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72" r:id="rId15"/>
    <p:sldId id="278" r:id="rId16"/>
    <p:sldId id="276" r:id="rId17"/>
    <p:sldId id="284" r:id="rId18"/>
    <p:sldId id="281" r:id="rId19"/>
    <p:sldId id="286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Performance Metrics Comparison of different Models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K-NN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Sensitivity</c:v>
                </c:pt>
                <c:pt idx="1">
                  <c:v>Positive Predictive value </c:v>
                </c:pt>
                <c:pt idx="2">
                  <c:v>F1 Score</c:v>
                </c:pt>
                <c:pt idx="3">
                  <c:v>Accuracy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73</c:v>
                </c:pt>
                <c:pt idx="2">
                  <c:v>80.5</c:v>
                </c:pt>
                <c:pt idx="3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83-4C09-9A27-C9800BAE94C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Naïve Bayes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Sensitivity</c:v>
                </c:pt>
                <c:pt idx="1">
                  <c:v>Positive Predictive value </c:v>
                </c:pt>
                <c:pt idx="2">
                  <c:v>F1 Score</c:v>
                </c:pt>
                <c:pt idx="3">
                  <c:v>Accuracy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96.4</c:v>
                </c:pt>
                <c:pt idx="1">
                  <c:v>81.400000000000006</c:v>
                </c:pt>
                <c:pt idx="2">
                  <c:v>88.3</c:v>
                </c:pt>
                <c:pt idx="3">
                  <c:v>82.4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A83-4C09-9A27-C9800BAE94C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Decision tree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Sensitivity</c:v>
                </c:pt>
                <c:pt idx="1">
                  <c:v>Positive Predictive value </c:v>
                </c:pt>
                <c:pt idx="2">
                  <c:v>F1 Score</c:v>
                </c:pt>
                <c:pt idx="3">
                  <c:v>Accuracy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84</c:v>
                </c:pt>
                <c:pt idx="1">
                  <c:v>80.900000000000006</c:v>
                </c:pt>
                <c:pt idx="2">
                  <c:v>82.6</c:v>
                </c:pt>
                <c:pt idx="3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A83-4C09-9A27-C9800BAE94C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Random Forrest</c:v>
                </c:pt>
              </c:strCache>
            </c:strRef>
          </c:tx>
          <c:spPr>
            <a:ln w="317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Sensitivity</c:v>
                </c:pt>
                <c:pt idx="1">
                  <c:v>Positive Predictive value </c:v>
                </c:pt>
                <c:pt idx="2">
                  <c:v>F1 Score</c:v>
                </c:pt>
                <c:pt idx="3">
                  <c:v>Accuracy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97.8</c:v>
                </c:pt>
                <c:pt idx="1">
                  <c:v>75.400000000000006</c:v>
                </c:pt>
                <c:pt idx="2">
                  <c:v>86</c:v>
                </c:pt>
                <c:pt idx="3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A83-4C09-9A27-C9800BAE94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7494312"/>
        <c:axId val="483087144"/>
      </c:lineChart>
      <c:dateAx>
        <c:axId val="417494312"/>
        <c:scaling>
          <c:orientation val="minMax"/>
        </c:scaling>
        <c:delete val="0"/>
        <c:axPos val="b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87144"/>
        <c:crosses val="autoZero"/>
        <c:auto val="0"/>
        <c:lblOffset val="100"/>
        <c:baseTimeUnit val="days"/>
        <c:majorUnit val="10"/>
      </c:dateAx>
      <c:valAx>
        <c:axId val="483087144"/>
        <c:scaling>
          <c:orientation val="minMax"/>
          <c:max val="10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>
            <a:glow rad="63500">
              <a:schemeClr val="tx1">
                <a:alpha val="0"/>
              </a:schemeClr>
            </a:glo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494312"/>
        <c:crossesAt val="1"/>
        <c:crossBetween val="between"/>
        <c:majorUnit val="10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2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E2428E-0188-4376-BE51-F81504A67E2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C046EB6-B1EF-458B-946A-55863F4F661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Problem Definition</a:t>
          </a:r>
        </a:p>
      </dgm:t>
    </dgm:pt>
    <dgm:pt modelId="{28447172-E090-42D6-B411-910BD0590538}" type="parTrans" cxnId="{0F3B89DC-73AC-4A04-A4FB-748116349ACE}">
      <dgm:prSet/>
      <dgm:spPr/>
      <dgm:t>
        <a:bodyPr/>
        <a:lstStyle/>
        <a:p>
          <a:endParaRPr lang="en-US"/>
        </a:p>
      </dgm:t>
    </dgm:pt>
    <dgm:pt modelId="{0FDB3CB4-FA61-4F84-8188-C6E097045D11}" type="sibTrans" cxnId="{0F3B89DC-73AC-4A04-A4FB-748116349AC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4DC296D-8140-4069-BC1A-22F1B801B85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Data Description</a:t>
          </a:r>
        </a:p>
      </dgm:t>
    </dgm:pt>
    <dgm:pt modelId="{264B2F55-CE7F-41DC-91E3-5B3871013C59}" type="parTrans" cxnId="{C2113479-943B-408A-B9F0-475989012CAD}">
      <dgm:prSet/>
      <dgm:spPr/>
      <dgm:t>
        <a:bodyPr/>
        <a:lstStyle/>
        <a:p>
          <a:endParaRPr lang="en-US"/>
        </a:p>
      </dgm:t>
    </dgm:pt>
    <dgm:pt modelId="{62AE606D-83D7-4553-BA47-C9D8AD72FB1D}" type="sibTrans" cxnId="{C2113479-943B-408A-B9F0-475989012CA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5401B0E-8BE5-4204-9633-9A2E5E43D90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Data Exploration</a:t>
          </a:r>
        </a:p>
      </dgm:t>
    </dgm:pt>
    <dgm:pt modelId="{A815BBE5-B0F2-4CAB-A425-6D2B6F2B2013}" type="parTrans" cxnId="{2199DB3B-DC67-431C-844E-7A028FC54ABB}">
      <dgm:prSet/>
      <dgm:spPr/>
      <dgm:t>
        <a:bodyPr/>
        <a:lstStyle/>
        <a:p>
          <a:endParaRPr lang="en-US"/>
        </a:p>
      </dgm:t>
    </dgm:pt>
    <dgm:pt modelId="{F65E2B4F-47AF-4D12-BFBD-08C2DE92BD57}" type="sibTrans" cxnId="{2199DB3B-DC67-431C-844E-7A028FC54A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4BFA3E5-953A-4C97-A419-76E37111629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Data Mining Task</a:t>
          </a:r>
        </a:p>
      </dgm:t>
    </dgm:pt>
    <dgm:pt modelId="{12C9DF97-29B0-45C0-9922-15CB54786F18}" type="parTrans" cxnId="{BB509A04-E7D2-44B4-ACDD-6BE67FEEE802}">
      <dgm:prSet/>
      <dgm:spPr/>
      <dgm:t>
        <a:bodyPr/>
        <a:lstStyle/>
        <a:p>
          <a:endParaRPr lang="en-US"/>
        </a:p>
      </dgm:t>
    </dgm:pt>
    <dgm:pt modelId="{9E265E98-5CDC-47DE-BB0E-141971D2CF7E}" type="sibTrans" cxnId="{BB509A04-E7D2-44B4-ACDD-6BE67FEEE80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F12CF3D-98F8-48BA-9A48-64F48F435AE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Data Mining Models</a:t>
          </a:r>
        </a:p>
      </dgm:t>
    </dgm:pt>
    <dgm:pt modelId="{C9B01523-9E04-49B2-8985-C225CC29A529}" type="parTrans" cxnId="{DF7F86EE-A786-4327-8B5F-2FFE05ACEF21}">
      <dgm:prSet/>
      <dgm:spPr/>
      <dgm:t>
        <a:bodyPr/>
        <a:lstStyle/>
        <a:p>
          <a:endParaRPr lang="en-US"/>
        </a:p>
      </dgm:t>
    </dgm:pt>
    <dgm:pt modelId="{19ED2527-8ED7-467F-B1D4-7FD368D7921F}" type="sibTrans" cxnId="{DF7F86EE-A786-4327-8B5F-2FFE05ACEF2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CF819D6-C1B6-4D3E-B207-8CAAF8A56E7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Performance Evaluation</a:t>
          </a:r>
        </a:p>
      </dgm:t>
    </dgm:pt>
    <dgm:pt modelId="{14F0B929-9986-4A07-8ABF-2E82DA73D3D3}" type="parTrans" cxnId="{36C42BC5-DDCA-4561-8F68-6677A0532A4A}">
      <dgm:prSet/>
      <dgm:spPr/>
      <dgm:t>
        <a:bodyPr/>
        <a:lstStyle/>
        <a:p>
          <a:endParaRPr lang="en-US"/>
        </a:p>
      </dgm:t>
    </dgm:pt>
    <dgm:pt modelId="{04ECD3D2-4059-478F-A977-6F955D00F38C}" type="sibTrans" cxnId="{36C42BC5-DDCA-4561-8F68-6677A0532A4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71679E7-F843-48B5-A861-351D36AEFCC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Project results</a:t>
          </a:r>
        </a:p>
      </dgm:t>
    </dgm:pt>
    <dgm:pt modelId="{595DDFE7-14DE-48E6-A0AB-25E9DC3E9772}" type="parTrans" cxnId="{D0010BBF-465E-47F8-933E-3D3B3E830C8F}">
      <dgm:prSet/>
      <dgm:spPr/>
      <dgm:t>
        <a:bodyPr/>
        <a:lstStyle/>
        <a:p>
          <a:endParaRPr lang="en-US"/>
        </a:p>
      </dgm:t>
    </dgm:pt>
    <dgm:pt modelId="{2B5B0F4D-D7F4-4465-A141-E481E6539DE2}" type="sibTrans" cxnId="{D0010BBF-465E-47F8-933E-3D3B3E830C8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E9CA181-DCE8-4FBF-8633-CCA7DCF594D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Impact of the Project outcomes</a:t>
          </a:r>
        </a:p>
      </dgm:t>
    </dgm:pt>
    <dgm:pt modelId="{604753DB-AC72-4E8A-9617-8B3F5625BC80}" type="parTrans" cxnId="{B49D9B57-3A82-4D61-B9BE-A903A2B76411}">
      <dgm:prSet/>
      <dgm:spPr/>
      <dgm:t>
        <a:bodyPr/>
        <a:lstStyle/>
        <a:p>
          <a:endParaRPr lang="en-US"/>
        </a:p>
      </dgm:t>
    </dgm:pt>
    <dgm:pt modelId="{7FBF5915-52DD-4B0E-B674-D0E6E81601BB}" type="sibTrans" cxnId="{B49D9B57-3A82-4D61-B9BE-A903A2B76411}">
      <dgm:prSet/>
      <dgm:spPr/>
      <dgm:t>
        <a:bodyPr/>
        <a:lstStyle/>
        <a:p>
          <a:endParaRPr lang="en-US"/>
        </a:p>
      </dgm:t>
    </dgm:pt>
    <dgm:pt modelId="{3E75D64E-009F-4325-AD7C-34F9C196630D}" type="pres">
      <dgm:prSet presAssocID="{71E2428E-0188-4376-BE51-F81504A67E2E}" presName="root" presStyleCnt="0">
        <dgm:presLayoutVars>
          <dgm:dir/>
          <dgm:resizeHandles val="exact"/>
        </dgm:presLayoutVars>
      </dgm:prSet>
      <dgm:spPr/>
    </dgm:pt>
    <dgm:pt modelId="{1DC37B09-E8A4-4427-83A7-B490062120EA}" type="pres">
      <dgm:prSet presAssocID="{71E2428E-0188-4376-BE51-F81504A67E2E}" presName="container" presStyleCnt="0">
        <dgm:presLayoutVars>
          <dgm:dir/>
          <dgm:resizeHandles val="exact"/>
        </dgm:presLayoutVars>
      </dgm:prSet>
      <dgm:spPr/>
    </dgm:pt>
    <dgm:pt modelId="{5120381C-30B3-4446-912A-D38351D3861D}" type="pres">
      <dgm:prSet presAssocID="{6C046EB6-B1EF-458B-946A-55863F4F6612}" presName="compNode" presStyleCnt="0"/>
      <dgm:spPr/>
    </dgm:pt>
    <dgm:pt modelId="{90A94BF4-571E-4488-B5A9-66545D43F290}" type="pres">
      <dgm:prSet presAssocID="{6C046EB6-B1EF-458B-946A-55863F4F6612}" presName="iconBgRect" presStyleLbl="bgShp" presStyleIdx="0" presStyleCnt="8"/>
      <dgm:spPr/>
    </dgm:pt>
    <dgm:pt modelId="{A56E71F4-7841-4F04-B096-9707C201C445}" type="pres">
      <dgm:prSet presAssocID="{6C046EB6-B1EF-458B-946A-55863F4F6612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237676F-9F09-4AF9-AB43-0F22B8F04EAD}" type="pres">
      <dgm:prSet presAssocID="{6C046EB6-B1EF-458B-946A-55863F4F6612}" presName="spaceRect" presStyleCnt="0"/>
      <dgm:spPr/>
    </dgm:pt>
    <dgm:pt modelId="{48C4399D-8F5C-4DD8-9EA1-48337472DBAF}" type="pres">
      <dgm:prSet presAssocID="{6C046EB6-B1EF-458B-946A-55863F4F6612}" presName="textRect" presStyleLbl="revTx" presStyleIdx="0" presStyleCnt="8">
        <dgm:presLayoutVars>
          <dgm:chMax val="1"/>
          <dgm:chPref val="1"/>
        </dgm:presLayoutVars>
      </dgm:prSet>
      <dgm:spPr/>
    </dgm:pt>
    <dgm:pt modelId="{9EBA00B5-650F-46D5-AB7D-D2459FB87CA3}" type="pres">
      <dgm:prSet presAssocID="{0FDB3CB4-FA61-4F84-8188-C6E097045D11}" presName="sibTrans" presStyleLbl="sibTrans2D1" presStyleIdx="0" presStyleCnt="0"/>
      <dgm:spPr/>
    </dgm:pt>
    <dgm:pt modelId="{AD8ABCAB-FB43-4B38-B9C9-CA282CE52A8B}" type="pres">
      <dgm:prSet presAssocID="{D4DC296D-8140-4069-BC1A-22F1B801B85D}" presName="compNode" presStyleCnt="0"/>
      <dgm:spPr/>
    </dgm:pt>
    <dgm:pt modelId="{5A2241CB-AD16-4845-9158-19B8D21BC04A}" type="pres">
      <dgm:prSet presAssocID="{D4DC296D-8140-4069-BC1A-22F1B801B85D}" presName="iconBgRect" presStyleLbl="bgShp" presStyleIdx="1" presStyleCnt="8"/>
      <dgm:spPr/>
    </dgm:pt>
    <dgm:pt modelId="{69999247-839A-4E1F-B2C6-5D3033B2B831}" type="pres">
      <dgm:prSet presAssocID="{D4DC296D-8140-4069-BC1A-22F1B801B85D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5858F36-9F4D-46C3-89C1-1BC899A6D9F8}" type="pres">
      <dgm:prSet presAssocID="{D4DC296D-8140-4069-BC1A-22F1B801B85D}" presName="spaceRect" presStyleCnt="0"/>
      <dgm:spPr/>
    </dgm:pt>
    <dgm:pt modelId="{4AA40C3E-DE08-4E69-BFC1-D74E5B0CE273}" type="pres">
      <dgm:prSet presAssocID="{D4DC296D-8140-4069-BC1A-22F1B801B85D}" presName="textRect" presStyleLbl="revTx" presStyleIdx="1" presStyleCnt="8">
        <dgm:presLayoutVars>
          <dgm:chMax val="1"/>
          <dgm:chPref val="1"/>
        </dgm:presLayoutVars>
      </dgm:prSet>
      <dgm:spPr/>
    </dgm:pt>
    <dgm:pt modelId="{E836141B-A3BA-460B-816A-6575F7B628F6}" type="pres">
      <dgm:prSet presAssocID="{62AE606D-83D7-4553-BA47-C9D8AD72FB1D}" presName="sibTrans" presStyleLbl="sibTrans2D1" presStyleIdx="0" presStyleCnt="0"/>
      <dgm:spPr/>
    </dgm:pt>
    <dgm:pt modelId="{0D9C9E28-BCCF-4CB3-B7A8-05153FE9DBB6}" type="pres">
      <dgm:prSet presAssocID="{B5401B0E-8BE5-4204-9633-9A2E5E43D907}" presName="compNode" presStyleCnt="0"/>
      <dgm:spPr/>
    </dgm:pt>
    <dgm:pt modelId="{60DC7F74-46CA-4457-9153-27F0927B8593}" type="pres">
      <dgm:prSet presAssocID="{B5401B0E-8BE5-4204-9633-9A2E5E43D907}" presName="iconBgRect" presStyleLbl="bgShp" presStyleIdx="2" presStyleCnt="8"/>
      <dgm:spPr/>
    </dgm:pt>
    <dgm:pt modelId="{DA5E194D-AFBD-435E-860F-B3FF58D994B0}" type="pres">
      <dgm:prSet presAssocID="{B5401B0E-8BE5-4204-9633-9A2E5E43D907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37E1778-2B35-4909-B0CC-06AEF676D08B}" type="pres">
      <dgm:prSet presAssocID="{B5401B0E-8BE5-4204-9633-9A2E5E43D907}" presName="spaceRect" presStyleCnt="0"/>
      <dgm:spPr/>
    </dgm:pt>
    <dgm:pt modelId="{8CE9E440-2440-4546-AFCB-50030475902C}" type="pres">
      <dgm:prSet presAssocID="{B5401B0E-8BE5-4204-9633-9A2E5E43D907}" presName="textRect" presStyleLbl="revTx" presStyleIdx="2" presStyleCnt="8">
        <dgm:presLayoutVars>
          <dgm:chMax val="1"/>
          <dgm:chPref val="1"/>
        </dgm:presLayoutVars>
      </dgm:prSet>
      <dgm:spPr/>
    </dgm:pt>
    <dgm:pt modelId="{DE7113FA-1057-40FA-9037-BD9281F0B3AE}" type="pres">
      <dgm:prSet presAssocID="{F65E2B4F-47AF-4D12-BFBD-08C2DE92BD57}" presName="sibTrans" presStyleLbl="sibTrans2D1" presStyleIdx="0" presStyleCnt="0"/>
      <dgm:spPr/>
    </dgm:pt>
    <dgm:pt modelId="{7FEFACC5-D085-4FB7-B530-5577E3AD3A8D}" type="pres">
      <dgm:prSet presAssocID="{64BFA3E5-953A-4C97-A419-76E371116299}" presName="compNode" presStyleCnt="0"/>
      <dgm:spPr/>
    </dgm:pt>
    <dgm:pt modelId="{2E28C1B4-C3FC-46FD-8DF0-C6E0DD5E419D}" type="pres">
      <dgm:prSet presAssocID="{64BFA3E5-953A-4C97-A419-76E371116299}" presName="iconBgRect" presStyleLbl="bgShp" presStyleIdx="3" presStyleCnt="8"/>
      <dgm:spPr/>
    </dgm:pt>
    <dgm:pt modelId="{D6E44867-0A6F-456E-8702-3C3A318ACD90}" type="pres">
      <dgm:prSet presAssocID="{64BFA3E5-953A-4C97-A419-76E371116299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EF892BEF-FAF9-452D-B682-0CA3BD610423}" type="pres">
      <dgm:prSet presAssocID="{64BFA3E5-953A-4C97-A419-76E371116299}" presName="spaceRect" presStyleCnt="0"/>
      <dgm:spPr/>
    </dgm:pt>
    <dgm:pt modelId="{06C5D1AC-E4AE-47A4-B108-8DE7C6151F54}" type="pres">
      <dgm:prSet presAssocID="{64BFA3E5-953A-4C97-A419-76E371116299}" presName="textRect" presStyleLbl="revTx" presStyleIdx="3" presStyleCnt="8">
        <dgm:presLayoutVars>
          <dgm:chMax val="1"/>
          <dgm:chPref val="1"/>
        </dgm:presLayoutVars>
      </dgm:prSet>
      <dgm:spPr/>
    </dgm:pt>
    <dgm:pt modelId="{2DA0C6E5-A46C-44F8-BCBE-AF38988D32B8}" type="pres">
      <dgm:prSet presAssocID="{9E265E98-5CDC-47DE-BB0E-141971D2CF7E}" presName="sibTrans" presStyleLbl="sibTrans2D1" presStyleIdx="0" presStyleCnt="0"/>
      <dgm:spPr/>
    </dgm:pt>
    <dgm:pt modelId="{875C4C4B-F190-4236-86FF-2014E62C083A}" type="pres">
      <dgm:prSet presAssocID="{5F12CF3D-98F8-48BA-9A48-64F48F435AED}" presName="compNode" presStyleCnt="0"/>
      <dgm:spPr/>
    </dgm:pt>
    <dgm:pt modelId="{2764808F-6243-4BE6-AEB5-90885A6DB6CA}" type="pres">
      <dgm:prSet presAssocID="{5F12CF3D-98F8-48BA-9A48-64F48F435AED}" presName="iconBgRect" presStyleLbl="bgShp" presStyleIdx="4" presStyleCnt="8"/>
      <dgm:spPr/>
    </dgm:pt>
    <dgm:pt modelId="{AB4B7609-E3A5-4631-8D4B-C7E6CFE19F18}" type="pres">
      <dgm:prSet presAssocID="{5F12CF3D-98F8-48BA-9A48-64F48F435AED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8037021-F89B-45CA-A406-7E35DEA68583}" type="pres">
      <dgm:prSet presAssocID="{5F12CF3D-98F8-48BA-9A48-64F48F435AED}" presName="spaceRect" presStyleCnt="0"/>
      <dgm:spPr/>
    </dgm:pt>
    <dgm:pt modelId="{00F76A0D-7D76-4926-A605-3A354A315075}" type="pres">
      <dgm:prSet presAssocID="{5F12CF3D-98F8-48BA-9A48-64F48F435AED}" presName="textRect" presStyleLbl="revTx" presStyleIdx="4" presStyleCnt="8">
        <dgm:presLayoutVars>
          <dgm:chMax val="1"/>
          <dgm:chPref val="1"/>
        </dgm:presLayoutVars>
      </dgm:prSet>
      <dgm:spPr/>
    </dgm:pt>
    <dgm:pt modelId="{17EB5AB0-6088-4AC0-AD89-8D7177C3572C}" type="pres">
      <dgm:prSet presAssocID="{19ED2527-8ED7-467F-B1D4-7FD368D7921F}" presName="sibTrans" presStyleLbl="sibTrans2D1" presStyleIdx="0" presStyleCnt="0"/>
      <dgm:spPr/>
    </dgm:pt>
    <dgm:pt modelId="{C4781F51-B7C3-49D4-91BF-75A2A612E0EF}" type="pres">
      <dgm:prSet presAssocID="{ECF819D6-C1B6-4D3E-B207-8CAAF8A56E76}" presName="compNode" presStyleCnt="0"/>
      <dgm:spPr/>
    </dgm:pt>
    <dgm:pt modelId="{50CF7D8D-A048-4ECA-8170-F1E6CB11495A}" type="pres">
      <dgm:prSet presAssocID="{ECF819D6-C1B6-4D3E-B207-8CAAF8A56E76}" presName="iconBgRect" presStyleLbl="bgShp" presStyleIdx="5" presStyleCnt="8"/>
      <dgm:spPr/>
    </dgm:pt>
    <dgm:pt modelId="{FCE6A8C2-2C7F-4E63-945A-E35A1210EAFE}" type="pres">
      <dgm:prSet presAssocID="{ECF819D6-C1B6-4D3E-B207-8CAAF8A56E76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3751BDE-9719-486B-A55A-BAE3244FEE41}" type="pres">
      <dgm:prSet presAssocID="{ECF819D6-C1B6-4D3E-B207-8CAAF8A56E76}" presName="spaceRect" presStyleCnt="0"/>
      <dgm:spPr/>
    </dgm:pt>
    <dgm:pt modelId="{024D6AC7-B529-4649-9F9C-E34A2CBB4AC4}" type="pres">
      <dgm:prSet presAssocID="{ECF819D6-C1B6-4D3E-B207-8CAAF8A56E76}" presName="textRect" presStyleLbl="revTx" presStyleIdx="5" presStyleCnt="8">
        <dgm:presLayoutVars>
          <dgm:chMax val="1"/>
          <dgm:chPref val="1"/>
        </dgm:presLayoutVars>
      </dgm:prSet>
      <dgm:spPr/>
    </dgm:pt>
    <dgm:pt modelId="{254B9BA2-0220-4ECE-BEC1-F5BD74B3581F}" type="pres">
      <dgm:prSet presAssocID="{04ECD3D2-4059-478F-A977-6F955D00F38C}" presName="sibTrans" presStyleLbl="sibTrans2D1" presStyleIdx="0" presStyleCnt="0"/>
      <dgm:spPr/>
    </dgm:pt>
    <dgm:pt modelId="{622FCB00-A95A-42AA-B157-D3099DB78445}" type="pres">
      <dgm:prSet presAssocID="{B71679E7-F843-48B5-A861-351D36AEFCC7}" presName="compNode" presStyleCnt="0"/>
      <dgm:spPr/>
    </dgm:pt>
    <dgm:pt modelId="{725E6AC5-C0BE-4477-994C-823EF7D0B2A3}" type="pres">
      <dgm:prSet presAssocID="{B71679E7-F843-48B5-A861-351D36AEFCC7}" presName="iconBgRect" presStyleLbl="bgShp" presStyleIdx="6" presStyleCnt="8"/>
      <dgm:spPr/>
    </dgm:pt>
    <dgm:pt modelId="{BD22BAA0-89D9-4987-B213-1824A452AE0D}" type="pres">
      <dgm:prSet presAssocID="{B71679E7-F843-48B5-A861-351D36AEFCC7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FC65F3D-E0A5-49E1-9315-37A9D2DBE50F}" type="pres">
      <dgm:prSet presAssocID="{B71679E7-F843-48B5-A861-351D36AEFCC7}" presName="spaceRect" presStyleCnt="0"/>
      <dgm:spPr/>
    </dgm:pt>
    <dgm:pt modelId="{A362FC4A-D909-436A-92FA-28CBCE27E1D1}" type="pres">
      <dgm:prSet presAssocID="{B71679E7-F843-48B5-A861-351D36AEFCC7}" presName="textRect" presStyleLbl="revTx" presStyleIdx="6" presStyleCnt="8">
        <dgm:presLayoutVars>
          <dgm:chMax val="1"/>
          <dgm:chPref val="1"/>
        </dgm:presLayoutVars>
      </dgm:prSet>
      <dgm:spPr/>
    </dgm:pt>
    <dgm:pt modelId="{823F8ABD-51C5-4338-ADB6-BF9A95A54BC1}" type="pres">
      <dgm:prSet presAssocID="{2B5B0F4D-D7F4-4465-A141-E481E6539DE2}" presName="sibTrans" presStyleLbl="sibTrans2D1" presStyleIdx="0" presStyleCnt="0"/>
      <dgm:spPr/>
    </dgm:pt>
    <dgm:pt modelId="{D8B5A4D7-5DE9-435D-99D6-D6D6B1D255E5}" type="pres">
      <dgm:prSet presAssocID="{2E9CA181-DCE8-4FBF-8633-CCA7DCF594D7}" presName="compNode" presStyleCnt="0"/>
      <dgm:spPr/>
    </dgm:pt>
    <dgm:pt modelId="{66A6E2F2-949F-47CE-81E3-75DB30CFF58C}" type="pres">
      <dgm:prSet presAssocID="{2E9CA181-DCE8-4FBF-8633-CCA7DCF594D7}" presName="iconBgRect" presStyleLbl="bgShp" presStyleIdx="7" presStyleCnt="8"/>
      <dgm:spPr/>
    </dgm:pt>
    <dgm:pt modelId="{09A7B14A-2555-4B00-99AE-0B7A81B6FBDE}" type="pres">
      <dgm:prSet presAssocID="{2E9CA181-DCE8-4FBF-8633-CCA7DCF594D7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E955A3F-F2A7-43E1-AC4D-7CCD932405A9}" type="pres">
      <dgm:prSet presAssocID="{2E9CA181-DCE8-4FBF-8633-CCA7DCF594D7}" presName="spaceRect" presStyleCnt="0"/>
      <dgm:spPr/>
    </dgm:pt>
    <dgm:pt modelId="{F9C79325-3139-451E-B0C4-EB56475D0886}" type="pres">
      <dgm:prSet presAssocID="{2E9CA181-DCE8-4FBF-8633-CCA7DCF594D7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BB509A04-E7D2-44B4-ACDD-6BE67FEEE802}" srcId="{71E2428E-0188-4376-BE51-F81504A67E2E}" destId="{64BFA3E5-953A-4C97-A419-76E371116299}" srcOrd="3" destOrd="0" parTransId="{12C9DF97-29B0-45C0-9922-15CB54786F18}" sibTransId="{9E265E98-5CDC-47DE-BB0E-141971D2CF7E}"/>
    <dgm:cxn modelId="{7D9D6B0B-9B2B-4ADF-922C-3AA2D6886A83}" type="presOf" srcId="{64BFA3E5-953A-4C97-A419-76E371116299}" destId="{06C5D1AC-E4AE-47A4-B108-8DE7C6151F54}" srcOrd="0" destOrd="0" presId="urn:microsoft.com/office/officeart/2018/2/layout/IconCircleList"/>
    <dgm:cxn modelId="{467D0313-8C8D-48F5-900C-ACD6709F7AE6}" type="presOf" srcId="{9E265E98-5CDC-47DE-BB0E-141971D2CF7E}" destId="{2DA0C6E5-A46C-44F8-BCBE-AF38988D32B8}" srcOrd="0" destOrd="0" presId="urn:microsoft.com/office/officeart/2018/2/layout/IconCircleList"/>
    <dgm:cxn modelId="{D99FEE15-406C-413E-A85B-531029565898}" type="presOf" srcId="{04ECD3D2-4059-478F-A977-6F955D00F38C}" destId="{254B9BA2-0220-4ECE-BEC1-F5BD74B3581F}" srcOrd="0" destOrd="0" presId="urn:microsoft.com/office/officeart/2018/2/layout/IconCircleList"/>
    <dgm:cxn modelId="{2199DB3B-DC67-431C-844E-7A028FC54ABB}" srcId="{71E2428E-0188-4376-BE51-F81504A67E2E}" destId="{B5401B0E-8BE5-4204-9633-9A2E5E43D907}" srcOrd="2" destOrd="0" parTransId="{A815BBE5-B0F2-4CAB-A425-6D2B6F2B2013}" sibTransId="{F65E2B4F-47AF-4D12-BFBD-08C2DE92BD57}"/>
    <dgm:cxn modelId="{6DF17777-E582-4C94-9F25-F3755B8038DF}" type="presOf" srcId="{2E9CA181-DCE8-4FBF-8633-CCA7DCF594D7}" destId="{F9C79325-3139-451E-B0C4-EB56475D0886}" srcOrd="0" destOrd="0" presId="urn:microsoft.com/office/officeart/2018/2/layout/IconCircleList"/>
    <dgm:cxn modelId="{B49D9B57-3A82-4D61-B9BE-A903A2B76411}" srcId="{71E2428E-0188-4376-BE51-F81504A67E2E}" destId="{2E9CA181-DCE8-4FBF-8633-CCA7DCF594D7}" srcOrd="7" destOrd="0" parTransId="{604753DB-AC72-4E8A-9617-8B3F5625BC80}" sibTransId="{7FBF5915-52DD-4B0E-B674-D0E6E81601BB}"/>
    <dgm:cxn modelId="{C2113479-943B-408A-B9F0-475989012CAD}" srcId="{71E2428E-0188-4376-BE51-F81504A67E2E}" destId="{D4DC296D-8140-4069-BC1A-22F1B801B85D}" srcOrd="1" destOrd="0" parTransId="{264B2F55-CE7F-41DC-91E3-5B3871013C59}" sibTransId="{62AE606D-83D7-4553-BA47-C9D8AD72FB1D}"/>
    <dgm:cxn modelId="{DDC84291-D3B2-409A-B942-9CF3303E6415}" type="presOf" srcId="{B5401B0E-8BE5-4204-9633-9A2E5E43D907}" destId="{8CE9E440-2440-4546-AFCB-50030475902C}" srcOrd="0" destOrd="0" presId="urn:microsoft.com/office/officeart/2018/2/layout/IconCircleList"/>
    <dgm:cxn modelId="{F82B5CA9-4245-4065-AE34-9222FEADCD03}" type="presOf" srcId="{0FDB3CB4-FA61-4F84-8188-C6E097045D11}" destId="{9EBA00B5-650F-46D5-AB7D-D2459FB87CA3}" srcOrd="0" destOrd="0" presId="urn:microsoft.com/office/officeart/2018/2/layout/IconCircleList"/>
    <dgm:cxn modelId="{A57D1CB9-737E-4C13-9523-DF9ED2369F69}" type="presOf" srcId="{62AE606D-83D7-4553-BA47-C9D8AD72FB1D}" destId="{E836141B-A3BA-460B-816A-6575F7B628F6}" srcOrd="0" destOrd="0" presId="urn:microsoft.com/office/officeart/2018/2/layout/IconCircleList"/>
    <dgm:cxn modelId="{D0010BBF-465E-47F8-933E-3D3B3E830C8F}" srcId="{71E2428E-0188-4376-BE51-F81504A67E2E}" destId="{B71679E7-F843-48B5-A861-351D36AEFCC7}" srcOrd="6" destOrd="0" parTransId="{595DDFE7-14DE-48E6-A0AB-25E9DC3E9772}" sibTransId="{2B5B0F4D-D7F4-4465-A141-E481E6539DE2}"/>
    <dgm:cxn modelId="{36C42BC5-DDCA-4561-8F68-6677A0532A4A}" srcId="{71E2428E-0188-4376-BE51-F81504A67E2E}" destId="{ECF819D6-C1B6-4D3E-B207-8CAAF8A56E76}" srcOrd="5" destOrd="0" parTransId="{14F0B929-9986-4A07-8ABF-2E82DA73D3D3}" sibTransId="{04ECD3D2-4059-478F-A977-6F955D00F38C}"/>
    <dgm:cxn modelId="{532A85C9-C7A2-400A-B99A-5EDFE0095271}" type="presOf" srcId="{F65E2B4F-47AF-4D12-BFBD-08C2DE92BD57}" destId="{DE7113FA-1057-40FA-9037-BD9281F0B3AE}" srcOrd="0" destOrd="0" presId="urn:microsoft.com/office/officeart/2018/2/layout/IconCircleList"/>
    <dgm:cxn modelId="{A94416D3-3144-4F6C-B3FA-4C001F26493C}" type="presOf" srcId="{5F12CF3D-98F8-48BA-9A48-64F48F435AED}" destId="{00F76A0D-7D76-4926-A605-3A354A315075}" srcOrd="0" destOrd="0" presId="urn:microsoft.com/office/officeart/2018/2/layout/IconCircleList"/>
    <dgm:cxn modelId="{D952ADDA-F688-4EFC-8BF9-5E519B41A340}" type="presOf" srcId="{B71679E7-F843-48B5-A861-351D36AEFCC7}" destId="{A362FC4A-D909-436A-92FA-28CBCE27E1D1}" srcOrd="0" destOrd="0" presId="urn:microsoft.com/office/officeart/2018/2/layout/IconCircleList"/>
    <dgm:cxn modelId="{0F3B89DC-73AC-4A04-A4FB-748116349ACE}" srcId="{71E2428E-0188-4376-BE51-F81504A67E2E}" destId="{6C046EB6-B1EF-458B-946A-55863F4F6612}" srcOrd="0" destOrd="0" parTransId="{28447172-E090-42D6-B411-910BD0590538}" sibTransId="{0FDB3CB4-FA61-4F84-8188-C6E097045D11}"/>
    <dgm:cxn modelId="{DF7F86EE-A786-4327-8B5F-2FFE05ACEF21}" srcId="{71E2428E-0188-4376-BE51-F81504A67E2E}" destId="{5F12CF3D-98F8-48BA-9A48-64F48F435AED}" srcOrd="4" destOrd="0" parTransId="{C9B01523-9E04-49B2-8985-C225CC29A529}" sibTransId="{19ED2527-8ED7-467F-B1D4-7FD368D7921F}"/>
    <dgm:cxn modelId="{09098BEE-E1AF-494D-8F50-9E0085606B86}" type="presOf" srcId="{71E2428E-0188-4376-BE51-F81504A67E2E}" destId="{3E75D64E-009F-4325-AD7C-34F9C196630D}" srcOrd="0" destOrd="0" presId="urn:microsoft.com/office/officeart/2018/2/layout/IconCircleList"/>
    <dgm:cxn modelId="{E16B2DF3-9EE3-4E2E-BCB9-9973D1D09B11}" type="presOf" srcId="{D4DC296D-8140-4069-BC1A-22F1B801B85D}" destId="{4AA40C3E-DE08-4E69-BFC1-D74E5B0CE273}" srcOrd="0" destOrd="0" presId="urn:microsoft.com/office/officeart/2018/2/layout/IconCircleList"/>
    <dgm:cxn modelId="{024485F3-DB7D-45C2-9F03-78AC4660CE07}" type="presOf" srcId="{19ED2527-8ED7-467F-B1D4-7FD368D7921F}" destId="{17EB5AB0-6088-4AC0-AD89-8D7177C3572C}" srcOrd="0" destOrd="0" presId="urn:microsoft.com/office/officeart/2018/2/layout/IconCircleList"/>
    <dgm:cxn modelId="{1606F9F7-6795-4378-B9AD-4A5DDC7D5639}" type="presOf" srcId="{2B5B0F4D-D7F4-4465-A141-E481E6539DE2}" destId="{823F8ABD-51C5-4338-ADB6-BF9A95A54BC1}" srcOrd="0" destOrd="0" presId="urn:microsoft.com/office/officeart/2018/2/layout/IconCircleList"/>
    <dgm:cxn modelId="{AB19ACF8-EEAA-4AEA-8AC3-CF59C2950A61}" type="presOf" srcId="{ECF819D6-C1B6-4D3E-B207-8CAAF8A56E76}" destId="{024D6AC7-B529-4649-9F9C-E34A2CBB4AC4}" srcOrd="0" destOrd="0" presId="urn:microsoft.com/office/officeart/2018/2/layout/IconCircleList"/>
    <dgm:cxn modelId="{34E2A8FB-6412-4A34-B3D6-D91299740132}" type="presOf" srcId="{6C046EB6-B1EF-458B-946A-55863F4F6612}" destId="{48C4399D-8F5C-4DD8-9EA1-48337472DBAF}" srcOrd="0" destOrd="0" presId="urn:microsoft.com/office/officeart/2018/2/layout/IconCircleList"/>
    <dgm:cxn modelId="{70CFA81D-118D-49F0-A5EC-EDD67BCAC5A5}" type="presParOf" srcId="{3E75D64E-009F-4325-AD7C-34F9C196630D}" destId="{1DC37B09-E8A4-4427-83A7-B490062120EA}" srcOrd="0" destOrd="0" presId="urn:microsoft.com/office/officeart/2018/2/layout/IconCircleList"/>
    <dgm:cxn modelId="{F92EEA18-EC3B-4F8A-B109-8C10FDEBF047}" type="presParOf" srcId="{1DC37B09-E8A4-4427-83A7-B490062120EA}" destId="{5120381C-30B3-4446-912A-D38351D3861D}" srcOrd="0" destOrd="0" presId="urn:microsoft.com/office/officeart/2018/2/layout/IconCircleList"/>
    <dgm:cxn modelId="{00E2ED65-B1FF-48FC-9C0C-1CDD291B573E}" type="presParOf" srcId="{5120381C-30B3-4446-912A-D38351D3861D}" destId="{90A94BF4-571E-4488-B5A9-66545D43F290}" srcOrd="0" destOrd="0" presId="urn:microsoft.com/office/officeart/2018/2/layout/IconCircleList"/>
    <dgm:cxn modelId="{F2594835-ADA8-4C40-AA36-92369769725A}" type="presParOf" srcId="{5120381C-30B3-4446-912A-D38351D3861D}" destId="{A56E71F4-7841-4F04-B096-9707C201C445}" srcOrd="1" destOrd="0" presId="urn:microsoft.com/office/officeart/2018/2/layout/IconCircleList"/>
    <dgm:cxn modelId="{0414BFAB-85E7-4442-98B6-0CD28E1D3EDA}" type="presParOf" srcId="{5120381C-30B3-4446-912A-D38351D3861D}" destId="{5237676F-9F09-4AF9-AB43-0F22B8F04EAD}" srcOrd="2" destOrd="0" presId="urn:microsoft.com/office/officeart/2018/2/layout/IconCircleList"/>
    <dgm:cxn modelId="{59B0ACD3-F770-4182-9C6D-BE5383A5216E}" type="presParOf" srcId="{5120381C-30B3-4446-912A-D38351D3861D}" destId="{48C4399D-8F5C-4DD8-9EA1-48337472DBAF}" srcOrd="3" destOrd="0" presId="urn:microsoft.com/office/officeart/2018/2/layout/IconCircleList"/>
    <dgm:cxn modelId="{D80F0DC2-C56F-4D59-A183-7D5656ED62C0}" type="presParOf" srcId="{1DC37B09-E8A4-4427-83A7-B490062120EA}" destId="{9EBA00B5-650F-46D5-AB7D-D2459FB87CA3}" srcOrd="1" destOrd="0" presId="urn:microsoft.com/office/officeart/2018/2/layout/IconCircleList"/>
    <dgm:cxn modelId="{D90692FD-A306-47D1-8365-C5E20833FE9C}" type="presParOf" srcId="{1DC37B09-E8A4-4427-83A7-B490062120EA}" destId="{AD8ABCAB-FB43-4B38-B9C9-CA282CE52A8B}" srcOrd="2" destOrd="0" presId="urn:microsoft.com/office/officeart/2018/2/layout/IconCircleList"/>
    <dgm:cxn modelId="{A7B8527A-5B3C-4139-8754-71F48E06865C}" type="presParOf" srcId="{AD8ABCAB-FB43-4B38-B9C9-CA282CE52A8B}" destId="{5A2241CB-AD16-4845-9158-19B8D21BC04A}" srcOrd="0" destOrd="0" presId="urn:microsoft.com/office/officeart/2018/2/layout/IconCircleList"/>
    <dgm:cxn modelId="{7E3B84B6-613A-4F12-9CFD-36EA338015A8}" type="presParOf" srcId="{AD8ABCAB-FB43-4B38-B9C9-CA282CE52A8B}" destId="{69999247-839A-4E1F-B2C6-5D3033B2B831}" srcOrd="1" destOrd="0" presId="urn:microsoft.com/office/officeart/2018/2/layout/IconCircleList"/>
    <dgm:cxn modelId="{77B40901-E923-4763-A57B-F0FB25D953DA}" type="presParOf" srcId="{AD8ABCAB-FB43-4B38-B9C9-CA282CE52A8B}" destId="{85858F36-9F4D-46C3-89C1-1BC899A6D9F8}" srcOrd="2" destOrd="0" presId="urn:microsoft.com/office/officeart/2018/2/layout/IconCircleList"/>
    <dgm:cxn modelId="{41F70271-BD24-42FC-8224-B01A73E4E4F8}" type="presParOf" srcId="{AD8ABCAB-FB43-4B38-B9C9-CA282CE52A8B}" destId="{4AA40C3E-DE08-4E69-BFC1-D74E5B0CE273}" srcOrd="3" destOrd="0" presId="urn:microsoft.com/office/officeart/2018/2/layout/IconCircleList"/>
    <dgm:cxn modelId="{AFB2F2FF-DA1D-4AC9-8D9C-337591038767}" type="presParOf" srcId="{1DC37B09-E8A4-4427-83A7-B490062120EA}" destId="{E836141B-A3BA-460B-816A-6575F7B628F6}" srcOrd="3" destOrd="0" presId="urn:microsoft.com/office/officeart/2018/2/layout/IconCircleList"/>
    <dgm:cxn modelId="{FE5F6163-0FE9-45C1-B17D-48152EC55AEB}" type="presParOf" srcId="{1DC37B09-E8A4-4427-83A7-B490062120EA}" destId="{0D9C9E28-BCCF-4CB3-B7A8-05153FE9DBB6}" srcOrd="4" destOrd="0" presId="urn:microsoft.com/office/officeart/2018/2/layout/IconCircleList"/>
    <dgm:cxn modelId="{F9E02BF9-FE95-4C0D-899C-35C2B60ADE9E}" type="presParOf" srcId="{0D9C9E28-BCCF-4CB3-B7A8-05153FE9DBB6}" destId="{60DC7F74-46CA-4457-9153-27F0927B8593}" srcOrd="0" destOrd="0" presId="urn:microsoft.com/office/officeart/2018/2/layout/IconCircleList"/>
    <dgm:cxn modelId="{EA477A1F-B3FF-4D5F-BFE6-F836BE3259E5}" type="presParOf" srcId="{0D9C9E28-BCCF-4CB3-B7A8-05153FE9DBB6}" destId="{DA5E194D-AFBD-435E-860F-B3FF58D994B0}" srcOrd="1" destOrd="0" presId="urn:microsoft.com/office/officeart/2018/2/layout/IconCircleList"/>
    <dgm:cxn modelId="{C3898108-73E2-4BC1-9B47-885F242AE51D}" type="presParOf" srcId="{0D9C9E28-BCCF-4CB3-B7A8-05153FE9DBB6}" destId="{D37E1778-2B35-4909-B0CC-06AEF676D08B}" srcOrd="2" destOrd="0" presId="urn:microsoft.com/office/officeart/2018/2/layout/IconCircleList"/>
    <dgm:cxn modelId="{31AE64E3-C7BD-48EB-8A71-B9BFE05512AE}" type="presParOf" srcId="{0D9C9E28-BCCF-4CB3-B7A8-05153FE9DBB6}" destId="{8CE9E440-2440-4546-AFCB-50030475902C}" srcOrd="3" destOrd="0" presId="urn:microsoft.com/office/officeart/2018/2/layout/IconCircleList"/>
    <dgm:cxn modelId="{F04F6AF7-1CD5-47BA-9B83-528458748D18}" type="presParOf" srcId="{1DC37B09-E8A4-4427-83A7-B490062120EA}" destId="{DE7113FA-1057-40FA-9037-BD9281F0B3AE}" srcOrd="5" destOrd="0" presId="urn:microsoft.com/office/officeart/2018/2/layout/IconCircleList"/>
    <dgm:cxn modelId="{8E55CAA3-51C1-482B-8E65-4ACD16886DCD}" type="presParOf" srcId="{1DC37B09-E8A4-4427-83A7-B490062120EA}" destId="{7FEFACC5-D085-4FB7-B530-5577E3AD3A8D}" srcOrd="6" destOrd="0" presId="urn:microsoft.com/office/officeart/2018/2/layout/IconCircleList"/>
    <dgm:cxn modelId="{6FB2A5C7-8CF1-472B-B3C5-22167773B9E5}" type="presParOf" srcId="{7FEFACC5-D085-4FB7-B530-5577E3AD3A8D}" destId="{2E28C1B4-C3FC-46FD-8DF0-C6E0DD5E419D}" srcOrd="0" destOrd="0" presId="urn:microsoft.com/office/officeart/2018/2/layout/IconCircleList"/>
    <dgm:cxn modelId="{58E3EC53-65FD-42A7-B05C-EFFD867B61C4}" type="presParOf" srcId="{7FEFACC5-D085-4FB7-B530-5577E3AD3A8D}" destId="{D6E44867-0A6F-456E-8702-3C3A318ACD90}" srcOrd="1" destOrd="0" presId="urn:microsoft.com/office/officeart/2018/2/layout/IconCircleList"/>
    <dgm:cxn modelId="{8D8ED0D7-11C4-47FC-83FD-81AD814D0906}" type="presParOf" srcId="{7FEFACC5-D085-4FB7-B530-5577E3AD3A8D}" destId="{EF892BEF-FAF9-452D-B682-0CA3BD610423}" srcOrd="2" destOrd="0" presId="urn:microsoft.com/office/officeart/2018/2/layout/IconCircleList"/>
    <dgm:cxn modelId="{2CE6944E-1881-4218-844A-3959ACF3ED90}" type="presParOf" srcId="{7FEFACC5-D085-4FB7-B530-5577E3AD3A8D}" destId="{06C5D1AC-E4AE-47A4-B108-8DE7C6151F54}" srcOrd="3" destOrd="0" presId="urn:microsoft.com/office/officeart/2018/2/layout/IconCircleList"/>
    <dgm:cxn modelId="{B40F5738-5413-4EAD-AF46-5D7BD1F247FB}" type="presParOf" srcId="{1DC37B09-E8A4-4427-83A7-B490062120EA}" destId="{2DA0C6E5-A46C-44F8-BCBE-AF38988D32B8}" srcOrd="7" destOrd="0" presId="urn:microsoft.com/office/officeart/2018/2/layout/IconCircleList"/>
    <dgm:cxn modelId="{4F6D662F-EB86-4AC3-A370-1F3102525672}" type="presParOf" srcId="{1DC37B09-E8A4-4427-83A7-B490062120EA}" destId="{875C4C4B-F190-4236-86FF-2014E62C083A}" srcOrd="8" destOrd="0" presId="urn:microsoft.com/office/officeart/2018/2/layout/IconCircleList"/>
    <dgm:cxn modelId="{F0F826B1-0AD1-4D11-B7CF-9D2D23799253}" type="presParOf" srcId="{875C4C4B-F190-4236-86FF-2014E62C083A}" destId="{2764808F-6243-4BE6-AEB5-90885A6DB6CA}" srcOrd="0" destOrd="0" presId="urn:microsoft.com/office/officeart/2018/2/layout/IconCircleList"/>
    <dgm:cxn modelId="{CED16742-F623-4876-8152-0818827C9A07}" type="presParOf" srcId="{875C4C4B-F190-4236-86FF-2014E62C083A}" destId="{AB4B7609-E3A5-4631-8D4B-C7E6CFE19F18}" srcOrd="1" destOrd="0" presId="urn:microsoft.com/office/officeart/2018/2/layout/IconCircleList"/>
    <dgm:cxn modelId="{86F109A6-EDEF-4C69-9213-EC45EE83C614}" type="presParOf" srcId="{875C4C4B-F190-4236-86FF-2014E62C083A}" destId="{F8037021-F89B-45CA-A406-7E35DEA68583}" srcOrd="2" destOrd="0" presId="urn:microsoft.com/office/officeart/2018/2/layout/IconCircleList"/>
    <dgm:cxn modelId="{B0DC9C01-3A20-494F-B9FA-9B805061E85E}" type="presParOf" srcId="{875C4C4B-F190-4236-86FF-2014E62C083A}" destId="{00F76A0D-7D76-4926-A605-3A354A315075}" srcOrd="3" destOrd="0" presId="urn:microsoft.com/office/officeart/2018/2/layout/IconCircleList"/>
    <dgm:cxn modelId="{A03AD846-8F86-42AE-872B-42F9EF8FF5F2}" type="presParOf" srcId="{1DC37B09-E8A4-4427-83A7-B490062120EA}" destId="{17EB5AB0-6088-4AC0-AD89-8D7177C3572C}" srcOrd="9" destOrd="0" presId="urn:microsoft.com/office/officeart/2018/2/layout/IconCircleList"/>
    <dgm:cxn modelId="{4AAEF501-84F8-469D-A230-82C05134B18C}" type="presParOf" srcId="{1DC37B09-E8A4-4427-83A7-B490062120EA}" destId="{C4781F51-B7C3-49D4-91BF-75A2A612E0EF}" srcOrd="10" destOrd="0" presId="urn:microsoft.com/office/officeart/2018/2/layout/IconCircleList"/>
    <dgm:cxn modelId="{63204FD2-5F83-44D6-B30C-C68C2E27B7BF}" type="presParOf" srcId="{C4781F51-B7C3-49D4-91BF-75A2A612E0EF}" destId="{50CF7D8D-A048-4ECA-8170-F1E6CB11495A}" srcOrd="0" destOrd="0" presId="urn:microsoft.com/office/officeart/2018/2/layout/IconCircleList"/>
    <dgm:cxn modelId="{B4228D92-335C-4D89-959F-D33F2A6571F5}" type="presParOf" srcId="{C4781F51-B7C3-49D4-91BF-75A2A612E0EF}" destId="{FCE6A8C2-2C7F-4E63-945A-E35A1210EAFE}" srcOrd="1" destOrd="0" presId="urn:microsoft.com/office/officeart/2018/2/layout/IconCircleList"/>
    <dgm:cxn modelId="{83FBD9BA-B0E3-42C4-AAAB-3E07AEE9E8CD}" type="presParOf" srcId="{C4781F51-B7C3-49D4-91BF-75A2A612E0EF}" destId="{C3751BDE-9719-486B-A55A-BAE3244FEE41}" srcOrd="2" destOrd="0" presId="urn:microsoft.com/office/officeart/2018/2/layout/IconCircleList"/>
    <dgm:cxn modelId="{52A748FC-D01D-4022-9D40-B172F9CD915E}" type="presParOf" srcId="{C4781F51-B7C3-49D4-91BF-75A2A612E0EF}" destId="{024D6AC7-B529-4649-9F9C-E34A2CBB4AC4}" srcOrd="3" destOrd="0" presId="urn:microsoft.com/office/officeart/2018/2/layout/IconCircleList"/>
    <dgm:cxn modelId="{9112EF37-F80C-4E61-AFF2-E0A2F185D202}" type="presParOf" srcId="{1DC37B09-E8A4-4427-83A7-B490062120EA}" destId="{254B9BA2-0220-4ECE-BEC1-F5BD74B3581F}" srcOrd="11" destOrd="0" presId="urn:microsoft.com/office/officeart/2018/2/layout/IconCircleList"/>
    <dgm:cxn modelId="{D7E999DA-EA6A-4808-89DD-2D7BFD61B941}" type="presParOf" srcId="{1DC37B09-E8A4-4427-83A7-B490062120EA}" destId="{622FCB00-A95A-42AA-B157-D3099DB78445}" srcOrd="12" destOrd="0" presId="urn:microsoft.com/office/officeart/2018/2/layout/IconCircleList"/>
    <dgm:cxn modelId="{DBDA76F4-711F-4426-9294-F4C1B5611F48}" type="presParOf" srcId="{622FCB00-A95A-42AA-B157-D3099DB78445}" destId="{725E6AC5-C0BE-4477-994C-823EF7D0B2A3}" srcOrd="0" destOrd="0" presId="urn:microsoft.com/office/officeart/2018/2/layout/IconCircleList"/>
    <dgm:cxn modelId="{BDE757CD-5A50-4053-B193-62CB5B8F5023}" type="presParOf" srcId="{622FCB00-A95A-42AA-B157-D3099DB78445}" destId="{BD22BAA0-89D9-4987-B213-1824A452AE0D}" srcOrd="1" destOrd="0" presId="urn:microsoft.com/office/officeart/2018/2/layout/IconCircleList"/>
    <dgm:cxn modelId="{FB333C3B-8280-4BD7-85B4-A1CB530EFAD3}" type="presParOf" srcId="{622FCB00-A95A-42AA-B157-D3099DB78445}" destId="{0FC65F3D-E0A5-49E1-9315-37A9D2DBE50F}" srcOrd="2" destOrd="0" presId="urn:microsoft.com/office/officeart/2018/2/layout/IconCircleList"/>
    <dgm:cxn modelId="{DFC556BD-0970-42C9-A987-4DA25711AACC}" type="presParOf" srcId="{622FCB00-A95A-42AA-B157-D3099DB78445}" destId="{A362FC4A-D909-436A-92FA-28CBCE27E1D1}" srcOrd="3" destOrd="0" presId="urn:microsoft.com/office/officeart/2018/2/layout/IconCircleList"/>
    <dgm:cxn modelId="{48496181-9B54-4013-980F-06B5B0AA3ADB}" type="presParOf" srcId="{1DC37B09-E8A4-4427-83A7-B490062120EA}" destId="{823F8ABD-51C5-4338-ADB6-BF9A95A54BC1}" srcOrd="13" destOrd="0" presId="urn:microsoft.com/office/officeart/2018/2/layout/IconCircleList"/>
    <dgm:cxn modelId="{E560B562-70D2-4778-A8D8-AAD94ED631E6}" type="presParOf" srcId="{1DC37B09-E8A4-4427-83A7-B490062120EA}" destId="{D8B5A4D7-5DE9-435D-99D6-D6D6B1D255E5}" srcOrd="14" destOrd="0" presId="urn:microsoft.com/office/officeart/2018/2/layout/IconCircleList"/>
    <dgm:cxn modelId="{77291EA4-66C4-4275-9966-4A294DE4D03C}" type="presParOf" srcId="{D8B5A4D7-5DE9-435D-99D6-D6D6B1D255E5}" destId="{66A6E2F2-949F-47CE-81E3-75DB30CFF58C}" srcOrd="0" destOrd="0" presId="urn:microsoft.com/office/officeart/2018/2/layout/IconCircleList"/>
    <dgm:cxn modelId="{318758DF-2081-472E-9F86-C3BC76C20CBA}" type="presParOf" srcId="{D8B5A4D7-5DE9-435D-99D6-D6D6B1D255E5}" destId="{09A7B14A-2555-4B00-99AE-0B7A81B6FBDE}" srcOrd="1" destOrd="0" presId="urn:microsoft.com/office/officeart/2018/2/layout/IconCircleList"/>
    <dgm:cxn modelId="{E69D3BB1-73D1-46CC-95C9-EBE8333A68DF}" type="presParOf" srcId="{D8B5A4D7-5DE9-435D-99D6-D6D6B1D255E5}" destId="{0E955A3F-F2A7-43E1-AC4D-7CCD932405A9}" srcOrd="2" destOrd="0" presId="urn:microsoft.com/office/officeart/2018/2/layout/IconCircleList"/>
    <dgm:cxn modelId="{982EED3D-7942-47CB-AD71-B364AD4B1E81}" type="presParOf" srcId="{D8B5A4D7-5DE9-435D-99D6-D6D6B1D255E5}" destId="{F9C79325-3139-451E-B0C4-EB56475D088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B337CB-61B7-4319-83B4-01A33147747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1768271-CD38-4FD1-B8D2-64A70C537A4B}">
      <dgm:prSet custT="1"/>
      <dgm:spPr/>
      <dgm:t>
        <a:bodyPr/>
        <a:lstStyle/>
        <a:p>
          <a:r>
            <a:rPr lang="en-US" sz="2400" dirty="0"/>
            <a:t>K-NN Model</a:t>
          </a:r>
        </a:p>
      </dgm:t>
    </dgm:pt>
    <dgm:pt modelId="{CD2400AF-00DA-4CFF-90E7-740675262F59}" type="parTrans" cxnId="{B88888D3-2659-4D84-8A58-82FED2D36075}">
      <dgm:prSet/>
      <dgm:spPr/>
      <dgm:t>
        <a:bodyPr/>
        <a:lstStyle/>
        <a:p>
          <a:endParaRPr lang="en-US"/>
        </a:p>
      </dgm:t>
    </dgm:pt>
    <dgm:pt modelId="{5CACB642-EAF5-4C89-AC93-9F34A6845687}" type="sibTrans" cxnId="{B88888D3-2659-4D84-8A58-82FED2D36075}">
      <dgm:prSet/>
      <dgm:spPr/>
      <dgm:t>
        <a:bodyPr/>
        <a:lstStyle/>
        <a:p>
          <a:endParaRPr lang="en-US"/>
        </a:p>
      </dgm:t>
    </dgm:pt>
    <dgm:pt modelId="{0315DDFE-0C29-461B-8F22-C4E66C199953}">
      <dgm:prSet custT="1"/>
      <dgm:spPr/>
      <dgm:t>
        <a:bodyPr/>
        <a:lstStyle/>
        <a:p>
          <a:r>
            <a:rPr lang="en-US" sz="2400" dirty="0"/>
            <a:t>Naïve Bayes Classifier</a:t>
          </a:r>
        </a:p>
      </dgm:t>
    </dgm:pt>
    <dgm:pt modelId="{CE3A37C1-A8FE-4848-B207-A50B322DBD65}" type="parTrans" cxnId="{9F0C575E-9DC5-4521-B42B-38FBBB8939DB}">
      <dgm:prSet/>
      <dgm:spPr/>
      <dgm:t>
        <a:bodyPr/>
        <a:lstStyle/>
        <a:p>
          <a:endParaRPr lang="en-US"/>
        </a:p>
      </dgm:t>
    </dgm:pt>
    <dgm:pt modelId="{07F905CC-B598-4B7F-A633-CF87D661B215}" type="sibTrans" cxnId="{9F0C575E-9DC5-4521-B42B-38FBBB8939DB}">
      <dgm:prSet/>
      <dgm:spPr/>
      <dgm:t>
        <a:bodyPr/>
        <a:lstStyle/>
        <a:p>
          <a:endParaRPr lang="en-US"/>
        </a:p>
      </dgm:t>
    </dgm:pt>
    <dgm:pt modelId="{6BF71585-BA40-4F31-A5F9-D1B795D6CA5D}">
      <dgm:prSet custT="1"/>
      <dgm:spPr/>
      <dgm:t>
        <a:bodyPr/>
        <a:lstStyle/>
        <a:p>
          <a:r>
            <a:rPr lang="en-US" sz="2400" dirty="0"/>
            <a:t>Decision tree</a:t>
          </a:r>
        </a:p>
      </dgm:t>
    </dgm:pt>
    <dgm:pt modelId="{97F8557B-B6F2-4B3E-B777-ADEDA65B62C3}" type="parTrans" cxnId="{0A81BC93-F037-499A-B159-50F167DD1D32}">
      <dgm:prSet/>
      <dgm:spPr/>
      <dgm:t>
        <a:bodyPr/>
        <a:lstStyle/>
        <a:p>
          <a:endParaRPr lang="en-US"/>
        </a:p>
      </dgm:t>
    </dgm:pt>
    <dgm:pt modelId="{8A4DF024-A5E6-40AC-8069-34575A7BE595}" type="sibTrans" cxnId="{0A81BC93-F037-499A-B159-50F167DD1D32}">
      <dgm:prSet/>
      <dgm:spPr/>
      <dgm:t>
        <a:bodyPr/>
        <a:lstStyle/>
        <a:p>
          <a:endParaRPr lang="en-US"/>
        </a:p>
      </dgm:t>
    </dgm:pt>
    <dgm:pt modelId="{B863145C-4B2D-4914-9BE2-831B7B8FB950}">
      <dgm:prSet custT="1"/>
      <dgm:spPr/>
      <dgm:t>
        <a:bodyPr/>
        <a:lstStyle/>
        <a:p>
          <a:r>
            <a:rPr lang="en-US" sz="2400" dirty="0"/>
            <a:t>Random Forrest</a:t>
          </a:r>
        </a:p>
      </dgm:t>
    </dgm:pt>
    <dgm:pt modelId="{5ADA3C95-B266-4901-B774-0432FD609B76}" type="parTrans" cxnId="{DBFB0F8E-8E7A-49AC-AE92-33AD65920980}">
      <dgm:prSet/>
      <dgm:spPr/>
      <dgm:t>
        <a:bodyPr/>
        <a:lstStyle/>
        <a:p>
          <a:endParaRPr lang="en-US"/>
        </a:p>
      </dgm:t>
    </dgm:pt>
    <dgm:pt modelId="{05EAA4ED-EA4A-4203-81F9-AD86DE0BA940}" type="sibTrans" cxnId="{DBFB0F8E-8E7A-49AC-AE92-33AD65920980}">
      <dgm:prSet/>
      <dgm:spPr/>
      <dgm:t>
        <a:bodyPr/>
        <a:lstStyle/>
        <a:p>
          <a:endParaRPr lang="en-US"/>
        </a:p>
      </dgm:t>
    </dgm:pt>
    <dgm:pt modelId="{AF4A9034-566C-44C4-91A8-F0543DFF9065}" type="pres">
      <dgm:prSet presAssocID="{DCB337CB-61B7-4319-83B4-01A331477479}" presName="root" presStyleCnt="0">
        <dgm:presLayoutVars>
          <dgm:dir/>
          <dgm:resizeHandles val="exact"/>
        </dgm:presLayoutVars>
      </dgm:prSet>
      <dgm:spPr/>
    </dgm:pt>
    <dgm:pt modelId="{0330627C-1BF5-4CC7-B950-527C000F0AE0}" type="pres">
      <dgm:prSet presAssocID="{E1768271-CD38-4FD1-B8D2-64A70C537A4B}" presName="compNode" presStyleCnt="0"/>
      <dgm:spPr/>
    </dgm:pt>
    <dgm:pt modelId="{8BC6F8A4-ADC5-4168-87D2-6DE6EF979AEF}" type="pres">
      <dgm:prSet presAssocID="{E1768271-CD38-4FD1-B8D2-64A70C537A4B}" presName="bgRect" presStyleLbl="bgShp" presStyleIdx="0" presStyleCnt="4"/>
      <dgm:spPr/>
    </dgm:pt>
    <dgm:pt modelId="{38E00157-CA51-4137-8F6C-87835FD066A4}" type="pres">
      <dgm:prSet presAssocID="{E1768271-CD38-4FD1-B8D2-64A70C537A4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682518BB-B7EB-414D-93D0-30096A25E20E}" type="pres">
      <dgm:prSet presAssocID="{E1768271-CD38-4FD1-B8D2-64A70C537A4B}" presName="spaceRect" presStyleCnt="0"/>
      <dgm:spPr/>
    </dgm:pt>
    <dgm:pt modelId="{D3288459-CEEF-47BB-BEBC-3B21F1270A4E}" type="pres">
      <dgm:prSet presAssocID="{E1768271-CD38-4FD1-B8D2-64A70C537A4B}" presName="parTx" presStyleLbl="revTx" presStyleIdx="0" presStyleCnt="4">
        <dgm:presLayoutVars>
          <dgm:chMax val="0"/>
          <dgm:chPref val="0"/>
        </dgm:presLayoutVars>
      </dgm:prSet>
      <dgm:spPr/>
    </dgm:pt>
    <dgm:pt modelId="{B6099914-C445-494F-B2B3-454C964CFF2D}" type="pres">
      <dgm:prSet presAssocID="{5CACB642-EAF5-4C89-AC93-9F34A6845687}" presName="sibTrans" presStyleCnt="0"/>
      <dgm:spPr/>
    </dgm:pt>
    <dgm:pt modelId="{2716E20F-E89E-4E6F-A7AD-B12CD817B5BC}" type="pres">
      <dgm:prSet presAssocID="{0315DDFE-0C29-461B-8F22-C4E66C199953}" presName="compNode" presStyleCnt="0"/>
      <dgm:spPr/>
    </dgm:pt>
    <dgm:pt modelId="{FE8E7139-88C5-49FB-B8EA-5FBED3133CF6}" type="pres">
      <dgm:prSet presAssocID="{0315DDFE-0C29-461B-8F22-C4E66C199953}" presName="bgRect" presStyleLbl="bgShp" presStyleIdx="1" presStyleCnt="4"/>
      <dgm:spPr/>
    </dgm:pt>
    <dgm:pt modelId="{6D8BC361-7673-48A2-9D0E-45B29604668A}" type="pres">
      <dgm:prSet presAssocID="{0315DDFE-0C29-461B-8F22-C4E66C19995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6C165A42-80F3-4F7A-9DAF-C37C2A0A665B}" type="pres">
      <dgm:prSet presAssocID="{0315DDFE-0C29-461B-8F22-C4E66C199953}" presName="spaceRect" presStyleCnt="0"/>
      <dgm:spPr/>
    </dgm:pt>
    <dgm:pt modelId="{A9E2ABF3-9FEF-4855-9D05-54B5F53E4980}" type="pres">
      <dgm:prSet presAssocID="{0315DDFE-0C29-461B-8F22-C4E66C199953}" presName="parTx" presStyleLbl="revTx" presStyleIdx="1" presStyleCnt="4">
        <dgm:presLayoutVars>
          <dgm:chMax val="0"/>
          <dgm:chPref val="0"/>
        </dgm:presLayoutVars>
      </dgm:prSet>
      <dgm:spPr/>
    </dgm:pt>
    <dgm:pt modelId="{A37A3C7B-A3A7-4B33-B661-7433601F6E75}" type="pres">
      <dgm:prSet presAssocID="{07F905CC-B598-4B7F-A633-CF87D661B215}" presName="sibTrans" presStyleCnt="0"/>
      <dgm:spPr/>
    </dgm:pt>
    <dgm:pt modelId="{EB4A34B1-A18F-4D6C-9327-A74C94B9AC08}" type="pres">
      <dgm:prSet presAssocID="{6BF71585-BA40-4F31-A5F9-D1B795D6CA5D}" presName="compNode" presStyleCnt="0"/>
      <dgm:spPr/>
    </dgm:pt>
    <dgm:pt modelId="{4F4B237D-6BB9-4BF1-BAC9-4AED58D483D9}" type="pres">
      <dgm:prSet presAssocID="{6BF71585-BA40-4F31-A5F9-D1B795D6CA5D}" presName="bgRect" presStyleLbl="bgShp" presStyleIdx="2" presStyleCnt="4"/>
      <dgm:spPr/>
    </dgm:pt>
    <dgm:pt modelId="{CEA56911-A0FD-4B7C-910B-282B16F2620D}" type="pres">
      <dgm:prSet presAssocID="{6BF71585-BA40-4F31-A5F9-D1B795D6CA5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17FBC3A9-44B4-4118-A7DD-34CFA2E2E843}" type="pres">
      <dgm:prSet presAssocID="{6BF71585-BA40-4F31-A5F9-D1B795D6CA5D}" presName="spaceRect" presStyleCnt="0"/>
      <dgm:spPr/>
    </dgm:pt>
    <dgm:pt modelId="{B69E55FA-37D4-409E-9EB6-0DFFAEE635BA}" type="pres">
      <dgm:prSet presAssocID="{6BF71585-BA40-4F31-A5F9-D1B795D6CA5D}" presName="parTx" presStyleLbl="revTx" presStyleIdx="2" presStyleCnt="4">
        <dgm:presLayoutVars>
          <dgm:chMax val="0"/>
          <dgm:chPref val="0"/>
        </dgm:presLayoutVars>
      </dgm:prSet>
      <dgm:spPr/>
    </dgm:pt>
    <dgm:pt modelId="{DC5031F0-113C-4739-9F6B-F24E559652F7}" type="pres">
      <dgm:prSet presAssocID="{8A4DF024-A5E6-40AC-8069-34575A7BE595}" presName="sibTrans" presStyleCnt="0"/>
      <dgm:spPr/>
    </dgm:pt>
    <dgm:pt modelId="{70CC66F0-D211-4018-BF76-CF6280E0F6D5}" type="pres">
      <dgm:prSet presAssocID="{B863145C-4B2D-4914-9BE2-831B7B8FB950}" presName="compNode" presStyleCnt="0"/>
      <dgm:spPr/>
    </dgm:pt>
    <dgm:pt modelId="{6C645800-3C69-4F10-900D-4ED43732DFEC}" type="pres">
      <dgm:prSet presAssocID="{B863145C-4B2D-4914-9BE2-831B7B8FB950}" presName="bgRect" presStyleLbl="bgShp" presStyleIdx="3" presStyleCnt="4"/>
      <dgm:spPr/>
    </dgm:pt>
    <dgm:pt modelId="{0DA89D95-6069-4E02-8F5D-11DA340E22BE}" type="pres">
      <dgm:prSet presAssocID="{B863145C-4B2D-4914-9BE2-831B7B8FB95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BB18EE7A-C26F-42D4-9736-90FB3C610FC7}" type="pres">
      <dgm:prSet presAssocID="{B863145C-4B2D-4914-9BE2-831B7B8FB950}" presName="spaceRect" presStyleCnt="0"/>
      <dgm:spPr/>
    </dgm:pt>
    <dgm:pt modelId="{E6E2B59D-5A42-48AC-B76F-A103D70395D6}" type="pres">
      <dgm:prSet presAssocID="{B863145C-4B2D-4914-9BE2-831B7B8FB95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C27D002-FA16-47DC-A7F6-B274E1965540}" type="presOf" srcId="{E1768271-CD38-4FD1-B8D2-64A70C537A4B}" destId="{D3288459-CEEF-47BB-BEBC-3B21F1270A4E}" srcOrd="0" destOrd="0" presId="urn:microsoft.com/office/officeart/2018/2/layout/IconVerticalSolidList"/>
    <dgm:cxn modelId="{B0CEDE14-2AB2-4891-8939-A311B9AEBED5}" type="presOf" srcId="{0315DDFE-0C29-461B-8F22-C4E66C199953}" destId="{A9E2ABF3-9FEF-4855-9D05-54B5F53E4980}" srcOrd="0" destOrd="0" presId="urn:microsoft.com/office/officeart/2018/2/layout/IconVerticalSolidList"/>
    <dgm:cxn modelId="{9F0C575E-9DC5-4521-B42B-38FBBB8939DB}" srcId="{DCB337CB-61B7-4319-83B4-01A331477479}" destId="{0315DDFE-0C29-461B-8F22-C4E66C199953}" srcOrd="1" destOrd="0" parTransId="{CE3A37C1-A8FE-4848-B207-A50B322DBD65}" sibTransId="{07F905CC-B598-4B7F-A633-CF87D661B215}"/>
    <dgm:cxn modelId="{DBFB0F8E-8E7A-49AC-AE92-33AD65920980}" srcId="{DCB337CB-61B7-4319-83B4-01A331477479}" destId="{B863145C-4B2D-4914-9BE2-831B7B8FB950}" srcOrd="3" destOrd="0" parTransId="{5ADA3C95-B266-4901-B774-0432FD609B76}" sibTransId="{05EAA4ED-EA4A-4203-81F9-AD86DE0BA940}"/>
    <dgm:cxn modelId="{0A81BC93-F037-499A-B159-50F167DD1D32}" srcId="{DCB337CB-61B7-4319-83B4-01A331477479}" destId="{6BF71585-BA40-4F31-A5F9-D1B795D6CA5D}" srcOrd="2" destOrd="0" parTransId="{97F8557B-B6F2-4B3E-B777-ADEDA65B62C3}" sibTransId="{8A4DF024-A5E6-40AC-8069-34575A7BE595}"/>
    <dgm:cxn modelId="{2FE457A6-5313-44C2-BFC2-E47D155CA2E9}" type="presOf" srcId="{B863145C-4B2D-4914-9BE2-831B7B8FB950}" destId="{E6E2B59D-5A42-48AC-B76F-A103D70395D6}" srcOrd="0" destOrd="0" presId="urn:microsoft.com/office/officeart/2018/2/layout/IconVerticalSolidList"/>
    <dgm:cxn modelId="{4DDF4BAA-D625-4CCA-8C30-ADE69B51C33D}" type="presOf" srcId="{DCB337CB-61B7-4319-83B4-01A331477479}" destId="{AF4A9034-566C-44C4-91A8-F0543DFF9065}" srcOrd="0" destOrd="0" presId="urn:microsoft.com/office/officeart/2018/2/layout/IconVerticalSolidList"/>
    <dgm:cxn modelId="{B88888D3-2659-4D84-8A58-82FED2D36075}" srcId="{DCB337CB-61B7-4319-83B4-01A331477479}" destId="{E1768271-CD38-4FD1-B8D2-64A70C537A4B}" srcOrd="0" destOrd="0" parTransId="{CD2400AF-00DA-4CFF-90E7-740675262F59}" sibTransId="{5CACB642-EAF5-4C89-AC93-9F34A6845687}"/>
    <dgm:cxn modelId="{23D105DE-CB77-4615-9E33-ED7706736562}" type="presOf" srcId="{6BF71585-BA40-4F31-A5F9-D1B795D6CA5D}" destId="{B69E55FA-37D4-409E-9EB6-0DFFAEE635BA}" srcOrd="0" destOrd="0" presId="urn:microsoft.com/office/officeart/2018/2/layout/IconVerticalSolidList"/>
    <dgm:cxn modelId="{124B3A7B-9402-42B9-A1E4-4666C2A6A756}" type="presParOf" srcId="{AF4A9034-566C-44C4-91A8-F0543DFF9065}" destId="{0330627C-1BF5-4CC7-B950-527C000F0AE0}" srcOrd="0" destOrd="0" presId="urn:microsoft.com/office/officeart/2018/2/layout/IconVerticalSolidList"/>
    <dgm:cxn modelId="{EB79B29E-A09F-49E4-B5E4-1478184BD300}" type="presParOf" srcId="{0330627C-1BF5-4CC7-B950-527C000F0AE0}" destId="{8BC6F8A4-ADC5-4168-87D2-6DE6EF979AEF}" srcOrd="0" destOrd="0" presId="urn:microsoft.com/office/officeart/2018/2/layout/IconVerticalSolidList"/>
    <dgm:cxn modelId="{9C706D5F-63D7-4F0F-9E49-54FAF58B43F0}" type="presParOf" srcId="{0330627C-1BF5-4CC7-B950-527C000F0AE0}" destId="{38E00157-CA51-4137-8F6C-87835FD066A4}" srcOrd="1" destOrd="0" presId="urn:microsoft.com/office/officeart/2018/2/layout/IconVerticalSolidList"/>
    <dgm:cxn modelId="{9BBB266A-5A10-4DA9-B5DA-AC7DF5B60193}" type="presParOf" srcId="{0330627C-1BF5-4CC7-B950-527C000F0AE0}" destId="{682518BB-B7EB-414D-93D0-30096A25E20E}" srcOrd="2" destOrd="0" presId="urn:microsoft.com/office/officeart/2018/2/layout/IconVerticalSolidList"/>
    <dgm:cxn modelId="{0A2B2201-61C6-4DF5-9B0B-837893C3F2BD}" type="presParOf" srcId="{0330627C-1BF5-4CC7-B950-527C000F0AE0}" destId="{D3288459-CEEF-47BB-BEBC-3B21F1270A4E}" srcOrd="3" destOrd="0" presId="urn:microsoft.com/office/officeart/2018/2/layout/IconVerticalSolidList"/>
    <dgm:cxn modelId="{4788FBAA-01A9-4712-B9F2-E476291EADF1}" type="presParOf" srcId="{AF4A9034-566C-44C4-91A8-F0543DFF9065}" destId="{B6099914-C445-494F-B2B3-454C964CFF2D}" srcOrd="1" destOrd="0" presId="urn:microsoft.com/office/officeart/2018/2/layout/IconVerticalSolidList"/>
    <dgm:cxn modelId="{ED8D1014-B2CA-49B7-AC96-87E001A6CB34}" type="presParOf" srcId="{AF4A9034-566C-44C4-91A8-F0543DFF9065}" destId="{2716E20F-E89E-4E6F-A7AD-B12CD817B5BC}" srcOrd="2" destOrd="0" presId="urn:microsoft.com/office/officeart/2018/2/layout/IconVerticalSolidList"/>
    <dgm:cxn modelId="{4D5806A6-06AF-44ED-BF27-27C41B11A86E}" type="presParOf" srcId="{2716E20F-E89E-4E6F-A7AD-B12CD817B5BC}" destId="{FE8E7139-88C5-49FB-B8EA-5FBED3133CF6}" srcOrd="0" destOrd="0" presId="urn:microsoft.com/office/officeart/2018/2/layout/IconVerticalSolidList"/>
    <dgm:cxn modelId="{47239FB5-803B-432C-882A-8731B8B4ABBC}" type="presParOf" srcId="{2716E20F-E89E-4E6F-A7AD-B12CD817B5BC}" destId="{6D8BC361-7673-48A2-9D0E-45B29604668A}" srcOrd="1" destOrd="0" presId="urn:microsoft.com/office/officeart/2018/2/layout/IconVerticalSolidList"/>
    <dgm:cxn modelId="{92200AF2-8F52-47F9-9581-6C4F3C22FE5A}" type="presParOf" srcId="{2716E20F-E89E-4E6F-A7AD-B12CD817B5BC}" destId="{6C165A42-80F3-4F7A-9DAF-C37C2A0A665B}" srcOrd="2" destOrd="0" presId="urn:microsoft.com/office/officeart/2018/2/layout/IconVerticalSolidList"/>
    <dgm:cxn modelId="{4BF4C133-903C-40BF-8072-310A8120E187}" type="presParOf" srcId="{2716E20F-E89E-4E6F-A7AD-B12CD817B5BC}" destId="{A9E2ABF3-9FEF-4855-9D05-54B5F53E4980}" srcOrd="3" destOrd="0" presId="urn:microsoft.com/office/officeart/2018/2/layout/IconVerticalSolidList"/>
    <dgm:cxn modelId="{22B9BBF9-12F1-4CE9-9A14-BE0C6C328FCB}" type="presParOf" srcId="{AF4A9034-566C-44C4-91A8-F0543DFF9065}" destId="{A37A3C7B-A3A7-4B33-B661-7433601F6E75}" srcOrd="3" destOrd="0" presId="urn:microsoft.com/office/officeart/2018/2/layout/IconVerticalSolidList"/>
    <dgm:cxn modelId="{C8B4A34C-65E9-4D99-A553-565AC2E83CF2}" type="presParOf" srcId="{AF4A9034-566C-44C4-91A8-F0543DFF9065}" destId="{EB4A34B1-A18F-4D6C-9327-A74C94B9AC08}" srcOrd="4" destOrd="0" presId="urn:microsoft.com/office/officeart/2018/2/layout/IconVerticalSolidList"/>
    <dgm:cxn modelId="{9BF6FB80-3536-4D10-9A0B-DCA637C65AF7}" type="presParOf" srcId="{EB4A34B1-A18F-4D6C-9327-A74C94B9AC08}" destId="{4F4B237D-6BB9-4BF1-BAC9-4AED58D483D9}" srcOrd="0" destOrd="0" presId="urn:microsoft.com/office/officeart/2018/2/layout/IconVerticalSolidList"/>
    <dgm:cxn modelId="{B8C967BA-15A8-4AAA-A9AF-58BAF002D073}" type="presParOf" srcId="{EB4A34B1-A18F-4D6C-9327-A74C94B9AC08}" destId="{CEA56911-A0FD-4B7C-910B-282B16F2620D}" srcOrd="1" destOrd="0" presId="urn:microsoft.com/office/officeart/2018/2/layout/IconVerticalSolidList"/>
    <dgm:cxn modelId="{83A9A3DD-93B3-444C-BCFF-B199124FD10A}" type="presParOf" srcId="{EB4A34B1-A18F-4D6C-9327-A74C94B9AC08}" destId="{17FBC3A9-44B4-4118-A7DD-34CFA2E2E843}" srcOrd="2" destOrd="0" presId="urn:microsoft.com/office/officeart/2018/2/layout/IconVerticalSolidList"/>
    <dgm:cxn modelId="{DA546C98-3482-40E2-9BEA-9A90FC7B0930}" type="presParOf" srcId="{EB4A34B1-A18F-4D6C-9327-A74C94B9AC08}" destId="{B69E55FA-37D4-409E-9EB6-0DFFAEE635BA}" srcOrd="3" destOrd="0" presId="urn:microsoft.com/office/officeart/2018/2/layout/IconVerticalSolidList"/>
    <dgm:cxn modelId="{F415DA8A-7536-447B-A56A-0CD8B1BF5D01}" type="presParOf" srcId="{AF4A9034-566C-44C4-91A8-F0543DFF9065}" destId="{DC5031F0-113C-4739-9F6B-F24E559652F7}" srcOrd="5" destOrd="0" presId="urn:microsoft.com/office/officeart/2018/2/layout/IconVerticalSolidList"/>
    <dgm:cxn modelId="{AECF3294-619A-4C2B-99A3-28EB0E8EB0F8}" type="presParOf" srcId="{AF4A9034-566C-44C4-91A8-F0543DFF9065}" destId="{70CC66F0-D211-4018-BF76-CF6280E0F6D5}" srcOrd="6" destOrd="0" presId="urn:microsoft.com/office/officeart/2018/2/layout/IconVerticalSolidList"/>
    <dgm:cxn modelId="{E26E213A-9F42-4A12-BFEB-1AC70908D240}" type="presParOf" srcId="{70CC66F0-D211-4018-BF76-CF6280E0F6D5}" destId="{6C645800-3C69-4F10-900D-4ED43732DFEC}" srcOrd="0" destOrd="0" presId="urn:microsoft.com/office/officeart/2018/2/layout/IconVerticalSolidList"/>
    <dgm:cxn modelId="{87D69241-3A5A-4CB0-BD97-CD9536CD05C5}" type="presParOf" srcId="{70CC66F0-D211-4018-BF76-CF6280E0F6D5}" destId="{0DA89D95-6069-4E02-8F5D-11DA340E22BE}" srcOrd="1" destOrd="0" presId="urn:microsoft.com/office/officeart/2018/2/layout/IconVerticalSolidList"/>
    <dgm:cxn modelId="{9DEBB1BD-E01A-407D-B189-2B42677ED2BB}" type="presParOf" srcId="{70CC66F0-D211-4018-BF76-CF6280E0F6D5}" destId="{BB18EE7A-C26F-42D4-9736-90FB3C610FC7}" srcOrd="2" destOrd="0" presId="urn:microsoft.com/office/officeart/2018/2/layout/IconVerticalSolidList"/>
    <dgm:cxn modelId="{D06C235D-B8E9-476F-BB9B-2651496AACE4}" type="presParOf" srcId="{70CC66F0-D211-4018-BF76-CF6280E0F6D5}" destId="{E6E2B59D-5A42-48AC-B76F-A103D70395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94BF4-571E-4488-B5A9-66545D43F290}">
      <dsp:nvSpPr>
        <dsp:cNvPr id="0" name=""/>
        <dsp:cNvSpPr/>
      </dsp:nvSpPr>
      <dsp:spPr>
        <a:xfrm>
          <a:off x="540982" y="3765"/>
          <a:ext cx="719082" cy="7190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6E71F4-7841-4F04-B096-9707C201C445}">
      <dsp:nvSpPr>
        <dsp:cNvPr id="0" name=""/>
        <dsp:cNvSpPr/>
      </dsp:nvSpPr>
      <dsp:spPr>
        <a:xfrm>
          <a:off x="691990" y="154772"/>
          <a:ext cx="417067" cy="4170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4399D-8F5C-4DD8-9EA1-48337472DBAF}">
      <dsp:nvSpPr>
        <dsp:cNvPr id="0" name=""/>
        <dsp:cNvSpPr/>
      </dsp:nvSpPr>
      <dsp:spPr>
        <a:xfrm>
          <a:off x="1414154" y="3765"/>
          <a:ext cx="1694979" cy="719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Problem Definition</a:t>
          </a:r>
        </a:p>
      </dsp:txBody>
      <dsp:txXfrm>
        <a:off x="1414154" y="3765"/>
        <a:ext cx="1694979" cy="719082"/>
      </dsp:txXfrm>
    </dsp:sp>
    <dsp:sp modelId="{5A2241CB-AD16-4845-9158-19B8D21BC04A}">
      <dsp:nvSpPr>
        <dsp:cNvPr id="0" name=""/>
        <dsp:cNvSpPr/>
      </dsp:nvSpPr>
      <dsp:spPr>
        <a:xfrm>
          <a:off x="3404470" y="3765"/>
          <a:ext cx="719082" cy="7190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999247-839A-4E1F-B2C6-5D3033B2B831}">
      <dsp:nvSpPr>
        <dsp:cNvPr id="0" name=""/>
        <dsp:cNvSpPr/>
      </dsp:nvSpPr>
      <dsp:spPr>
        <a:xfrm>
          <a:off x="3555477" y="154772"/>
          <a:ext cx="417067" cy="4170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40C3E-DE08-4E69-BFC1-D74E5B0CE273}">
      <dsp:nvSpPr>
        <dsp:cNvPr id="0" name=""/>
        <dsp:cNvSpPr/>
      </dsp:nvSpPr>
      <dsp:spPr>
        <a:xfrm>
          <a:off x="4277641" y="3765"/>
          <a:ext cx="1694979" cy="719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Description</a:t>
          </a:r>
        </a:p>
      </dsp:txBody>
      <dsp:txXfrm>
        <a:off x="4277641" y="3765"/>
        <a:ext cx="1694979" cy="719082"/>
      </dsp:txXfrm>
    </dsp:sp>
    <dsp:sp modelId="{60DC7F74-46CA-4457-9153-27F0927B8593}">
      <dsp:nvSpPr>
        <dsp:cNvPr id="0" name=""/>
        <dsp:cNvSpPr/>
      </dsp:nvSpPr>
      <dsp:spPr>
        <a:xfrm>
          <a:off x="540982" y="1723369"/>
          <a:ext cx="719082" cy="7190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5E194D-AFBD-435E-860F-B3FF58D994B0}">
      <dsp:nvSpPr>
        <dsp:cNvPr id="0" name=""/>
        <dsp:cNvSpPr/>
      </dsp:nvSpPr>
      <dsp:spPr>
        <a:xfrm>
          <a:off x="691990" y="1874376"/>
          <a:ext cx="417067" cy="4170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9E440-2440-4546-AFCB-50030475902C}">
      <dsp:nvSpPr>
        <dsp:cNvPr id="0" name=""/>
        <dsp:cNvSpPr/>
      </dsp:nvSpPr>
      <dsp:spPr>
        <a:xfrm>
          <a:off x="1414154" y="1723369"/>
          <a:ext cx="1694979" cy="719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Exploration</a:t>
          </a:r>
        </a:p>
      </dsp:txBody>
      <dsp:txXfrm>
        <a:off x="1414154" y="1723369"/>
        <a:ext cx="1694979" cy="719082"/>
      </dsp:txXfrm>
    </dsp:sp>
    <dsp:sp modelId="{2E28C1B4-C3FC-46FD-8DF0-C6E0DD5E419D}">
      <dsp:nvSpPr>
        <dsp:cNvPr id="0" name=""/>
        <dsp:cNvSpPr/>
      </dsp:nvSpPr>
      <dsp:spPr>
        <a:xfrm>
          <a:off x="3404470" y="1723369"/>
          <a:ext cx="719082" cy="71908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E44867-0A6F-456E-8702-3C3A318ACD90}">
      <dsp:nvSpPr>
        <dsp:cNvPr id="0" name=""/>
        <dsp:cNvSpPr/>
      </dsp:nvSpPr>
      <dsp:spPr>
        <a:xfrm>
          <a:off x="3555477" y="1874376"/>
          <a:ext cx="417067" cy="4170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5D1AC-E4AE-47A4-B108-8DE7C6151F54}">
      <dsp:nvSpPr>
        <dsp:cNvPr id="0" name=""/>
        <dsp:cNvSpPr/>
      </dsp:nvSpPr>
      <dsp:spPr>
        <a:xfrm>
          <a:off x="4277641" y="1723369"/>
          <a:ext cx="1694979" cy="719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Mining Task</a:t>
          </a:r>
        </a:p>
      </dsp:txBody>
      <dsp:txXfrm>
        <a:off x="4277641" y="1723369"/>
        <a:ext cx="1694979" cy="719082"/>
      </dsp:txXfrm>
    </dsp:sp>
    <dsp:sp modelId="{2764808F-6243-4BE6-AEB5-90885A6DB6CA}">
      <dsp:nvSpPr>
        <dsp:cNvPr id="0" name=""/>
        <dsp:cNvSpPr/>
      </dsp:nvSpPr>
      <dsp:spPr>
        <a:xfrm>
          <a:off x="540982" y="3442974"/>
          <a:ext cx="719082" cy="71908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4B7609-E3A5-4631-8D4B-C7E6CFE19F18}">
      <dsp:nvSpPr>
        <dsp:cNvPr id="0" name=""/>
        <dsp:cNvSpPr/>
      </dsp:nvSpPr>
      <dsp:spPr>
        <a:xfrm>
          <a:off x="691990" y="3593981"/>
          <a:ext cx="417067" cy="41706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76A0D-7D76-4926-A605-3A354A315075}">
      <dsp:nvSpPr>
        <dsp:cNvPr id="0" name=""/>
        <dsp:cNvSpPr/>
      </dsp:nvSpPr>
      <dsp:spPr>
        <a:xfrm>
          <a:off x="1414154" y="3442974"/>
          <a:ext cx="1694979" cy="719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Mining Models</a:t>
          </a:r>
        </a:p>
      </dsp:txBody>
      <dsp:txXfrm>
        <a:off x="1414154" y="3442974"/>
        <a:ext cx="1694979" cy="719082"/>
      </dsp:txXfrm>
    </dsp:sp>
    <dsp:sp modelId="{50CF7D8D-A048-4ECA-8170-F1E6CB11495A}">
      <dsp:nvSpPr>
        <dsp:cNvPr id="0" name=""/>
        <dsp:cNvSpPr/>
      </dsp:nvSpPr>
      <dsp:spPr>
        <a:xfrm>
          <a:off x="3404470" y="3442974"/>
          <a:ext cx="719082" cy="7190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6A8C2-2C7F-4E63-945A-E35A1210EAFE}">
      <dsp:nvSpPr>
        <dsp:cNvPr id="0" name=""/>
        <dsp:cNvSpPr/>
      </dsp:nvSpPr>
      <dsp:spPr>
        <a:xfrm>
          <a:off x="3555477" y="3593981"/>
          <a:ext cx="417067" cy="41706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D6AC7-B529-4649-9F9C-E34A2CBB4AC4}">
      <dsp:nvSpPr>
        <dsp:cNvPr id="0" name=""/>
        <dsp:cNvSpPr/>
      </dsp:nvSpPr>
      <dsp:spPr>
        <a:xfrm>
          <a:off x="4277641" y="3442974"/>
          <a:ext cx="1694979" cy="719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Performance Evaluation</a:t>
          </a:r>
        </a:p>
      </dsp:txBody>
      <dsp:txXfrm>
        <a:off x="4277641" y="3442974"/>
        <a:ext cx="1694979" cy="719082"/>
      </dsp:txXfrm>
    </dsp:sp>
    <dsp:sp modelId="{725E6AC5-C0BE-4477-994C-823EF7D0B2A3}">
      <dsp:nvSpPr>
        <dsp:cNvPr id="0" name=""/>
        <dsp:cNvSpPr/>
      </dsp:nvSpPr>
      <dsp:spPr>
        <a:xfrm>
          <a:off x="540982" y="5162578"/>
          <a:ext cx="719082" cy="7190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22BAA0-89D9-4987-B213-1824A452AE0D}">
      <dsp:nvSpPr>
        <dsp:cNvPr id="0" name=""/>
        <dsp:cNvSpPr/>
      </dsp:nvSpPr>
      <dsp:spPr>
        <a:xfrm>
          <a:off x="691990" y="5313585"/>
          <a:ext cx="417067" cy="41706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2FC4A-D909-436A-92FA-28CBCE27E1D1}">
      <dsp:nvSpPr>
        <dsp:cNvPr id="0" name=""/>
        <dsp:cNvSpPr/>
      </dsp:nvSpPr>
      <dsp:spPr>
        <a:xfrm>
          <a:off x="1414154" y="5162578"/>
          <a:ext cx="1694979" cy="719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Project results</a:t>
          </a:r>
        </a:p>
      </dsp:txBody>
      <dsp:txXfrm>
        <a:off x="1414154" y="5162578"/>
        <a:ext cx="1694979" cy="719082"/>
      </dsp:txXfrm>
    </dsp:sp>
    <dsp:sp modelId="{66A6E2F2-949F-47CE-81E3-75DB30CFF58C}">
      <dsp:nvSpPr>
        <dsp:cNvPr id="0" name=""/>
        <dsp:cNvSpPr/>
      </dsp:nvSpPr>
      <dsp:spPr>
        <a:xfrm>
          <a:off x="3404470" y="5162578"/>
          <a:ext cx="719082" cy="7190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A7B14A-2555-4B00-99AE-0B7A81B6FBDE}">
      <dsp:nvSpPr>
        <dsp:cNvPr id="0" name=""/>
        <dsp:cNvSpPr/>
      </dsp:nvSpPr>
      <dsp:spPr>
        <a:xfrm>
          <a:off x="3555477" y="5313585"/>
          <a:ext cx="417067" cy="41706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79325-3139-451E-B0C4-EB56475D0886}">
      <dsp:nvSpPr>
        <dsp:cNvPr id="0" name=""/>
        <dsp:cNvSpPr/>
      </dsp:nvSpPr>
      <dsp:spPr>
        <a:xfrm>
          <a:off x="4277641" y="5162578"/>
          <a:ext cx="1694979" cy="719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Impact of the Project outcomes</a:t>
          </a:r>
        </a:p>
      </dsp:txBody>
      <dsp:txXfrm>
        <a:off x="4277641" y="5162578"/>
        <a:ext cx="1694979" cy="7190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C6F8A4-ADC5-4168-87D2-6DE6EF979AEF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E00157-CA51-4137-8F6C-87835FD066A4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88459-CEEF-47BB-BEBC-3B21F1270A4E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K-NN Model</a:t>
          </a:r>
        </a:p>
      </dsp:txBody>
      <dsp:txXfrm>
        <a:off x="1429899" y="2442"/>
        <a:ext cx="5083704" cy="1238008"/>
      </dsp:txXfrm>
    </dsp:sp>
    <dsp:sp modelId="{FE8E7139-88C5-49FB-B8EA-5FBED3133CF6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8BC361-7673-48A2-9D0E-45B29604668A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2ABF3-9FEF-4855-9D05-54B5F53E4980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Naïve Bayes Classifier</a:t>
          </a:r>
        </a:p>
      </dsp:txBody>
      <dsp:txXfrm>
        <a:off x="1429899" y="1549953"/>
        <a:ext cx="5083704" cy="1238008"/>
      </dsp:txXfrm>
    </dsp:sp>
    <dsp:sp modelId="{4F4B237D-6BB9-4BF1-BAC9-4AED58D483D9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A56911-A0FD-4B7C-910B-282B16F2620D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9E55FA-37D4-409E-9EB6-0DFFAEE635BA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Decision tree</a:t>
          </a:r>
        </a:p>
      </dsp:txBody>
      <dsp:txXfrm>
        <a:off x="1429899" y="3097464"/>
        <a:ext cx="5083704" cy="1238008"/>
      </dsp:txXfrm>
    </dsp:sp>
    <dsp:sp modelId="{6C645800-3C69-4F10-900D-4ED43732DFEC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89D95-6069-4E02-8F5D-11DA340E22BE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2B59D-5A42-48AC-B76F-A103D70395D6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Random Forrest</a:t>
          </a:r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44A6A-B4C6-40B2-A394-6021EB961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2251E-C659-4FE3-8D51-DFD84B06E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B72AF-03D7-42D7-B7F1-F0B8C8949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2897-3EF8-4A12-AFE1-80895D6AF23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A7308-7778-446A-AF6B-4D3B14E1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188D5-31FC-4F9B-B9F1-1764ECF9F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3495-0298-4533-96AB-3C450493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2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DC356-204C-417E-BAF8-49AAE77B2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EE81D-5B64-4138-8DF1-42A43F362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70C8B-1681-4DF3-9D08-A4BD24C2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2897-3EF8-4A12-AFE1-80895D6AF23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0999-2316-43F6-9E65-8EC48F54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20853-04B8-4C65-9FE5-1A0E5321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3495-0298-4533-96AB-3C450493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4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1AA244-02A8-48EC-B31B-14475AC39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07F32-A371-4AB9-830A-392641B32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3D850-E069-4075-A751-D84BC1E3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2897-3EF8-4A12-AFE1-80895D6AF23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A24C7-F6A3-48CE-B2A3-E99CFBA3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98229-57A7-4CDC-9DA8-70572A01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3495-0298-4533-96AB-3C450493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D0F1-05D0-4BE9-8524-74A22D53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1B583-2121-41BB-A014-98773F206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10FA1-A1C4-4676-893D-AFE31790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2897-3EF8-4A12-AFE1-80895D6AF23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24B3E-FAE1-47F0-8067-E7B71D99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63A13-F384-4831-9ABF-6B77EFD5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3495-0298-4533-96AB-3C450493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3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DFFFF-3EF8-4275-B865-3C1383F13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286E5-5F0A-4821-8A8A-549310E4F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F83E8-5C46-4021-A17F-06E945D73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2897-3EF8-4A12-AFE1-80895D6AF23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C211E-B927-4159-926C-31F4129BA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706FC-A740-44E5-9BE7-580E081C5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3495-0298-4533-96AB-3C450493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5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1108-785F-4D0B-8364-C7CA17B2D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7507A-B15E-46BC-9754-5BB14EAB6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F52BF-51FD-48BD-AC0C-314FB1D10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DFC0C-2B5C-4F05-9927-7A4573ED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2897-3EF8-4A12-AFE1-80895D6AF23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19F01-16F2-4A63-B84C-1DB8C2546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C76CD-3174-4557-9F7A-1B73684A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3495-0298-4533-96AB-3C450493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9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E62C-46BF-4939-983F-DD6DA2906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45750-989B-4A9A-984A-4FF97AC74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ABF15-BFF9-4A24-9EA1-A7C862D3D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FEEA3A-83F4-4432-8497-8EAC3C2CA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C9AC5-B764-4865-B6AC-19EFF96A7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9B8C7-92C3-481D-92DB-308A42E3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2897-3EF8-4A12-AFE1-80895D6AF23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1F1020-7B0C-4B31-AEA8-41F2377F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9ABAF-AFE5-41DA-AF50-FC832C0D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3495-0298-4533-96AB-3C450493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2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80CA-3FFE-4D19-BC40-6D0C61F7C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C9433-B282-4233-8751-A5AC32E0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2897-3EF8-4A12-AFE1-80895D6AF23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4A77D-CF9E-4034-A465-CB8113EC7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D82E4-5DAB-435C-AF75-18906EF66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3495-0298-4533-96AB-3C450493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7237D-B23E-461A-A0D7-4554F0F7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2897-3EF8-4A12-AFE1-80895D6AF23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7A0FE6-7885-47AB-86F3-3514D34E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0EF8F-DC62-47EC-BDA3-FBAF7F056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3495-0298-4533-96AB-3C450493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668A-4185-42C6-9F45-59FA30907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4A5D0-7A9B-45E6-A83A-3BFCFB72E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F46EF-FEC5-49F3-9225-303B434AB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11C6C-41BF-43ED-AEFF-17F278038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2897-3EF8-4A12-AFE1-80895D6AF23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E0C1F-4F95-4EDF-A670-4F289BBC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3C531-0891-4CC0-8D21-CB031CCC1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3495-0298-4533-96AB-3C450493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8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45D1-D7F9-4462-B049-6121A728D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8151F-777D-49AA-B302-840105147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CCEEF-8273-4949-B520-C5B4DB44E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83E03-B74D-4D34-B413-E00F608D6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2897-3EF8-4A12-AFE1-80895D6AF23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FE41C-A697-4417-B335-B721BAE1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5777D-7F65-48F7-AEFA-729E15E4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3495-0298-4533-96AB-3C450493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9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F72EBF-089B-407E-A8FA-3F208050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91CC2-7F65-476A-AFAD-15D8384F7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10FEF-3DDF-4EAE-AF19-62E14D132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62897-3EF8-4A12-AFE1-80895D6AF23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4994F-D4E3-46D6-AAFC-E1EC0AA41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6DDA2-ED13-48A3-AD9C-232E72C84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03495-0298-4533-96AB-3C450493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3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ninzaami/loan-predic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DF652-92D8-4386-93E3-0BAE05294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128" y="965199"/>
            <a:ext cx="6766078" cy="4927601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Customer Selection Optimization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04/15/2020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C8BC5-EAF6-4974-9EB1-744D1CDA7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8729" y="965198"/>
            <a:ext cx="2707937" cy="4927602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rgbClr val="FFC000"/>
                </a:solidFill>
              </a:rPr>
              <a:t>           Group 14</a:t>
            </a:r>
          </a:p>
          <a:p>
            <a:pPr algn="l"/>
            <a:r>
              <a:rPr lang="en-US" sz="2000" dirty="0">
                <a:solidFill>
                  <a:srgbClr val="FFC000"/>
                </a:solidFill>
              </a:rPr>
              <a:t>-Praveen </a:t>
            </a:r>
            <a:r>
              <a:rPr lang="en-US" sz="2000" dirty="0" err="1">
                <a:solidFill>
                  <a:srgbClr val="FFC000"/>
                </a:solidFill>
              </a:rPr>
              <a:t>Jayasankar</a:t>
            </a:r>
            <a:endParaRPr lang="en-US" sz="2000" dirty="0">
              <a:solidFill>
                <a:srgbClr val="FFC000"/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FFC000"/>
                </a:solidFill>
              </a:rPr>
              <a:t>-Saanthakumaran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FFC000"/>
                </a:solidFill>
              </a:rPr>
              <a:t>  Mohanasundaram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162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BA326-3DFF-4B30-AC1B-3EDA28BE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32688"/>
            <a:ext cx="4892040" cy="1773936"/>
          </a:xfrm>
        </p:spPr>
        <p:txBody>
          <a:bodyPr anchor="b">
            <a:normAutofit/>
          </a:bodyPr>
          <a:lstStyle/>
          <a:p>
            <a:r>
              <a:rPr lang="en-US" dirty="0"/>
              <a:t>Data Mining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71779-01ED-4D55-A330-58C9B6F69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898648"/>
            <a:ext cx="4892040" cy="3209544"/>
          </a:xfrm>
        </p:spPr>
        <p:txBody>
          <a:bodyPr anchor="t">
            <a:normAutofit/>
          </a:bodyPr>
          <a:lstStyle/>
          <a:p>
            <a:r>
              <a:rPr lang="en-US" sz="2400" dirty="0"/>
              <a:t>Converted Categorical Variables</a:t>
            </a:r>
          </a:p>
          <a:p>
            <a:pPr marL="0" indent="0">
              <a:buNone/>
            </a:pPr>
            <a:r>
              <a:rPr lang="en-US" sz="2400" dirty="0"/>
              <a:t>    to Dummy variables (</a:t>
            </a:r>
            <a:r>
              <a:rPr lang="en-US" sz="2400" dirty="0" err="1"/>
              <a:t>Knn</a:t>
            </a:r>
            <a:r>
              <a:rPr lang="en-US" sz="2400" dirty="0"/>
              <a:t>) </a:t>
            </a:r>
          </a:p>
          <a:p>
            <a:r>
              <a:rPr lang="en-US" sz="2400" dirty="0"/>
              <a:t>Scaled the numerical variables (</a:t>
            </a:r>
            <a:r>
              <a:rPr lang="en-US" sz="2400" dirty="0" err="1"/>
              <a:t>Knn</a:t>
            </a:r>
            <a:r>
              <a:rPr lang="en-US" sz="2400" dirty="0"/>
              <a:t>)</a:t>
            </a:r>
          </a:p>
          <a:p>
            <a:r>
              <a:rPr lang="en-US" sz="2400" dirty="0"/>
              <a:t>Binned the numerical variables         ( Naïve Bayes)</a:t>
            </a:r>
          </a:p>
          <a:p>
            <a:r>
              <a:rPr lang="en-US" sz="2400" dirty="0"/>
              <a:t>Oversampled the training set to equalize the distribution.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9A7284-D010-4ACB-A08A-FC3C3689B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8597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screenshot, stove&#10;&#10;Description automatically generated">
            <a:extLst>
              <a:ext uri="{FF2B5EF4-FFF2-40B4-BE49-F238E27FC236}">
                <a16:creationId xmlns:a16="http://schemas.microsoft.com/office/drawing/2014/main" id="{C3E2869D-AD19-4EB2-AB9C-1E90907D4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272" y="1693484"/>
            <a:ext cx="5025525" cy="3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17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C29FE6-C64A-4071-A70F-D452F3922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32688"/>
            <a:ext cx="4892040" cy="1773936"/>
          </a:xfrm>
        </p:spPr>
        <p:txBody>
          <a:bodyPr anchor="b">
            <a:normAutofit/>
          </a:bodyPr>
          <a:lstStyle/>
          <a:p>
            <a:r>
              <a:rPr lang="en-US" dirty="0"/>
              <a:t>Data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B24B7-6763-46D4-959E-00A8C10E1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898648"/>
            <a:ext cx="4892040" cy="3209544"/>
          </a:xfrm>
        </p:spPr>
        <p:txBody>
          <a:bodyPr anchor="t">
            <a:noAutofit/>
          </a:bodyPr>
          <a:lstStyle/>
          <a:p>
            <a:r>
              <a:rPr lang="en-US" sz="2400" dirty="0"/>
              <a:t>Total Data Processed= 614 records</a:t>
            </a:r>
          </a:p>
          <a:p>
            <a:r>
              <a:rPr lang="en-US" sz="2400" dirty="0"/>
              <a:t>Train data- 66.67% of the total data -&gt; 409 records</a:t>
            </a:r>
          </a:p>
          <a:p>
            <a:r>
              <a:rPr lang="en-US" sz="2400" dirty="0"/>
              <a:t>Over-sampled train data-&gt; 561 records with balanced distribution</a:t>
            </a:r>
          </a:p>
          <a:p>
            <a:r>
              <a:rPr lang="en-US" sz="2400" dirty="0"/>
              <a:t>Test data-33.33% of the total data-&gt; 205 records </a:t>
            </a:r>
          </a:p>
          <a:p>
            <a:pPr marL="0" indent="0">
              <a:buNone/>
            </a:pPr>
            <a:r>
              <a:rPr lang="en-US" sz="2400" dirty="0"/>
              <a:t>                         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9A7284-D010-4ACB-A08A-FC3C3689B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8597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A3F9FDA-F1BD-4489-84CD-5D75420DD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272" y="1693484"/>
            <a:ext cx="5025525" cy="3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87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2D46-13F7-42D5-ADFB-B873A1E49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Mining 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A2F349-1979-418C-BD7B-5B592C5ACA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06720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9274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DDEFB-D4A1-47F4-998D-EA854695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dirty="0"/>
              <a:t>Performance Evaluation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67A8C-BEFD-42E4-94A8-869396078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Sensitivity – Our target is to determine maximum percentage of loan approved customers    (     )</a:t>
            </a:r>
          </a:p>
          <a:p>
            <a:r>
              <a:rPr lang="en-US" sz="2200" dirty="0">
                <a:solidFill>
                  <a:schemeClr val="bg1"/>
                </a:solidFill>
              </a:rPr>
              <a:t>Positive Predictive Value- We can’t afford to spend time and money with loan unapproved customers. (    )</a:t>
            </a:r>
          </a:p>
          <a:p>
            <a:r>
              <a:rPr lang="en-US" sz="2200" dirty="0">
                <a:solidFill>
                  <a:schemeClr val="bg1"/>
                </a:solidFill>
              </a:rPr>
              <a:t>F1-score – Perfect metrics to balance both Sensitivity and Positive Predictive Value. (    )</a:t>
            </a:r>
          </a:p>
          <a:p>
            <a:r>
              <a:rPr lang="en-US" sz="2200" dirty="0">
                <a:solidFill>
                  <a:schemeClr val="bg1"/>
                </a:solidFill>
              </a:rPr>
              <a:t>ROC curve </a:t>
            </a:r>
          </a:p>
          <a:p>
            <a:r>
              <a:rPr lang="en-US" sz="2200" dirty="0">
                <a:solidFill>
                  <a:schemeClr val="bg1"/>
                </a:solidFill>
              </a:rPr>
              <a:t>Decile chart- To determine percentage of loan approved customers to get maximum benefits. 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BBDF601-65E4-42B3-A5E1-5E5842F39E5B}"/>
              </a:ext>
            </a:extLst>
          </p:cNvPr>
          <p:cNvSpPr/>
          <p:nvPr/>
        </p:nvSpPr>
        <p:spPr>
          <a:xfrm rot="10800000">
            <a:off x="7990444" y="2180491"/>
            <a:ext cx="154749" cy="2637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D421CBF3-4393-4DE3-8A84-2281386F8742}"/>
              </a:ext>
            </a:extLst>
          </p:cNvPr>
          <p:cNvSpPr/>
          <p:nvPr/>
        </p:nvSpPr>
        <p:spPr>
          <a:xfrm rot="10800000">
            <a:off x="9275650" y="3165231"/>
            <a:ext cx="154748" cy="263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10CD4A4-3A2C-4743-A465-C1B18F3BDB26}"/>
              </a:ext>
            </a:extLst>
          </p:cNvPr>
          <p:cNvSpPr/>
          <p:nvPr/>
        </p:nvSpPr>
        <p:spPr>
          <a:xfrm rot="10800000">
            <a:off x="11141610" y="3953020"/>
            <a:ext cx="126611" cy="2391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64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D3C1482-7123-4378-ADD1-1746805B4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89930B-F3A3-46CC-B34C-49439CA3C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74476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2F98A-0D89-444C-B60E-36C581951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480216"/>
            <a:ext cx="10444758" cy="13441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Performance Evaluation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695100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AAF586C-BFBC-4EDB-B040-C9079F54A3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6487257"/>
              </p:ext>
            </p:extLst>
          </p:nvPr>
        </p:nvGraphicFramePr>
        <p:xfrm>
          <a:off x="943277" y="2339935"/>
          <a:ext cx="10444758" cy="3988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9341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2E8CD4E-6381-4807-AA5B-CE0024A8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8445F8-F032-43C9-8D0F-A5155F525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59"/>
            <a:ext cx="5538555" cy="2887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E1FAE1-F1F7-40FC-818A-6B70C3B332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73807" y="644229"/>
            <a:ext cx="3346823" cy="256032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6A325B5-56A3-425A-B9A3-0CEB7CA1B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480060"/>
            <a:ext cx="5538555" cy="2887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61B52608-2435-4024-BB9C-49871BAC9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121" y="644229"/>
            <a:ext cx="3765175" cy="256032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80DE958-9D45-4CAD-BF1F-FA2ED970B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3" y="3527956"/>
            <a:ext cx="5538554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map&#10;&#10;Description automatically generated">
            <a:extLst>
              <a:ext uri="{FF2B5EF4-FFF2-40B4-BE49-F238E27FC236}">
                <a16:creationId xmlns:a16="http://schemas.microsoft.com/office/drawing/2014/main" id="{54A77806-2C23-48BA-898E-0C3FC2D9F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631" y="3653451"/>
            <a:ext cx="3765175" cy="256032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BB93B4BF-AD35-4E52-8131-161C5FB9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3527956"/>
            <a:ext cx="5538555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A72FC28-B77E-4E4B-B27E-30EEF2D01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3121" y="3672788"/>
            <a:ext cx="3765175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38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D45F-C390-41D8-BEEA-877DD256B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23578"/>
            <a:ext cx="3387106" cy="16455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Decile Lift chart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4E7D6-2377-4AA0-9780-4CDD8D746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4672" y="2548467"/>
            <a:ext cx="3387105" cy="3628495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Comparing the chart of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various model</a:t>
            </a:r>
          </a:p>
          <a:p>
            <a:r>
              <a:rPr lang="en-US" sz="2000" dirty="0"/>
              <a:t>By Naïve Bayes model, we can proceed with first 6 Deciles, in other words 60% of the customers.</a:t>
            </a:r>
          </a:p>
          <a:p>
            <a:r>
              <a:rPr lang="en-US" sz="2000" dirty="0"/>
              <a:t>By Random Forest model,  first 7 deciles, in other words 70% of the customers can be considered.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B6D9F6-3E47-45AD-8461-718A3C87E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8409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B16A00-A549-4B07-B8C2-4B3A966D9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007DB2-1939-4491-8222-4308E267F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463" y="1001805"/>
            <a:ext cx="3775899" cy="230623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3B86BAE-87B4-4192-ABB2-627FFC96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866351-3B05-44E2-BA69-84985D562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639" y="1088340"/>
            <a:ext cx="2438503" cy="148938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2BB4F03-4463-45CC-89A7-8E03412ED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6520C1-921A-4BE1-93FB-49E0B8A44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493" y="4318312"/>
            <a:ext cx="3381838" cy="2065554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0E1AEAE-1F52-4C29-925C-27738417E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F6343B-902C-4D4C-950D-C820744246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9279639" y="4282388"/>
            <a:ext cx="2438503" cy="148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91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26AEA-B8D0-4F62-BA4C-3A7231859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3F3F3F"/>
                </a:solidFill>
              </a:rPr>
              <a:t>Project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6456A-F35F-47E1-B968-976BF481C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6915" y="2888250"/>
            <a:ext cx="4297351" cy="29597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Naïve Bayes Classifier</a:t>
            </a:r>
          </a:p>
          <a:p>
            <a:r>
              <a:rPr lang="en-US" sz="2400" dirty="0"/>
              <a:t>Cut off =0.25</a:t>
            </a:r>
          </a:p>
          <a:p>
            <a:r>
              <a:rPr lang="en-US" sz="2400" dirty="0"/>
              <a:t>F1= 0.883 </a:t>
            </a:r>
          </a:p>
          <a:p>
            <a:r>
              <a:rPr lang="en-US" sz="2400" dirty="0"/>
              <a:t>Sensitivity=0.964 </a:t>
            </a:r>
          </a:p>
          <a:p>
            <a:r>
              <a:rPr lang="en-US" sz="2400" dirty="0"/>
              <a:t>Accuracy=0.824 </a:t>
            </a:r>
          </a:p>
          <a:p>
            <a:r>
              <a:rPr lang="en-US" sz="2400" dirty="0"/>
              <a:t>Pos </a:t>
            </a:r>
            <a:r>
              <a:rPr lang="en-US" sz="2400" dirty="0" err="1"/>
              <a:t>Pred</a:t>
            </a:r>
            <a:r>
              <a:rPr lang="en-US" sz="2400" dirty="0"/>
              <a:t> value=0.81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F7852-5452-4A00-8163-1E2562F53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Random Forest Model</a:t>
            </a:r>
          </a:p>
          <a:p>
            <a:r>
              <a:rPr lang="en-US" sz="2400" dirty="0"/>
              <a:t>Cut off=0.25</a:t>
            </a:r>
          </a:p>
          <a:p>
            <a:r>
              <a:rPr lang="en-US" sz="2400" dirty="0"/>
              <a:t>F1= 0.857 </a:t>
            </a:r>
          </a:p>
          <a:p>
            <a:r>
              <a:rPr lang="en-US" sz="2400" dirty="0"/>
              <a:t>Sensitivity=0.978 </a:t>
            </a:r>
          </a:p>
          <a:p>
            <a:r>
              <a:rPr lang="en-US" sz="2400" dirty="0"/>
              <a:t>accuracy=0.78 </a:t>
            </a:r>
          </a:p>
          <a:p>
            <a:r>
              <a:rPr lang="en-US" sz="2400" dirty="0"/>
              <a:t>Pos </a:t>
            </a:r>
            <a:r>
              <a:rPr lang="en-US" sz="2400" dirty="0" err="1"/>
              <a:t>Pred</a:t>
            </a:r>
            <a:r>
              <a:rPr lang="en-US" sz="2400" dirty="0"/>
              <a:t> value=0.754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91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47E38-BBD3-46AD-B503-62812567D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Insights for Decision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44B98-4917-4980-85E9-4C04A18FA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Hence, both the Naive Bayes Model and the Random Forest Model can be used by the Insurance company to target the optimal number of customers to get maximum profits with</a:t>
            </a:r>
          </a:p>
          <a:p>
            <a:r>
              <a:rPr lang="en-US" sz="2400" dirty="0"/>
              <a:t>Minimum mis-classification cost  </a:t>
            </a:r>
          </a:p>
          <a:p>
            <a:r>
              <a:rPr lang="en-US" sz="2400" dirty="0"/>
              <a:t>High sensitivity</a:t>
            </a:r>
          </a:p>
          <a:p>
            <a:r>
              <a:rPr lang="en-US" sz="2400" dirty="0"/>
              <a:t>High Accuracy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6" descr="Dollar">
            <a:extLst>
              <a:ext uri="{FF2B5EF4-FFF2-40B4-BE49-F238E27FC236}">
                <a16:creationId xmlns:a16="http://schemas.microsoft.com/office/drawing/2014/main" id="{A50C79C2-D527-49F8-A228-97611C331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33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47E38-BBD3-46AD-B503-62812567D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Impact of Project Outcomes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6" descr="Dance">
            <a:extLst>
              <a:ext uri="{FF2B5EF4-FFF2-40B4-BE49-F238E27FC236}">
                <a16:creationId xmlns:a16="http://schemas.microsoft.com/office/drawing/2014/main" id="{A50C79C2-D527-49F8-A228-97611C331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44B98-4917-4980-85E9-4C04A18FA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7"/>
            <a:ext cx="5314543" cy="3775657"/>
          </a:xfrm>
        </p:spPr>
        <p:txBody>
          <a:bodyPr anchor="t">
            <a:normAutofit/>
          </a:bodyPr>
          <a:lstStyle/>
          <a:p>
            <a:r>
              <a:rPr lang="en-US" sz="2400" dirty="0"/>
              <a:t>Using the Loan Eligibility Prediction model, the Insurance company would be able to segment the customers who are eligible for the loan accurately.</a:t>
            </a:r>
          </a:p>
          <a:p>
            <a:r>
              <a:rPr lang="en-US" sz="2400" dirty="0"/>
              <a:t>Hence, they can easily expand their customer network by selling their policies. </a:t>
            </a:r>
          </a:p>
          <a:p>
            <a:r>
              <a:rPr lang="en-US" sz="2400" dirty="0"/>
              <a:t>This would greatly benefit in terms of profit and contribute to the economic development of the company. </a:t>
            </a:r>
          </a:p>
        </p:txBody>
      </p:sp>
    </p:spTree>
    <p:extLst>
      <p:ext uri="{BB962C8B-B14F-4D97-AF65-F5344CB8AC3E}">
        <p14:creationId xmlns:p14="http://schemas.microsoft.com/office/powerpoint/2010/main" val="804160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18E80-EBB2-4305-98B9-9D3C1AB6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Customer Selection Optimization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3A8074-952B-465D-800C-F3BCE25F2E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50694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7975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DD7AA-928A-4696-8151-B3BDD8CC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D52A5-69AD-4920-8D2F-0AF965CC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5400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192404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642D-E882-4D51-A3B7-5A3F7F9AF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41366-8D99-4F0B-BAC0-5FE62C08C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 fontScale="92500"/>
          </a:bodyPr>
          <a:lstStyle/>
          <a:p>
            <a:r>
              <a:rPr lang="en-US" sz="2400" dirty="0"/>
              <a:t>Insurance Company wants to optimize the customer selection based on detail provided while filling online application form for loan approval. </a:t>
            </a:r>
          </a:p>
          <a:p>
            <a:r>
              <a:rPr lang="en-US" sz="2400" dirty="0"/>
              <a:t>To automate this process, we are creating a prediction model to determine whether the customer will be granted loan, so that they can specifically target these customers to persuade them to get the life insurance policy.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C453FEBD-12A2-4004-96D9-1E818D2E0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61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55EC-E3B3-40F0-885C-636A84AEC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/>
              <a:t>Data Description</a:t>
            </a:r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16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8AA2C3B4-2CCB-4FF9-B83D-378E393F7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Source: </a:t>
            </a:r>
            <a:r>
              <a:rPr lang="en-US" sz="2000" dirty="0">
                <a:solidFill>
                  <a:schemeClr val="bg1"/>
                </a:solidFill>
                <a:hlinkClick r:id="rId2"/>
              </a:rPr>
              <a:t>https://www.kaggle.com/ninzaami/loan-predication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614 Rows and 13 columns</a:t>
            </a:r>
          </a:p>
          <a:p>
            <a:r>
              <a:rPr lang="en-US" sz="2000" dirty="0">
                <a:solidFill>
                  <a:schemeClr val="bg1"/>
                </a:solidFill>
              </a:rPr>
              <a:t>Major Predictors 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Gender		Marital Status 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Education		Loan Amount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Income                              Credit History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Self employed 	                Property Area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Dependents                      Co-Applicant Income</a:t>
            </a:r>
          </a:p>
          <a:p>
            <a:pPr marL="0" indent="0">
              <a:buNone/>
            </a:pPr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10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C14B3F1-8CC5-4623-94B0-4445E3775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74759-3A75-4FFB-A442-0E0383414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124"/>
            <a:ext cx="4929556" cy="2057400"/>
          </a:xfrm>
        </p:spPr>
        <p:txBody>
          <a:bodyPr anchor="b">
            <a:normAutofit/>
          </a:bodyPr>
          <a:lstStyle/>
          <a:p>
            <a:r>
              <a:rPr lang="en-US" dirty="0"/>
              <a:t>Data Exploration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067014-9FEE-4778-8753-296018A76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624962"/>
            <a:ext cx="4929556" cy="3538094"/>
          </a:xfrm>
        </p:spPr>
        <p:txBody>
          <a:bodyPr>
            <a:normAutofit/>
          </a:bodyPr>
          <a:lstStyle/>
          <a:p>
            <a:r>
              <a:rPr lang="en-US" sz="2400" dirty="0"/>
              <a:t>There are 149 missing values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Cleaning techniques</a:t>
            </a:r>
          </a:p>
          <a:p>
            <a:r>
              <a:rPr lang="en-US" sz="2400" dirty="0"/>
              <a:t>Imputation </a:t>
            </a:r>
          </a:p>
          <a:p>
            <a:r>
              <a:rPr lang="en-US" sz="2400" dirty="0"/>
              <a:t>Exact Bayes Conditional Probability </a:t>
            </a:r>
          </a:p>
          <a:p>
            <a:r>
              <a:rPr lang="en-US" sz="2400" dirty="0"/>
              <a:t>Relation between predictors</a:t>
            </a:r>
          </a:p>
          <a:p>
            <a:r>
              <a:rPr lang="en-US" sz="2400" dirty="0"/>
              <a:t>Relation between predictor and response </a:t>
            </a:r>
          </a:p>
          <a:p>
            <a:endParaRPr lang="en-US" sz="2000" dirty="0"/>
          </a:p>
          <a:p>
            <a:endParaRPr lang="en-US" sz="20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EC0F70-6AFD-45BE-8F70-52888FC30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19763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36090AE-C405-4378-B577-8F5CF14362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30"/>
          <a:stretch/>
        </p:blipFill>
        <p:spPr>
          <a:xfrm>
            <a:off x="6818278" y="343454"/>
            <a:ext cx="4853685" cy="293400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7D9188-6D7D-48A6-98B5-24665341B5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9"/>
          <a:stretch/>
        </p:blipFill>
        <p:spPr>
          <a:xfrm>
            <a:off x="6818278" y="3597883"/>
            <a:ext cx="4853685" cy="293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92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C14B3F1-8CC5-4623-94B0-4445E3775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9767F-2393-44B9-838E-4BDEF1135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124"/>
            <a:ext cx="4929556" cy="2057400"/>
          </a:xfrm>
        </p:spPr>
        <p:txBody>
          <a:bodyPr anchor="b">
            <a:normAutofit/>
          </a:bodyPr>
          <a:lstStyle/>
          <a:p>
            <a:r>
              <a:rPr lang="en-US" dirty="0"/>
              <a:t>Data Exploration Cont.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DD34F8-15E1-4E66-8054-1E2B5638C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624962"/>
            <a:ext cx="4929556" cy="3538094"/>
          </a:xfrm>
        </p:spPr>
        <p:txBody>
          <a:bodyPr>
            <a:normAutofit/>
          </a:bodyPr>
          <a:lstStyle/>
          <a:p>
            <a:r>
              <a:rPr lang="en-US" sz="2400" dirty="0"/>
              <a:t>Relationship Between Gender and Loan Amount</a:t>
            </a:r>
          </a:p>
          <a:p>
            <a:r>
              <a:rPr lang="en-US" sz="2400" dirty="0"/>
              <a:t>Relationship between Applicant Income and Loan Amount based on Education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EC0F70-6AFD-45BE-8F70-52888FC30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19763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BA28C57-0C6B-4D12-9BB0-2482A95E52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30"/>
          <a:stretch/>
        </p:blipFill>
        <p:spPr>
          <a:xfrm>
            <a:off x="6818278" y="343454"/>
            <a:ext cx="4853685" cy="293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4A186D-AADF-46AF-A8B9-842C42A616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9"/>
          <a:stretch/>
        </p:blipFill>
        <p:spPr>
          <a:xfrm>
            <a:off x="6818278" y="3597883"/>
            <a:ext cx="4853685" cy="293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18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5C241-63E0-40BD-83E5-3F53CA20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1"/>
            <a:ext cx="3363974" cy="1908793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algn="ctr"/>
            <a:r>
              <a:rPr lang="en-US" dirty="0"/>
              <a:t>Data Exploration Cont.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9AA3D2-B5E9-49E4-8269-843510C6A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954215"/>
            <a:ext cx="3363974" cy="309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Relationship between Applicant Income and Loan Amount classified based on property area , Education and Employment.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920BC-6DCA-4A63-89B9-AB6FEA2EA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184238"/>
            <a:ext cx="6250769" cy="43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89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2B781-C303-4AF6-BD0C-2279B315E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 fontScale="90000"/>
          </a:bodyPr>
          <a:lstStyle/>
          <a:p>
            <a:r>
              <a:rPr lang="en-US" sz="4900" dirty="0"/>
              <a:t>Data Exploration Cont.</a:t>
            </a:r>
            <a:br>
              <a:rPr lang="en-US" sz="4900" dirty="0"/>
            </a:br>
            <a:br>
              <a:rPr lang="en-US" sz="4800" dirty="0"/>
            </a:br>
            <a:r>
              <a:rPr lang="en-US" sz="2700" dirty="0">
                <a:latin typeface="+mn-lt"/>
              </a:rPr>
              <a:t>Relationship between Loan Amount and loan amount term classified based on Education and Gender.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6C68C1-DEFB-4128-A1F2-22F4228CB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9957" y="337625"/>
            <a:ext cx="6138784" cy="597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68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C14B3F1-8CC5-4623-94B0-4445E3775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C632A-E9B7-4FEB-BEC9-04AC28D06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124"/>
            <a:ext cx="4929556" cy="2057400"/>
          </a:xfrm>
        </p:spPr>
        <p:txBody>
          <a:bodyPr anchor="b">
            <a:normAutofit/>
          </a:bodyPr>
          <a:lstStyle/>
          <a:p>
            <a:endParaRPr lang="en-US" sz="40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EC0F70-6AFD-45BE-8F70-52888FC30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19763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9F58EAC-E0C7-4842-9FDE-49CFEDB6D4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0"/>
          <a:stretch/>
        </p:blipFill>
        <p:spPr>
          <a:xfrm>
            <a:off x="6818278" y="343454"/>
            <a:ext cx="4853685" cy="2934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B0D312-F97C-451D-9C5B-29FBB6617C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370" r="-4" b="-4"/>
          <a:stretch/>
        </p:blipFill>
        <p:spPr>
          <a:xfrm>
            <a:off x="6818278" y="3597883"/>
            <a:ext cx="4853685" cy="2936699"/>
          </a:xfrm>
          <a:prstGeom prst="rect">
            <a:avLst/>
          </a:prstGeom>
        </p:spPr>
      </p:pic>
      <p:pic>
        <p:nvPicPr>
          <p:cNvPr id="32" name="Content Placeholder 3">
            <a:extLst>
              <a:ext uri="{FF2B5EF4-FFF2-40B4-BE49-F238E27FC236}">
                <a16:creationId xmlns:a16="http://schemas.microsoft.com/office/drawing/2014/main" id="{C5C699C9-6470-4521-A78C-6486D03030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39"/>
          <a:stretch/>
        </p:blipFill>
        <p:spPr>
          <a:xfrm>
            <a:off x="953218" y="351398"/>
            <a:ext cx="4853685" cy="2884172"/>
          </a:xfrm>
          <a:prstGeom prst="rect">
            <a:avLst/>
          </a:prstGeom>
        </p:spPr>
      </p:pic>
      <p:pic>
        <p:nvPicPr>
          <p:cNvPr id="39" name="Content Placeholder 38">
            <a:extLst>
              <a:ext uri="{FF2B5EF4-FFF2-40B4-BE49-F238E27FC236}">
                <a16:creationId xmlns:a16="http://schemas.microsoft.com/office/drawing/2014/main" id="{37DAF137-16F0-4472-8DC5-1FABFF966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t="1030"/>
          <a:stretch/>
        </p:blipFill>
        <p:spPr>
          <a:xfrm>
            <a:off x="967564" y="3597883"/>
            <a:ext cx="4853685" cy="293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52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556</Words>
  <Application>Microsoft Office PowerPoint</Application>
  <PresentationFormat>Widescreen</PresentationFormat>
  <Paragraphs>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Tw Cen MT</vt:lpstr>
      <vt:lpstr>Office Theme</vt:lpstr>
      <vt:lpstr>Customer Selection Optimization 04/15/2020</vt:lpstr>
      <vt:lpstr>Customer Selection Optimization</vt:lpstr>
      <vt:lpstr>Problem Definition</vt:lpstr>
      <vt:lpstr>Data Description</vt:lpstr>
      <vt:lpstr>Data Exploration</vt:lpstr>
      <vt:lpstr>Data Exploration Cont.</vt:lpstr>
      <vt:lpstr>Data Exploration Cont.</vt:lpstr>
      <vt:lpstr>Data Exploration Cont.  Relationship between Loan Amount and loan amount term classified based on Education and Gender.</vt:lpstr>
      <vt:lpstr>PowerPoint Presentation</vt:lpstr>
      <vt:lpstr>Data Mining Task</vt:lpstr>
      <vt:lpstr>Data Inference</vt:lpstr>
      <vt:lpstr>Data Mining Models</vt:lpstr>
      <vt:lpstr>Performance Evaluation</vt:lpstr>
      <vt:lpstr>Performance Evaluation</vt:lpstr>
      <vt:lpstr>PowerPoint Presentation</vt:lpstr>
      <vt:lpstr>Decile Lift chart</vt:lpstr>
      <vt:lpstr>Project Result</vt:lpstr>
      <vt:lpstr>Insights for Decision making</vt:lpstr>
      <vt:lpstr>Impact of Project Outcomes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Eligibility Prediction 04/15/2020</dc:title>
  <dc:creator>Saanthakumaran Mohanasundaram</dc:creator>
  <cp:lastModifiedBy>Saanthakumaran Mohanasundaram</cp:lastModifiedBy>
  <cp:revision>14</cp:revision>
  <dcterms:created xsi:type="dcterms:W3CDTF">2020-04-15T17:47:15Z</dcterms:created>
  <dcterms:modified xsi:type="dcterms:W3CDTF">2020-04-16T01:51:50Z</dcterms:modified>
</cp:coreProperties>
</file>