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8" d="100"/>
          <a:sy n="58" d="100"/>
        </p:scale>
        <p:origin x="9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A6561-790B-C3A5-2C13-92EC506FA5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5C980-18BF-E563-3F68-63E8FA667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2DDBDC-3F55-5690-690F-30A6961BA982}"/>
              </a:ext>
            </a:extLst>
          </p:cNvPr>
          <p:cNvSpPr>
            <a:spLocks noGrp="1"/>
          </p:cNvSpPr>
          <p:nvPr>
            <p:ph type="dt" sz="half" idx="10"/>
          </p:nvPr>
        </p:nvSpPr>
        <p:spPr/>
        <p:txBody>
          <a:bodyPr/>
          <a:lstStyle/>
          <a:p>
            <a:fld id="{1BFC7B6A-17F6-4D39-ADA3-8BE7BA34D17A}" type="datetimeFigureOut">
              <a:rPr lang="en-US" smtClean="0"/>
              <a:t>6/5/2025</a:t>
            </a:fld>
            <a:endParaRPr lang="en-US"/>
          </a:p>
        </p:txBody>
      </p:sp>
      <p:sp>
        <p:nvSpPr>
          <p:cNvPr id="5" name="Footer Placeholder 4">
            <a:extLst>
              <a:ext uri="{FF2B5EF4-FFF2-40B4-BE49-F238E27FC236}">
                <a16:creationId xmlns:a16="http://schemas.microsoft.com/office/drawing/2014/main" id="{8D391CDA-C0A3-4A02-0247-DE4D979A5B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A3D8BC-61C8-3473-FCDF-EA74F49D909B}"/>
              </a:ext>
            </a:extLst>
          </p:cNvPr>
          <p:cNvSpPr>
            <a:spLocks noGrp="1"/>
          </p:cNvSpPr>
          <p:nvPr>
            <p:ph type="sldNum" sz="quarter" idx="12"/>
          </p:nvPr>
        </p:nvSpPr>
        <p:spPr/>
        <p:txBody>
          <a:bodyPr/>
          <a:lstStyle/>
          <a:p>
            <a:fld id="{D1104346-1C96-4EB8-96A6-1A590CB3A1EA}" type="slidenum">
              <a:rPr lang="en-US" smtClean="0"/>
              <a:t>‹#›</a:t>
            </a:fld>
            <a:endParaRPr lang="en-US"/>
          </a:p>
        </p:txBody>
      </p:sp>
    </p:spTree>
    <p:extLst>
      <p:ext uri="{BB962C8B-B14F-4D97-AF65-F5344CB8AC3E}">
        <p14:creationId xmlns:p14="http://schemas.microsoft.com/office/powerpoint/2010/main" val="3869537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45AEE-92CB-0896-9071-E74D112F4C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C5D3D4-37BA-5A07-DB0E-000C7D4864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56F386-31A6-2EE2-CE5C-02D4107595EE}"/>
              </a:ext>
            </a:extLst>
          </p:cNvPr>
          <p:cNvSpPr>
            <a:spLocks noGrp="1"/>
          </p:cNvSpPr>
          <p:nvPr>
            <p:ph type="dt" sz="half" idx="10"/>
          </p:nvPr>
        </p:nvSpPr>
        <p:spPr/>
        <p:txBody>
          <a:bodyPr/>
          <a:lstStyle/>
          <a:p>
            <a:fld id="{1BFC7B6A-17F6-4D39-ADA3-8BE7BA34D17A}" type="datetimeFigureOut">
              <a:rPr lang="en-US" smtClean="0"/>
              <a:t>6/5/2025</a:t>
            </a:fld>
            <a:endParaRPr lang="en-US"/>
          </a:p>
        </p:txBody>
      </p:sp>
      <p:sp>
        <p:nvSpPr>
          <p:cNvPr id="5" name="Footer Placeholder 4">
            <a:extLst>
              <a:ext uri="{FF2B5EF4-FFF2-40B4-BE49-F238E27FC236}">
                <a16:creationId xmlns:a16="http://schemas.microsoft.com/office/drawing/2014/main" id="{08FA3139-8EB0-6873-444F-55571FE2E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B736C-E603-E6F2-8AC1-60FFFE132637}"/>
              </a:ext>
            </a:extLst>
          </p:cNvPr>
          <p:cNvSpPr>
            <a:spLocks noGrp="1"/>
          </p:cNvSpPr>
          <p:nvPr>
            <p:ph type="sldNum" sz="quarter" idx="12"/>
          </p:nvPr>
        </p:nvSpPr>
        <p:spPr/>
        <p:txBody>
          <a:bodyPr/>
          <a:lstStyle/>
          <a:p>
            <a:fld id="{D1104346-1C96-4EB8-96A6-1A590CB3A1EA}" type="slidenum">
              <a:rPr lang="en-US" smtClean="0"/>
              <a:t>‹#›</a:t>
            </a:fld>
            <a:endParaRPr lang="en-US"/>
          </a:p>
        </p:txBody>
      </p:sp>
    </p:spTree>
    <p:extLst>
      <p:ext uri="{BB962C8B-B14F-4D97-AF65-F5344CB8AC3E}">
        <p14:creationId xmlns:p14="http://schemas.microsoft.com/office/powerpoint/2010/main" val="4194147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BA807E-8057-0976-9AC6-CB4CCCEE1C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90EA57-A1BF-22B8-B7A2-7842AB24E1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A91965-A6A1-7978-BB36-F4BCE38E997A}"/>
              </a:ext>
            </a:extLst>
          </p:cNvPr>
          <p:cNvSpPr>
            <a:spLocks noGrp="1"/>
          </p:cNvSpPr>
          <p:nvPr>
            <p:ph type="dt" sz="half" idx="10"/>
          </p:nvPr>
        </p:nvSpPr>
        <p:spPr/>
        <p:txBody>
          <a:bodyPr/>
          <a:lstStyle/>
          <a:p>
            <a:fld id="{1BFC7B6A-17F6-4D39-ADA3-8BE7BA34D17A}" type="datetimeFigureOut">
              <a:rPr lang="en-US" smtClean="0"/>
              <a:t>6/5/2025</a:t>
            </a:fld>
            <a:endParaRPr lang="en-US"/>
          </a:p>
        </p:txBody>
      </p:sp>
      <p:sp>
        <p:nvSpPr>
          <p:cNvPr id="5" name="Footer Placeholder 4">
            <a:extLst>
              <a:ext uri="{FF2B5EF4-FFF2-40B4-BE49-F238E27FC236}">
                <a16:creationId xmlns:a16="http://schemas.microsoft.com/office/drawing/2014/main" id="{A8CC13ED-C628-0E16-493E-F2465CFB7B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30E4C-93EE-B2C3-95AD-43F82012B914}"/>
              </a:ext>
            </a:extLst>
          </p:cNvPr>
          <p:cNvSpPr>
            <a:spLocks noGrp="1"/>
          </p:cNvSpPr>
          <p:nvPr>
            <p:ph type="sldNum" sz="quarter" idx="12"/>
          </p:nvPr>
        </p:nvSpPr>
        <p:spPr/>
        <p:txBody>
          <a:bodyPr/>
          <a:lstStyle/>
          <a:p>
            <a:fld id="{D1104346-1C96-4EB8-96A6-1A590CB3A1EA}" type="slidenum">
              <a:rPr lang="en-US" smtClean="0"/>
              <a:t>‹#›</a:t>
            </a:fld>
            <a:endParaRPr lang="en-US"/>
          </a:p>
        </p:txBody>
      </p:sp>
    </p:spTree>
    <p:extLst>
      <p:ext uri="{BB962C8B-B14F-4D97-AF65-F5344CB8AC3E}">
        <p14:creationId xmlns:p14="http://schemas.microsoft.com/office/powerpoint/2010/main" val="408060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504BD-DB6B-EC09-644A-4E204BDA8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BD8A45-BC10-C02E-03F0-749A255718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7A805-8CE4-0DDC-16D4-022F4E3FC0FB}"/>
              </a:ext>
            </a:extLst>
          </p:cNvPr>
          <p:cNvSpPr>
            <a:spLocks noGrp="1"/>
          </p:cNvSpPr>
          <p:nvPr>
            <p:ph type="dt" sz="half" idx="10"/>
          </p:nvPr>
        </p:nvSpPr>
        <p:spPr/>
        <p:txBody>
          <a:bodyPr/>
          <a:lstStyle/>
          <a:p>
            <a:fld id="{1BFC7B6A-17F6-4D39-ADA3-8BE7BA34D17A}" type="datetimeFigureOut">
              <a:rPr lang="en-US" smtClean="0"/>
              <a:t>6/5/2025</a:t>
            </a:fld>
            <a:endParaRPr lang="en-US"/>
          </a:p>
        </p:txBody>
      </p:sp>
      <p:sp>
        <p:nvSpPr>
          <p:cNvPr id="5" name="Footer Placeholder 4">
            <a:extLst>
              <a:ext uri="{FF2B5EF4-FFF2-40B4-BE49-F238E27FC236}">
                <a16:creationId xmlns:a16="http://schemas.microsoft.com/office/drawing/2014/main" id="{5F72CE7D-5078-C741-6202-A60BEDD8E4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1C49FC-22D6-9434-0001-58819720DFAD}"/>
              </a:ext>
            </a:extLst>
          </p:cNvPr>
          <p:cNvSpPr>
            <a:spLocks noGrp="1"/>
          </p:cNvSpPr>
          <p:nvPr>
            <p:ph type="sldNum" sz="quarter" idx="12"/>
          </p:nvPr>
        </p:nvSpPr>
        <p:spPr/>
        <p:txBody>
          <a:bodyPr/>
          <a:lstStyle/>
          <a:p>
            <a:fld id="{D1104346-1C96-4EB8-96A6-1A590CB3A1EA}" type="slidenum">
              <a:rPr lang="en-US" smtClean="0"/>
              <a:t>‹#›</a:t>
            </a:fld>
            <a:endParaRPr lang="en-US"/>
          </a:p>
        </p:txBody>
      </p:sp>
    </p:spTree>
    <p:extLst>
      <p:ext uri="{BB962C8B-B14F-4D97-AF65-F5344CB8AC3E}">
        <p14:creationId xmlns:p14="http://schemas.microsoft.com/office/powerpoint/2010/main" val="893033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B9FB6-69B1-7F72-3E22-DFE190E04E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57FA9F-3DC2-9462-4D9C-AA8999953B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90707E-0991-07A2-AF6B-9A0F6514CCAA}"/>
              </a:ext>
            </a:extLst>
          </p:cNvPr>
          <p:cNvSpPr>
            <a:spLocks noGrp="1"/>
          </p:cNvSpPr>
          <p:nvPr>
            <p:ph type="dt" sz="half" idx="10"/>
          </p:nvPr>
        </p:nvSpPr>
        <p:spPr/>
        <p:txBody>
          <a:bodyPr/>
          <a:lstStyle/>
          <a:p>
            <a:fld id="{1BFC7B6A-17F6-4D39-ADA3-8BE7BA34D17A}" type="datetimeFigureOut">
              <a:rPr lang="en-US" smtClean="0"/>
              <a:t>6/5/2025</a:t>
            </a:fld>
            <a:endParaRPr lang="en-US"/>
          </a:p>
        </p:txBody>
      </p:sp>
      <p:sp>
        <p:nvSpPr>
          <p:cNvPr id="5" name="Footer Placeholder 4">
            <a:extLst>
              <a:ext uri="{FF2B5EF4-FFF2-40B4-BE49-F238E27FC236}">
                <a16:creationId xmlns:a16="http://schemas.microsoft.com/office/drawing/2014/main" id="{FEBC6FBB-2147-7C25-BB9F-5FA75CA87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1F415-B71A-D2CC-DB35-A753E5F69832}"/>
              </a:ext>
            </a:extLst>
          </p:cNvPr>
          <p:cNvSpPr>
            <a:spLocks noGrp="1"/>
          </p:cNvSpPr>
          <p:nvPr>
            <p:ph type="sldNum" sz="quarter" idx="12"/>
          </p:nvPr>
        </p:nvSpPr>
        <p:spPr/>
        <p:txBody>
          <a:bodyPr/>
          <a:lstStyle/>
          <a:p>
            <a:fld id="{D1104346-1C96-4EB8-96A6-1A590CB3A1EA}" type="slidenum">
              <a:rPr lang="en-US" smtClean="0"/>
              <a:t>‹#›</a:t>
            </a:fld>
            <a:endParaRPr lang="en-US"/>
          </a:p>
        </p:txBody>
      </p:sp>
    </p:spTree>
    <p:extLst>
      <p:ext uri="{BB962C8B-B14F-4D97-AF65-F5344CB8AC3E}">
        <p14:creationId xmlns:p14="http://schemas.microsoft.com/office/powerpoint/2010/main" val="1614899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D61DF-DFD8-8D89-3657-BE5C185857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F38254-82C4-7A99-69A2-DD7F90A811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9A737F-3B65-0A55-A961-B2FD9E5E21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F3C4B2-3E90-C7C8-B927-8274A183AB1C}"/>
              </a:ext>
            </a:extLst>
          </p:cNvPr>
          <p:cNvSpPr>
            <a:spLocks noGrp="1"/>
          </p:cNvSpPr>
          <p:nvPr>
            <p:ph type="dt" sz="half" idx="10"/>
          </p:nvPr>
        </p:nvSpPr>
        <p:spPr/>
        <p:txBody>
          <a:bodyPr/>
          <a:lstStyle/>
          <a:p>
            <a:fld id="{1BFC7B6A-17F6-4D39-ADA3-8BE7BA34D17A}" type="datetimeFigureOut">
              <a:rPr lang="en-US" smtClean="0"/>
              <a:t>6/5/2025</a:t>
            </a:fld>
            <a:endParaRPr lang="en-US"/>
          </a:p>
        </p:txBody>
      </p:sp>
      <p:sp>
        <p:nvSpPr>
          <p:cNvPr id="6" name="Footer Placeholder 5">
            <a:extLst>
              <a:ext uri="{FF2B5EF4-FFF2-40B4-BE49-F238E27FC236}">
                <a16:creationId xmlns:a16="http://schemas.microsoft.com/office/drawing/2014/main" id="{17EB1DCC-C5A2-FB1B-63FD-9AFF1E6E04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C70228-B1EC-73E5-7348-BA2434CF82CB}"/>
              </a:ext>
            </a:extLst>
          </p:cNvPr>
          <p:cNvSpPr>
            <a:spLocks noGrp="1"/>
          </p:cNvSpPr>
          <p:nvPr>
            <p:ph type="sldNum" sz="quarter" idx="12"/>
          </p:nvPr>
        </p:nvSpPr>
        <p:spPr/>
        <p:txBody>
          <a:bodyPr/>
          <a:lstStyle/>
          <a:p>
            <a:fld id="{D1104346-1C96-4EB8-96A6-1A590CB3A1EA}" type="slidenum">
              <a:rPr lang="en-US" smtClean="0"/>
              <a:t>‹#›</a:t>
            </a:fld>
            <a:endParaRPr lang="en-US"/>
          </a:p>
        </p:txBody>
      </p:sp>
    </p:spTree>
    <p:extLst>
      <p:ext uri="{BB962C8B-B14F-4D97-AF65-F5344CB8AC3E}">
        <p14:creationId xmlns:p14="http://schemas.microsoft.com/office/powerpoint/2010/main" val="190095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0369-BA49-1F43-72BF-6B25F1759F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4AD34C-17F1-FEC2-AD79-8905EE8C4C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63E989-1050-C514-05B3-12094D732E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86D94B-EC62-8617-87F3-698B12B764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DFDF2B-9E55-AA8F-D842-BB2209B4AD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A9E3BC-9344-BCDB-37F0-3934C799C39B}"/>
              </a:ext>
            </a:extLst>
          </p:cNvPr>
          <p:cNvSpPr>
            <a:spLocks noGrp="1"/>
          </p:cNvSpPr>
          <p:nvPr>
            <p:ph type="dt" sz="half" idx="10"/>
          </p:nvPr>
        </p:nvSpPr>
        <p:spPr/>
        <p:txBody>
          <a:bodyPr/>
          <a:lstStyle/>
          <a:p>
            <a:fld id="{1BFC7B6A-17F6-4D39-ADA3-8BE7BA34D17A}" type="datetimeFigureOut">
              <a:rPr lang="en-US" smtClean="0"/>
              <a:t>6/5/2025</a:t>
            </a:fld>
            <a:endParaRPr lang="en-US"/>
          </a:p>
        </p:txBody>
      </p:sp>
      <p:sp>
        <p:nvSpPr>
          <p:cNvPr id="8" name="Footer Placeholder 7">
            <a:extLst>
              <a:ext uri="{FF2B5EF4-FFF2-40B4-BE49-F238E27FC236}">
                <a16:creationId xmlns:a16="http://schemas.microsoft.com/office/drawing/2014/main" id="{62FDEC05-C7C4-BE2D-13B1-D9E88941AB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4BCDD7-4191-11E6-05F3-806F8C4135AC}"/>
              </a:ext>
            </a:extLst>
          </p:cNvPr>
          <p:cNvSpPr>
            <a:spLocks noGrp="1"/>
          </p:cNvSpPr>
          <p:nvPr>
            <p:ph type="sldNum" sz="quarter" idx="12"/>
          </p:nvPr>
        </p:nvSpPr>
        <p:spPr/>
        <p:txBody>
          <a:bodyPr/>
          <a:lstStyle/>
          <a:p>
            <a:fld id="{D1104346-1C96-4EB8-96A6-1A590CB3A1EA}" type="slidenum">
              <a:rPr lang="en-US" smtClean="0"/>
              <a:t>‹#›</a:t>
            </a:fld>
            <a:endParaRPr lang="en-US"/>
          </a:p>
        </p:txBody>
      </p:sp>
    </p:spTree>
    <p:extLst>
      <p:ext uri="{BB962C8B-B14F-4D97-AF65-F5344CB8AC3E}">
        <p14:creationId xmlns:p14="http://schemas.microsoft.com/office/powerpoint/2010/main" val="4162304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EF7AC-3FEB-6400-E914-244DB5F6C5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7A7C22-94C4-24A3-19A3-1D1D96680B16}"/>
              </a:ext>
            </a:extLst>
          </p:cNvPr>
          <p:cNvSpPr>
            <a:spLocks noGrp="1"/>
          </p:cNvSpPr>
          <p:nvPr>
            <p:ph type="dt" sz="half" idx="10"/>
          </p:nvPr>
        </p:nvSpPr>
        <p:spPr/>
        <p:txBody>
          <a:bodyPr/>
          <a:lstStyle/>
          <a:p>
            <a:fld id="{1BFC7B6A-17F6-4D39-ADA3-8BE7BA34D17A}" type="datetimeFigureOut">
              <a:rPr lang="en-US" smtClean="0"/>
              <a:t>6/5/2025</a:t>
            </a:fld>
            <a:endParaRPr lang="en-US"/>
          </a:p>
        </p:txBody>
      </p:sp>
      <p:sp>
        <p:nvSpPr>
          <p:cNvPr id="4" name="Footer Placeholder 3">
            <a:extLst>
              <a:ext uri="{FF2B5EF4-FFF2-40B4-BE49-F238E27FC236}">
                <a16:creationId xmlns:a16="http://schemas.microsoft.com/office/drawing/2014/main" id="{2D9364AE-F389-86CF-D302-DF1D5DA86A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01F5EB-E7DD-E95D-A1FE-8F51E424130D}"/>
              </a:ext>
            </a:extLst>
          </p:cNvPr>
          <p:cNvSpPr>
            <a:spLocks noGrp="1"/>
          </p:cNvSpPr>
          <p:nvPr>
            <p:ph type="sldNum" sz="quarter" idx="12"/>
          </p:nvPr>
        </p:nvSpPr>
        <p:spPr/>
        <p:txBody>
          <a:bodyPr/>
          <a:lstStyle/>
          <a:p>
            <a:fld id="{D1104346-1C96-4EB8-96A6-1A590CB3A1EA}" type="slidenum">
              <a:rPr lang="en-US" smtClean="0"/>
              <a:t>‹#›</a:t>
            </a:fld>
            <a:endParaRPr lang="en-US"/>
          </a:p>
        </p:txBody>
      </p:sp>
    </p:spTree>
    <p:extLst>
      <p:ext uri="{BB962C8B-B14F-4D97-AF65-F5344CB8AC3E}">
        <p14:creationId xmlns:p14="http://schemas.microsoft.com/office/powerpoint/2010/main" val="255500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2A77D8-2235-983C-0E37-F88BE746A44F}"/>
              </a:ext>
            </a:extLst>
          </p:cNvPr>
          <p:cNvSpPr>
            <a:spLocks noGrp="1"/>
          </p:cNvSpPr>
          <p:nvPr>
            <p:ph type="dt" sz="half" idx="10"/>
          </p:nvPr>
        </p:nvSpPr>
        <p:spPr/>
        <p:txBody>
          <a:bodyPr/>
          <a:lstStyle/>
          <a:p>
            <a:fld id="{1BFC7B6A-17F6-4D39-ADA3-8BE7BA34D17A}" type="datetimeFigureOut">
              <a:rPr lang="en-US" smtClean="0"/>
              <a:t>6/5/2025</a:t>
            </a:fld>
            <a:endParaRPr lang="en-US"/>
          </a:p>
        </p:txBody>
      </p:sp>
      <p:sp>
        <p:nvSpPr>
          <p:cNvPr id="3" name="Footer Placeholder 2">
            <a:extLst>
              <a:ext uri="{FF2B5EF4-FFF2-40B4-BE49-F238E27FC236}">
                <a16:creationId xmlns:a16="http://schemas.microsoft.com/office/drawing/2014/main" id="{741310DB-D433-7B28-93DC-BE5D55B6C2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12DBC-989E-C4B1-7409-CA6E70D24367}"/>
              </a:ext>
            </a:extLst>
          </p:cNvPr>
          <p:cNvSpPr>
            <a:spLocks noGrp="1"/>
          </p:cNvSpPr>
          <p:nvPr>
            <p:ph type="sldNum" sz="quarter" idx="12"/>
          </p:nvPr>
        </p:nvSpPr>
        <p:spPr/>
        <p:txBody>
          <a:bodyPr/>
          <a:lstStyle/>
          <a:p>
            <a:fld id="{D1104346-1C96-4EB8-96A6-1A590CB3A1EA}" type="slidenum">
              <a:rPr lang="en-US" smtClean="0"/>
              <a:t>‹#›</a:t>
            </a:fld>
            <a:endParaRPr lang="en-US"/>
          </a:p>
        </p:txBody>
      </p:sp>
    </p:spTree>
    <p:extLst>
      <p:ext uri="{BB962C8B-B14F-4D97-AF65-F5344CB8AC3E}">
        <p14:creationId xmlns:p14="http://schemas.microsoft.com/office/powerpoint/2010/main" val="276125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338F3-C16C-4DEF-6B89-25617E53A4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412EAA-85BF-9A10-6E69-848134FC38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463CC6-51B2-D464-78B3-96C119BD98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3AFC5A-B707-1498-E3C2-8F2B6D00506B}"/>
              </a:ext>
            </a:extLst>
          </p:cNvPr>
          <p:cNvSpPr>
            <a:spLocks noGrp="1"/>
          </p:cNvSpPr>
          <p:nvPr>
            <p:ph type="dt" sz="half" idx="10"/>
          </p:nvPr>
        </p:nvSpPr>
        <p:spPr/>
        <p:txBody>
          <a:bodyPr/>
          <a:lstStyle/>
          <a:p>
            <a:fld id="{1BFC7B6A-17F6-4D39-ADA3-8BE7BA34D17A}" type="datetimeFigureOut">
              <a:rPr lang="en-US" smtClean="0"/>
              <a:t>6/5/2025</a:t>
            </a:fld>
            <a:endParaRPr lang="en-US"/>
          </a:p>
        </p:txBody>
      </p:sp>
      <p:sp>
        <p:nvSpPr>
          <p:cNvPr id="6" name="Footer Placeholder 5">
            <a:extLst>
              <a:ext uri="{FF2B5EF4-FFF2-40B4-BE49-F238E27FC236}">
                <a16:creationId xmlns:a16="http://schemas.microsoft.com/office/drawing/2014/main" id="{DCD6E868-C2BD-754E-3EAB-14CAD794BD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E052E5-33F1-102B-6DBB-DABA164333A8}"/>
              </a:ext>
            </a:extLst>
          </p:cNvPr>
          <p:cNvSpPr>
            <a:spLocks noGrp="1"/>
          </p:cNvSpPr>
          <p:nvPr>
            <p:ph type="sldNum" sz="quarter" idx="12"/>
          </p:nvPr>
        </p:nvSpPr>
        <p:spPr/>
        <p:txBody>
          <a:bodyPr/>
          <a:lstStyle/>
          <a:p>
            <a:fld id="{D1104346-1C96-4EB8-96A6-1A590CB3A1EA}" type="slidenum">
              <a:rPr lang="en-US" smtClean="0"/>
              <a:t>‹#›</a:t>
            </a:fld>
            <a:endParaRPr lang="en-US"/>
          </a:p>
        </p:txBody>
      </p:sp>
    </p:spTree>
    <p:extLst>
      <p:ext uri="{BB962C8B-B14F-4D97-AF65-F5344CB8AC3E}">
        <p14:creationId xmlns:p14="http://schemas.microsoft.com/office/powerpoint/2010/main" val="3988043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19A9F-5F58-9D06-7C55-A5E70F64CA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D45FDD-80F8-38EF-FBF2-63C5E435F8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BB2221-230B-8B43-FC0F-FA2A0D16E2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3A167-F1ED-C2CD-86FA-B755D1E0AA32}"/>
              </a:ext>
            </a:extLst>
          </p:cNvPr>
          <p:cNvSpPr>
            <a:spLocks noGrp="1"/>
          </p:cNvSpPr>
          <p:nvPr>
            <p:ph type="dt" sz="half" idx="10"/>
          </p:nvPr>
        </p:nvSpPr>
        <p:spPr/>
        <p:txBody>
          <a:bodyPr/>
          <a:lstStyle/>
          <a:p>
            <a:fld id="{1BFC7B6A-17F6-4D39-ADA3-8BE7BA34D17A}" type="datetimeFigureOut">
              <a:rPr lang="en-US" smtClean="0"/>
              <a:t>6/5/2025</a:t>
            </a:fld>
            <a:endParaRPr lang="en-US"/>
          </a:p>
        </p:txBody>
      </p:sp>
      <p:sp>
        <p:nvSpPr>
          <p:cNvPr id="6" name="Footer Placeholder 5">
            <a:extLst>
              <a:ext uri="{FF2B5EF4-FFF2-40B4-BE49-F238E27FC236}">
                <a16:creationId xmlns:a16="http://schemas.microsoft.com/office/drawing/2014/main" id="{9E133863-BD8C-5F6A-280C-2CDFAE6DA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D7B0DF-DC46-EA2A-AEA3-37D504D6BF16}"/>
              </a:ext>
            </a:extLst>
          </p:cNvPr>
          <p:cNvSpPr>
            <a:spLocks noGrp="1"/>
          </p:cNvSpPr>
          <p:nvPr>
            <p:ph type="sldNum" sz="quarter" idx="12"/>
          </p:nvPr>
        </p:nvSpPr>
        <p:spPr/>
        <p:txBody>
          <a:bodyPr/>
          <a:lstStyle/>
          <a:p>
            <a:fld id="{D1104346-1C96-4EB8-96A6-1A590CB3A1EA}" type="slidenum">
              <a:rPr lang="en-US" smtClean="0"/>
              <a:t>‹#›</a:t>
            </a:fld>
            <a:endParaRPr lang="en-US"/>
          </a:p>
        </p:txBody>
      </p:sp>
    </p:spTree>
    <p:extLst>
      <p:ext uri="{BB962C8B-B14F-4D97-AF65-F5344CB8AC3E}">
        <p14:creationId xmlns:p14="http://schemas.microsoft.com/office/powerpoint/2010/main" val="1857292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369400-7C95-15C9-37C3-38947A30A4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EC30EF-3894-3594-80F7-E1637620D9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4A6579-0650-AC08-96B0-E6B08AA496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FC7B6A-17F6-4D39-ADA3-8BE7BA34D17A}" type="datetimeFigureOut">
              <a:rPr lang="en-US" smtClean="0"/>
              <a:t>6/5/2025</a:t>
            </a:fld>
            <a:endParaRPr lang="en-US"/>
          </a:p>
        </p:txBody>
      </p:sp>
      <p:sp>
        <p:nvSpPr>
          <p:cNvPr id="5" name="Footer Placeholder 4">
            <a:extLst>
              <a:ext uri="{FF2B5EF4-FFF2-40B4-BE49-F238E27FC236}">
                <a16:creationId xmlns:a16="http://schemas.microsoft.com/office/drawing/2014/main" id="{50F58338-9835-125B-8BC2-0F908DB1E5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F6ED0A-29B5-4648-865B-AFF3597C0D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104346-1C96-4EB8-96A6-1A590CB3A1EA}" type="slidenum">
              <a:rPr lang="en-US" smtClean="0"/>
              <a:t>‹#›</a:t>
            </a:fld>
            <a:endParaRPr lang="en-US"/>
          </a:p>
        </p:txBody>
      </p:sp>
    </p:spTree>
    <p:extLst>
      <p:ext uri="{BB962C8B-B14F-4D97-AF65-F5344CB8AC3E}">
        <p14:creationId xmlns:p14="http://schemas.microsoft.com/office/powerpoint/2010/main" val="3694576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A9C0-5460-E6E4-86A6-40A3B814DBA1}"/>
              </a:ext>
            </a:extLst>
          </p:cNvPr>
          <p:cNvSpPr>
            <a:spLocks noGrp="1"/>
          </p:cNvSpPr>
          <p:nvPr>
            <p:ph type="ctrTitle"/>
          </p:nvPr>
        </p:nvSpPr>
        <p:spPr>
          <a:xfrm>
            <a:off x="1524000" y="-121186"/>
            <a:ext cx="9144000" cy="3128791"/>
          </a:xfrm>
        </p:spPr>
        <p:txBody>
          <a:bodyPr>
            <a:normAutofit/>
          </a:bodyPr>
          <a:lstStyle/>
          <a:p>
            <a:r>
              <a:rPr lang="en-US" sz="3200" b="1" dirty="0">
                <a:latin typeface="Times New Roman" panose="02020603050405020304" pitchFamily="18" charset="0"/>
                <a:cs typeface="Times New Roman" panose="02020603050405020304" pitchFamily="18" charset="0"/>
              </a:rPr>
              <a:t>SALES VISUALIZATION</a:t>
            </a: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43141A2-14FB-16B1-3E1B-8E57D450B16C}"/>
              </a:ext>
            </a:extLst>
          </p:cNvPr>
          <p:cNvSpPr>
            <a:spLocks noGrp="1"/>
          </p:cNvSpPr>
          <p:nvPr>
            <p:ph type="subTitle" idx="1"/>
          </p:nvPr>
        </p:nvSpPr>
        <p:spPr>
          <a:xfrm>
            <a:off x="1524000" y="1288973"/>
            <a:ext cx="9144000" cy="3968827"/>
          </a:xfrm>
        </p:spPr>
        <p:txBody>
          <a:bodyPr>
            <a:normAutofit/>
          </a:bodyPr>
          <a:lstStyle/>
          <a:p>
            <a:pPr algn="just"/>
            <a:r>
              <a:rPr lang="en-US" sz="2000" dirty="0">
                <a:latin typeface="Book Antiqua" panose="02040602050305030304" pitchFamily="18" charset="0"/>
              </a:rPr>
              <a:t>Here we have taken a sales dataset for the Properties sold in New York City over a 12-month period from September 2016 to September 2017. We have made an interactive dashboard using Power BI. We have used different charts and graphs to represent the relations between different attributes. The first thing that we have done is transforming the data then have proceeded further. We have used clustered column charts to show the relation between the sum of commercial units and sum of residential units with respect to month. Then we have stacked area graph for sum of total units, sum of tax class at time of sales and count of tax class at present with respect to year built to show the relation. Donut chart is useful for neighborhood count by total units. Scattered charts shows residential units by tax class with building class category. We can easily get required information and insights from this dashboard.</a:t>
            </a:r>
          </a:p>
        </p:txBody>
      </p:sp>
    </p:spTree>
    <p:extLst>
      <p:ext uri="{BB962C8B-B14F-4D97-AF65-F5344CB8AC3E}">
        <p14:creationId xmlns:p14="http://schemas.microsoft.com/office/powerpoint/2010/main" val="416313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Words>
  <Application>Microsoft Office PowerPoint</Application>
  <PresentationFormat>Widescreen</PresentationFormat>
  <Paragraphs>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Book Antiqua</vt:lpstr>
      <vt:lpstr>Calibri</vt:lpstr>
      <vt:lpstr>Calibri Light</vt:lpstr>
      <vt:lpstr>Times New Roman</vt:lpstr>
      <vt:lpstr>Office Theme</vt:lpstr>
      <vt:lpstr>SALES VISUALIZATION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Saanvi Sharma</dc:creator>
  <cp:lastModifiedBy>Saanvi Sharma</cp:lastModifiedBy>
  <cp:revision>1</cp:revision>
  <dcterms:created xsi:type="dcterms:W3CDTF">2025-06-05T12:12:35Z</dcterms:created>
  <dcterms:modified xsi:type="dcterms:W3CDTF">2025-06-05T12:12:35Z</dcterms:modified>
</cp:coreProperties>
</file>