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5L5nDyT0xzcZRr2W6jf5a7eA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21e582fd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421e582fd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21e582fd0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421e582fd0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21e582fd0_0_25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2421e582fd0_0_25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g2421e582fd0_0_2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421e582fd0_0_2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421e582fd0_0_2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21e582fd0_0_2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421e582fd0_0_2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2421e582fd0_0_2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2421e582fd0_0_2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2421e582fd0_0_2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21e582fd0_0_26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421e582fd0_0_26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2421e582fd0_0_2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421e582fd0_0_2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2421e582fd0_0_2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21e582fd0_0_2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421e582fd0_0_2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2421e582fd0_0_27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2421e582fd0_0_2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2421e582fd0_0_2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421e582fd0_0_2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21e582fd0_0_2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2421e582fd0_0_2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2421e582fd0_0_2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2421e582fd0_0_2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2421e582fd0_0_2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2421e582fd0_0_2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421e582fd0_0_2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2421e582fd0_0_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21e582fd0_0_2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2421e582fd0_0_2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2421e582fd0_0_2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2421e582fd0_0_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21e582fd0_0_2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2421e582fd0_0_2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2421e582fd0_0_2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21e582fd0_0_29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421e582fd0_0_29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2421e582fd0_0_29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2421e582fd0_0_2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2421e582fd0_0_2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421e582fd0_0_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21e582fd0_0_30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421e582fd0_0_30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421e582fd0_0_30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2421e582fd0_0_3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2421e582fd0_0_3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421e582fd0_0_3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21e582fd0_0_3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421e582fd0_0_3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2421e582fd0_0_3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421e582fd0_0_3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421e582fd0_0_3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21e582fd0_0_317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421e582fd0_0_317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2421e582fd0_0_3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421e582fd0_0_3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2421e582fd0_0_3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21e582fd0_0_2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2421e582fd0_0_2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2421e582fd0_0_2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2421e582fd0_0_2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2421e582fd0_0_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dash.plotly.com/" TargetMode="External"/><Relationship Id="rId4" Type="http://schemas.openxmlformats.org/officeDocument/2006/relationships/hyperlink" Target="https://www.kaggle.com/datasets/abhinand05/crop-production-in-indi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567D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1075765" y="-36585"/>
            <a:ext cx="110445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BIOTECHNOLOGY BREAKTHROUGH HACKATHON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357831" y="875978"/>
            <a:ext cx="1163953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2: Agriculture/food-tech : Mobile app/AI-based application for soil/crop/water health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of Idea: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Crop Analyzer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236645" y="3723912"/>
            <a:ext cx="365317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Team Member 1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Semester/program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Saanvi Panchal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Semester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BTech Biotechnology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4348090" y="3686585"/>
            <a:ext cx="333551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Team Member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Semester/Discipline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Dhrumi  Lolariya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Semester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BTech Biotechnology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8379631" y="3718679"/>
            <a:ext cx="345929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Team Member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Semester/ Discipline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Swati Shukla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Semester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BTech Biotechnology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"/>
          <p:cNvCxnSpPr/>
          <p:nvPr/>
        </p:nvCxnSpPr>
        <p:spPr>
          <a:xfrm>
            <a:off x="0" y="3473068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/>
          <p:nvPr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567D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0" y="-36585"/>
            <a:ext cx="12120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172" name="Google Shape;172;p2" descr="File:Python-logo-notext.svg - Wikimedia Comm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 descr="File:Python-logo-notext.svg - Wikimedia Comm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 descr="Python Vector SVG Icon (13) - SVG Rep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 descr="Python Vector SVG Icon (13) - SVG Rep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 descr="Python Vector SVG Icon (13) - SVG Rep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 descr="Python Vector SVG Icon (13) - SVG Rep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234460" y="716504"/>
            <a:ext cx="11676185" cy="88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challenging to find out all crops production and statistical information across India at single place where bio-tech industry can find and refer. Below are few of them: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675249" y="1878766"/>
            <a:ext cx="766689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out crop which is more suitable to specific season to give more production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out Indian cultivation and how its progressing in future.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out crop production for different zones (Union Territory, South Zone, NE Zone, East Zone, North Zone, Central Zone and West Zone)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out top zone for crop production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Estimating Crop Production based on season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4044" y="1795389"/>
            <a:ext cx="26384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/>
          <p:nvPr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567D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0" y="-36585"/>
            <a:ext cx="12120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IDEA/SOLUTION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>
            <a:off x="375138" y="1436029"/>
            <a:ext cx="116199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Exploratory data analysis on Indian Crop dataset available on KAGGLE using programming language Python, VS-Code &amp; DASH-PLOTLY and create Dashboard/Visualization and deploy on HEROKU Hosting platform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196055" y="4928275"/>
            <a:ext cx="11774659" cy="175432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: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Programming Language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https://www.python.org/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Dataset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https://www.kaggle.com/datasets/abhinand05/crop-production-in-india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Visualization/Dashboard Packages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https://dash.plotly.com/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Deployment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https://www.heroku.com/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Code Repository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858131" y="2757268"/>
            <a:ext cx="389675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Dataset selection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Preparation &amp; Cleaning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Exploratory Data Analysis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Dashboard/Visualization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Geospatial Crop Production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 wise Crop Production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 Statistical Information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318867" y="669838"/>
            <a:ext cx="115964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Analyzer tool transforms agriculture and biotech industry to decide where &amp; when to plant so that to get best production from crops.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396912" y="2125447"/>
            <a:ext cx="116199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platform will provide information on seed, appropriate soil, ideal fertilizer and crop base information.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/>
          <p:nvPr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567D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HOW YOU WOULD APPROACH/BUILD YOUR CONCEPT</a:t>
            </a:r>
            <a:endParaRPr sz="20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4"/>
          <p:cNvGrpSpPr/>
          <p:nvPr/>
        </p:nvGrpSpPr>
        <p:grpSpPr>
          <a:xfrm>
            <a:off x="455222" y="2494130"/>
            <a:ext cx="11497258" cy="4029788"/>
            <a:chOff x="5056" y="1071758"/>
            <a:chExt cx="11497258" cy="4029788"/>
          </a:xfrm>
        </p:grpSpPr>
        <p:sp>
          <p:nvSpPr>
            <p:cNvPr id="199" name="Google Shape;199;p4"/>
            <p:cNvSpPr/>
            <p:nvPr/>
          </p:nvSpPr>
          <p:spPr>
            <a:xfrm>
              <a:off x="5056" y="1071758"/>
              <a:ext cx="2211011" cy="132660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5056" y="1071758"/>
              <a:ext cx="2211011" cy="132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 : KAGGLE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10637" y="1460896"/>
              <a:ext cx="468734" cy="54833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2410637" y="1460896"/>
              <a:ext cx="468734" cy="548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00472" y="1071758"/>
              <a:ext cx="2211011" cy="132660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3100472" y="1071758"/>
              <a:ext cx="2211011" cy="132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 Lang : PYTHON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506052" y="1460896"/>
              <a:ext cx="468734" cy="54833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5506052" y="1460896"/>
              <a:ext cx="468734" cy="548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6195888" y="1071758"/>
              <a:ext cx="2211011" cy="132660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6195888" y="1071758"/>
              <a:ext cx="2211011" cy="132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Development : VSCODE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8601468" y="1460896"/>
              <a:ext cx="468734" cy="54833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8601468" y="1460896"/>
              <a:ext cx="468734" cy="548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9291303" y="1071758"/>
              <a:ext cx="2211011" cy="132660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9291303" y="1071758"/>
              <a:ext cx="2211011" cy="132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Package : DASH-PLOTLY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10032016" y="2791838"/>
              <a:ext cx="729585" cy="54833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 rot="10800000">
              <a:off x="10032016" y="2791838"/>
              <a:ext cx="729585" cy="548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9291303" y="3774940"/>
              <a:ext cx="2211011" cy="132660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9291303" y="3774940"/>
              <a:ext cx="2211011" cy="132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Data Analysis 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 rot="10800000">
              <a:off x="8628000" y="4164078"/>
              <a:ext cx="468734" cy="54833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8628000" y="4164078"/>
              <a:ext cx="468734" cy="548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6195888" y="3774940"/>
              <a:ext cx="2211011" cy="132660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6195888" y="3774940"/>
              <a:ext cx="2211011" cy="132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 rot="-10753970">
              <a:off x="5489016" y="4143154"/>
              <a:ext cx="499551" cy="54833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 rot="92060">
              <a:off x="5489016" y="4143154"/>
              <a:ext cx="499551" cy="548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042411" y="3732714"/>
              <a:ext cx="2211011" cy="132660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3042411" y="3732714"/>
              <a:ext cx="2211011" cy="132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Repository: GIT HUB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 rot="10752211">
              <a:off x="2422632" y="4142793"/>
              <a:ext cx="438004" cy="54833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 rot="-95578">
              <a:off x="2422632" y="4142793"/>
              <a:ext cx="438004" cy="548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056" y="3774940"/>
              <a:ext cx="2211011" cy="132660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5056" y="3774940"/>
              <a:ext cx="2211011" cy="132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Hosting: HEROKU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9" name="Google Shape;229;p4" descr="Python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809" y="1616660"/>
            <a:ext cx="83443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" descr="Salesforce Heroku Reviews 2023: Details, Pricing, &amp; Features | G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694" y="4161135"/>
            <a:ext cx="2007763" cy="105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" descr="Icon change for macOS Big Sur · Issue #101014 · microsoft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7012" y="1494963"/>
            <a:ext cx="1047295" cy="104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" descr="Data Visualization with Python Dash | (日本語) 株式会社ブリスウェル ベトナム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35003" y="1529082"/>
            <a:ext cx="2166711" cy="97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" descr="Data visualization - Free marketing icon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0058" y="4151078"/>
            <a:ext cx="1043441" cy="104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 descr="File:Kaggle logo.png - Wikimedia Commo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2602" y="1845020"/>
            <a:ext cx="1629682" cy="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" descr="Market Research Images - Free Download on Freepik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 descr="Market Research Images - Free Download on Freepik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4" descr="Free Analysis SVG, PNG Icon, Symbol. Download Image.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823576" y="4238164"/>
            <a:ext cx="1116012" cy="111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" descr="GitHub Logo and symbol, meaning, history, PNG, bran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80577" y="4298273"/>
            <a:ext cx="1402624" cy="78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"/>
          <p:cNvSpPr txBox="1"/>
          <p:nvPr/>
        </p:nvSpPr>
        <p:spPr>
          <a:xfrm>
            <a:off x="261256" y="711200"/>
            <a:ext cx="3077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High Level Flow</a:t>
            </a:r>
            <a:endParaRPr sz="2400" b="1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21e582fd0_0_323"/>
          <p:cNvSpPr/>
          <p:nvPr/>
        </p:nvSpPr>
        <p:spPr>
          <a:xfrm>
            <a:off x="0" y="0"/>
            <a:ext cx="12192000" cy="5019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567D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21e582fd0_0_323"/>
          <p:cNvSpPr txBox="1"/>
          <p:nvPr/>
        </p:nvSpPr>
        <p:spPr>
          <a:xfrm>
            <a:off x="0" y="-36585"/>
            <a:ext cx="1212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/>
          </a:p>
        </p:txBody>
      </p:sp>
      <p:sp>
        <p:nvSpPr>
          <p:cNvPr id="246" name="Google Shape;246;g2421e582fd0_0_323" descr="File:Python-logo-notext.svg - Wikimedia Common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421e582fd0_0_323" descr="File:Python-logo-notext.svg - Wikimedia Common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421e582fd0_0_323" descr="Python Vector SVG Icon (13) - SVG Repo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421e582fd0_0_323" descr="Python Vector SVG Icon (13) - SVG Repo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421e582fd0_0_323" descr="Python Vector SVG Icon (13) - SVG Repo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421e582fd0_0_323" descr="Python Vector SVG Icon (13) - SVG Repo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421e582fd0_0_323"/>
          <p:cNvSpPr txBox="1">
            <a:spLocks noGrp="1"/>
          </p:cNvSpPr>
          <p:nvPr>
            <p:ph type="subTitle" idx="4294967295"/>
          </p:nvPr>
        </p:nvSpPr>
        <p:spPr>
          <a:xfrm>
            <a:off x="876300" y="1079500"/>
            <a:ext cx="11169600" cy="55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purpose to develop this application is to provide information related to agriculture. Every developing economy has agriculture sector as irreplaceable pillar and so does India.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So here’s our small attempt at developing a website which is helpful in giving information regarding our crops.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253" name="Google Shape;253;g2421e582fd0_0_3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7025" y="3502500"/>
            <a:ext cx="4000502" cy="288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421e582fd0_0_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4300" y="3502500"/>
            <a:ext cx="3677751" cy="27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21e582fd0_0_243"/>
          <p:cNvSpPr/>
          <p:nvPr/>
        </p:nvSpPr>
        <p:spPr>
          <a:xfrm>
            <a:off x="0" y="0"/>
            <a:ext cx="12192000" cy="5019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567D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421e582fd0_0_243"/>
          <p:cNvSpPr txBox="1"/>
          <p:nvPr/>
        </p:nvSpPr>
        <p:spPr>
          <a:xfrm>
            <a:off x="220337" y="-82751"/>
            <a:ext cx="11558400" cy="11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MAIN AGENDA :</a:t>
            </a:r>
            <a:endParaRPr sz="3200" b="1">
              <a:solidFill>
                <a:srgbClr val="FFC000"/>
              </a:solidFill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highlight>
                <a:srgbClr val="FFFF00"/>
              </a:highlight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SMART DATA BASED APPROACH. </a:t>
            </a:r>
            <a:endParaRPr>
              <a:solidFill>
                <a:schemeClr val="dk1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ILLUSTRATE DIFFERENT STATES AND THEIR OVER ALL CROP PRODUCTION.</a:t>
            </a:r>
            <a:endParaRPr>
              <a:solidFill>
                <a:schemeClr val="dk1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 OF SEASON WISE CROPS.</a:t>
            </a:r>
            <a:endParaRPr>
              <a:solidFill>
                <a:schemeClr val="dk1"/>
              </a:solidFill>
            </a:endParaRPr>
          </a:p>
          <a:p>
            <a:pPr marL="5143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PROJECT OVERVIEW :</a:t>
            </a:r>
            <a:endParaRPr>
              <a:solidFill>
                <a:srgbClr val="FFC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solve  problems at the same time by using one application wherein one can get the major details about a crop , mostly its yearly production , seasonality and area based.</a:t>
            </a:r>
            <a:endParaRPr sz="2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only to farmers even developers will know about new trending technologies to use and how to implement. </a:t>
            </a:r>
            <a:endParaRPr sz="25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/>
          <p:nvPr/>
        </p:nvSpPr>
        <p:spPr>
          <a:xfrm>
            <a:off x="0" y="3062689"/>
            <a:ext cx="12192000" cy="502024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567D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451691" y="3021313"/>
            <a:ext cx="115584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Custom</PresentationFormat>
  <Paragraphs>86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Alok Pandya</dc:creator>
  <cp:lastModifiedBy>Hiten</cp:lastModifiedBy>
  <cp:revision>1</cp:revision>
  <dcterms:created xsi:type="dcterms:W3CDTF">2023-08-26T09:44:06Z</dcterms:created>
  <dcterms:modified xsi:type="dcterms:W3CDTF">2023-09-04T19:07:50Z</dcterms:modified>
</cp:coreProperties>
</file>