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6"/>
  </p:notesMasterIdLst>
  <p:sldIdLst>
    <p:sldId id="401" r:id="rId5"/>
    <p:sldId id="403" r:id="rId6"/>
    <p:sldId id="404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6208" autoAdjust="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chool_uniform_of_Asuka_and_Rei,_Neon_Genesis_Evangelion_20090306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atgirlnamedmandy.blogspot.com/2013/10/school-uniform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ubg.gamepedia.com/School_Shirt_with_Blue_Necktie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ool_uniform_from_Bolivia.jp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wmuchisit.org/school-uniforms-cost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pubg.gamepedia.com/School_Shirt_(Ti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bethode.com/school-year-2-attend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ijirst.org/Polos/182117-Polo-Tee-TShirt-School-Shirts-Uniform-PE-Top-Gym/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bethode.com/school-year-2-attend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ijirst.org/Polos/182117-Polo-Tee-TShirt-School-Shirts-Uniform-PE-Top-Gym/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>
                <a:ea typeface="Verdana" panose="020B0604030504040204" pitchFamily="34" charset="0"/>
              </a:rPr>
              <a:t>UNIFORM </a:t>
            </a:r>
            <a:br>
              <a:rPr lang="en-US" i="0">
                <a:ea typeface="Verdana" panose="020B0604030504040204" pitchFamily="34" charset="0"/>
              </a:rPr>
            </a:br>
            <a:r>
              <a:rPr lang="en-US" i="0">
                <a:ea typeface="Verdana" panose="020B0604030504040204" pitchFamily="34" charset="0"/>
              </a:rPr>
              <a:t>STORE</a:t>
            </a:r>
            <a:endParaRPr lang="en-US" i="0" dirty="0"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3896138"/>
            <a:ext cx="3352799" cy="296186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Presented by - group 3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Saanya,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Ruhi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Soumya, Rohini, Ramya,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Shravya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Sivaranjani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sindhuja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A blue and white shirt with a red bow&#10;&#10;Description automatically generated with medium confidence">
            <a:extLst>
              <a:ext uri="{FF2B5EF4-FFF2-40B4-BE49-F238E27FC236}">
                <a16:creationId xmlns:a16="http://schemas.microsoft.com/office/drawing/2014/main" id="{7A7BB2F9-6F2E-4459-A38B-A68464EF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4144" y="0"/>
            <a:ext cx="2767856" cy="33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54DC-44C6-4B63-9C73-AEEA00F7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89A5-7385-48C2-8BAE-D8B5AF51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Preparation of test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 types of testing are performed:</a:t>
            </a:r>
          </a:p>
          <a:p>
            <a:pPr lvl="1" algn="just" fontAlgn="base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Smoke Test</a:t>
            </a:r>
          </a:p>
          <a:p>
            <a:pPr lvl="1" algn="just" fontAlgn="base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Sanity Test</a:t>
            </a:r>
          </a:p>
          <a:p>
            <a:pPr lvl="1" algn="just" fontAlgn="base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Test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Start of Test execution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Follow ups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Bug allocation to development team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Updating of issue log</a:t>
            </a:r>
          </a:p>
          <a:p>
            <a:pPr lvl="1" algn="just" fontAlgn="base"/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Updating of defect log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81D8-0788-439D-9D4A-DFA203E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2FDA-C28B-4665-B4DF-0BE1E64B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1EDB-C544-45B4-AF35-7153B496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picture containing person, person, outdoor, lady&#10;&#10;Description automatically generated">
            <a:extLst>
              <a:ext uri="{FF2B5EF4-FFF2-40B4-BE49-F238E27FC236}">
                <a16:creationId xmlns:a16="http://schemas.microsoft.com/office/drawing/2014/main" id="{B41C065D-00E1-4CE9-ACE8-7499A134B8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16" r="1" b="29252"/>
          <a:stretch/>
        </p:blipFill>
        <p:spPr>
          <a:xfrm>
            <a:off x="-9153" y="10"/>
            <a:ext cx="6105136" cy="6240777"/>
          </a:xfrm>
          <a:noFill/>
        </p:spPr>
      </p:pic>
      <p:pic>
        <p:nvPicPr>
          <p:cNvPr id="17" name="Picture Placeholder 16" descr="A person wearing a tie&#10;&#10;Description automatically generated with medium confidence">
            <a:extLst>
              <a:ext uri="{FF2B5EF4-FFF2-40B4-BE49-F238E27FC236}">
                <a16:creationId xmlns:a16="http://schemas.microsoft.com/office/drawing/2014/main" id="{7C4B77F0-94DD-4DEF-B403-5A18E3E2D5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530" r="-1" b="13004"/>
          <a:stretch/>
        </p:blipFill>
        <p:spPr>
          <a:xfrm>
            <a:off x="6355502" y="211465"/>
            <a:ext cx="4941484" cy="3877363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776" y="5724144"/>
            <a:ext cx="6291072" cy="649224"/>
          </a:xfrm>
        </p:spPr>
        <p:txBody>
          <a:bodyPr>
            <a:normAutofit/>
          </a:bodyPr>
          <a:lstStyle/>
          <a:p>
            <a:r>
              <a:rPr lang="en-US" dirty="0"/>
              <a:t>Group 3: Uniform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1" name="Picture Placeholder 10" descr="close up of hanging clothes">
            <a:extLst>
              <a:ext uri="{FF2B5EF4-FFF2-40B4-BE49-F238E27FC236}">
                <a16:creationId xmlns:a16="http://schemas.microsoft.com/office/drawing/2014/main" id="{86865FD9-DFA3-490C-B372-0EDD4BED9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" r="17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Sprint 1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Manual Testing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Test Execution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Test Metrics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Post Execution Activities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Sprint 2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Automation Testing</a:t>
            </a:r>
          </a:p>
          <a:p>
            <a:pPr marL="571500" lvl="1" indent="-342900"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Planning Activities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3" name="Picture 2" descr="A white shirt with a red tie&#10;&#10;Description automatically generated with medium confidence">
            <a:extLst>
              <a:ext uri="{FF2B5EF4-FFF2-40B4-BE49-F238E27FC236}">
                <a16:creationId xmlns:a16="http://schemas.microsoft.com/office/drawing/2014/main" id="{ED593CE7-AD23-4D5F-8CF8-1A6B5FD8D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81588" y="0"/>
            <a:ext cx="3109415" cy="3694371"/>
          </a:xfrm>
          <a:prstGeom prst="rect">
            <a:avLst/>
          </a:prstGeom>
        </p:spPr>
      </p:pic>
      <p:pic>
        <p:nvPicPr>
          <p:cNvPr id="10" name="Picture Placeholder 9" descr="A picture containing person, floor, indoor&#10;&#10;Description automatically generated">
            <a:extLst>
              <a:ext uri="{FF2B5EF4-FFF2-40B4-BE49-F238E27FC236}">
                <a16:creationId xmlns:a16="http://schemas.microsoft.com/office/drawing/2014/main" id="{4EEF4951-4A8C-497A-B187-45E3AF2326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5456" b="5456"/>
          <a:stretch>
            <a:fillRect/>
          </a:stretch>
        </p:blipFill>
        <p:spPr>
          <a:xfrm>
            <a:off x="5447461" y="3802954"/>
            <a:ext cx="3536739" cy="3055045"/>
          </a:xfrm>
        </p:spPr>
      </p:pic>
      <p:pic>
        <p:nvPicPr>
          <p:cNvPr id="21" name="Picture Placeholder 20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3A1D54E0-9F49-4584-A45D-487327E2ED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4268" b="14268"/>
          <a:stretch>
            <a:fillRect/>
          </a:stretch>
        </p:blipFill>
        <p:spPr/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784972D-6503-4525-A2CA-866876B78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skirt&#10;&#10;Description automatically generated">
            <a:extLst>
              <a:ext uri="{FF2B5EF4-FFF2-40B4-BE49-F238E27FC236}">
                <a16:creationId xmlns:a16="http://schemas.microsoft.com/office/drawing/2014/main" id="{63F1A18A-6434-4036-B5DA-289C73C8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38156"/>
          <a:stretch/>
        </p:blipFill>
        <p:spPr>
          <a:xfrm>
            <a:off x="-9153" y="10"/>
            <a:ext cx="6105136" cy="624077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/>
          <a:p>
            <a:r>
              <a:rPr lang="en-US" dirty="0"/>
              <a:t>Sprint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776" y="5724144"/>
            <a:ext cx="6291072" cy="649224"/>
          </a:xfrm>
        </p:spPr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A333-2924-43AC-AE6A-26366F2BD4E5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IN" sz="700" dirty="0">
              <a:solidFill>
                <a:srgbClr val="FFFFFF"/>
              </a:solidFill>
            </a:endParaRPr>
          </a:p>
        </p:txBody>
      </p:sp>
      <p:pic>
        <p:nvPicPr>
          <p:cNvPr id="12" name="Picture 11" descr="A picture containing posing&#10;&#10;Description automatically generated">
            <a:extLst>
              <a:ext uri="{FF2B5EF4-FFF2-40B4-BE49-F238E27FC236}">
                <a16:creationId xmlns:a16="http://schemas.microsoft.com/office/drawing/2014/main" id="{AAA8120F-AE61-40F5-AA63-C50163D23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48802" y="495139"/>
            <a:ext cx="2543175" cy="381000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1DF5A1-316B-4F19-B9EA-8A8842694C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2816" y="391200"/>
            <a:ext cx="3949641" cy="3877363"/>
          </a:xfrm>
        </p:spPr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C79A-0295-4CC3-BBCB-E33382AF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7B4A-3C8C-43F0-852E-74E879CD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Activities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 performed in Manual Testing: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Planning of User stories in Jira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Jira tasks assigned for allocation of work to team members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 design process-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Scenarios- categorised based on business risks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 cases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Pre-conditions and specification for data creation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 design techniques applied wherever necessary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Review process and baseline of testcases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marL="0" indent="0" algn="just" rtl="0" fontAlgn="base"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7C5A-3413-40A6-8D68-B90260E8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A41A-2FB3-4AF4-9A89-82F24CD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AF05-8CBB-481F-A920-A75747E2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0CB6-F539-4540-AC17-AE374A1E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4A95-A386-468C-85A6-48330153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Preparation of test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Smoke test including pre-condition check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Start of Test execution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Defect logging if any –2 cycles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Follow ups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Bug allocation to development team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Updating of issue log</a:t>
            </a:r>
          </a:p>
          <a:p>
            <a:pPr lvl="1" algn="just" fontAlgn="base"/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Updating of defect log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0327-B52B-4063-AE72-8BE0E927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4A00-CF8D-47E5-9CD0-BED7A33A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3712-2275-4A28-8F0D-CA663B7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2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DF71-1816-4C26-B2A4-3A0CD03B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3D7C-F71E-4799-99B3-51A899A3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Modules wise No. of test cases written-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Defect age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Category wise defect analysis based on priority, severity, status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Causal analysis using fishbone diagram and 5 why analysis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Pareto chart 80-20 graph based on defect causes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3868-5FF9-4872-B56F-65C013B8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5091-2453-429D-B7FA-88706EB1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E27A-34EA-4961-A04C-CC290E54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1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4308-1E5A-490E-9FB3-AC19C47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Execution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6D51-D665-47E4-849B-1343A7F3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Like to have features in application communicated to developers.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 going issues discussed during the pre-production move of release 1.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Review of acceptance criteria.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Planning for regression test cases using manual/automation approach.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D999-FCD7-4C2A-AECA-CF327E4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BA8-2DF2-4D85-BEA5-42444FCD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9026-BD58-425F-BA0D-2AFA46C5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skirt&#10;&#10;Description automatically generated">
            <a:extLst>
              <a:ext uri="{FF2B5EF4-FFF2-40B4-BE49-F238E27FC236}">
                <a16:creationId xmlns:a16="http://schemas.microsoft.com/office/drawing/2014/main" id="{63F1A18A-6434-4036-B5DA-289C73C8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38156"/>
          <a:stretch/>
        </p:blipFill>
        <p:spPr>
          <a:xfrm>
            <a:off x="-9153" y="10"/>
            <a:ext cx="6105136" cy="624077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/>
          <a:p>
            <a:r>
              <a:rPr lang="en-US" dirty="0"/>
              <a:t>Sprint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776" y="5724144"/>
            <a:ext cx="6291072" cy="649224"/>
          </a:xfrm>
        </p:spPr>
        <p:txBody>
          <a:bodyPr>
            <a:normAutofit/>
          </a:bodyPr>
          <a:lstStyle/>
          <a:p>
            <a:r>
              <a:rPr lang="en-US" dirty="0"/>
              <a:t>Automation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A333-2924-43AC-AE6A-26366F2BD4E5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IN" sz="700" dirty="0">
              <a:solidFill>
                <a:srgbClr val="FFFFFF"/>
              </a:solidFill>
            </a:endParaRPr>
          </a:p>
        </p:txBody>
      </p:sp>
      <p:pic>
        <p:nvPicPr>
          <p:cNvPr id="12" name="Picture 11" descr="A picture containing posing&#10;&#10;Description automatically generated">
            <a:extLst>
              <a:ext uri="{FF2B5EF4-FFF2-40B4-BE49-F238E27FC236}">
                <a16:creationId xmlns:a16="http://schemas.microsoft.com/office/drawing/2014/main" id="{AAA8120F-AE61-40F5-AA63-C50163D23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48802" y="495139"/>
            <a:ext cx="2543175" cy="381000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91DF5A1-316B-4F19-B9EA-8A8842694C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2816" y="391200"/>
            <a:ext cx="3949641" cy="3877363"/>
          </a:xfrm>
        </p:spPr>
      </p:sp>
    </p:spTree>
    <p:extLst>
      <p:ext uri="{BB962C8B-B14F-4D97-AF65-F5344CB8AC3E}">
        <p14:creationId xmlns:p14="http://schemas.microsoft.com/office/powerpoint/2010/main" val="199059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4044-AC61-4F30-8019-17464CFA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0B40-48C1-46D4-AEC6-11B17453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Planning activities-selection of test cases for automation under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Smoke test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Sanity test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lvl="1" algn="just" fontAlgn="base"/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Regression test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Task allocation for automation test cases to automation testers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Techniques followed -Selenium , Java ,maven,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testNG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PageObjectModel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Cucumber frameworks selected for the automation 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​testing.</a:t>
            </a:r>
          </a:p>
          <a:p>
            <a:pPr marL="0" indent="0" algn="just"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84C9-1A29-4EE4-A3B4-6EA78F74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0BB5-FD69-4273-B429-60724AE5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40EE-F923-4950-81D6-68EEE2C8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933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67</TotalTime>
  <Words>372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Elephant</vt:lpstr>
      <vt:lpstr>Verdana</vt:lpstr>
      <vt:lpstr>Brush</vt:lpstr>
      <vt:lpstr>UNIFORM  STORE</vt:lpstr>
      <vt:lpstr>Agenda</vt:lpstr>
      <vt:lpstr>Sprint 1</vt:lpstr>
      <vt:lpstr>Manual Testing</vt:lpstr>
      <vt:lpstr>Test Execution</vt:lpstr>
      <vt:lpstr>Test Metrics</vt:lpstr>
      <vt:lpstr>Post Execution Activities</vt:lpstr>
      <vt:lpstr>Sprint 2</vt:lpstr>
      <vt:lpstr>Planning Activities</vt:lpstr>
      <vt:lpstr>Test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  STORE</dc:title>
  <dc:creator>Saanya Dhir</dc:creator>
  <cp:lastModifiedBy>Saanya Dhir</cp:lastModifiedBy>
  <cp:revision>2</cp:revision>
  <dcterms:created xsi:type="dcterms:W3CDTF">2021-10-06T09:05:21Z</dcterms:created>
  <dcterms:modified xsi:type="dcterms:W3CDTF">2021-10-13T07:36:35Z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