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25" autoAdjust="0"/>
  </p:normalViewPr>
  <p:slideViewPr>
    <p:cSldViewPr snapToGrid="0" snapToObjects="1">
      <p:cViewPr>
        <p:scale>
          <a:sx n="103" d="100"/>
          <a:sy n="103" d="100"/>
        </p:scale>
        <p:origin x="-992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Sheet1!$L$191</c:f>
              <c:strCache>
                <c:ptCount val="1"/>
                <c:pt idx="0">
                  <c:v>ADP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Sheet1!$D$62:$D$186</c:f>
              <c:numCache>
                <c:formatCode>0</c:formatCode>
                <c:ptCount val="125"/>
                <c:pt idx="0">
                  <c:v>250.8887005619908</c:v>
                </c:pt>
                <c:pt idx="1">
                  <c:v>356.5620672430086</c:v>
                </c:pt>
                <c:pt idx="2">
                  <c:v>232.7006797899958</c:v>
                </c:pt>
                <c:pt idx="3">
                  <c:v>153.1439561449952</c:v>
                </c:pt>
                <c:pt idx="4">
                  <c:v>150.805435391012</c:v>
                </c:pt>
                <c:pt idx="5">
                  <c:v>132.7346892949863</c:v>
                </c:pt>
                <c:pt idx="6">
                  <c:v>143.8790190390137</c:v>
                </c:pt>
                <c:pt idx="7">
                  <c:v>148.7307352639909</c:v>
                </c:pt>
                <c:pt idx="8">
                  <c:v>41.011189338009</c:v>
                </c:pt>
                <c:pt idx="9">
                  <c:v>110.0605175289966</c:v>
                </c:pt>
                <c:pt idx="10">
                  <c:v>172.238940063995</c:v>
                </c:pt>
                <c:pt idx="11">
                  <c:v>15.78415985300671</c:v>
                </c:pt>
                <c:pt idx="12">
                  <c:v>166.873593943994</c:v>
                </c:pt>
                <c:pt idx="13">
                  <c:v>166.0862512790045</c:v>
                </c:pt>
                <c:pt idx="14">
                  <c:v>88.65151285899627</c:v>
                </c:pt>
                <c:pt idx="15">
                  <c:v>110.8798859950039</c:v>
                </c:pt>
                <c:pt idx="16">
                  <c:v>28.0930608859926</c:v>
                </c:pt>
                <c:pt idx="17">
                  <c:v>115.3961879050039</c:v>
                </c:pt>
                <c:pt idx="18">
                  <c:v>-5.850069496998913</c:v>
                </c:pt>
                <c:pt idx="19">
                  <c:v>-5.854991416999836</c:v>
                </c:pt>
                <c:pt idx="20">
                  <c:v>-52.3294244770077</c:v>
                </c:pt>
                <c:pt idx="21">
                  <c:v>-4.20271170399792</c:v>
                </c:pt>
                <c:pt idx="22">
                  <c:v>103.8032652969996</c:v>
                </c:pt>
                <c:pt idx="23">
                  <c:v>-6.620062802991015</c:v>
                </c:pt>
                <c:pt idx="24">
                  <c:v>24.81750294099038</c:v>
                </c:pt>
                <c:pt idx="25">
                  <c:v>-32.17498086499108</c:v>
                </c:pt>
                <c:pt idx="26">
                  <c:v>-86.95766226100387</c:v>
                </c:pt>
                <c:pt idx="27">
                  <c:v>-200.369756840999</c:v>
                </c:pt>
                <c:pt idx="28">
                  <c:v>-207.1257062660006</c:v>
                </c:pt>
                <c:pt idx="29">
                  <c:v>-268.0518202899984</c:v>
                </c:pt>
                <c:pt idx="30">
                  <c:v>-296.6999524150015</c:v>
                </c:pt>
                <c:pt idx="31">
                  <c:v>-309.2480665460025</c:v>
                </c:pt>
                <c:pt idx="32">
                  <c:v>-367.6775927999988</c:v>
                </c:pt>
                <c:pt idx="33">
                  <c:v>-412.5624097429972</c:v>
                </c:pt>
                <c:pt idx="34">
                  <c:v>-629.5708943479985</c:v>
                </c:pt>
                <c:pt idx="35">
                  <c:v>-748.8829365069977</c:v>
                </c:pt>
                <c:pt idx="36">
                  <c:v>-769.936348564006</c:v>
                </c:pt>
                <c:pt idx="37">
                  <c:v>-881.1873509379947</c:v>
                </c:pt>
                <c:pt idx="38">
                  <c:v>-766.6871647420047</c:v>
                </c:pt>
                <c:pt idx="39">
                  <c:v>-628.1032325190027</c:v>
                </c:pt>
                <c:pt idx="40">
                  <c:v>-511.2712721720018</c:v>
                </c:pt>
                <c:pt idx="41">
                  <c:v>-382.600484265</c:v>
                </c:pt>
                <c:pt idx="42">
                  <c:v>-303.755640880001</c:v>
                </c:pt>
                <c:pt idx="43">
                  <c:v>-213.5092324739962</c:v>
                </c:pt>
                <c:pt idx="44">
                  <c:v>-158.8685294619936</c:v>
                </c:pt>
                <c:pt idx="45">
                  <c:v>-113.9568935100106</c:v>
                </c:pt>
                <c:pt idx="46">
                  <c:v>-161.7518758309889</c:v>
                </c:pt>
                <c:pt idx="47">
                  <c:v>-96.75427746601053</c:v>
                </c:pt>
                <c:pt idx="48">
                  <c:v>-48.11291840999911</c:v>
                </c:pt>
                <c:pt idx="49">
                  <c:v>11.99040292701102</c:v>
                </c:pt>
                <c:pt idx="50">
                  <c:v>17.69395406199328</c:v>
                </c:pt>
                <c:pt idx="51">
                  <c:v>105.8601306049968</c:v>
                </c:pt>
                <c:pt idx="52">
                  <c:v>179.8912207230023</c:v>
                </c:pt>
                <c:pt idx="53">
                  <c:v>101.5675251270004</c:v>
                </c:pt>
                <c:pt idx="54">
                  <c:v>98.2179239630059</c:v>
                </c:pt>
                <c:pt idx="55">
                  <c:v>95.39223482599481</c:v>
                </c:pt>
                <c:pt idx="56">
                  <c:v>95.32570535599368</c:v>
                </c:pt>
                <c:pt idx="57">
                  <c:v>153.8956660090043</c:v>
                </c:pt>
                <c:pt idx="58">
                  <c:v>170.8200191340002</c:v>
                </c:pt>
                <c:pt idx="59">
                  <c:v>86.47898252500453</c:v>
                </c:pt>
                <c:pt idx="60">
                  <c:v>196.8098514849989</c:v>
                </c:pt>
                <c:pt idx="61">
                  <c:v>158.3941264860041</c:v>
                </c:pt>
                <c:pt idx="62">
                  <c:v>282.3466137609939</c:v>
                </c:pt>
                <c:pt idx="63">
                  <c:v>230.5152549789927</c:v>
                </c:pt>
                <c:pt idx="64">
                  <c:v>239.0668191940058</c:v>
                </c:pt>
                <c:pt idx="65">
                  <c:v>170.138937790005</c:v>
                </c:pt>
                <c:pt idx="66">
                  <c:v>187.354640960999</c:v>
                </c:pt>
                <c:pt idx="67">
                  <c:v>199.8954026589927</c:v>
                </c:pt>
                <c:pt idx="68">
                  <c:v>344.3717466570088</c:v>
                </c:pt>
                <c:pt idx="69">
                  <c:v>129.2765525540017</c:v>
                </c:pt>
                <c:pt idx="70">
                  <c:v>260.9226121120009</c:v>
                </c:pt>
                <c:pt idx="71">
                  <c:v>197.1663707080006</c:v>
                </c:pt>
                <c:pt idx="72">
                  <c:v>242.4961975149927</c:v>
                </c:pt>
                <c:pt idx="73">
                  <c:v>325.8739220900025</c:v>
                </c:pt>
                <c:pt idx="74">
                  <c:v>187.9215427809977</c:v>
                </c:pt>
                <c:pt idx="75">
                  <c:v>190.4940377500025</c:v>
                </c:pt>
                <c:pt idx="76">
                  <c:v>130.6522892369976</c:v>
                </c:pt>
                <c:pt idx="77">
                  <c:v>80.5160549830034</c:v>
                </c:pt>
                <c:pt idx="78">
                  <c:v>166.7296616459935</c:v>
                </c:pt>
                <c:pt idx="79">
                  <c:v>172.4244942420046</c:v>
                </c:pt>
                <c:pt idx="80">
                  <c:v>169.7622356929933</c:v>
                </c:pt>
                <c:pt idx="81">
                  <c:v>189.3914678900037</c:v>
                </c:pt>
                <c:pt idx="82">
                  <c:v>213.810937634</c:v>
                </c:pt>
                <c:pt idx="83">
                  <c:v>144.3495669330005</c:v>
                </c:pt>
                <c:pt idx="84">
                  <c:v>181.4211114619975</c:v>
                </c:pt>
                <c:pt idx="85">
                  <c:v>256.2553330410009</c:v>
                </c:pt>
                <c:pt idx="86">
                  <c:v>128.1928094890027</c:v>
                </c:pt>
                <c:pt idx="87">
                  <c:v>118.1926448949962</c:v>
                </c:pt>
                <c:pt idx="88">
                  <c:v>169.1378211730043</c:v>
                </c:pt>
                <c:pt idx="89">
                  <c:v>195.8618119470047</c:v>
                </c:pt>
                <c:pt idx="90">
                  <c:v>256.0038185519952</c:v>
                </c:pt>
                <c:pt idx="91">
                  <c:v>186.5983276229963</c:v>
                </c:pt>
                <c:pt idx="92">
                  <c:v>230.6799194060004</c:v>
                </c:pt>
                <c:pt idx="93">
                  <c:v>188.341762379001</c:v>
                </c:pt>
                <c:pt idx="94">
                  <c:v>210.8524670729966</c:v>
                </c:pt>
                <c:pt idx="95">
                  <c:v>204.1671548040031</c:v>
                </c:pt>
                <c:pt idx="96">
                  <c:v>175.2673979219981</c:v>
                </c:pt>
                <c:pt idx="97">
                  <c:v>208.696099615001</c:v>
                </c:pt>
                <c:pt idx="98">
                  <c:v>200.200774611003</c:v>
                </c:pt>
                <c:pt idx="99">
                  <c:v>253.6132296180003</c:v>
                </c:pt>
                <c:pt idx="100">
                  <c:v>267.1425355520041</c:v>
                </c:pt>
                <c:pt idx="101">
                  <c:v>276.6135568789904</c:v>
                </c:pt>
                <c:pt idx="102">
                  <c:v>221.305208773003</c:v>
                </c:pt>
                <c:pt idx="103">
                  <c:v>221.4703774500085</c:v>
                </c:pt>
                <c:pt idx="104">
                  <c:v>208.777214361995</c:v>
                </c:pt>
                <c:pt idx="105">
                  <c:v>228.5119271199947</c:v>
                </c:pt>
                <c:pt idx="106">
                  <c:v>268.6764424430003</c:v>
                </c:pt>
                <c:pt idx="107">
                  <c:v>275.5838139520055</c:v>
                </c:pt>
                <c:pt idx="108">
                  <c:v>207.6723678010021</c:v>
                </c:pt>
                <c:pt idx="109">
                  <c:v>211.2400573399937</c:v>
                </c:pt>
                <c:pt idx="110">
                  <c:v>184.3932687100023</c:v>
                </c:pt>
                <c:pt idx="111">
                  <c:v>190.9509848849993</c:v>
                </c:pt>
                <c:pt idx="112">
                  <c:v>191.9876046349964</c:v>
                </c:pt>
                <c:pt idx="113">
                  <c:v>307.1852179340058</c:v>
                </c:pt>
                <c:pt idx="114">
                  <c:v>158.000347631998</c:v>
                </c:pt>
                <c:pt idx="115">
                  <c:v>201.2391801060003</c:v>
                </c:pt>
                <c:pt idx="116">
                  <c:v>170.754596690007</c:v>
                </c:pt>
                <c:pt idx="117">
                  <c:v>177.8717054709996</c:v>
                </c:pt>
                <c:pt idx="118">
                  <c:v>192.7738213549892</c:v>
                </c:pt>
                <c:pt idx="119">
                  <c:v>287.0450176040031</c:v>
                </c:pt>
                <c:pt idx="120">
                  <c:v>192.8866410979972</c:v>
                </c:pt>
                <c:pt idx="121">
                  <c:v>207.4935088140046</c:v>
                </c:pt>
                <c:pt idx="122">
                  <c:v>201.0257142710034</c:v>
                </c:pt>
                <c:pt idx="123">
                  <c:v>165.7936116659985</c:v>
                </c:pt>
                <c:pt idx="124">
                  <c:v>173.1818953009933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Sheet1!$L$192</c:f>
              <c:strCache>
                <c:ptCount val="1"/>
                <c:pt idx="0">
                  <c:v>BLS</c:v>
                </c:pt>
              </c:strCache>
            </c:strRef>
          </c:tx>
          <c:marker>
            <c:symbol val="none"/>
          </c:marker>
          <c:cat>
            <c:numRef>
              <c:f>Sheet1!$B$62:$B$186</c:f>
              <c:numCache>
                <c:formatCode>m/d/yy</c:formatCode>
                <c:ptCount val="125"/>
                <c:pt idx="0">
                  <c:v>38718.0</c:v>
                </c:pt>
                <c:pt idx="1">
                  <c:v>38749.0</c:v>
                </c:pt>
                <c:pt idx="2">
                  <c:v>38777.0</c:v>
                </c:pt>
                <c:pt idx="3">
                  <c:v>38808.0</c:v>
                </c:pt>
                <c:pt idx="4">
                  <c:v>38838.0</c:v>
                </c:pt>
                <c:pt idx="5">
                  <c:v>38869.0</c:v>
                </c:pt>
                <c:pt idx="6">
                  <c:v>38899.0</c:v>
                </c:pt>
                <c:pt idx="7">
                  <c:v>38930.0</c:v>
                </c:pt>
                <c:pt idx="8">
                  <c:v>38961.0</c:v>
                </c:pt>
                <c:pt idx="9">
                  <c:v>38991.0</c:v>
                </c:pt>
                <c:pt idx="10">
                  <c:v>39022.0</c:v>
                </c:pt>
                <c:pt idx="11">
                  <c:v>39052.0</c:v>
                </c:pt>
                <c:pt idx="12">
                  <c:v>39083.0</c:v>
                </c:pt>
                <c:pt idx="13">
                  <c:v>39114.0</c:v>
                </c:pt>
                <c:pt idx="14">
                  <c:v>39142.0</c:v>
                </c:pt>
                <c:pt idx="15">
                  <c:v>39173.0</c:v>
                </c:pt>
                <c:pt idx="16">
                  <c:v>39203.0</c:v>
                </c:pt>
                <c:pt idx="17">
                  <c:v>39234.0</c:v>
                </c:pt>
                <c:pt idx="18">
                  <c:v>39264.0</c:v>
                </c:pt>
                <c:pt idx="19">
                  <c:v>39295.0</c:v>
                </c:pt>
                <c:pt idx="20">
                  <c:v>39326.0</c:v>
                </c:pt>
                <c:pt idx="21">
                  <c:v>39356.0</c:v>
                </c:pt>
                <c:pt idx="22">
                  <c:v>39387.0</c:v>
                </c:pt>
                <c:pt idx="23">
                  <c:v>39417.0</c:v>
                </c:pt>
                <c:pt idx="24">
                  <c:v>39448.0</c:v>
                </c:pt>
                <c:pt idx="25">
                  <c:v>39479.0</c:v>
                </c:pt>
                <c:pt idx="26">
                  <c:v>39508.0</c:v>
                </c:pt>
                <c:pt idx="27">
                  <c:v>39539.0</c:v>
                </c:pt>
                <c:pt idx="28">
                  <c:v>39569.0</c:v>
                </c:pt>
                <c:pt idx="29">
                  <c:v>39600.0</c:v>
                </c:pt>
                <c:pt idx="30">
                  <c:v>39630.0</c:v>
                </c:pt>
                <c:pt idx="31">
                  <c:v>39661.0</c:v>
                </c:pt>
                <c:pt idx="32">
                  <c:v>39692.0</c:v>
                </c:pt>
                <c:pt idx="33">
                  <c:v>39722.0</c:v>
                </c:pt>
                <c:pt idx="34">
                  <c:v>39753.0</c:v>
                </c:pt>
                <c:pt idx="35">
                  <c:v>39783.0</c:v>
                </c:pt>
                <c:pt idx="36">
                  <c:v>39814.0</c:v>
                </c:pt>
                <c:pt idx="37">
                  <c:v>39845.0</c:v>
                </c:pt>
                <c:pt idx="38">
                  <c:v>39873.0</c:v>
                </c:pt>
                <c:pt idx="39">
                  <c:v>39904.0</c:v>
                </c:pt>
                <c:pt idx="40">
                  <c:v>39934.0</c:v>
                </c:pt>
                <c:pt idx="41">
                  <c:v>39965.0</c:v>
                </c:pt>
                <c:pt idx="42">
                  <c:v>39995.0</c:v>
                </c:pt>
                <c:pt idx="43">
                  <c:v>40026.0</c:v>
                </c:pt>
                <c:pt idx="44">
                  <c:v>40057.0</c:v>
                </c:pt>
                <c:pt idx="45">
                  <c:v>40087.0</c:v>
                </c:pt>
                <c:pt idx="46">
                  <c:v>40118.0</c:v>
                </c:pt>
                <c:pt idx="47">
                  <c:v>40148.0</c:v>
                </c:pt>
                <c:pt idx="48">
                  <c:v>40179.0</c:v>
                </c:pt>
                <c:pt idx="49">
                  <c:v>40210.0</c:v>
                </c:pt>
                <c:pt idx="50">
                  <c:v>40238.0</c:v>
                </c:pt>
                <c:pt idx="51">
                  <c:v>40269.0</c:v>
                </c:pt>
                <c:pt idx="52">
                  <c:v>40299.0</c:v>
                </c:pt>
                <c:pt idx="53">
                  <c:v>40330.0</c:v>
                </c:pt>
                <c:pt idx="54">
                  <c:v>40360.0</c:v>
                </c:pt>
                <c:pt idx="55">
                  <c:v>40391.0</c:v>
                </c:pt>
                <c:pt idx="56">
                  <c:v>40422.0</c:v>
                </c:pt>
                <c:pt idx="57">
                  <c:v>40452.0</c:v>
                </c:pt>
                <c:pt idx="58">
                  <c:v>40483.0</c:v>
                </c:pt>
                <c:pt idx="59">
                  <c:v>40513.0</c:v>
                </c:pt>
                <c:pt idx="60">
                  <c:v>40544.0</c:v>
                </c:pt>
                <c:pt idx="61">
                  <c:v>40575.0</c:v>
                </c:pt>
                <c:pt idx="62">
                  <c:v>40603.0</c:v>
                </c:pt>
                <c:pt idx="63">
                  <c:v>40634.0</c:v>
                </c:pt>
                <c:pt idx="64">
                  <c:v>40664.0</c:v>
                </c:pt>
                <c:pt idx="65">
                  <c:v>40695.0</c:v>
                </c:pt>
                <c:pt idx="66">
                  <c:v>40725.0</c:v>
                </c:pt>
                <c:pt idx="67">
                  <c:v>40756.0</c:v>
                </c:pt>
                <c:pt idx="68">
                  <c:v>40787.0</c:v>
                </c:pt>
                <c:pt idx="69">
                  <c:v>40817.0</c:v>
                </c:pt>
                <c:pt idx="70">
                  <c:v>40848.0</c:v>
                </c:pt>
                <c:pt idx="71">
                  <c:v>40878.0</c:v>
                </c:pt>
                <c:pt idx="72">
                  <c:v>40909.0</c:v>
                </c:pt>
                <c:pt idx="73">
                  <c:v>40940.0</c:v>
                </c:pt>
                <c:pt idx="74">
                  <c:v>40969.0</c:v>
                </c:pt>
                <c:pt idx="75">
                  <c:v>41000.0</c:v>
                </c:pt>
                <c:pt idx="76">
                  <c:v>41030.0</c:v>
                </c:pt>
                <c:pt idx="77">
                  <c:v>41061.0</c:v>
                </c:pt>
                <c:pt idx="78">
                  <c:v>41091.0</c:v>
                </c:pt>
                <c:pt idx="79">
                  <c:v>41122.0</c:v>
                </c:pt>
                <c:pt idx="80">
                  <c:v>41153.0</c:v>
                </c:pt>
                <c:pt idx="81">
                  <c:v>41183.0</c:v>
                </c:pt>
                <c:pt idx="82">
                  <c:v>41214.0</c:v>
                </c:pt>
                <c:pt idx="83">
                  <c:v>41244.0</c:v>
                </c:pt>
                <c:pt idx="84">
                  <c:v>41275.0</c:v>
                </c:pt>
                <c:pt idx="85">
                  <c:v>41306.0</c:v>
                </c:pt>
                <c:pt idx="86">
                  <c:v>41334.0</c:v>
                </c:pt>
                <c:pt idx="87">
                  <c:v>41365.0</c:v>
                </c:pt>
                <c:pt idx="88">
                  <c:v>41395.0</c:v>
                </c:pt>
                <c:pt idx="89">
                  <c:v>41426.0</c:v>
                </c:pt>
                <c:pt idx="90">
                  <c:v>41456.0</c:v>
                </c:pt>
                <c:pt idx="91">
                  <c:v>41487.0</c:v>
                </c:pt>
                <c:pt idx="92">
                  <c:v>41518.0</c:v>
                </c:pt>
                <c:pt idx="93">
                  <c:v>41548.0</c:v>
                </c:pt>
                <c:pt idx="94">
                  <c:v>41579.0</c:v>
                </c:pt>
                <c:pt idx="95">
                  <c:v>41609.0</c:v>
                </c:pt>
                <c:pt idx="96">
                  <c:v>41640.0</c:v>
                </c:pt>
                <c:pt idx="97">
                  <c:v>41671.0</c:v>
                </c:pt>
                <c:pt idx="98">
                  <c:v>41699.0</c:v>
                </c:pt>
                <c:pt idx="99">
                  <c:v>41730.0</c:v>
                </c:pt>
                <c:pt idx="100">
                  <c:v>41760.0</c:v>
                </c:pt>
                <c:pt idx="101">
                  <c:v>41791.0</c:v>
                </c:pt>
                <c:pt idx="102">
                  <c:v>41821.0</c:v>
                </c:pt>
                <c:pt idx="103">
                  <c:v>41852.0</c:v>
                </c:pt>
                <c:pt idx="104">
                  <c:v>41883.0</c:v>
                </c:pt>
                <c:pt idx="105">
                  <c:v>41913.0</c:v>
                </c:pt>
                <c:pt idx="106">
                  <c:v>41944.0</c:v>
                </c:pt>
                <c:pt idx="107">
                  <c:v>41974.0</c:v>
                </c:pt>
                <c:pt idx="108">
                  <c:v>42005.0</c:v>
                </c:pt>
                <c:pt idx="109">
                  <c:v>42036.0</c:v>
                </c:pt>
                <c:pt idx="110">
                  <c:v>42064.0</c:v>
                </c:pt>
                <c:pt idx="111">
                  <c:v>42095.0</c:v>
                </c:pt>
                <c:pt idx="112">
                  <c:v>42125.0</c:v>
                </c:pt>
                <c:pt idx="113">
                  <c:v>42156.0</c:v>
                </c:pt>
                <c:pt idx="114">
                  <c:v>42186.0</c:v>
                </c:pt>
                <c:pt idx="115">
                  <c:v>42217.0</c:v>
                </c:pt>
                <c:pt idx="116">
                  <c:v>42248.0</c:v>
                </c:pt>
                <c:pt idx="117">
                  <c:v>42278.0</c:v>
                </c:pt>
                <c:pt idx="118">
                  <c:v>42309.0</c:v>
                </c:pt>
                <c:pt idx="119">
                  <c:v>42339.0</c:v>
                </c:pt>
                <c:pt idx="120">
                  <c:v>42370.0</c:v>
                </c:pt>
                <c:pt idx="121">
                  <c:v>42401.0</c:v>
                </c:pt>
                <c:pt idx="122">
                  <c:v>42430.0</c:v>
                </c:pt>
                <c:pt idx="123">
                  <c:v>42461.0</c:v>
                </c:pt>
                <c:pt idx="124">
                  <c:v>42491.0</c:v>
                </c:pt>
              </c:numCache>
            </c:numRef>
          </c:cat>
          <c:val>
            <c:numRef>
              <c:f>Sheet1!$E$62:$E$186</c:f>
              <c:numCache>
                <c:formatCode>General</c:formatCode>
                <c:ptCount val="125"/>
                <c:pt idx="1">
                  <c:v>285.0</c:v>
                </c:pt>
                <c:pt idx="2">
                  <c:v>256.0</c:v>
                </c:pt>
                <c:pt idx="3">
                  <c:v>167.0</c:v>
                </c:pt>
                <c:pt idx="4">
                  <c:v>16.0</c:v>
                </c:pt>
                <c:pt idx="5">
                  <c:v>86.0</c:v>
                </c:pt>
                <c:pt idx="6">
                  <c:v>156.0</c:v>
                </c:pt>
                <c:pt idx="7">
                  <c:v>143.0</c:v>
                </c:pt>
                <c:pt idx="8">
                  <c:v>87.0</c:v>
                </c:pt>
                <c:pt idx="9">
                  <c:v>18.0</c:v>
                </c:pt>
                <c:pt idx="10">
                  <c:v>193.0</c:v>
                </c:pt>
                <c:pt idx="11">
                  <c:v>166.0</c:v>
                </c:pt>
                <c:pt idx="12">
                  <c:v>233.0</c:v>
                </c:pt>
                <c:pt idx="13">
                  <c:v>54.0</c:v>
                </c:pt>
                <c:pt idx="14">
                  <c:v>171.0</c:v>
                </c:pt>
                <c:pt idx="15">
                  <c:v>53.0</c:v>
                </c:pt>
                <c:pt idx="16">
                  <c:v>125.0</c:v>
                </c:pt>
                <c:pt idx="17">
                  <c:v>64.0</c:v>
                </c:pt>
                <c:pt idx="18">
                  <c:v>3.0</c:v>
                </c:pt>
                <c:pt idx="19">
                  <c:v>-79.0</c:v>
                </c:pt>
                <c:pt idx="20">
                  <c:v>35.0</c:v>
                </c:pt>
                <c:pt idx="21">
                  <c:v>67.0</c:v>
                </c:pt>
                <c:pt idx="22">
                  <c:v>78.0</c:v>
                </c:pt>
                <c:pt idx="23">
                  <c:v>55.0</c:v>
                </c:pt>
                <c:pt idx="24">
                  <c:v>7.0</c:v>
                </c:pt>
                <c:pt idx="25">
                  <c:v>-115.0</c:v>
                </c:pt>
                <c:pt idx="26">
                  <c:v>-104.0</c:v>
                </c:pt>
                <c:pt idx="27">
                  <c:v>-217.0</c:v>
                </c:pt>
                <c:pt idx="28">
                  <c:v>-218.0</c:v>
                </c:pt>
                <c:pt idx="29">
                  <c:v>-199.0</c:v>
                </c:pt>
                <c:pt idx="30">
                  <c:v>-260.0</c:v>
                </c:pt>
                <c:pt idx="31">
                  <c:v>-265.0</c:v>
                </c:pt>
                <c:pt idx="32">
                  <c:v>-422.0</c:v>
                </c:pt>
                <c:pt idx="33">
                  <c:v>-485.0</c:v>
                </c:pt>
                <c:pt idx="34">
                  <c:v>-780.0</c:v>
                </c:pt>
                <c:pt idx="35">
                  <c:v>-691.0</c:v>
                </c:pt>
                <c:pt idx="36">
                  <c:v>-814.0</c:v>
                </c:pt>
                <c:pt idx="37">
                  <c:v>-700.0</c:v>
                </c:pt>
                <c:pt idx="38">
                  <c:v>-807.0</c:v>
                </c:pt>
                <c:pt idx="39">
                  <c:v>-803.0</c:v>
                </c:pt>
                <c:pt idx="40">
                  <c:v>-291.0</c:v>
                </c:pt>
                <c:pt idx="41">
                  <c:v>-429.0</c:v>
                </c:pt>
                <c:pt idx="42">
                  <c:v>-274.0</c:v>
                </c:pt>
                <c:pt idx="43">
                  <c:v>-228.0</c:v>
                </c:pt>
                <c:pt idx="44">
                  <c:v>-133.0</c:v>
                </c:pt>
                <c:pt idx="45">
                  <c:v>-273.0</c:v>
                </c:pt>
                <c:pt idx="46">
                  <c:v>-16.0</c:v>
                </c:pt>
                <c:pt idx="47">
                  <c:v>-228.0</c:v>
                </c:pt>
                <c:pt idx="48">
                  <c:v>19.0</c:v>
                </c:pt>
                <c:pt idx="49">
                  <c:v>-54.0</c:v>
                </c:pt>
                <c:pt idx="50">
                  <c:v>121.0</c:v>
                </c:pt>
                <c:pt idx="51">
                  <c:v>192.0</c:v>
                </c:pt>
                <c:pt idx="52">
                  <c:v>95.0</c:v>
                </c:pt>
                <c:pt idx="53">
                  <c:v>123.0</c:v>
                </c:pt>
                <c:pt idx="54">
                  <c:v>101.0</c:v>
                </c:pt>
                <c:pt idx="55">
                  <c:v>115.0</c:v>
                </c:pt>
                <c:pt idx="56">
                  <c:v>121.0</c:v>
                </c:pt>
                <c:pt idx="57">
                  <c:v>207.0</c:v>
                </c:pt>
                <c:pt idx="58">
                  <c:v>133.0</c:v>
                </c:pt>
                <c:pt idx="59">
                  <c:v>109.0</c:v>
                </c:pt>
                <c:pt idx="60">
                  <c:v>50.0</c:v>
                </c:pt>
                <c:pt idx="61">
                  <c:v>231.0</c:v>
                </c:pt>
                <c:pt idx="62">
                  <c:v>248.0</c:v>
                </c:pt>
                <c:pt idx="63">
                  <c:v>354.0</c:v>
                </c:pt>
                <c:pt idx="64">
                  <c:v>128.0</c:v>
                </c:pt>
                <c:pt idx="65">
                  <c:v>200.0</c:v>
                </c:pt>
                <c:pt idx="66">
                  <c:v>185.0</c:v>
                </c:pt>
                <c:pt idx="67">
                  <c:v>139.0</c:v>
                </c:pt>
                <c:pt idx="68">
                  <c:v>280.0</c:v>
                </c:pt>
                <c:pt idx="69">
                  <c:v>187.0</c:v>
                </c:pt>
                <c:pt idx="70">
                  <c:v>173.0</c:v>
                </c:pt>
                <c:pt idx="71">
                  <c:v>224.0</c:v>
                </c:pt>
                <c:pt idx="72">
                  <c:v>347.0</c:v>
                </c:pt>
                <c:pt idx="73">
                  <c:v>261.0</c:v>
                </c:pt>
                <c:pt idx="74">
                  <c:v>237.0</c:v>
                </c:pt>
                <c:pt idx="75">
                  <c:v>90.0</c:v>
                </c:pt>
                <c:pt idx="76">
                  <c:v>130.0</c:v>
                </c:pt>
                <c:pt idx="77">
                  <c:v>72.0</c:v>
                </c:pt>
                <c:pt idx="78">
                  <c:v>160.0</c:v>
                </c:pt>
                <c:pt idx="79">
                  <c:v>174.0</c:v>
                </c:pt>
                <c:pt idx="80">
                  <c:v>180.0</c:v>
                </c:pt>
                <c:pt idx="81">
                  <c:v>164.0</c:v>
                </c:pt>
                <c:pt idx="82">
                  <c:v>171.0</c:v>
                </c:pt>
                <c:pt idx="83">
                  <c:v>233.0</c:v>
                </c:pt>
                <c:pt idx="84">
                  <c:v>203.0</c:v>
                </c:pt>
                <c:pt idx="85">
                  <c:v>297.0</c:v>
                </c:pt>
                <c:pt idx="86">
                  <c:v>150.0</c:v>
                </c:pt>
                <c:pt idx="87">
                  <c:v>193.0</c:v>
                </c:pt>
                <c:pt idx="88">
                  <c:v>225.0</c:v>
                </c:pt>
                <c:pt idx="89">
                  <c:v>173.0</c:v>
                </c:pt>
                <c:pt idx="90">
                  <c:v>162.0</c:v>
                </c:pt>
                <c:pt idx="91">
                  <c:v>242.0</c:v>
                </c:pt>
                <c:pt idx="92">
                  <c:v>179.0</c:v>
                </c:pt>
                <c:pt idx="93">
                  <c:v>203.0</c:v>
                </c:pt>
                <c:pt idx="94">
                  <c:v>280.0</c:v>
                </c:pt>
                <c:pt idx="95">
                  <c:v>71.0</c:v>
                </c:pt>
                <c:pt idx="96">
                  <c:v>197.0</c:v>
                </c:pt>
                <c:pt idx="97">
                  <c:v>158.0</c:v>
                </c:pt>
                <c:pt idx="98">
                  <c:v>261.0</c:v>
                </c:pt>
                <c:pt idx="99">
                  <c:v>282.0</c:v>
                </c:pt>
                <c:pt idx="100">
                  <c:v>215.0</c:v>
                </c:pt>
                <c:pt idx="101">
                  <c:v>267.0</c:v>
                </c:pt>
                <c:pt idx="102">
                  <c:v>244.0</c:v>
                </c:pt>
                <c:pt idx="103">
                  <c:v>231.0</c:v>
                </c:pt>
                <c:pt idx="104">
                  <c:v>237.0</c:v>
                </c:pt>
                <c:pt idx="105">
                  <c:v>190.0</c:v>
                </c:pt>
                <c:pt idx="106">
                  <c:v>324.0</c:v>
                </c:pt>
                <c:pt idx="107">
                  <c:v>279.0</c:v>
                </c:pt>
                <c:pt idx="108">
                  <c:v>214.0</c:v>
                </c:pt>
                <c:pt idx="109">
                  <c:v>252.0</c:v>
                </c:pt>
                <c:pt idx="110">
                  <c:v>90.0</c:v>
                </c:pt>
                <c:pt idx="111">
                  <c:v>241.0</c:v>
                </c:pt>
                <c:pt idx="112">
                  <c:v>256.0</c:v>
                </c:pt>
                <c:pt idx="113">
                  <c:v>226.0</c:v>
                </c:pt>
                <c:pt idx="114">
                  <c:v>245.0</c:v>
                </c:pt>
                <c:pt idx="115">
                  <c:v>123.0</c:v>
                </c:pt>
                <c:pt idx="116">
                  <c:v>162.0</c:v>
                </c:pt>
                <c:pt idx="117">
                  <c:v>304.0</c:v>
                </c:pt>
                <c:pt idx="118">
                  <c:v>279.0</c:v>
                </c:pt>
                <c:pt idx="119">
                  <c:v>259.0</c:v>
                </c:pt>
                <c:pt idx="120">
                  <c:v>155.0</c:v>
                </c:pt>
                <c:pt idx="121">
                  <c:v>222.0</c:v>
                </c:pt>
                <c:pt idx="122">
                  <c:v>167.0</c:v>
                </c:pt>
                <c:pt idx="123">
                  <c:v>130.0</c:v>
                </c:pt>
                <c:pt idx="124">
                  <c:v>25.0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4349992"/>
        <c:axId val="-2121397736"/>
      </c:lineChart>
      <c:dateAx>
        <c:axId val="2144349992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-2121397736"/>
        <c:crosses val="autoZero"/>
        <c:auto val="1"/>
        <c:lblOffset val="100"/>
        <c:baseTimeUnit val="months"/>
      </c:dateAx>
      <c:valAx>
        <c:axId val="-2121397736"/>
        <c:scaling>
          <c:orientation val="minMax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crossAx val="2144349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Sheet1!$M$170:$M$181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Sheet1!$N$170:$N$181</c:f>
              <c:numCache>
                <c:formatCode>General</c:formatCode>
                <c:ptCount val="12"/>
                <c:pt idx="0">
                  <c:v>20.0</c:v>
                </c:pt>
                <c:pt idx="1">
                  <c:v>17.0</c:v>
                </c:pt>
                <c:pt idx="2">
                  <c:v>30.0</c:v>
                </c:pt>
                <c:pt idx="3">
                  <c:v>43.0</c:v>
                </c:pt>
                <c:pt idx="4">
                  <c:v>26.0</c:v>
                </c:pt>
                <c:pt idx="5">
                  <c:v>28.0</c:v>
                </c:pt>
                <c:pt idx="6">
                  <c:v>19.0</c:v>
                </c:pt>
                <c:pt idx="7">
                  <c:v>25.0</c:v>
                </c:pt>
                <c:pt idx="8">
                  <c:v>34.0</c:v>
                </c:pt>
                <c:pt idx="9">
                  <c:v>28.0</c:v>
                </c:pt>
                <c:pt idx="10">
                  <c:v>40.0</c:v>
                </c:pt>
                <c:pt idx="11">
                  <c:v>47.0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118830600"/>
        <c:axId val="-2118827592"/>
      </c:barChart>
      <c:catAx>
        <c:axId val="-21188306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8827592"/>
        <c:crosses val="autoZero"/>
        <c:auto val="1"/>
        <c:lblAlgn val="ctr"/>
        <c:lblOffset val="100"/>
        <c:noMultiLvlLbl val="0"/>
      </c:catAx>
      <c:valAx>
        <c:axId val="-2118827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88306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3026F-1259-D944-AF66-0811C17881CA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9643C-557E-0E4A-92F2-427D0C822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4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7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 over entire period, mean absolute difference between</a:t>
            </a:r>
            <a:r>
              <a:rPr lang="en-US" baseline="0" dirty="0" smtClean="0"/>
              <a:t> both over entire period.</a:t>
            </a:r>
          </a:p>
          <a:p>
            <a:r>
              <a:rPr lang="en-US" baseline="0" dirty="0" smtClean="0"/>
              <a:t>Change and vary time periods, and do correlation and mean absolute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4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time periods </a:t>
            </a:r>
            <a:r>
              <a:rPr lang="en-US" smtClean="0"/>
              <a:t>for</a:t>
            </a:r>
            <a:r>
              <a:rPr lang="en-US" baseline="0" smtClean="0"/>
              <a:t>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9643C-557E-0E4A-92F2-427D0C822B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7/4/16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7/4/16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Job Growth (+180K)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rcRect t="27104" b="271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311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ADP vs. BLS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377944"/>
              </p:ext>
            </p:extLst>
          </p:nvPr>
        </p:nvGraphicFramePr>
        <p:xfrm>
          <a:off x="457200" y="2071270"/>
          <a:ext cx="7620000" cy="4329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1572" y="1424939"/>
            <a:ext cx="1786803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Monthly comparison 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108375" y="1597546"/>
            <a:ext cx="616484" cy="212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4859" y="1417638"/>
            <a:ext cx="1097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Button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691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Comparison of ADP vs. BLS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291490"/>
              </p:ext>
            </p:extLst>
          </p:nvPr>
        </p:nvGraphicFramePr>
        <p:xfrm>
          <a:off x="457200" y="2132914"/>
          <a:ext cx="8229600" cy="4344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1572" y="1597546"/>
            <a:ext cx="1786803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Monthly comparison 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08375" y="1770153"/>
            <a:ext cx="616484" cy="212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24859" y="1590245"/>
            <a:ext cx="172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Result of selecting button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4905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2916</TotalTime>
  <Words>64</Words>
  <Application>Microsoft Macintosh PowerPoint</Application>
  <PresentationFormat>On-screen Show (4:3)</PresentationFormat>
  <Paragraphs>13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May Job Growth (+180K)</vt:lpstr>
      <vt:lpstr>ADP vs. BLS</vt:lpstr>
      <vt:lpstr>Monthly Comparison of ADP vs. BLS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Roiana Reid</dc:creator>
  <cp:lastModifiedBy>Roiana Reid</cp:lastModifiedBy>
  <cp:revision>8</cp:revision>
  <dcterms:created xsi:type="dcterms:W3CDTF">2016-06-26T01:11:17Z</dcterms:created>
  <dcterms:modified xsi:type="dcterms:W3CDTF">2016-07-05T01:14:41Z</dcterms:modified>
</cp:coreProperties>
</file>