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5" autoAdjust="0"/>
  </p:normalViewPr>
  <p:slideViewPr>
    <p:cSldViewPr snapToGrid="0" snapToObjects="1">
      <p:cViewPr>
        <p:scale>
          <a:sx n="85" d="100"/>
          <a:sy n="85" d="100"/>
        </p:scale>
        <p:origin x="-134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88.65151285899627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-52.3294244770077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-86.95766226100387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-412.5624097429972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-766.6871647420047</c:v>
                </c:pt>
                <c:pt idx="39">
                  <c:v>-628.1032325190027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95.32570535599368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86.47898252500453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256.2553330410009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276.6135568789904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275.5838139520055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766168"/>
        <c:axId val="-2118762872"/>
      </c:lineChart>
      <c:dateAx>
        <c:axId val="-2118766168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8762872"/>
        <c:crosses val="autoZero"/>
        <c:auto val="1"/>
        <c:lblOffset val="100"/>
        <c:baseTimeUnit val="months"/>
        <c:majorUnit val="12.0"/>
        <c:majorTimeUnit val="months"/>
      </c:dateAx>
      <c:valAx>
        <c:axId val="-211876287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8766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6520888"/>
        <c:axId val="-2120655576"/>
      </c:barChart>
      <c:catAx>
        <c:axId val="-21365208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0655576"/>
        <c:crosses val="autoZero"/>
        <c:auto val="1"/>
        <c:lblAlgn val="ctr"/>
        <c:lblOffset val="100"/>
        <c:noMultiLvlLbl val="0"/>
      </c:catAx>
      <c:valAx>
        <c:axId val="-2120655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6520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026F-1259-D944-AF66-0811C17881CA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643C-557E-0E4A-92F2-427D0C822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132365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069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Monthly </a:t>
            </a:r>
            <a:r>
              <a:rPr lang="en-US" sz="1000" b="1" dirty="0" smtClean="0">
                <a:solidFill>
                  <a:schemeClr val="bg1"/>
                </a:solidFill>
              </a:rPr>
              <a:t>Comparison 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233763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7490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2945</TotalTime>
  <Words>103</Words>
  <Application>Microsoft Macintosh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ADP vs. BLS private payroll growth</vt:lpstr>
      <vt:lpstr>Monthly Comparison of ADP vs. BLS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Roiana Reid</dc:creator>
  <cp:lastModifiedBy>Roiana Reid</cp:lastModifiedBy>
  <cp:revision>13</cp:revision>
  <dcterms:created xsi:type="dcterms:W3CDTF">2016-06-26T01:11:17Z</dcterms:created>
  <dcterms:modified xsi:type="dcterms:W3CDTF">2016-07-05T01:15:35Z</dcterms:modified>
</cp:coreProperties>
</file>