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6"/>
  </p:notesMasterIdLst>
  <p:sldIdLst>
    <p:sldId id="258" r:id="rId2"/>
    <p:sldId id="261" r:id="rId3"/>
    <p:sldId id="259" r:id="rId4"/>
    <p:sldId id="262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5" autoAdjust="0"/>
  </p:normalViewPr>
  <p:slideViewPr>
    <p:cSldViewPr snapToGrid="0" snapToObjects="1">
      <p:cViewPr>
        <p:scale>
          <a:sx n="85" d="100"/>
          <a:sy n="85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5" TargetMode="External"/><Relationship Id="rId3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Relationship Id="rId2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65535741855797"/>
          <c:y val="0.104455995734908"/>
          <c:w val="0.914026169522927"/>
          <c:h val="0.822653379265092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88.65151285899626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-52.32942447700769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-86.95766226100388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-412.5624097429971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-766.6871647420046</c:v>
                </c:pt>
                <c:pt idx="39">
                  <c:v>-628.1032325190028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95.32570535599366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86.47898252500451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256.2553330410008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276.6135568789903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275.5838139520054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214312"/>
        <c:axId val="-2121608776"/>
      </c:lineChart>
      <c:dateAx>
        <c:axId val="-212221431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21608776"/>
        <c:crosses val="autoZero"/>
        <c:auto val="1"/>
        <c:lblOffset val="100"/>
        <c:baseTimeUnit val="months"/>
        <c:majorUnit val="12.0"/>
        <c:majorTimeUnit val="months"/>
      </c:dateAx>
      <c:valAx>
        <c:axId val="-212160877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2214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265310586177"/>
          <c:y val="0.490356882473024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65535741855797"/>
          <c:y val="0.0601851851851852"/>
          <c:w val="0.914026169522927"/>
          <c:h val="0.866924273354719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88.65151285899624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-52.32942447700768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-86.9576622610039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-412.562409742997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-766.6871647420045</c:v>
                </c:pt>
                <c:pt idx="39">
                  <c:v>-628.103232519003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95.32570535599363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86.4789825250045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256.2553330410007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276.6135568789902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275.5838139520053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697256"/>
        <c:axId val="-2117693960"/>
      </c:lineChart>
      <c:dateAx>
        <c:axId val="-2117697256"/>
        <c:scaling>
          <c:orientation val="minMax"/>
          <c:min val="40909.0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7693960"/>
        <c:crosses val="autoZero"/>
        <c:auto val="1"/>
        <c:lblOffset val="100"/>
        <c:baseTimeUnit val="months"/>
        <c:majorUnit val="12.0"/>
        <c:majorTimeUnit val="months"/>
      </c:dateAx>
      <c:valAx>
        <c:axId val="-2117693960"/>
        <c:scaling>
          <c:orientation val="minMax"/>
          <c:min val="0.0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7697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4092422474968"/>
          <c:y val="0.737752624671916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2378487411296"/>
          <c:y val="0.0651041666666667"/>
          <c:w val="0.938700422863809"/>
          <c:h val="0.869705134514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20.0</c:v>
                </c:pt>
                <c:pt idx="1">
                  <c:v>17.0</c:v>
                </c:pt>
                <c:pt idx="2">
                  <c:v>30.0</c:v>
                </c:pt>
                <c:pt idx="3">
                  <c:v>43.0</c:v>
                </c:pt>
                <c:pt idx="4">
                  <c:v>26.0</c:v>
                </c:pt>
                <c:pt idx="5">
                  <c:v>28.0</c:v>
                </c:pt>
                <c:pt idx="6">
                  <c:v>19.0</c:v>
                </c:pt>
                <c:pt idx="7">
                  <c:v>25.0</c:v>
                </c:pt>
                <c:pt idx="8">
                  <c:v>34.0</c:v>
                </c:pt>
                <c:pt idx="9">
                  <c:v>28.0</c:v>
                </c:pt>
                <c:pt idx="10">
                  <c:v>40.0</c:v>
                </c:pt>
                <c:pt idx="11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21844328"/>
        <c:axId val="2145118648"/>
      </c:barChart>
      <c:catAx>
        <c:axId val="-21218443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45118648"/>
        <c:crosses val="autoZero"/>
        <c:auto val="1"/>
        <c:lblAlgn val="ctr"/>
        <c:lblOffset val="100"/>
        <c:noMultiLvlLbl val="0"/>
      </c:catAx>
      <c:valAx>
        <c:axId val="2145118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1844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2378487411296"/>
          <c:y val="0.0651041666666667"/>
          <c:w val="0.938700422863809"/>
          <c:h val="0.869705134514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Sheet1!$O$170:$O$181</c:f>
              <c:numCache>
                <c:formatCode>General</c:formatCode>
                <c:ptCount val="12"/>
                <c:pt idx="0">
                  <c:v>15.0</c:v>
                </c:pt>
                <c:pt idx="1">
                  <c:v>10.0</c:v>
                </c:pt>
                <c:pt idx="2">
                  <c:v>25.0</c:v>
                </c:pt>
                <c:pt idx="3">
                  <c:v>40.0</c:v>
                </c:pt>
                <c:pt idx="4">
                  <c:v>20.0</c:v>
                </c:pt>
                <c:pt idx="5">
                  <c:v>22.0</c:v>
                </c:pt>
                <c:pt idx="6">
                  <c:v>17.0</c:v>
                </c:pt>
                <c:pt idx="7">
                  <c:v>23.0</c:v>
                </c:pt>
                <c:pt idx="8">
                  <c:v>31.0</c:v>
                </c:pt>
                <c:pt idx="9">
                  <c:v>25.0</c:v>
                </c:pt>
                <c:pt idx="10">
                  <c:v>37.0</c:v>
                </c:pt>
                <c:pt idx="11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16638280"/>
        <c:axId val="2145215992"/>
      </c:barChart>
      <c:catAx>
        <c:axId val="-21166382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45215992"/>
        <c:crosses val="autoZero"/>
        <c:auto val="1"/>
        <c:lblAlgn val="ctr"/>
        <c:lblOffset val="100"/>
        <c:noMultiLvlLbl val="0"/>
      </c:catAx>
      <c:valAx>
        <c:axId val="21452159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66382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809750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0.32625</cdr:x>
      <cdr:y>0</cdr:y>
    </cdr:from>
    <cdr:to>
      <cdr:x>0.69118</cdr:x>
      <cdr:y>0.09467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4928" y="0"/>
          <a:ext cx="300317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/>
            <a:t>Mean Absolute Error</a:t>
          </a:r>
        </a:p>
        <a:p xmlns:a="http://schemas.openxmlformats.org/drawingml/2006/main">
          <a:pPr algn="ctr"/>
          <a:r>
            <a:rPr lang="en-US" sz="1200" b="1" dirty="0" smtClean="0"/>
            <a:t>Time period: Jan ‘06 – May ‘16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-1794435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779494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026F-1259-D944-AF66-0811C17881CA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643C-557E-0E4A-92F2-427D0C822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549973"/>
              </p:ext>
            </p:extLst>
          </p:nvPr>
        </p:nvGraphicFramePr>
        <p:xfrm>
          <a:off x="457200" y="180975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950117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‘06 – May ‘16</a:t>
            </a:r>
          </a:p>
          <a:p>
            <a:r>
              <a:rPr lang="en-US" sz="1200" b="1" dirty="0" smtClean="0"/>
              <a:t>Correlation: 0.98</a:t>
            </a:r>
          </a:p>
          <a:p>
            <a:r>
              <a:rPr lang="en-US" sz="1200" b="1" dirty="0" smtClean="0"/>
              <a:t>Mean absolute error: 45k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50117"/>
            <a:ext cx="115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Thous.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69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128858"/>
              </p:ext>
            </p:extLst>
          </p:nvPr>
        </p:nvGraphicFramePr>
        <p:xfrm>
          <a:off x="457200" y="180975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950117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‘12 – May ‘16</a:t>
            </a:r>
          </a:p>
          <a:p>
            <a:r>
              <a:rPr lang="en-US" sz="1200" b="1" dirty="0" smtClean="0"/>
              <a:t>Correlation: 0.99</a:t>
            </a:r>
          </a:p>
          <a:p>
            <a:r>
              <a:rPr lang="en-US" sz="1200" b="1" dirty="0" smtClean="0"/>
              <a:t>Mean absolute error: 30k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Jan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2012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2016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1998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D9D9D9"/>
                </a:solidFill>
              </a:rPr>
              <a:t>Monthly </a:t>
            </a:r>
            <a:r>
              <a:rPr lang="en-US" sz="1000" b="1" dirty="0" smtClean="0">
                <a:solidFill>
                  <a:srgbClr val="D9D9D9"/>
                </a:solidFill>
              </a:rPr>
              <a:t>Comparison </a:t>
            </a:r>
            <a:endParaRPr lang="en-US" sz="1000" b="1" dirty="0">
              <a:solidFill>
                <a:srgbClr val="D9D9D9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44971"/>
              </p:ext>
            </p:extLst>
          </p:nvPr>
        </p:nvGraphicFramePr>
        <p:xfrm>
          <a:off x="457200" y="1794435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749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Monthly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Jan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2016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559695"/>
              </p:ext>
            </p:extLst>
          </p:nvPr>
        </p:nvGraphicFramePr>
        <p:xfrm>
          <a:off x="457200" y="1779494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4023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4645</TotalTime>
  <Words>201</Words>
  <Application>Microsoft Macintosh PowerPoint</Application>
  <PresentationFormat>On-screen Show (4:3)</PresentationFormat>
  <Paragraphs>58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ADP vs. BLS private payroll growth</vt:lpstr>
      <vt:lpstr>ADP vs. BLS private payroll growth</vt:lpstr>
      <vt:lpstr>Monthly Comparison of ADP vs. BLS</vt:lpstr>
      <vt:lpstr>Monthly Comparison of ADP vs. BLS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Roiana Reid</dc:creator>
  <cp:lastModifiedBy>Roiana Reid</cp:lastModifiedBy>
  <cp:revision>26</cp:revision>
  <dcterms:created xsi:type="dcterms:W3CDTF">2016-06-26T01:11:17Z</dcterms:created>
  <dcterms:modified xsi:type="dcterms:W3CDTF">2016-07-05T01:16:20Z</dcterms:modified>
</cp:coreProperties>
</file>