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F20446-A7AB-9149-9BE1-251076C9975D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AED7108-8CCB-054C-AA1C-57BF5D60FD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ADP NER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ADP, a payroll service provider, produces an estimate of total employment in the US each month through its National Employment Report (NER).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NER is closely </a:t>
            </a:r>
            <a:r>
              <a:rPr lang="en-US" dirty="0"/>
              <a:t>watched by </a:t>
            </a:r>
            <a:r>
              <a:rPr lang="en-US" dirty="0" smtClean="0"/>
              <a:t>journalists and financial </a:t>
            </a:r>
            <a:r>
              <a:rPr lang="en-US" dirty="0"/>
              <a:t>markets as it </a:t>
            </a:r>
            <a:r>
              <a:rPr lang="en-US" dirty="0" smtClean="0"/>
              <a:t>provides </a:t>
            </a:r>
            <a:r>
              <a:rPr lang="en-US" dirty="0"/>
              <a:t>an indicator of the health of the economy and </a:t>
            </a:r>
            <a:r>
              <a:rPr lang="en-US" dirty="0" smtClean="0"/>
              <a:t>comes </a:t>
            </a:r>
            <a:r>
              <a:rPr lang="en-US" dirty="0"/>
              <a:t>out a few days ahead of the official government </a:t>
            </a:r>
            <a:r>
              <a:rPr lang="en-US" dirty="0" smtClean="0"/>
              <a:t>employment report.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data are displayed in a static format on the report’s </a:t>
            </a:r>
            <a:r>
              <a:rPr lang="en-US" dirty="0" smtClean="0"/>
              <a:t>website.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dirty="0" smtClean="0"/>
              <a:t>aim </a:t>
            </a:r>
            <a:r>
              <a:rPr lang="en-US" dirty="0"/>
              <a:t>is to explore new and interactive ways for </a:t>
            </a:r>
            <a:r>
              <a:rPr lang="en-US" dirty="0" smtClean="0"/>
              <a:t>users to </a:t>
            </a:r>
            <a:r>
              <a:rPr lang="en-US" dirty="0"/>
              <a:t>engage with the data and easily consume the economic insights that emerge from them. 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1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</a:t>
            </a:r>
            <a:r>
              <a:rPr lang="en-US" dirty="0" smtClean="0"/>
              <a:t>state of ADP: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174"/>
            <a:ext cx="3935506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53" y="1733174"/>
            <a:ext cx="3941064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90132"/>
            <a:ext cx="3941064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53" y="4290132"/>
            <a:ext cx="3941064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7200" y="3994912"/>
            <a:ext cx="3935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in Total Nonfarm Private Employment by Company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5105" y="3979971"/>
            <a:ext cx="432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in Total Nonfarm Private Employment by Selected Industry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477089"/>
            <a:ext cx="3935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in Nonfarm Private Employment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5105" y="1486953"/>
            <a:ext cx="432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in Total Nonfarm Private Employment</a:t>
            </a:r>
          </a:p>
        </p:txBody>
      </p:sp>
    </p:spTree>
    <p:extLst>
      <p:ext uri="{BB962C8B-B14F-4D97-AF65-F5344CB8AC3E}">
        <p14:creationId xmlns:p14="http://schemas.microsoft.com/office/powerpoint/2010/main" val="315873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</TotalTime>
  <Words>143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What is the ADP NER? </vt:lpstr>
      <vt:lpstr>Current state of ADP: STATIC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ADP NER? </dc:title>
  <dc:creator>Roiana Reid</dc:creator>
  <cp:lastModifiedBy>Roiana Reid</cp:lastModifiedBy>
  <cp:revision>1</cp:revision>
  <dcterms:created xsi:type="dcterms:W3CDTF">2016-07-05T01:10:57Z</dcterms:created>
  <dcterms:modified xsi:type="dcterms:W3CDTF">2016-07-05T01:12:07Z</dcterms:modified>
</cp:coreProperties>
</file>