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B564B3-818C-FB41-BD6D-27C9CC6B4EA1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3E636B-FDCD-A240-922C-0A2392396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Financial Market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Macro Strategist:</a:t>
            </a:r>
          </a:p>
          <a:p>
            <a:pPr>
              <a:buFontTx/>
              <a:buChar char="-"/>
            </a:pPr>
            <a:r>
              <a:rPr lang="en-US" dirty="0" smtClean="0"/>
              <a:t>“Using ADP to predict the BLS payroll growth”</a:t>
            </a:r>
          </a:p>
          <a:p>
            <a:pPr>
              <a:buFontTx/>
              <a:buChar char="-"/>
            </a:pPr>
            <a:r>
              <a:rPr lang="en-US" dirty="0" smtClean="0"/>
              <a:t>“Using ADP to say something more broadly about GDP”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US Economist: </a:t>
            </a:r>
          </a:p>
          <a:p>
            <a:pPr>
              <a:buFontTx/>
              <a:buChar char="-"/>
            </a:pPr>
            <a:r>
              <a:rPr lang="en-US" dirty="0" smtClean="0"/>
              <a:t>“The most important thing is how well ADP predicts BLS payrolls and with what error”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Interest Rates Strategist:</a:t>
            </a:r>
          </a:p>
          <a:p>
            <a:pPr>
              <a:buFontTx/>
              <a:buChar char="-"/>
            </a:pPr>
            <a:r>
              <a:rPr lang="en-US" dirty="0" smtClean="0"/>
              <a:t>“How well ADP performed </a:t>
            </a:r>
            <a:r>
              <a:rPr lang="en-US" dirty="0" err="1" smtClean="0"/>
              <a:t>vs</a:t>
            </a:r>
            <a:r>
              <a:rPr lang="en-US" dirty="0" smtClean="0"/>
              <a:t> the Consensus expectation”</a:t>
            </a:r>
          </a:p>
          <a:p>
            <a:pPr>
              <a:buFontTx/>
              <a:buChar char="-"/>
            </a:pPr>
            <a:r>
              <a:rPr lang="en-US" dirty="0" smtClean="0"/>
              <a:t>“Of course what ADP implies for the BLS headline number”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3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76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Need for Financial Market Professionals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Financial Market Professionals</dc:title>
  <dc:creator>Roiana Reid</dc:creator>
  <cp:lastModifiedBy>Roiana Reid</cp:lastModifiedBy>
  <cp:revision>1</cp:revision>
  <dcterms:created xsi:type="dcterms:W3CDTF">2016-07-05T01:12:42Z</dcterms:created>
  <dcterms:modified xsi:type="dcterms:W3CDTF">2016-07-05T01:13:29Z</dcterms:modified>
</cp:coreProperties>
</file>