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8"/>
  </p:notesMasterIdLst>
  <p:sldIdLst>
    <p:sldId id="291" r:id="rId3"/>
    <p:sldId id="294" r:id="rId4"/>
    <p:sldId id="307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8" r:id="rId15"/>
    <p:sldId id="304" r:id="rId16"/>
    <p:sldId id="305" r:id="rId17"/>
    <p:sldId id="306" r:id="rId18"/>
    <p:sldId id="278" r:id="rId19"/>
    <p:sldId id="279" r:id="rId20"/>
    <p:sldId id="287" r:id="rId21"/>
    <p:sldId id="280" r:id="rId22"/>
    <p:sldId id="283" r:id="rId23"/>
    <p:sldId id="281" r:id="rId24"/>
    <p:sldId id="274" r:id="rId25"/>
    <p:sldId id="288" r:id="rId26"/>
    <p:sldId id="284" r:id="rId27"/>
    <p:sldId id="270" r:id="rId28"/>
    <p:sldId id="271" r:id="rId29"/>
    <p:sldId id="285" r:id="rId30"/>
    <p:sldId id="293" r:id="rId31"/>
    <p:sldId id="286" r:id="rId32"/>
    <p:sldId id="272" r:id="rId33"/>
    <p:sldId id="309" r:id="rId34"/>
    <p:sldId id="310" r:id="rId35"/>
    <p:sldId id="290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12" autoAdjust="0"/>
  </p:normalViewPr>
  <p:slideViewPr>
    <p:cSldViewPr snapToGrid="0">
      <p:cViewPr>
        <p:scale>
          <a:sx n="76" d="100"/>
          <a:sy n="76" d="100"/>
        </p:scale>
        <p:origin x="-46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854C7-18CA-4D43-9F96-3A99E652D1D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6E0A7-4BA3-4D6D-BAC9-5790192F1034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dirty="0" smtClean="0"/>
            <a:t>Subsystems of an operating system software</a:t>
          </a:r>
          <a:endParaRPr lang="en-US" sz="1600" dirty="0"/>
        </a:p>
      </dgm:t>
    </dgm:pt>
    <dgm:pt modelId="{71861484-8A61-4D2A-897B-C112780DD12E}" type="parTrans" cxnId="{1BD3262F-936D-47B8-91E8-965023746971}">
      <dgm:prSet/>
      <dgm:spPr/>
      <dgm:t>
        <a:bodyPr/>
        <a:lstStyle/>
        <a:p>
          <a:endParaRPr lang="en-US"/>
        </a:p>
      </dgm:t>
    </dgm:pt>
    <dgm:pt modelId="{361A31EF-2976-465E-AC5C-308A03C1CE8A}" type="sibTrans" cxnId="{1BD3262F-936D-47B8-91E8-965023746971}">
      <dgm:prSet/>
      <dgm:spPr/>
      <dgm:t>
        <a:bodyPr/>
        <a:lstStyle/>
        <a:p>
          <a:endParaRPr lang="en-US"/>
        </a:p>
      </dgm:t>
    </dgm:pt>
    <dgm:pt modelId="{38770EC0-9D31-442D-9A3E-F5DAAC408753}">
      <dgm:prSet phldrT="[Text]" custT="1"/>
      <dgm:spPr/>
      <dgm:t>
        <a:bodyPr/>
        <a:lstStyle/>
        <a:p>
          <a:r>
            <a:rPr lang="en-US" sz="1400" dirty="0" smtClean="0"/>
            <a:t>Memory Management</a:t>
          </a:r>
          <a:endParaRPr lang="en-US" sz="1400" dirty="0"/>
        </a:p>
      </dgm:t>
    </dgm:pt>
    <dgm:pt modelId="{67493910-125C-46CB-BFB8-92E362E8D8CE}" type="parTrans" cxnId="{17797FDF-D56B-47AB-A330-203FD613DBD0}">
      <dgm:prSet/>
      <dgm:spPr/>
      <dgm:t>
        <a:bodyPr/>
        <a:lstStyle/>
        <a:p>
          <a:endParaRPr lang="en-US"/>
        </a:p>
      </dgm:t>
    </dgm:pt>
    <dgm:pt modelId="{F2B685DD-8DDF-486A-AFD2-63C1ECDFE6D6}" type="sibTrans" cxnId="{17797FDF-D56B-47AB-A330-203FD613DBD0}">
      <dgm:prSet/>
      <dgm:spPr/>
      <dgm:t>
        <a:bodyPr/>
        <a:lstStyle/>
        <a:p>
          <a:endParaRPr lang="en-US"/>
        </a:p>
      </dgm:t>
    </dgm:pt>
    <dgm:pt modelId="{5D64A7BD-04D1-4B2C-BE0C-B03617CEB11E}">
      <dgm:prSet phldrT="[Text]" custT="1"/>
      <dgm:spPr/>
      <dgm:t>
        <a:bodyPr/>
        <a:lstStyle/>
        <a:p>
          <a:r>
            <a:rPr lang="en-US" sz="1400" dirty="0" smtClean="0"/>
            <a:t>Process Management</a:t>
          </a:r>
          <a:endParaRPr lang="en-US" sz="1400" dirty="0"/>
        </a:p>
      </dgm:t>
    </dgm:pt>
    <dgm:pt modelId="{C0E75A22-7818-43DB-8F77-E748A6B68BD4}" type="parTrans" cxnId="{48654C49-39EE-4B79-9E76-18DFF996CC3E}">
      <dgm:prSet/>
      <dgm:spPr/>
      <dgm:t>
        <a:bodyPr/>
        <a:lstStyle/>
        <a:p>
          <a:endParaRPr lang="en-US"/>
        </a:p>
      </dgm:t>
    </dgm:pt>
    <dgm:pt modelId="{A6F71649-DE55-41C2-B07B-22C47545AB27}" type="sibTrans" cxnId="{48654C49-39EE-4B79-9E76-18DFF996CC3E}">
      <dgm:prSet/>
      <dgm:spPr/>
      <dgm:t>
        <a:bodyPr/>
        <a:lstStyle/>
        <a:p>
          <a:endParaRPr lang="en-US"/>
        </a:p>
      </dgm:t>
    </dgm:pt>
    <dgm:pt modelId="{4850705B-903A-4F10-8BC9-D49BFB7E5828}">
      <dgm:prSet phldrT="[Text]" custT="1"/>
      <dgm:spPr/>
      <dgm:t>
        <a:bodyPr/>
        <a:lstStyle/>
        <a:p>
          <a:r>
            <a:rPr lang="en-US" sz="1400" dirty="0" smtClean="0"/>
            <a:t>File Management</a:t>
          </a:r>
          <a:endParaRPr lang="en-US" sz="1400" dirty="0"/>
        </a:p>
      </dgm:t>
    </dgm:pt>
    <dgm:pt modelId="{539022A6-BD68-4D6C-B0AF-AE9DD3C9065D}" type="parTrans" cxnId="{25FF771F-EB16-4F56-807B-D3C7F1D6719F}">
      <dgm:prSet/>
      <dgm:spPr/>
      <dgm:t>
        <a:bodyPr/>
        <a:lstStyle/>
        <a:p>
          <a:endParaRPr lang="en-US"/>
        </a:p>
      </dgm:t>
    </dgm:pt>
    <dgm:pt modelId="{F5052C77-9A07-4B86-BA28-4043DDF7A13B}" type="sibTrans" cxnId="{25FF771F-EB16-4F56-807B-D3C7F1D6719F}">
      <dgm:prSet/>
      <dgm:spPr/>
      <dgm:t>
        <a:bodyPr/>
        <a:lstStyle/>
        <a:p>
          <a:endParaRPr lang="en-US"/>
        </a:p>
      </dgm:t>
    </dgm:pt>
    <dgm:pt modelId="{6913CEE6-F06A-4B83-A14E-AFA7EAA45CBC}">
      <dgm:prSet phldrT="[Text]" custT="1"/>
      <dgm:spPr/>
      <dgm:t>
        <a:bodyPr/>
        <a:lstStyle/>
        <a:p>
          <a:r>
            <a:rPr lang="en-US" sz="1400" dirty="0" smtClean="0"/>
            <a:t>Inter process Communication</a:t>
          </a:r>
          <a:endParaRPr lang="en-US" sz="1400" dirty="0"/>
        </a:p>
      </dgm:t>
    </dgm:pt>
    <dgm:pt modelId="{8E35FF10-3479-4422-902C-D01DBD19185F}" type="parTrans" cxnId="{54B98FB4-462F-4D3A-B543-4C34A60BA67E}">
      <dgm:prSet/>
      <dgm:spPr/>
      <dgm:t>
        <a:bodyPr/>
        <a:lstStyle/>
        <a:p>
          <a:endParaRPr lang="en-US"/>
        </a:p>
      </dgm:t>
    </dgm:pt>
    <dgm:pt modelId="{1413C123-0220-471C-BF49-48871C7C484F}" type="sibTrans" cxnId="{54B98FB4-462F-4D3A-B543-4C34A60BA67E}">
      <dgm:prSet/>
      <dgm:spPr/>
      <dgm:t>
        <a:bodyPr/>
        <a:lstStyle/>
        <a:p>
          <a:endParaRPr lang="en-US"/>
        </a:p>
      </dgm:t>
    </dgm:pt>
    <dgm:pt modelId="{B373DCDE-8A8F-4D16-AA1A-C00BF80137FA}">
      <dgm:prSet phldrT="[Text]" custT="1"/>
      <dgm:spPr/>
      <dgm:t>
        <a:bodyPr/>
        <a:lstStyle/>
        <a:p>
          <a:r>
            <a:rPr lang="en-US" sz="1400" dirty="0" smtClean="0"/>
            <a:t>Interrupt Handling</a:t>
          </a:r>
          <a:endParaRPr lang="en-US" sz="1400" dirty="0"/>
        </a:p>
      </dgm:t>
    </dgm:pt>
    <dgm:pt modelId="{8EB16A5B-0510-47D1-97B2-3CABCBF2BB6A}" type="parTrans" cxnId="{BC2F34BE-6399-4E7E-AC0D-9B18212E7B52}">
      <dgm:prSet/>
      <dgm:spPr/>
      <dgm:t>
        <a:bodyPr/>
        <a:lstStyle/>
        <a:p>
          <a:endParaRPr lang="en-US"/>
        </a:p>
      </dgm:t>
    </dgm:pt>
    <dgm:pt modelId="{512C1561-4F61-4270-9A0B-0E5FA7E161EF}" type="sibTrans" cxnId="{BC2F34BE-6399-4E7E-AC0D-9B18212E7B52}">
      <dgm:prSet/>
      <dgm:spPr/>
      <dgm:t>
        <a:bodyPr/>
        <a:lstStyle/>
        <a:p>
          <a:endParaRPr lang="en-US"/>
        </a:p>
      </dgm:t>
    </dgm:pt>
    <dgm:pt modelId="{DA0B8F79-0F15-4512-A77C-39B7275275F0}">
      <dgm:prSet phldrT="[Text]" custT="1"/>
      <dgm:spPr/>
      <dgm:t>
        <a:bodyPr/>
        <a:lstStyle/>
        <a:p>
          <a:r>
            <a:rPr lang="en-US" sz="1400" dirty="0" smtClean="0"/>
            <a:t>IO Management</a:t>
          </a:r>
          <a:endParaRPr lang="en-US" sz="1400" dirty="0"/>
        </a:p>
      </dgm:t>
    </dgm:pt>
    <dgm:pt modelId="{AAEB6C71-27A7-48A3-882F-A5E66E406E01}" type="parTrans" cxnId="{F335D3A2-4B28-4AB3-84B5-FE9BD4322730}">
      <dgm:prSet/>
      <dgm:spPr/>
    </dgm:pt>
    <dgm:pt modelId="{8BF20BF7-00E3-4FF2-BD2A-44050C591F2B}" type="sibTrans" cxnId="{F335D3A2-4B28-4AB3-84B5-FE9BD4322730}">
      <dgm:prSet/>
      <dgm:spPr/>
    </dgm:pt>
    <dgm:pt modelId="{43067DBD-FB10-41D4-870F-DAE09E3F5D7D}" type="pres">
      <dgm:prSet presAssocID="{8C3854C7-18CA-4D43-9F96-3A99E652D1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9A1B8-6A1D-4BD4-B43B-C44A08C3ED03}" type="pres">
      <dgm:prSet presAssocID="{4D66E0A7-4BA3-4D6D-BAC9-5790192F1034}" presName="parentLin" presStyleCnt="0"/>
      <dgm:spPr/>
    </dgm:pt>
    <dgm:pt modelId="{CA90CE7D-F510-4149-830C-E7F7D27D480F}" type="pres">
      <dgm:prSet presAssocID="{4D66E0A7-4BA3-4D6D-BAC9-5790192F1034}" presName="parentLeftMargin" presStyleLbl="node1" presStyleIdx="0" presStyleCnt="1"/>
      <dgm:spPr/>
      <dgm:t>
        <a:bodyPr/>
        <a:lstStyle/>
        <a:p>
          <a:endParaRPr lang="en-IN"/>
        </a:p>
      </dgm:t>
    </dgm:pt>
    <dgm:pt modelId="{1CF85FAA-B271-4DFA-87AE-E7AB90F4BEBB}" type="pres">
      <dgm:prSet presAssocID="{4D66E0A7-4BA3-4D6D-BAC9-5790192F1034}" presName="parentText" presStyleLbl="node1" presStyleIdx="0" presStyleCnt="1" custScaleX="102741" custScaleY="689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85FD1-D718-4FA2-88A0-B0408CEBBDBD}" type="pres">
      <dgm:prSet presAssocID="{4D66E0A7-4BA3-4D6D-BAC9-5790192F1034}" presName="negativeSpace" presStyleCnt="0"/>
      <dgm:spPr/>
    </dgm:pt>
    <dgm:pt modelId="{C59A0F92-4E84-4AF7-A233-F22AE601D000}" type="pres">
      <dgm:prSet presAssocID="{4D66E0A7-4BA3-4D6D-BAC9-5790192F1034}" presName="childText" presStyleLbl="conFgAcc1" presStyleIdx="0" presStyleCnt="1" custScaleY="181233" custLinFactNeighborY="93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B1FBB4-EB1E-4FF7-8F2F-8CFD86B834AA}" type="presOf" srcId="{4D66E0A7-4BA3-4D6D-BAC9-5790192F1034}" destId="{1CF85FAA-B271-4DFA-87AE-E7AB90F4BEBB}" srcOrd="1" destOrd="0" presId="urn:microsoft.com/office/officeart/2005/8/layout/list1"/>
    <dgm:cxn modelId="{25FF771F-EB16-4F56-807B-D3C7F1D6719F}" srcId="{4D66E0A7-4BA3-4D6D-BAC9-5790192F1034}" destId="{4850705B-903A-4F10-8BC9-D49BFB7E5828}" srcOrd="2" destOrd="0" parTransId="{539022A6-BD68-4D6C-B0AF-AE9DD3C9065D}" sibTransId="{F5052C77-9A07-4B86-BA28-4043DDF7A13B}"/>
    <dgm:cxn modelId="{EA347DF0-B3DB-494F-B714-829F3AC8CCF1}" type="presOf" srcId="{8C3854C7-18CA-4D43-9F96-3A99E652D1DD}" destId="{43067DBD-FB10-41D4-870F-DAE09E3F5D7D}" srcOrd="0" destOrd="0" presId="urn:microsoft.com/office/officeart/2005/8/layout/list1"/>
    <dgm:cxn modelId="{DCE79744-CCB3-4C95-8CA8-2503CE6D19DE}" type="presOf" srcId="{DA0B8F79-0F15-4512-A77C-39B7275275F0}" destId="{C59A0F92-4E84-4AF7-A233-F22AE601D000}" srcOrd="0" destOrd="3" presId="urn:microsoft.com/office/officeart/2005/8/layout/list1"/>
    <dgm:cxn modelId="{54B98FB4-462F-4D3A-B543-4C34A60BA67E}" srcId="{4D66E0A7-4BA3-4D6D-BAC9-5790192F1034}" destId="{6913CEE6-F06A-4B83-A14E-AFA7EAA45CBC}" srcOrd="4" destOrd="0" parTransId="{8E35FF10-3479-4422-902C-D01DBD19185F}" sibTransId="{1413C123-0220-471C-BF49-48871C7C484F}"/>
    <dgm:cxn modelId="{EA61B558-3249-416D-B115-87F511CF1E52}" type="presOf" srcId="{4850705B-903A-4F10-8BC9-D49BFB7E5828}" destId="{C59A0F92-4E84-4AF7-A233-F22AE601D000}" srcOrd="0" destOrd="2" presId="urn:microsoft.com/office/officeart/2005/8/layout/list1"/>
    <dgm:cxn modelId="{48654C49-39EE-4B79-9E76-18DFF996CC3E}" srcId="{4D66E0A7-4BA3-4D6D-BAC9-5790192F1034}" destId="{5D64A7BD-04D1-4B2C-BE0C-B03617CEB11E}" srcOrd="1" destOrd="0" parTransId="{C0E75A22-7818-43DB-8F77-E748A6B68BD4}" sibTransId="{A6F71649-DE55-41C2-B07B-22C47545AB27}"/>
    <dgm:cxn modelId="{0E655BF4-E242-4F35-8B20-7A1D25F39401}" type="presOf" srcId="{B373DCDE-8A8F-4D16-AA1A-C00BF80137FA}" destId="{C59A0F92-4E84-4AF7-A233-F22AE601D000}" srcOrd="0" destOrd="5" presId="urn:microsoft.com/office/officeart/2005/8/layout/list1"/>
    <dgm:cxn modelId="{2D312C04-AA45-41B8-8BD9-06E1067594D8}" type="presOf" srcId="{6913CEE6-F06A-4B83-A14E-AFA7EAA45CBC}" destId="{C59A0F92-4E84-4AF7-A233-F22AE601D000}" srcOrd="0" destOrd="4" presId="urn:microsoft.com/office/officeart/2005/8/layout/list1"/>
    <dgm:cxn modelId="{17797FDF-D56B-47AB-A330-203FD613DBD0}" srcId="{4D66E0A7-4BA3-4D6D-BAC9-5790192F1034}" destId="{38770EC0-9D31-442D-9A3E-F5DAAC408753}" srcOrd="0" destOrd="0" parTransId="{67493910-125C-46CB-BFB8-92E362E8D8CE}" sibTransId="{F2B685DD-8DDF-486A-AFD2-63C1ECDFE6D6}"/>
    <dgm:cxn modelId="{920F1B0D-B6B6-4978-ACDD-0237EB09A17B}" type="presOf" srcId="{38770EC0-9D31-442D-9A3E-F5DAAC408753}" destId="{C59A0F92-4E84-4AF7-A233-F22AE601D000}" srcOrd="0" destOrd="0" presId="urn:microsoft.com/office/officeart/2005/8/layout/list1"/>
    <dgm:cxn modelId="{BC2F34BE-6399-4E7E-AC0D-9B18212E7B52}" srcId="{4D66E0A7-4BA3-4D6D-BAC9-5790192F1034}" destId="{B373DCDE-8A8F-4D16-AA1A-C00BF80137FA}" srcOrd="5" destOrd="0" parTransId="{8EB16A5B-0510-47D1-97B2-3CABCBF2BB6A}" sibTransId="{512C1561-4F61-4270-9A0B-0E5FA7E161EF}"/>
    <dgm:cxn modelId="{D8477542-4645-4230-BD3B-11CA600893E8}" type="presOf" srcId="{5D64A7BD-04D1-4B2C-BE0C-B03617CEB11E}" destId="{C59A0F92-4E84-4AF7-A233-F22AE601D000}" srcOrd="0" destOrd="1" presId="urn:microsoft.com/office/officeart/2005/8/layout/list1"/>
    <dgm:cxn modelId="{90D6E053-6031-4DD6-9F8C-A88BF29664D2}" type="presOf" srcId="{4D66E0A7-4BA3-4D6D-BAC9-5790192F1034}" destId="{CA90CE7D-F510-4149-830C-E7F7D27D480F}" srcOrd="0" destOrd="0" presId="urn:microsoft.com/office/officeart/2005/8/layout/list1"/>
    <dgm:cxn modelId="{F335D3A2-4B28-4AB3-84B5-FE9BD4322730}" srcId="{4D66E0A7-4BA3-4D6D-BAC9-5790192F1034}" destId="{DA0B8F79-0F15-4512-A77C-39B7275275F0}" srcOrd="3" destOrd="0" parTransId="{AAEB6C71-27A7-48A3-882F-A5E66E406E01}" sibTransId="{8BF20BF7-00E3-4FF2-BD2A-44050C591F2B}"/>
    <dgm:cxn modelId="{1BD3262F-936D-47B8-91E8-965023746971}" srcId="{8C3854C7-18CA-4D43-9F96-3A99E652D1DD}" destId="{4D66E0A7-4BA3-4D6D-BAC9-5790192F1034}" srcOrd="0" destOrd="0" parTransId="{71861484-8A61-4D2A-897B-C112780DD12E}" sibTransId="{361A31EF-2976-465E-AC5C-308A03C1CE8A}"/>
    <dgm:cxn modelId="{FB743656-F927-4BF0-825C-1A93CEB2DA35}" type="presParOf" srcId="{43067DBD-FB10-41D4-870F-DAE09E3F5D7D}" destId="{D069A1B8-6A1D-4BD4-B43B-C44A08C3ED03}" srcOrd="0" destOrd="0" presId="urn:microsoft.com/office/officeart/2005/8/layout/list1"/>
    <dgm:cxn modelId="{B62078C0-7F99-4E2B-91DF-083964140FD2}" type="presParOf" srcId="{D069A1B8-6A1D-4BD4-B43B-C44A08C3ED03}" destId="{CA90CE7D-F510-4149-830C-E7F7D27D480F}" srcOrd="0" destOrd="0" presId="urn:microsoft.com/office/officeart/2005/8/layout/list1"/>
    <dgm:cxn modelId="{0B08E7EB-D39C-46B5-AD8A-9041D6BAC38E}" type="presParOf" srcId="{D069A1B8-6A1D-4BD4-B43B-C44A08C3ED03}" destId="{1CF85FAA-B271-4DFA-87AE-E7AB90F4BEBB}" srcOrd="1" destOrd="0" presId="urn:microsoft.com/office/officeart/2005/8/layout/list1"/>
    <dgm:cxn modelId="{589643A3-F71D-47F6-85B1-678FE11B2AE2}" type="presParOf" srcId="{43067DBD-FB10-41D4-870F-DAE09E3F5D7D}" destId="{E3C85FD1-D718-4FA2-88A0-B0408CEBBDBD}" srcOrd="1" destOrd="0" presId="urn:microsoft.com/office/officeart/2005/8/layout/list1"/>
    <dgm:cxn modelId="{E2F7F895-665C-4FC5-8DA1-0AE44BF393FE}" type="presParOf" srcId="{43067DBD-FB10-41D4-870F-DAE09E3F5D7D}" destId="{C59A0F92-4E84-4AF7-A233-F22AE601D0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3854C7-18CA-4D43-9F96-3A99E652D1D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6E0A7-4BA3-4D6D-BAC9-5790192F1034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400" dirty="0" smtClean="0"/>
            <a:t>Allocating Memory for application’s code, data, heap, stack</a:t>
          </a:r>
          <a:endParaRPr lang="en-US" sz="1400" dirty="0"/>
        </a:p>
      </dgm:t>
    </dgm:pt>
    <dgm:pt modelId="{71861484-8A61-4D2A-897B-C112780DD12E}" type="parTrans" cxnId="{1BD3262F-936D-47B8-91E8-965023746971}">
      <dgm:prSet/>
      <dgm:spPr/>
      <dgm:t>
        <a:bodyPr/>
        <a:lstStyle/>
        <a:p>
          <a:endParaRPr lang="en-US"/>
        </a:p>
      </dgm:t>
    </dgm:pt>
    <dgm:pt modelId="{361A31EF-2976-465E-AC5C-308A03C1CE8A}" type="sibTrans" cxnId="{1BD3262F-936D-47B8-91E8-965023746971}">
      <dgm:prSet/>
      <dgm:spPr/>
      <dgm:t>
        <a:bodyPr/>
        <a:lstStyle/>
        <a:p>
          <a:endParaRPr lang="en-US"/>
        </a:p>
      </dgm:t>
    </dgm:pt>
    <dgm:pt modelId="{E6B1F938-9B9F-4DFA-8F28-4C393201A487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400" dirty="0" smtClean="0"/>
            <a:t>Facilitating translation of Virtual address to Physical address</a:t>
          </a:r>
          <a:endParaRPr lang="en-US" sz="1400" dirty="0"/>
        </a:p>
      </dgm:t>
    </dgm:pt>
    <dgm:pt modelId="{BFC7D95D-95BA-453A-8446-2E08DCA51912}" type="parTrans" cxnId="{66421074-C329-4C59-93F5-9AFB24E6DE67}">
      <dgm:prSet/>
      <dgm:spPr/>
      <dgm:t>
        <a:bodyPr/>
        <a:lstStyle/>
        <a:p>
          <a:endParaRPr lang="en-US"/>
        </a:p>
      </dgm:t>
    </dgm:pt>
    <dgm:pt modelId="{74D53FCA-DA7E-486D-B097-A5506AB19E42}" type="sibTrans" cxnId="{66421074-C329-4C59-93F5-9AFB24E6DE67}">
      <dgm:prSet/>
      <dgm:spPr/>
      <dgm:t>
        <a:bodyPr/>
        <a:lstStyle/>
        <a:p>
          <a:endParaRPr lang="en-US"/>
        </a:p>
      </dgm:t>
    </dgm:pt>
    <dgm:pt modelId="{5368517A-D5D9-4C3D-BCC6-36DADCB9463C}">
      <dgm:prSet phldrT="[Text]"/>
      <dgm:spPr/>
      <dgm:t>
        <a:bodyPr/>
        <a:lstStyle/>
        <a:p>
          <a:endParaRPr lang="en-US" dirty="0"/>
        </a:p>
      </dgm:t>
    </dgm:pt>
    <dgm:pt modelId="{F96FDBE4-3B74-480B-8BF6-BB7414CA767C}" type="parTrans" cxnId="{79C6A74F-74A0-4544-BE62-5F5353B59F07}">
      <dgm:prSet/>
      <dgm:spPr/>
      <dgm:t>
        <a:bodyPr/>
        <a:lstStyle/>
        <a:p>
          <a:endParaRPr lang="en-US"/>
        </a:p>
      </dgm:t>
    </dgm:pt>
    <dgm:pt modelId="{771F7736-0425-4732-B674-CF17ECDA4034}" type="sibTrans" cxnId="{79C6A74F-74A0-4544-BE62-5F5353B59F07}">
      <dgm:prSet/>
      <dgm:spPr/>
      <dgm:t>
        <a:bodyPr/>
        <a:lstStyle/>
        <a:p>
          <a:endParaRPr lang="en-US"/>
        </a:p>
      </dgm:t>
    </dgm:pt>
    <dgm:pt modelId="{43067DBD-FB10-41D4-870F-DAE09E3F5D7D}" type="pres">
      <dgm:prSet presAssocID="{8C3854C7-18CA-4D43-9F96-3A99E652D1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9A1B8-6A1D-4BD4-B43B-C44A08C3ED03}" type="pres">
      <dgm:prSet presAssocID="{4D66E0A7-4BA3-4D6D-BAC9-5790192F1034}" presName="parentLin" presStyleCnt="0"/>
      <dgm:spPr/>
    </dgm:pt>
    <dgm:pt modelId="{CA90CE7D-F510-4149-830C-E7F7D27D480F}" type="pres">
      <dgm:prSet presAssocID="{4D66E0A7-4BA3-4D6D-BAC9-5790192F1034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1CF85FAA-B271-4DFA-87AE-E7AB90F4BEBB}" type="pres">
      <dgm:prSet presAssocID="{4D66E0A7-4BA3-4D6D-BAC9-5790192F1034}" presName="parentText" presStyleLbl="node1" presStyleIdx="0" presStyleCnt="2" custScaleY="553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85FD1-D718-4FA2-88A0-B0408CEBBDBD}" type="pres">
      <dgm:prSet presAssocID="{4D66E0A7-4BA3-4D6D-BAC9-5790192F1034}" presName="negativeSpace" presStyleCnt="0"/>
      <dgm:spPr/>
    </dgm:pt>
    <dgm:pt modelId="{C59A0F92-4E84-4AF7-A233-F22AE601D000}" type="pres">
      <dgm:prSet presAssocID="{4D66E0A7-4BA3-4D6D-BAC9-5790192F1034}" presName="childText" presStyleLbl="conFgAcc1" presStyleIdx="0" presStyleCnt="2" custScaleY="71859">
        <dgm:presLayoutVars>
          <dgm:bulletEnabled val="1"/>
        </dgm:presLayoutVars>
      </dgm:prSet>
      <dgm:spPr/>
    </dgm:pt>
    <dgm:pt modelId="{6E92F944-09BF-49E7-95CB-4C1A694162B5}" type="pres">
      <dgm:prSet presAssocID="{361A31EF-2976-465E-AC5C-308A03C1CE8A}" presName="spaceBetweenRectangles" presStyleCnt="0"/>
      <dgm:spPr/>
    </dgm:pt>
    <dgm:pt modelId="{DDC9BF23-CE7E-4374-9150-1D970F9A3E3D}" type="pres">
      <dgm:prSet presAssocID="{E6B1F938-9B9F-4DFA-8F28-4C393201A487}" presName="parentLin" presStyleCnt="0"/>
      <dgm:spPr/>
    </dgm:pt>
    <dgm:pt modelId="{A95153BA-3724-490F-9FB9-7C559709F637}" type="pres">
      <dgm:prSet presAssocID="{E6B1F938-9B9F-4DFA-8F28-4C393201A487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533AB864-AD4C-4BEE-8B3E-2EBFBDDCB81E}" type="pres">
      <dgm:prSet presAssocID="{E6B1F938-9B9F-4DFA-8F28-4C393201A487}" presName="parentText" presStyleLbl="node1" presStyleIdx="1" presStyleCnt="2" custScaleY="527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3ECA2-7B27-4FC7-9E14-54B724F33218}" type="pres">
      <dgm:prSet presAssocID="{E6B1F938-9B9F-4DFA-8F28-4C393201A487}" presName="negativeSpace" presStyleCnt="0"/>
      <dgm:spPr/>
    </dgm:pt>
    <dgm:pt modelId="{E81BF031-300F-423F-BD91-788CB2994174}" type="pres">
      <dgm:prSet presAssocID="{E6B1F938-9B9F-4DFA-8F28-4C393201A48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6421074-C329-4C59-93F5-9AFB24E6DE67}" srcId="{8C3854C7-18CA-4D43-9F96-3A99E652D1DD}" destId="{E6B1F938-9B9F-4DFA-8F28-4C393201A487}" srcOrd="1" destOrd="0" parTransId="{BFC7D95D-95BA-453A-8446-2E08DCA51912}" sibTransId="{74D53FCA-DA7E-486D-B097-A5506AB19E42}"/>
    <dgm:cxn modelId="{656CB309-A55E-49FF-97A7-BF98AC39E6A5}" type="presOf" srcId="{E6B1F938-9B9F-4DFA-8F28-4C393201A487}" destId="{533AB864-AD4C-4BEE-8B3E-2EBFBDDCB81E}" srcOrd="1" destOrd="0" presId="urn:microsoft.com/office/officeart/2005/8/layout/list1"/>
    <dgm:cxn modelId="{300EC352-6620-4102-8AEE-A88D60DCF390}" type="presOf" srcId="{4D66E0A7-4BA3-4D6D-BAC9-5790192F1034}" destId="{CA90CE7D-F510-4149-830C-E7F7D27D480F}" srcOrd="0" destOrd="0" presId="urn:microsoft.com/office/officeart/2005/8/layout/list1"/>
    <dgm:cxn modelId="{ABD270CE-B596-4574-9C13-327DE465EDEE}" type="presOf" srcId="{5368517A-D5D9-4C3D-BCC6-36DADCB9463C}" destId="{E81BF031-300F-423F-BD91-788CB2994174}" srcOrd="0" destOrd="0" presId="urn:microsoft.com/office/officeart/2005/8/layout/list1"/>
    <dgm:cxn modelId="{38A746C4-4D0B-43E6-AD48-37686A2C6611}" type="presOf" srcId="{8C3854C7-18CA-4D43-9F96-3A99E652D1DD}" destId="{43067DBD-FB10-41D4-870F-DAE09E3F5D7D}" srcOrd="0" destOrd="0" presId="urn:microsoft.com/office/officeart/2005/8/layout/list1"/>
    <dgm:cxn modelId="{30B29B5B-E056-422F-B296-1BCD63082914}" type="presOf" srcId="{4D66E0A7-4BA3-4D6D-BAC9-5790192F1034}" destId="{1CF85FAA-B271-4DFA-87AE-E7AB90F4BEBB}" srcOrd="1" destOrd="0" presId="urn:microsoft.com/office/officeart/2005/8/layout/list1"/>
    <dgm:cxn modelId="{805DC428-0C6E-42F7-B551-AB9F95C62A95}" type="presOf" srcId="{E6B1F938-9B9F-4DFA-8F28-4C393201A487}" destId="{A95153BA-3724-490F-9FB9-7C559709F637}" srcOrd="0" destOrd="0" presId="urn:microsoft.com/office/officeart/2005/8/layout/list1"/>
    <dgm:cxn modelId="{1BD3262F-936D-47B8-91E8-965023746971}" srcId="{8C3854C7-18CA-4D43-9F96-3A99E652D1DD}" destId="{4D66E0A7-4BA3-4D6D-BAC9-5790192F1034}" srcOrd="0" destOrd="0" parTransId="{71861484-8A61-4D2A-897B-C112780DD12E}" sibTransId="{361A31EF-2976-465E-AC5C-308A03C1CE8A}"/>
    <dgm:cxn modelId="{79C6A74F-74A0-4544-BE62-5F5353B59F07}" srcId="{E6B1F938-9B9F-4DFA-8F28-4C393201A487}" destId="{5368517A-D5D9-4C3D-BCC6-36DADCB9463C}" srcOrd="0" destOrd="0" parTransId="{F96FDBE4-3B74-480B-8BF6-BB7414CA767C}" sibTransId="{771F7736-0425-4732-B674-CF17ECDA4034}"/>
    <dgm:cxn modelId="{BA311C98-AE64-4ABE-B2D7-D82C4544C5F5}" type="presParOf" srcId="{43067DBD-FB10-41D4-870F-DAE09E3F5D7D}" destId="{D069A1B8-6A1D-4BD4-B43B-C44A08C3ED03}" srcOrd="0" destOrd="0" presId="urn:microsoft.com/office/officeart/2005/8/layout/list1"/>
    <dgm:cxn modelId="{7FD30F0E-6F12-4F58-9858-061E1232D1AD}" type="presParOf" srcId="{D069A1B8-6A1D-4BD4-B43B-C44A08C3ED03}" destId="{CA90CE7D-F510-4149-830C-E7F7D27D480F}" srcOrd="0" destOrd="0" presId="urn:microsoft.com/office/officeart/2005/8/layout/list1"/>
    <dgm:cxn modelId="{B2446DED-A24B-43EF-BE95-D138B3D23D02}" type="presParOf" srcId="{D069A1B8-6A1D-4BD4-B43B-C44A08C3ED03}" destId="{1CF85FAA-B271-4DFA-87AE-E7AB90F4BEBB}" srcOrd="1" destOrd="0" presId="urn:microsoft.com/office/officeart/2005/8/layout/list1"/>
    <dgm:cxn modelId="{16263D43-B3A9-422D-87E3-E42E71E58828}" type="presParOf" srcId="{43067DBD-FB10-41D4-870F-DAE09E3F5D7D}" destId="{E3C85FD1-D718-4FA2-88A0-B0408CEBBDBD}" srcOrd="1" destOrd="0" presId="urn:microsoft.com/office/officeart/2005/8/layout/list1"/>
    <dgm:cxn modelId="{3EE289EE-12DD-40F1-8A9E-00885539F43C}" type="presParOf" srcId="{43067DBD-FB10-41D4-870F-DAE09E3F5D7D}" destId="{C59A0F92-4E84-4AF7-A233-F22AE601D000}" srcOrd="2" destOrd="0" presId="urn:microsoft.com/office/officeart/2005/8/layout/list1"/>
    <dgm:cxn modelId="{1375DEBF-6FE5-477F-B8FE-BDF01467828A}" type="presParOf" srcId="{43067DBD-FB10-41D4-870F-DAE09E3F5D7D}" destId="{6E92F944-09BF-49E7-95CB-4C1A694162B5}" srcOrd="3" destOrd="0" presId="urn:microsoft.com/office/officeart/2005/8/layout/list1"/>
    <dgm:cxn modelId="{D961076D-A97D-4FF6-ACD8-2406C0984F5B}" type="presParOf" srcId="{43067DBD-FB10-41D4-870F-DAE09E3F5D7D}" destId="{DDC9BF23-CE7E-4374-9150-1D970F9A3E3D}" srcOrd="4" destOrd="0" presId="urn:microsoft.com/office/officeart/2005/8/layout/list1"/>
    <dgm:cxn modelId="{98A34A6B-5464-4B18-9A4E-644BDAE64B46}" type="presParOf" srcId="{DDC9BF23-CE7E-4374-9150-1D970F9A3E3D}" destId="{A95153BA-3724-490F-9FB9-7C559709F637}" srcOrd="0" destOrd="0" presId="urn:microsoft.com/office/officeart/2005/8/layout/list1"/>
    <dgm:cxn modelId="{CEE6C4E4-274F-4125-B7F5-24FD01274826}" type="presParOf" srcId="{DDC9BF23-CE7E-4374-9150-1D970F9A3E3D}" destId="{533AB864-AD4C-4BEE-8B3E-2EBFBDDCB81E}" srcOrd="1" destOrd="0" presId="urn:microsoft.com/office/officeart/2005/8/layout/list1"/>
    <dgm:cxn modelId="{43F1CB1D-5B39-404A-9070-0CE50484174E}" type="presParOf" srcId="{43067DBD-FB10-41D4-870F-DAE09E3F5D7D}" destId="{D573ECA2-7B27-4FC7-9E14-54B724F33218}" srcOrd="5" destOrd="0" presId="urn:microsoft.com/office/officeart/2005/8/layout/list1"/>
    <dgm:cxn modelId="{20F20BD8-E937-4BBA-B1D3-E98CD8C14C86}" type="presParOf" srcId="{43067DBD-FB10-41D4-870F-DAE09E3F5D7D}" destId="{E81BF031-300F-423F-BD91-788CB299417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3854C7-18CA-4D43-9F96-3A99E652D1D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6E0A7-4BA3-4D6D-BAC9-5790192F1034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400" dirty="0" smtClean="0"/>
            <a:t>Optimal sharing of processor time to processes</a:t>
          </a:r>
          <a:endParaRPr lang="en-US" sz="1400" dirty="0"/>
        </a:p>
      </dgm:t>
    </dgm:pt>
    <dgm:pt modelId="{71861484-8A61-4D2A-897B-C112780DD12E}" type="parTrans" cxnId="{1BD3262F-936D-47B8-91E8-965023746971}">
      <dgm:prSet/>
      <dgm:spPr/>
      <dgm:t>
        <a:bodyPr/>
        <a:lstStyle/>
        <a:p>
          <a:endParaRPr lang="en-US"/>
        </a:p>
      </dgm:t>
    </dgm:pt>
    <dgm:pt modelId="{361A31EF-2976-465E-AC5C-308A03C1CE8A}" type="sibTrans" cxnId="{1BD3262F-936D-47B8-91E8-965023746971}">
      <dgm:prSet/>
      <dgm:spPr/>
      <dgm:t>
        <a:bodyPr/>
        <a:lstStyle/>
        <a:p>
          <a:endParaRPr lang="en-US"/>
        </a:p>
      </dgm:t>
    </dgm:pt>
    <dgm:pt modelId="{E6B1F938-9B9F-4DFA-8F28-4C393201A487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400" dirty="0" smtClean="0"/>
            <a:t>Scheduler</a:t>
          </a:r>
          <a:endParaRPr lang="en-US" sz="1400" dirty="0"/>
        </a:p>
      </dgm:t>
    </dgm:pt>
    <dgm:pt modelId="{BFC7D95D-95BA-453A-8446-2E08DCA51912}" type="parTrans" cxnId="{66421074-C329-4C59-93F5-9AFB24E6DE67}">
      <dgm:prSet/>
      <dgm:spPr/>
      <dgm:t>
        <a:bodyPr/>
        <a:lstStyle/>
        <a:p>
          <a:endParaRPr lang="en-US"/>
        </a:p>
      </dgm:t>
    </dgm:pt>
    <dgm:pt modelId="{74D53FCA-DA7E-486D-B097-A5506AB19E42}" type="sibTrans" cxnId="{66421074-C329-4C59-93F5-9AFB24E6DE67}">
      <dgm:prSet/>
      <dgm:spPr/>
      <dgm:t>
        <a:bodyPr/>
        <a:lstStyle/>
        <a:p>
          <a:endParaRPr lang="en-US"/>
        </a:p>
      </dgm:t>
    </dgm:pt>
    <dgm:pt modelId="{5368517A-D5D9-4C3D-BCC6-36DADCB9463C}">
      <dgm:prSet phldrT="[Text]"/>
      <dgm:spPr/>
      <dgm:t>
        <a:bodyPr/>
        <a:lstStyle/>
        <a:p>
          <a:endParaRPr lang="en-US" dirty="0"/>
        </a:p>
      </dgm:t>
    </dgm:pt>
    <dgm:pt modelId="{F96FDBE4-3B74-480B-8BF6-BB7414CA767C}" type="parTrans" cxnId="{79C6A74F-74A0-4544-BE62-5F5353B59F07}">
      <dgm:prSet/>
      <dgm:spPr/>
      <dgm:t>
        <a:bodyPr/>
        <a:lstStyle/>
        <a:p>
          <a:endParaRPr lang="en-US"/>
        </a:p>
      </dgm:t>
    </dgm:pt>
    <dgm:pt modelId="{771F7736-0425-4732-B674-CF17ECDA4034}" type="sibTrans" cxnId="{79C6A74F-74A0-4544-BE62-5F5353B59F07}">
      <dgm:prSet/>
      <dgm:spPr/>
      <dgm:t>
        <a:bodyPr/>
        <a:lstStyle/>
        <a:p>
          <a:endParaRPr lang="en-US"/>
        </a:p>
      </dgm:t>
    </dgm:pt>
    <dgm:pt modelId="{43067DBD-FB10-41D4-870F-DAE09E3F5D7D}" type="pres">
      <dgm:prSet presAssocID="{8C3854C7-18CA-4D43-9F96-3A99E652D1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9A1B8-6A1D-4BD4-B43B-C44A08C3ED03}" type="pres">
      <dgm:prSet presAssocID="{4D66E0A7-4BA3-4D6D-BAC9-5790192F1034}" presName="parentLin" presStyleCnt="0"/>
      <dgm:spPr/>
    </dgm:pt>
    <dgm:pt modelId="{CA90CE7D-F510-4149-830C-E7F7D27D480F}" type="pres">
      <dgm:prSet presAssocID="{4D66E0A7-4BA3-4D6D-BAC9-5790192F1034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1CF85FAA-B271-4DFA-87AE-E7AB90F4BEBB}" type="pres">
      <dgm:prSet presAssocID="{4D66E0A7-4BA3-4D6D-BAC9-5790192F103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85FD1-D718-4FA2-88A0-B0408CEBBDBD}" type="pres">
      <dgm:prSet presAssocID="{4D66E0A7-4BA3-4D6D-BAC9-5790192F1034}" presName="negativeSpace" presStyleCnt="0"/>
      <dgm:spPr/>
    </dgm:pt>
    <dgm:pt modelId="{C59A0F92-4E84-4AF7-A233-F22AE601D000}" type="pres">
      <dgm:prSet presAssocID="{4D66E0A7-4BA3-4D6D-BAC9-5790192F1034}" presName="childText" presStyleLbl="conFgAcc1" presStyleIdx="0" presStyleCnt="2">
        <dgm:presLayoutVars>
          <dgm:bulletEnabled val="1"/>
        </dgm:presLayoutVars>
      </dgm:prSet>
      <dgm:spPr/>
    </dgm:pt>
    <dgm:pt modelId="{6E92F944-09BF-49E7-95CB-4C1A694162B5}" type="pres">
      <dgm:prSet presAssocID="{361A31EF-2976-465E-AC5C-308A03C1CE8A}" presName="spaceBetweenRectangles" presStyleCnt="0"/>
      <dgm:spPr/>
    </dgm:pt>
    <dgm:pt modelId="{DDC9BF23-CE7E-4374-9150-1D970F9A3E3D}" type="pres">
      <dgm:prSet presAssocID="{E6B1F938-9B9F-4DFA-8F28-4C393201A487}" presName="parentLin" presStyleCnt="0"/>
      <dgm:spPr/>
    </dgm:pt>
    <dgm:pt modelId="{A95153BA-3724-490F-9FB9-7C559709F637}" type="pres">
      <dgm:prSet presAssocID="{E6B1F938-9B9F-4DFA-8F28-4C393201A487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533AB864-AD4C-4BEE-8B3E-2EBFBDDCB81E}" type="pres">
      <dgm:prSet presAssocID="{E6B1F938-9B9F-4DFA-8F28-4C393201A48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3ECA2-7B27-4FC7-9E14-54B724F33218}" type="pres">
      <dgm:prSet presAssocID="{E6B1F938-9B9F-4DFA-8F28-4C393201A487}" presName="negativeSpace" presStyleCnt="0"/>
      <dgm:spPr/>
    </dgm:pt>
    <dgm:pt modelId="{E81BF031-300F-423F-BD91-788CB2994174}" type="pres">
      <dgm:prSet presAssocID="{E6B1F938-9B9F-4DFA-8F28-4C393201A487}" presName="childText" presStyleLbl="conFgAcc1" presStyleIdx="1" presStyleCnt="2" custLinFactNeighborY="527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6421074-C329-4C59-93F5-9AFB24E6DE67}" srcId="{8C3854C7-18CA-4D43-9F96-3A99E652D1DD}" destId="{E6B1F938-9B9F-4DFA-8F28-4C393201A487}" srcOrd="1" destOrd="0" parTransId="{BFC7D95D-95BA-453A-8446-2E08DCA51912}" sibTransId="{74D53FCA-DA7E-486D-B097-A5506AB19E42}"/>
    <dgm:cxn modelId="{81F40F3C-9E5E-4281-AF53-6C12C500273E}" type="presOf" srcId="{4D66E0A7-4BA3-4D6D-BAC9-5790192F1034}" destId="{CA90CE7D-F510-4149-830C-E7F7D27D480F}" srcOrd="0" destOrd="0" presId="urn:microsoft.com/office/officeart/2005/8/layout/list1"/>
    <dgm:cxn modelId="{76826CB9-590D-4A48-9D9D-C225BFC5F647}" type="presOf" srcId="{E6B1F938-9B9F-4DFA-8F28-4C393201A487}" destId="{A95153BA-3724-490F-9FB9-7C559709F637}" srcOrd="0" destOrd="0" presId="urn:microsoft.com/office/officeart/2005/8/layout/list1"/>
    <dgm:cxn modelId="{001DAF51-ABAA-4C5F-8478-568AD8EA40F7}" type="presOf" srcId="{4D66E0A7-4BA3-4D6D-BAC9-5790192F1034}" destId="{1CF85FAA-B271-4DFA-87AE-E7AB90F4BEBB}" srcOrd="1" destOrd="0" presId="urn:microsoft.com/office/officeart/2005/8/layout/list1"/>
    <dgm:cxn modelId="{05D01C65-E3EB-4D53-9605-B26E1576C6F2}" type="presOf" srcId="{5368517A-D5D9-4C3D-BCC6-36DADCB9463C}" destId="{E81BF031-300F-423F-BD91-788CB2994174}" srcOrd="0" destOrd="0" presId="urn:microsoft.com/office/officeart/2005/8/layout/list1"/>
    <dgm:cxn modelId="{BA88ECC0-1362-4E2D-A3D9-3FA9D734A5F7}" type="presOf" srcId="{8C3854C7-18CA-4D43-9F96-3A99E652D1DD}" destId="{43067DBD-FB10-41D4-870F-DAE09E3F5D7D}" srcOrd="0" destOrd="0" presId="urn:microsoft.com/office/officeart/2005/8/layout/list1"/>
    <dgm:cxn modelId="{1BD3262F-936D-47B8-91E8-965023746971}" srcId="{8C3854C7-18CA-4D43-9F96-3A99E652D1DD}" destId="{4D66E0A7-4BA3-4D6D-BAC9-5790192F1034}" srcOrd="0" destOrd="0" parTransId="{71861484-8A61-4D2A-897B-C112780DD12E}" sibTransId="{361A31EF-2976-465E-AC5C-308A03C1CE8A}"/>
    <dgm:cxn modelId="{79C6A74F-74A0-4544-BE62-5F5353B59F07}" srcId="{E6B1F938-9B9F-4DFA-8F28-4C393201A487}" destId="{5368517A-D5D9-4C3D-BCC6-36DADCB9463C}" srcOrd="0" destOrd="0" parTransId="{F96FDBE4-3B74-480B-8BF6-BB7414CA767C}" sibTransId="{771F7736-0425-4732-B674-CF17ECDA4034}"/>
    <dgm:cxn modelId="{AD91A132-5BAC-40A6-8AAB-1F84E2CB30AD}" type="presOf" srcId="{E6B1F938-9B9F-4DFA-8F28-4C393201A487}" destId="{533AB864-AD4C-4BEE-8B3E-2EBFBDDCB81E}" srcOrd="1" destOrd="0" presId="urn:microsoft.com/office/officeart/2005/8/layout/list1"/>
    <dgm:cxn modelId="{183A69E8-C917-4334-9A3E-EEDBCBD739F3}" type="presParOf" srcId="{43067DBD-FB10-41D4-870F-DAE09E3F5D7D}" destId="{D069A1B8-6A1D-4BD4-B43B-C44A08C3ED03}" srcOrd="0" destOrd="0" presId="urn:microsoft.com/office/officeart/2005/8/layout/list1"/>
    <dgm:cxn modelId="{F3FFB7E4-8475-450D-99D4-EBB4E11E806D}" type="presParOf" srcId="{D069A1B8-6A1D-4BD4-B43B-C44A08C3ED03}" destId="{CA90CE7D-F510-4149-830C-E7F7D27D480F}" srcOrd="0" destOrd="0" presId="urn:microsoft.com/office/officeart/2005/8/layout/list1"/>
    <dgm:cxn modelId="{C7D3AE2B-2562-49E8-B2C8-A17D1C49BDFD}" type="presParOf" srcId="{D069A1B8-6A1D-4BD4-B43B-C44A08C3ED03}" destId="{1CF85FAA-B271-4DFA-87AE-E7AB90F4BEBB}" srcOrd="1" destOrd="0" presId="urn:microsoft.com/office/officeart/2005/8/layout/list1"/>
    <dgm:cxn modelId="{C9637049-5644-4C73-B864-9FC2AC2A5D5B}" type="presParOf" srcId="{43067DBD-FB10-41D4-870F-DAE09E3F5D7D}" destId="{E3C85FD1-D718-4FA2-88A0-B0408CEBBDBD}" srcOrd="1" destOrd="0" presId="urn:microsoft.com/office/officeart/2005/8/layout/list1"/>
    <dgm:cxn modelId="{8B46B962-20F2-4320-B662-0FB9FE7C54DA}" type="presParOf" srcId="{43067DBD-FB10-41D4-870F-DAE09E3F5D7D}" destId="{C59A0F92-4E84-4AF7-A233-F22AE601D000}" srcOrd="2" destOrd="0" presId="urn:microsoft.com/office/officeart/2005/8/layout/list1"/>
    <dgm:cxn modelId="{58FC6BC2-4A6D-4907-B1ED-1023D69610C4}" type="presParOf" srcId="{43067DBD-FB10-41D4-870F-DAE09E3F5D7D}" destId="{6E92F944-09BF-49E7-95CB-4C1A694162B5}" srcOrd="3" destOrd="0" presId="urn:microsoft.com/office/officeart/2005/8/layout/list1"/>
    <dgm:cxn modelId="{D7A8BAEA-CF84-4A78-A089-2A4581C7CF33}" type="presParOf" srcId="{43067DBD-FB10-41D4-870F-DAE09E3F5D7D}" destId="{DDC9BF23-CE7E-4374-9150-1D970F9A3E3D}" srcOrd="4" destOrd="0" presId="urn:microsoft.com/office/officeart/2005/8/layout/list1"/>
    <dgm:cxn modelId="{6848EE2F-589A-4B15-992B-D7D0DE0D8B47}" type="presParOf" srcId="{DDC9BF23-CE7E-4374-9150-1D970F9A3E3D}" destId="{A95153BA-3724-490F-9FB9-7C559709F637}" srcOrd="0" destOrd="0" presId="urn:microsoft.com/office/officeart/2005/8/layout/list1"/>
    <dgm:cxn modelId="{0DA30560-5AF9-4A98-981A-959A7DE6AFFA}" type="presParOf" srcId="{DDC9BF23-CE7E-4374-9150-1D970F9A3E3D}" destId="{533AB864-AD4C-4BEE-8B3E-2EBFBDDCB81E}" srcOrd="1" destOrd="0" presId="urn:microsoft.com/office/officeart/2005/8/layout/list1"/>
    <dgm:cxn modelId="{09469D25-CBCB-4E2F-B503-6DC88DE5A7E5}" type="presParOf" srcId="{43067DBD-FB10-41D4-870F-DAE09E3F5D7D}" destId="{D573ECA2-7B27-4FC7-9E14-54B724F33218}" srcOrd="5" destOrd="0" presId="urn:microsoft.com/office/officeart/2005/8/layout/list1"/>
    <dgm:cxn modelId="{8A33BAD4-88E4-4BE5-8015-6F107AE4F720}" type="presParOf" srcId="{43067DBD-FB10-41D4-870F-DAE09E3F5D7D}" destId="{E81BF031-300F-423F-BD91-788CB299417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3854C7-18CA-4D43-9F96-3A99E652D1D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6E0A7-4BA3-4D6D-BAC9-5790192F1034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400" dirty="0" smtClean="0"/>
            <a:t>File System</a:t>
          </a:r>
          <a:endParaRPr lang="en-US" sz="1400" dirty="0"/>
        </a:p>
      </dgm:t>
    </dgm:pt>
    <dgm:pt modelId="{71861484-8A61-4D2A-897B-C112780DD12E}" type="parTrans" cxnId="{1BD3262F-936D-47B8-91E8-965023746971}">
      <dgm:prSet/>
      <dgm:spPr/>
      <dgm:t>
        <a:bodyPr/>
        <a:lstStyle/>
        <a:p>
          <a:endParaRPr lang="en-US"/>
        </a:p>
      </dgm:t>
    </dgm:pt>
    <dgm:pt modelId="{361A31EF-2976-465E-AC5C-308A03C1CE8A}" type="sibTrans" cxnId="{1BD3262F-936D-47B8-91E8-965023746971}">
      <dgm:prSet/>
      <dgm:spPr/>
      <dgm:t>
        <a:bodyPr/>
        <a:lstStyle/>
        <a:p>
          <a:endParaRPr lang="en-US"/>
        </a:p>
      </dgm:t>
    </dgm:pt>
    <dgm:pt modelId="{38770EC0-9D31-442D-9A3E-F5DAAC408753}">
      <dgm:prSet phldrT="[Text]" custT="1"/>
      <dgm:spPr/>
      <dgm:t>
        <a:bodyPr/>
        <a:lstStyle/>
        <a:p>
          <a:r>
            <a:rPr lang="en-US" sz="1400" dirty="0" smtClean="0"/>
            <a:t>Structural organization of data on a media</a:t>
          </a:r>
          <a:endParaRPr lang="en-US" sz="1400" dirty="0"/>
        </a:p>
      </dgm:t>
    </dgm:pt>
    <dgm:pt modelId="{67493910-125C-46CB-BFB8-92E362E8D8CE}" type="parTrans" cxnId="{17797FDF-D56B-47AB-A330-203FD613DBD0}">
      <dgm:prSet/>
      <dgm:spPr/>
      <dgm:t>
        <a:bodyPr/>
        <a:lstStyle/>
        <a:p>
          <a:endParaRPr lang="en-US"/>
        </a:p>
      </dgm:t>
    </dgm:pt>
    <dgm:pt modelId="{F2B685DD-8DDF-486A-AFD2-63C1ECDFE6D6}" type="sibTrans" cxnId="{17797FDF-D56B-47AB-A330-203FD613DBD0}">
      <dgm:prSet/>
      <dgm:spPr/>
      <dgm:t>
        <a:bodyPr/>
        <a:lstStyle/>
        <a:p>
          <a:endParaRPr lang="en-US"/>
        </a:p>
      </dgm:t>
    </dgm:pt>
    <dgm:pt modelId="{43067DBD-FB10-41D4-870F-DAE09E3F5D7D}" type="pres">
      <dgm:prSet presAssocID="{8C3854C7-18CA-4D43-9F96-3A99E652D1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9A1B8-6A1D-4BD4-B43B-C44A08C3ED03}" type="pres">
      <dgm:prSet presAssocID="{4D66E0A7-4BA3-4D6D-BAC9-5790192F1034}" presName="parentLin" presStyleCnt="0"/>
      <dgm:spPr/>
    </dgm:pt>
    <dgm:pt modelId="{CA90CE7D-F510-4149-830C-E7F7D27D480F}" type="pres">
      <dgm:prSet presAssocID="{4D66E0A7-4BA3-4D6D-BAC9-5790192F1034}" presName="parentLeftMargin" presStyleLbl="node1" presStyleIdx="0" presStyleCnt="1"/>
      <dgm:spPr/>
      <dgm:t>
        <a:bodyPr/>
        <a:lstStyle/>
        <a:p>
          <a:endParaRPr lang="en-IN"/>
        </a:p>
      </dgm:t>
    </dgm:pt>
    <dgm:pt modelId="{1CF85FAA-B271-4DFA-87AE-E7AB90F4BEBB}" type="pres">
      <dgm:prSet presAssocID="{4D66E0A7-4BA3-4D6D-BAC9-5790192F1034}" presName="parentText" presStyleLbl="node1" presStyleIdx="0" presStyleCnt="1" custScaleX="73214" custScaleY="344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85FD1-D718-4FA2-88A0-B0408CEBBDBD}" type="pres">
      <dgm:prSet presAssocID="{4D66E0A7-4BA3-4D6D-BAC9-5790192F1034}" presName="negativeSpace" presStyleCnt="0"/>
      <dgm:spPr/>
    </dgm:pt>
    <dgm:pt modelId="{C59A0F92-4E84-4AF7-A233-F22AE601D000}" type="pres">
      <dgm:prSet presAssocID="{4D66E0A7-4BA3-4D6D-BAC9-5790192F1034}" presName="childText" presStyleLbl="conFgAcc1" presStyleIdx="0" presStyleCnt="1" custScaleY="48864" custLinFactNeighborY="685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58F684-93B4-441A-83C5-07DFE054BC6E}" type="presOf" srcId="{8C3854C7-18CA-4D43-9F96-3A99E652D1DD}" destId="{43067DBD-FB10-41D4-870F-DAE09E3F5D7D}" srcOrd="0" destOrd="0" presId="urn:microsoft.com/office/officeart/2005/8/layout/list1"/>
    <dgm:cxn modelId="{2510063A-9D8C-4589-912A-9CBE0EB323BB}" type="presOf" srcId="{4D66E0A7-4BA3-4D6D-BAC9-5790192F1034}" destId="{1CF85FAA-B271-4DFA-87AE-E7AB90F4BEBB}" srcOrd="1" destOrd="0" presId="urn:microsoft.com/office/officeart/2005/8/layout/list1"/>
    <dgm:cxn modelId="{1BD3262F-936D-47B8-91E8-965023746971}" srcId="{8C3854C7-18CA-4D43-9F96-3A99E652D1DD}" destId="{4D66E0A7-4BA3-4D6D-BAC9-5790192F1034}" srcOrd="0" destOrd="0" parTransId="{71861484-8A61-4D2A-897B-C112780DD12E}" sibTransId="{361A31EF-2976-465E-AC5C-308A03C1CE8A}"/>
    <dgm:cxn modelId="{D7620948-984A-4DC7-A3A2-BD549266C912}" type="presOf" srcId="{38770EC0-9D31-442D-9A3E-F5DAAC408753}" destId="{C59A0F92-4E84-4AF7-A233-F22AE601D000}" srcOrd="0" destOrd="0" presId="urn:microsoft.com/office/officeart/2005/8/layout/list1"/>
    <dgm:cxn modelId="{4A2373D7-B731-43B9-AC2C-9AF8CED20BB9}" type="presOf" srcId="{4D66E0A7-4BA3-4D6D-BAC9-5790192F1034}" destId="{CA90CE7D-F510-4149-830C-E7F7D27D480F}" srcOrd="0" destOrd="0" presId="urn:microsoft.com/office/officeart/2005/8/layout/list1"/>
    <dgm:cxn modelId="{17797FDF-D56B-47AB-A330-203FD613DBD0}" srcId="{4D66E0A7-4BA3-4D6D-BAC9-5790192F1034}" destId="{38770EC0-9D31-442D-9A3E-F5DAAC408753}" srcOrd="0" destOrd="0" parTransId="{67493910-125C-46CB-BFB8-92E362E8D8CE}" sibTransId="{F2B685DD-8DDF-486A-AFD2-63C1ECDFE6D6}"/>
    <dgm:cxn modelId="{88B8DD37-511A-4CFC-AEA1-FD81FE9CA156}" type="presParOf" srcId="{43067DBD-FB10-41D4-870F-DAE09E3F5D7D}" destId="{D069A1B8-6A1D-4BD4-B43B-C44A08C3ED03}" srcOrd="0" destOrd="0" presId="urn:microsoft.com/office/officeart/2005/8/layout/list1"/>
    <dgm:cxn modelId="{659996D3-39F8-4062-9D75-BF1CB43D6A14}" type="presParOf" srcId="{D069A1B8-6A1D-4BD4-B43B-C44A08C3ED03}" destId="{CA90CE7D-F510-4149-830C-E7F7D27D480F}" srcOrd="0" destOrd="0" presId="urn:microsoft.com/office/officeart/2005/8/layout/list1"/>
    <dgm:cxn modelId="{8F0FC2EC-336A-46E3-8499-B5C6619DA607}" type="presParOf" srcId="{D069A1B8-6A1D-4BD4-B43B-C44A08C3ED03}" destId="{1CF85FAA-B271-4DFA-87AE-E7AB90F4BEBB}" srcOrd="1" destOrd="0" presId="urn:microsoft.com/office/officeart/2005/8/layout/list1"/>
    <dgm:cxn modelId="{33C1AC25-F627-4D6B-85BE-0F2A268B34B6}" type="presParOf" srcId="{43067DBD-FB10-41D4-870F-DAE09E3F5D7D}" destId="{E3C85FD1-D718-4FA2-88A0-B0408CEBBDBD}" srcOrd="1" destOrd="0" presId="urn:microsoft.com/office/officeart/2005/8/layout/list1"/>
    <dgm:cxn modelId="{749865D4-6F2D-4A50-9423-A9E1671E398A}" type="presParOf" srcId="{43067DBD-FB10-41D4-870F-DAE09E3F5D7D}" destId="{C59A0F92-4E84-4AF7-A233-F22AE601D0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3854C7-18CA-4D43-9F96-3A99E652D1D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6E0A7-4BA3-4D6D-BAC9-5790192F1034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400" dirty="0" smtClean="0"/>
            <a:t>VFS</a:t>
          </a:r>
          <a:endParaRPr lang="en-US" sz="1400" dirty="0"/>
        </a:p>
      </dgm:t>
    </dgm:pt>
    <dgm:pt modelId="{71861484-8A61-4D2A-897B-C112780DD12E}" type="parTrans" cxnId="{1BD3262F-936D-47B8-91E8-965023746971}">
      <dgm:prSet/>
      <dgm:spPr/>
      <dgm:t>
        <a:bodyPr/>
        <a:lstStyle/>
        <a:p>
          <a:endParaRPr lang="en-US"/>
        </a:p>
      </dgm:t>
    </dgm:pt>
    <dgm:pt modelId="{361A31EF-2976-465E-AC5C-308A03C1CE8A}" type="sibTrans" cxnId="{1BD3262F-936D-47B8-91E8-965023746971}">
      <dgm:prSet/>
      <dgm:spPr/>
      <dgm:t>
        <a:bodyPr/>
        <a:lstStyle/>
        <a:p>
          <a:endParaRPr lang="en-US"/>
        </a:p>
      </dgm:t>
    </dgm:pt>
    <dgm:pt modelId="{38770EC0-9D31-442D-9A3E-F5DAAC408753}">
      <dgm:prSet phldrT="[Text]" custT="1"/>
      <dgm:spPr/>
      <dgm:t>
        <a:bodyPr/>
        <a:lstStyle/>
        <a:p>
          <a:r>
            <a:rPr lang="en-US" sz="1400" dirty="0" smtClean="0"/>
            <a:t>Supports multiple file systems</a:t>
          </a:r>
          <a:endParaRPr lang="en-US" sz="1400" dirty="0"/>
        </a:p>
      </dgm:t>
    </dgm:pt>
    <dgm:pt modelId="{67493910-125C-46CB-BFB8-92E362E8D8CE}" type="parTrans" cxnId="{17797FDF-D56B-47AB-A330-203FD613DBD0}">
      <dgm:prSet/>
      <dgm:spPr/>
      <dgm:t>
        <a:bodyPr/>
        <a:lstStyle/>
        <a:p>
          <a:endParaRPr lang="en-US"/>
        </a:p>
      </dgm:t>
    </dgm:pt>
    <dgm:pt modelId="{F2B685DD-8DDF-486A-AFD2-63C1ECDFE6D6}" type="sibTrans" cxnId="{17797FDF-D56B-47AB-A330-203FD613DBD0}">
      <dgm:prSet/>
      <dgm:spPr/>
      <dgm:t>
        <a:bodyPr/>
        <a:lstStyle/>
        <a:p>
          <a:endParaRPr lang="en-US"/>
        </a:p>
      </dgm:t>
    </dgm:pt>
    <dgm:pt modelId="{43067DBD-FB10-41D4-870F-DAE09E3F5D7D}" type="pres">
      <dgm:prSet presAssocID="{8C3854C7-18CA-4D43-9F96-3A99E652D1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9A1B8-6A1D-4BD4-B43B-C44A08C3ED03}" type="pres">
      <dgm:prSet presAssocID="{4D66E0A7-4BA3-4D6D-BAC9-5790192F1034}" presName="parentLin" presStyleCnt="0"/>
      <dgm:spPr/>
    </dgm:pt>
    <dgm:pt modelId="{CA90CE7D-F510-4149-830C-E7F7D27D480F}" type="pres">
      <dgm:prSet presAssocID="{4D66E0A7-4BA3-4D6D-BAC9-5790192F1034}" presName="parentLeftMargin" presStyleLbl="node1" presStyleIdx="0" presStyleCnt="1"/>
      <dgm:spPr/>
      <dgm:t>
        <a:bodyPr/>
        <a:lstStyle/>
        <a:p>
          <a:endParaRPr lang="en-IN"/>
        </a:p>
      </dgm:t>
    </dgm:pt>
    <dgm:pt modelId="{1CF85FAA-B271-4DFA-87AE-E7AB90F4BEBB}" type="pres">
      <dgm:prSet presAssocID="{4D66E0A7-4BA3-4D6D-BAC9-5790192F1034}" presName="parentText" presStyleLbl="node1" presStyleIdx="0" presStyleCnt="1" custScaleX="73214" custScaleY="344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85FD1-D718-4FA2-88A0-B0408CEBBDBD}" type="pres">
      <dgm:prSet presAssocID="{4D66E0A7-4BA3-4D6D-BAC9-5790192F1034}" presName="negativeSpace" presStyleCnt="0"/>
      <dgm:spPr/>
    </dgm:pt>
    <dgm:pt modelId="{C59A0F92-4E84-4AF7-A233-F22AE601D000}" type="pres">
      <dgm:prSet presAssocID="{4D66E0A7-4BA3-4D6D-BAC9-5790192F1034}" presName="childText" presStyleLbl="conFgAcc1" presStyleIdx="0" presStyleCnt="1" custScaleY="48864" custLinFactNeighborY="6857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7F4F0E5-AC4C-4851-B8AA-27232765FB0E}" type="presOf" srcId="{4D66E0A7-4BA3-4D6D-BAC9-5790192F1034}" destId="{CA90CE7D-F510-4149-830C-E7F7D27D480F}" srcOrd="0" destOrd="0" presId="urn:microsoft.com/office/officeart/2005/8/layout/list1"/>
    <dgm:cxn modelId="{B37DD5A1-805B-4B0F-A4E7-727C6263AF52}" type="presOf" srcId="{38770EC0-9D31-442D-9A3E-F5DAAC408753}" destId="{C59A0F92-4E84-4AF7-A233-F22AE601D000}" srcOrd="0" destOrd="0" presId="urn:microsoft.com/office/officeart/2005/8/layout/list1"/>
    <dgm:cxn modelId="{670489BE-D94A-4CFB-8ABE-29D54079CBD7}" type="presOf" srcId="{8C3854C7-18CA-4D43-9F96-3A99E652D1DD}" destId="{43067DBD-FB10-41D4-870F-DAE09E3F5D7D}" srcOrd="0" destOrd="0" presId="urn:microsoft.com/office/officeart/2005/8/layout/list1"/>
    <dgm:cxn modelId="{DD164BCA-DA2D-46A9-903E-402CFE90C938}" type="presOf" srcId="{4D66E0A7-4BA3-4D6D-BAC9-5790192F1034}" destId="{1CF85FAA-B271-4DFA-87AE-E7AB90F4BEBB}" srcOrd="1" destOrd="0" presId="urn:microsoft.com/office/officeart/2005/8/layout/list1"/>
    <dgm:cxn modelId="{1BD3262F-936D-47B8-91E8-965023746971}" srcId="{8C3854C7-18CA-4D43-9F96-3A99E652D1DD}" destId="{4D66E0A7-4BA3-4D6D-BAC9-5790192F1034}" srcOrd="0" destOrd="0" parTransId="{71861484-8A61-4D2A-897B-C112780DD12E}" sibTransId="{361A31EF-2976-465E-AC5C-308A03C1CE8A}"/>
    <dgm:cxn modelId="{17797FDF-D56B-47AB-A330-203FD613DBD0}" srcId="{4D66E0A7-4BA3-4D6D-BAC9-5790192F1034}" destId="{38770EC0-9D31-442D-9A3E-F5DAAC408753}" srcOrd="0" destOrd="0" parTransId="{67493910-125C-46CB-BFB8-92E362E8D8CE}" sibTransId="{F2B685DD-8DDF-486A-AFD2-63C1ECDFE6D6}"/>
    <dgm:cxn modelId="{B3B7C21E-8694-48DC-9692-8FDB8B84B032}" type="presParOf" srcId="{43067DBD-FB10-41D4-870F-DAE09E3F5D7D}" destId="{D069A1B8-6A1D-4BD4-B43B-C44A08C3ED03}" srcOrd="0" destOrd="0" presId="urn:microsoft.com/office/officeart/2005/8/layout/list1"/>
    <dgm:cxn modelId="{D3CFBA03-9840-42C7-AE6C-43D11D44C9F0}" type="presParOf" srcId="{D069A1B8-6A1D-4BD4-B43B-C44A08C3ED03}" destId="{CA90CE7D-F510-4149-830C-E7F7D27D480F}" srcOrd="0" destOrd="0" presId="urn:microsoft.com/office/officeart/2005/8/layout/list1"/>
    <dgm:cxn modelId="{FAED5FBF-1E70-49D0-B076-6AE3BEFD1859}" type="presParOf" srcId="{D069A1B8-6A1D-4BD4-B43B-C44A08C3ED03}" destId="{1CF85FAA-B271-4DFA-87AE-E7AB90F4BEBB}" srcOrd="1" destOrd="0" presId="urn:microsoft.com/office/officeart/2005/8/layout/list1"/>
    <dgm:cxn modelId="{96D34ABA-A79F-45F8-B91C-DE772837FD49}" type="presParOf" srcId="{43067DBD-FB10-41D4-870F-DAE09E3F5D7D}" destId="{E3C85FD1-D718-4FA2-88A0-B0408CEBBDBD}" srcOrd="1" destOrd="0" presId="urn:microsoft.com/office/officeart/2005/8/layout/list1"/>
    <dgm:cxn modelId="{79334BB0-778F-4F29-A154-F230D7694B02}" type="presParOf" srcId="{43067DBD-FB10-41D4-870F-DAE09E3F5D7D}" destId="{C59A0F92-4E84-4AF7-A233-F22AE601D0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3854C7-18CA-4D43-9F96-3A99E652D1D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6E0A7-4BA3-4D6D-BAC9-5790192F1034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400" dirty="0" smtClean="0"/>
            <a:t>IO</a:t>
          </a:r>
          <a:endParaRPr lang="en-US" sz="1400" dirty="0"/>
        </a:p>
      </dgm:t>
    </dgm:pt>
    <dgm:pt modelId="{71861484-8A61-4D2A-897B-C112780DD12E}" type="parTrans" cxnId="{1BD3262F-936D-47B8-91E8-965023746971}">
      <dgm:prSet/>
      <dgm:spPr/>
      <dgm:t>
        <a:bodyPr/>
        <a:lstStyle/>
        <a:p>
          <a:endParaRPr lang="en-US"/>
        </a:p>
      </dgm:t>
    </dgm:pt>
    <dgm:pt modelId="{361A31EF-2976-465E-AC5C-308A03C1CE8A}" type="sibTrans" cxnId="{1BD3262F-936D-47B8-91E8-965023746971}">
      <dgm:prSet/>
      <dgm:spPr/>
      <dgm:t>
        <a:bodyPr/>
        <a:lstStyle/>
        <a:p>
          <a:endParaRPr lang="en-US"/>
        </a:p>
      </dgm:t>
    </dgm:pt>
    <dgm:pt modelId="{38770EC0-9D31-442D-9A3E-F5DAAC408753}">
      <dgm:prSet phldrT="[Text]" custT="1"/>
      <dgm:spPr/>
      <dgm:t>
        <a:bodyPr/>
        <a:lstStyle/>
        <a:p>
          <a:r>
            <a:rPr lang="en-US" sz="1400" dirty="0" smtClean="0"/>
            <a:t>Keyboard</a:t>
          </a:r>
          <a:endParaRPr lang="en-US" sz="1400" dirty="0"/>
        </a:p>
      </dgm:t>
    </dgm:pt>
    <dgm:pt modelId="{67493910-125C-46CB-BFB8-92E362E8D8CE}" type="parTrans" cxnId="{17797FDF-D56B-47AB-A330-203FD613DBD0}">
      <dgm:prSet/>
      <dgm:spPr/>
      <dgm:t>
        <a:bodyPr/>
        <a:lstStyle/>
        <a:p>
          <a:endParaRPr lang="en-US"/>
        </a:p>
      </dgm:t>
    </dgm:pt>
    <dgm:pt modelId="{F2B685DD-8DDF-486A-AFD2-63C1ECDFE6D6}" type="sibTrans" cxnId="{17797FDF-D56B-47AB-A330-203FD613DBD0}">
      <dgm:prSet/>
      <dgm:spPr/>
      <dgm:t>
        <a:bodyPr/>
        <a:lstStyle/>
        <a:p>
          <a:endParaRPr lang="en-US"/>
        </a:p>
      </dgm:t>
    </dgm:pt>
    <dgm:pt modelId="{24BE968F-E496-4477-882D-FCE7B204DDE3}">
      <dgm:prSet phldrT="[Text]" custT="1"/>
      <dgm:spPr/>
      <dgm:t>
        <a:bodyPr/>
        <a:lstStyle/>
        <a:p>
          <a:r>
            <a:rPr lang="en-US" sz="1400" dirty="0" smtClean="0"/>
            <a:t>Monitor</a:t>
          </a:r>
          <a:endParaRPr lang="en-US" sz="1400" dirty="0"/>
        </a:p>
      </dgm:t>
    </dgm:pt>
    <dgm:pt modelId="{21FF9DE2-24B9-4D16-830B-7D2912706560}" type="parTrans" cxnId="{8FFE9728-39D9-4305-8517-CDFACE0F2525}">
      <dgm:prSet/>
      <dgm:spPr/>
      <dgm:t>
        <a:bodyPr/>
        <a:lstStyle/>
        <a:p>
          <a:endParaRPr lang="en-IN"/>
        </a:p>
      </dgm:t>
    </dgm:pt>
    <dgm:pt modelId="{A21F9604-6C65-4E52-A34E-3261DD0784BC}" type="sibTrans" cxnId="{8FFE9728-39D9-4305-8517-CDFACE0F2525}">
      <dgm:prSet/>
      <dgm:spPr/>
      <dgm:t>
        <a:bodyPr/>
        <a:lstStyle/>
        <a:p>
          <a:endParaRPr lang="en-IN"/>
        </a:p>
      </dgm:t>
    </dgm:pt>
    <dgm:pt modelId="{43067DBD-FB10-41D4-870F-DAE09E3F5D7D}" type="pres">
      <dgm:prSet presAssocID="{8C3854C7-18CA-4D43-9F96-3A99E652D1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9A1B8-6A1D-4BD4-B43B-C44A08C3ED03}" type="pres">
      <dgm:prSet presAssocID="{4D66E0A7-4BA3-4D6D-BAC9-5790192F1034}" presName="parentLin" presStyleCnt="0"/>
      <dgm:spPr/>
    </dgm:pt>
    <dgm:pt modelId="{CA90CE7D-F510-4149-830C-E7F7D27D480F}" type="pres">
      <dgm:prSet presAssocID="{4D66E0A7-4BA3-4D6D-BAC9-5790192F1034}" presName="parentLeftMargin" presStyleLbl="node1" presStyleIdx="0" presStyleCnt="1"/>
      <dgm:spPr/>
      <dgm:t>
        <a:bodyPr/>
        <a:lstStyle/>
        <a:p>
          <a:endParaRPr lang="en-IN"/>
        </a:p>
      </dgm:t>
    </dgm:pt>
    <dgm:pt modelId="{1CF85FAA-B271-4DFA-87AE-E7AB90F4BEBB}" type="pres">
      <dgm:prSet presAssocID="{4D66E0A7-4BA3-4D6D-BAC9-5790192F1034}" presName="parentText" presStyleLbl="node1" presStyleIdx="0" presStyleCnt="1" custScaleX="73214" custScaleY="344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85FD1-D718-4FA2-88A0-B0408CEBBDBD}" type="pres">
      <dgm:prSet presAssocID="{4D66E0A7-4BA3-4D6D-BAC9-5790192F1034}" presName="negativeSpace" presStyleCnt="0"/>
      <dgm:spPr/>
    </dgm:pt>
    <dgm:pt modelId="{C59A0F92-4E84-4AF7-A233-F22AE601D000}" type="pres">
      <dgm:prSet presAssocID="{4D66E0A7-4BA3-4D6D-BAC9-5790192F1034}" presName="childText" presStyleLbl="conFgAcc1" presStyleIdx="0" presStyleCnt="1" custScaleY="62500" custLinFactNeighborY="678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2554D0-FF07-4136-B259-1B83CAE5935D}" type="presOf" srcId="{4D66E0A7-4BA3-4D6D-BAC9-5790192F1034}" destId="{CA90CE7D-F510-4149-830C-E7F7D27D480F}" srcOrd="0" destOrd="0" presId="urn:microsoft.com/office/officeart/2005/8/layout/list1"/>
    <dgm:cxn modelId="{1BD3262F-936D-47B8-91E8-965023746971}" srcId="{8C3854C7-18CA-4D43-9F96-3A99E652D1DD}" destId="{4D66E0A7-4BA3-4D6D-BAC9-5790192F1034}" srcOrd="0" destOrd="0" parTransId="{71861484-8A61-4D2A-897B-C112780DD12E}" sibTransId="{361A31EF-2976-465E-AC5C-308A03C1CE8A}"/>
    <dgm:cxn modelId="{D5962224-A8E8-403D-A36C-7288A01322F2}" type="presOf" srcId="{4D66E0A7-4BA3-4D6D-BAC9-5790192F1034}" destId="{1CF85FAA-B271-4DFA-87AE-E7AB90F4BEBB}" srcOrd="1" destOrd="0" presId="urn:microsoft.com/office/officeart/2005/8/layout/list1"/>
    <dgm:cxn modelId="{F9540219-A56B-4C3A-A4DA-6478BA2F4030}" type="presOf" srcId="{38770EC0-9D31-442D-9A3E-F5DAAC408753}" destId="{C59A0F92-4E84-4AF7-A233-F22AE601D000}" srcOrd="0" destOrd="0" presId="urn:microsoft.com/office/officeart/2005/8/layout/list1"/>
    <dgm:cxn modelId="{F0D17060-7793-46F4-AF11-D52ACA3397E3}" type="presOf" srcId="{8C3854C7-18CA-4D43-9F96-3A99E652D1DD}" destId="{43067DBD-FB10-41D4-870F-DAE09E3F5D7D}" srcOrd="0" destOrd="0" presId="urn:microsoft.com/office/officeart/2005/8/layout/list1"/>
    <dgm:cxn modelId="{8FFE9728-39D9-4305-8517-CDFACE0F2525}" srcId="{4D66E0A7-4BA3-4D6D-BAC9-5790192F1034}" destId="{24BE968F-E496-4477-882D-FCE7B204DDE3}" srcOrd="1" destOrd="0" parTransId="{21FF9DE2-24B9-4D16-830B-7D2912706560}" sibTransId="{A21F9604-6C65-4E52-A34E-3261DD0784BC}"/>
    <dgm:cxn modelId="{ED38C9AA-9474-42EC-9A61-790504271C16}" type="presOf" srcId="{24BE968F-E496-4477-882D-FCE7B204DDE3}" destId="{C59A0F92-4E84-4AF7-A233-F22AE601D000}" srcOrd="0" destOrd="1" presId="urn:microsoft.com/office/officeart/2005/8/layout/list1"/>
    <dgm:cxn modelId="{17797FDF-D56B-47AB-A330-203FD613DBD0}" srcId="{4D66E0A7-4BA3-4D6D-BAC9-5790192F1034}" destId="{38770EC0-9D31-442D-9A3E-F5DAAC408753}" srcOrd="0" destOrd="0" parTransId="{67493910-125C-46CB-BFB8-92E362E8D8CE}" sibTransId="{F2B685DD-8DDF-486A-AFD2-63C1ECDFE6D6}"/>
    <dgm:cxn modelId="{DD2EF7DB-1078-464F-8C92-AE4931FEB571}" type="presParOf" srcId="{43067DBD-FB10-41D4-870F-DAE09E3F5D7D}" destId="{D069A1B8-6A1D-4BD4-B43B-C44A08C3ED03}" srcOrd="0" destOrd="0" presId="urn:microsoft.com/office/officeart/2005/8/layout/list1"/>
    <dgm:cxn modelId="{436B4274-44AB-43E8-8F30-22C6D04D3BCD}" type="presParOf" srcId="{D069A1B8-6A1D-4BD4-B43B-C44A08C3ED03}" destId="{CA90CE7D-F510-4149-830C-E7F7D27D480F}" srcOrd="0" destOrd="0" presId="urn:microsoft.com/office/officeart/2005/8/layout/list1"/>
    <dgm:cxn modelId="{A68723F4-86BC-4569-B91F-2A996B3F76B7}" type="presParOf" srcId="{D069A1B8-6A1D-4BD4-B43B-C44A08C3ED03}" destId="{1CF85FAA-B271-4DFA-87AE-E7AB90F4BEBB}" srcOrd="1" destOrd="0" presId="urn:microsoft.com/office/officeart/2005/8/layout/list1"/>
    <dgm:cxn modelId="{F2FE6E24-363B-4812-920C-5F8B236FB396}" type="presParOf" srcId="{43067DBD-FB10-41D4-870F-DAE09E3F5D7D}" destId="{E3C85FD1-D718-4FA2-88A0-B0408CEBBDBD}" srcOrd="1" destOrd="0" presId="urn:microsoft.com/office/officeart/2005/8/layout/list1"/>
    <dgm:cxn modelId="{2C0FB28B-3A70-4367-BA9D-74563000DC5E}" type="presParOf" srcId="{43067DBD-FB10-41D4-870F-DAE09E3F5D7D}" destId="{C59A0F92-4E84-4AF7-A233-F22AE601D00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3854C7-18CA-4D43-9F96-3A99E652D1D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6E0A7-4BA3-4D6D-BAC9-5790192F1034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400" dirty="0" smtClean="0"/>
            <a:t>Message Queues</a:t>
          </a:r>
          <a:endParaRPr lang="en-US" sz="1400" dirty="0"/>
        </a:p>
      </dgm:t>
    </dgm:pt>
    <dgm:pt modelId="{71861484-8A61-4D2A-897B-C112780DD12E}" type="parTrans" cxnId="{1BD3262F-936D-47B8-91E8-965023746971}">
      <dgm:prSet/>
      <dgm:spPr/>
      <dgm:t>
        <a:bodyPr/>
        <a:lstStyle/>
        <a:p>
          <a:endParaRPr lang="en-US"/>
        </a:p>
      </dgm:t>
    </dgm:pt>
    <dgm:pt modelId="{361A31EF-2976-465E-AC5C-308A03C1CE8A}" type="sibTrans" cxnId="{1BD3262F-936D-47B8-91E8-965023746971}">
      <dgm:prSet/>
      <dgm:spPr/>
      <dgm:t>
        <a:bodyPr/>
        <a:lstStyle/>
        <a:p>
          <a:endParaRPr lang="en-US"/>
        </a:p>
      </dgm:t>
    </dgm:pt>
    <dgm:pt modelId="{E6B1F938-9B9F-4DFA-8F28-4C393201A487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400" dirty="0" smtClean="0"/>
            <a:t>Pipes : </a:t>
          </a:r>
        </a:p>
        <a:p>
          <a:r>
            <a:rPr lang="en-US" sz="1400" dirty="0" smtClean="0"/>
            <a:t>	Named pipes</a:t>
          </a:r>
        </a:p>
        <a:p>
          <a:r>
            <a:rPr lang="en-US" sz="1400" dirty="0" smtClean="0"/>
            <a:t>	Unnamed Pipes</a:t>
          </a:r>
          <a:endParaRPr lang="en-US" sz="1400" dirty="0"/>
        </a:p>
      </dgm:t>
    </dgm:pt>
    <dgm:pt modelId="{BFC7D95D-95BA-453A-8446-2E08DCA51912}" type="parTrans" cxnId="{66421074-C329-4C59-93F5-9AFB24E6DE67}">
      <dgm:prSet/>
      <dgm:spPr/>
      <dgm:t>
        <a:bodyPr/>
        <a:lstStyle/>
        <a:p>
          <a:endParaRPr lang="en-US"/>
        </a:p>
      </dgm:t>
    </dgm:pt>
    <dgm:pt modelId="{74D53FCA-DA7E-486D-B097-A5506AB19E42}" type="sibTrans" cxnId="{66421074-C329-4C59-93F5-9AFB24E6DE67}">
      <dgm:prSet/>
      <dgm:spPr/>
      <dgm:t>
        <a:bodyPr/>
        <a:lstStyle/>
        <a:p>
          <a:endParaRPr lang="en-US"/>
        </a:p>
      </dgm:t>
    </dgm:pt>
    <dgm:pt modelId="{C2378A7E-029B-484C-8009-2E509AEE66B7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400" dirty="0" smtClean="0"/>
            <a:t>Shared Memory</a:t>
          </a:r>
          <a:endParaRPr lang="en-US" sz="1400" dirty="0"/>
        </a:p>
      </dgm:t>
    </dgm:pt>
    <dgm:pt modelId="{95E4AD67-4BC4-40E6-88A3-40B37D471295}" type="parTrans" cxnId="{27F41D96-63B4-45AD-A31B-751E52B04F8B}">
      <dgm:prSet/>
      <dgm:spPr/>
      <dgm:t>
        <a:bodyPr/>
        <a:lstStyle/>
        <a:p>
          <a:endParaRPr lang="en-US"/>
        </a:p>
      </dgm:t>
    </dgm:pt>
    <dgm:pt modelId="{CC8336C6-C231-4457-A19F-951B64A291E1}" type="sibTrans" cxnId="{27F41D96-63B4-45AD-A31B-751E52B04F8B}">
      <dgm:prSet/>
      <dgm:spPr/>
      <dgm:t>
        <a:bodyPr/>
        <a:lstStyle/>
        <a:p>
          <a:endParaRPr lang="en-US"/>
        </a:p>
      </dgm:t>
    </dgm:pt>
    <dgm:pt modelId="{F2ADA4B6-E67F-4313-B03E-1361881362B3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400" dirty="0" smtClean="0"/>
            <a:t>Semaphores</a:t>
          </a:r>
          <a:endParaRPr lang="en-US" sz="1400" dirty="0"/>
        </a:p>
      </dgm:t>
    </dgm:pt>
    <dgm:pt modelId="{A5F14C80-C23A-4E7A-B5B3-1E9F8F5B1100}" type="parTrans" cxnId="{B5298C1A-A038-4C6B-B69E-31A785EEB8B7}">
      <dgm:prSet/>
      <dgm:spPr/>
      <dgm:t>
        <a:bodyPr/>
        <a:lstStyle/>
        <a:p>
          <a:endParaRPr lang="en-US"/>
        </a:p>
      </dgm:t>
    </dgm:pt>
    <dgm:pt modelId="{F48D6DBC-72C3-4039-9BE8-FBB92DD05F1F}" type="sibTrans" cxnId="{B5298C1A-A038-4C6B-B69E-31A785EEB8B7}">
      <dgm:prSet/>
      <dgm:spPr/>
      <dgm:t>
        <a:bodyPr/>
        <a:lstStyle/>
        <a:p>
          <a:endParaRPr lang="en-US"/>
        </a:p>
      </dgm:t>
    </dgm:pt>
    <dgm:pt modelId="{43067DBD-FB10-41D4-870F-DAE09E3F5D7D}" type="pres">
      <dgm:prSet presAssocID="{8C3854C7-18CA-4D43-9F96-3A99E652D1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9A1B8-6A1D-4BD4-B43B-C44A08C3ED03}" type="pres">
      <dgm:prSet presAssocID="{4D66E0A7-4BA3-4D6D-BAC9-5790192F1034}" presName="parentLin" presStyleCnt="0"/>
      <dgm:spPr/>
    </dgm:pt>
    <dgm:pt modelId="{CA90CE7D-F510-4149-830C-E7F7D27D480F}" type="pres">
      <dgm:prSet presAssocID="{4D66E0A7-4BA3-4D6D-BAC9-5790192F1034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1CF85FAA-B271-4DFA-87AE-E7AB90F4BEBB}" type="pres">
      <dgm:prSet presAssocID="{4D66E0A7-4BA3-4D6D-BAC9-5790192F103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85FD1-D718-4FA2-88A0-B0408CEBBDBD}" type="pres">
      <dgm:prSet presAssocID="{4D66E0A7-4BA3-4D6D-BAC9-5790192F1034}" presName="negativeSpace" presStyleCnt="0"/>
      <dgm:spPr/>
    </dgm:pt>
    <dgm:pt modelId="{C59A0F92-4E84-4AF7-A233-F22AE601D000}" type="pres">
      <dgm:prSet presAssocID="{4D66E0A7-4BA3-4D6D-BAC9-5790192F1034}" presName="childText" presStyleLbl="conFgAcc1" presStyleIdx="0" presStyleCnt="4">
        <dgm:presLayoutVars>
          <dgm:bulletEnabled val="1"/>
        </dgm:presLayoutVars>
      </dgm:prSet>
      <dgm:spPr/>
    </dgm:pt>
    <dgm:pt modelId="{6E92F944-09BF-49E7-95CB-4C1A694162B5}" type="pres">
      <dgm:prSet presAssocID="{361A31EF-2976-465E-AC5C-308A03C1CE8A}" presName="spaceBetweenRectangles" presStyleCnt="0"/>
      <dgm:spPr/>
    </dgm:pt>
    <dgm:pt modelId="{DDC9BF23-CE7E-4374-9150-1D970F9A3E3D}" type="pres">
      <dgm:prSet presAssocID="{E6B1F938-9B9F-4DFA-8F28-4C393201A487}" presName="parentLin" presStyleCnt="0"/>
      <dgm:spPr/>
    </dgm:pt>
    <dgm:pt modelId="{A95153BA-3724-490F-9FB9-7C559709F637}" type="pres">
      <dgm:prSet presAssocID="{E6B1F938-9B9F-4DFA-8F28-4C393201A487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533AB864-AD4C-4BEE-8B3E-2EBFBDDCB81E}" type="pres">
      <dgm:prSet presAssocID="{E6B1F938-9B9F-4DFA-8F28-4C393201A487}" presName="parentText" presStyleLbl="node1" presStyleIdx="1" presStyleCnt="4" custScaleY="1283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3ECA2-7B27-4FC7-9E14-54B724F33218}" type="pres">
      <dgm:prSet presAssocID="{E6B1F938-9B9F-4DFA-8F28-4C393201A487}" presName="negativeSpace" presStyleCnt="0"/>
      <dgm:spPr/>
    </dgm:pt>
    <dgm:pt modelId="{E81BF031-300F-423F-BD91-788CB2994174}" type="pres">
      <dgm:prSet presAssocID="{E6B1F938-9B9F-4DFA-8F28-4C393201A48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08B31-6027-46BA-AF0A-BE4295E9B529}" type="pres">
      <dgm:prSet presAssocID="{74D53FCA-DA7E-486D-B097-A5506AB19E42}" presName="spaceBetweenRectangles" presStyleCnt="0"/>
      <dgm:spPr/>
    </dgm:pt>
    <dgm:pt modelId="{10352E53-8B14-47B7-8E74-41BFEA2AB6EA}" type="pres">
      <dgm:prSet presAssocID="{C2378A7E-029B-484C-8009-2E509AEE66B7}" presName="parentLin" presStyleCnt="0"/>
      <dgm:spPr/>
    </dgm:pt>
    <dgm:pt modelId="{67ED6F41-EAAE-48AF-9FF8-076441D87719}" type="pres">
      <dgm:prSet presAssocID="{C2378A7E-029B-484C-8009-2E509AEE66B7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26F441D2-4484-4B27-839F-71CFEFD481E4}" type="pres">
      <dgm:prSet presAssocID="{C2378A7E-029B-484C-8009-2E509AEE66B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76B5AC-935A-4A22-9F38-4D40AF4DB0C1}" type="pres">
      <dgm:prSet presAssocID="{C2378A7E-029B-484C-8009-2E509AEE66B7}" presName="negativeSpace" presStyleCnt="0"/>
      <dgm:spPr/>
    </dgm:pt>
    <dgm:pt modelId="{E6768AC5-7476-493B-A5FE-9A5D55F68768}" type="pres">
      <dgm:prSet presAssocID="{C2378A7E-029B-484C-8009-2E509AEE66B7}" presName="childText" presStyleLbl="conFgAcc1" presStyleIdx="2" presStyleCnt="4">
        <dgm:presLayoutVars>
          <dgm:bulletEnabled val="1"/>
        </dgm:presLayoutVars>
      </dgm:prSet>
      <dgm:spPr/>
    </dgm:pt>
    <dgm:pt modelId="{9817A2E3-ED51-4F3A-ABD2-DA51B6F28EAF}" type="pres">
      <dgm:prSet presAssocID="{CC8336C6-C231-4457-A19F-951B64A291E1}" presName="spaceBetweenRectangles" presStyleCnt="0"/>
      <dgm:spPr/>
    </dgm:pt>
    <dgm:pt modelId="{5235AD2A-F6E4-4F30-A3AB-87D161914B7B}" type="pres">
      <dgm:prSet presAssocID="{F2ADA4B6-E67F-4313-B03E-1361881362B3}" presName="parentLin" presStyleCnt="0"/>
      <dgm:spPr/>
    </dgm:pt>
    <dgm:pt modelId="{9D5AFE8A-C512-4B36-A9E4-229D70359DF8}" type="pres">
      <dgm:prSet presAssocID="{F2ADA4B6-E67F-4313-B03E-1361881362B3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AA4A0F9A-B40C-4C39-B36E-4C36ACAB251B}" type="pres">
      <dgm:prSet presAssocID="{F2ADA4B6-E67F-4313-B03E-1361881362B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220CF8-AFDA-4375-8EFF-866D73F1E520}" type="pres">
      <dgm:prSet presAssocID="{F2ADA4B6-E67F-4313-B03E-1361881362B3}" presName="negativeSpace" presStyleCnt="0"/>
      <dgm:spPr/>
    </dgm:pt>
    <dgm:pt modelId="{C580523D-E739-4EC2-A8BF-0C4812CEB305}" type="pres">
      <dgm:prSet presAssocID="{F2ADA4B6-E67F-4313-B03E-1361881362B3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421074-C329-4C59-93F5-9AFB24E6DE67}" srcId="{8C3854C7-18CA-4D43-9F96-3A99E652D1DD}" destId="{E6B1F938-9B9F-4DFA-8F28-4C393201A487}" srcOrd="1" destOrd="0" parTransId="{BFC7D95D-95BA-453A-8446-2E08DCA51912}" sibTransId="{74D53FCA-DA7E-486D-B097-A5506AB19E42}"/>
    <dgm:cxn modelId="{03EBEEAC-B03C-4808-89B5-94F9B86A86DB}" type="presOf" srcId="{8C3854C7-18CA-4D43-9F96-3A99E652D1DD}" destId="{43067DBD-FB10-41D4-870F-DAE09E3F5D7D}" srcOrd="0" destOrd="0" presId="urn:microsoft.com/office/officeart/2005/8/layout/list1"/>
    <dgm:cxn modelId="{B5298C1A-A038-4C6B-B69E-31A785EEB8B7}" srcId="{8C3854C7-18CA-4D43-9F96-3A99E652D1DD}" destId="{F2ADA4B6-E67F-4313-B03E-1361881362B3}" srcOrd="3" destOrd="0" parTransId="{A5F14C80-C23A-4E7A-B5B3-1E9F8F5B1100}" sibTransId="{F48D6DBC-72C3-4039-9BE8-FBB92DD05F1F}"/>
    <dgm:cxn modelId="{A114B4D2-AD30-42F0-BDE5-0BE02DD2B887}" type="presOf" srcId="{F2ADA4B6-E67F-4313-B03E-1361881362B3}" destId="{AA4A0F9A-B40C-4C39-B36E-4C36ACAB251B}" srcOrd="1" destOrd="0" presId="urn:microsoft.com/office/officeart/2005/8/layout/list1"/>
    <dgm:cxn modelId="{7C63DB15-F806-4388-B6E0-54E03BDF0690}" type="presOf" srcId="{C2378A7E-029B-484C-8009-2E509AEE66B7}" destId="{67ED6F41-EAAE-48AF-9FF8-076441D87719}" srcOrd="0" destOrd="0" presId="urn:microsoft.com/office/officeart/2005/8/layout/list1"/>
    <dgm:cxn modelId="{4BDD5BDE-6ABD-455F-8C42-7B27E5D60176}" type="presOf" srcId="{4D66E0A7-4BA3-4D6D-BAC9-5790192F1034}" destId="{CA90CE7D-F510-4149-830C-E7F7D27D480F}" srcOrd="0" destOrd="0" presId="urn:microsoft.com/office/officeart/2005/8/layout/list1"/>
    <dgm:cxn modelId="{27F41D96-63B4-45AD-A31B-751E52B04F8B}" srcId="{8C3854C7-18CA-4D43-9F96-3A99E652D1DD}" destId="{C2378A7E-029B-484C-8009-2E509AEE66B7}" srcOrd="2" destOrd="0" parTransId="{95E4AD67-4BC4-40E6-88A3-40B37D471295}" sibTransId="{CC8336C6-C231-4457-A19F-951B64A291E1}"/>
    <dgm:cxn modelId="{4B7A48F4-51BC-4D13-A2EB-D0A54F773642}" type="presOf" srcId="{E6B1F938-9B9F-4DFA-8F28-4C393201A487}" destId="{A95153BA-3724-490F-9FB9-7C559709F637}" srcOrd="0" destOrd="0" presId="urn:microsoft.com/office/officeart/2005/8/layout/list1"/>
    <dgm:cxn modelId="{5E5F7F3E-F6EB-442C-A448-B9B214E36291}" type="presOf" srcId="{4D66E0A7-4BA3-4D6D-BAC9-5790192F1034}" destId="{1CF85FAA-B271-4DFA-87AE-E7AB90F4BEBB}" srcOrd="1" destOrd="0" presId="urn:microsoft.com/office/officeart/2005/8/layout/list1"/>
    <dgm:cxn modelId="{20242A94-464F-4D5A-9BB3-456679B005FA}" type="presOf" srcId="{E6B1F938-9B9F-4DFA-8F28-4C393201A487}" destId="{533AB864-AD4C-4BEE-8B3E-2EBFBDDCB81E}" srcOrd="1" destOrd="0" presId="urn:microsoft.com/office/officeart/2005/8/layout/list1"/>
    <dgm:cxn modelId="{F172D2D3-E906-482F-ABAA-1FAB494B2488}" type="presOf" srcId="{C2378A7E-029B-484C-8009-2E509AEE66B7}" destId="{26F441D2-4484-4B27-839F-71CFEFD481E4}" srcOrd="1" destOrd="0" presId="urn:microsoft.com/office/officeart/2005/8/layout/list1"/>
    <dgm:cxn modelId="{1BD3262F-936D-47B8-91E8-965023746971}" srcId="{8C3854C7-18CA-4D43-9F96-3A99E652D1DD}" destId="{4D66E0A7-4BA3-4D6D-BAC9-5790192F1034}" srcOrd="0" destOrd="0" parTransId="{71861484-8A61-4D2A-897B-C112780DD12E}" sibTransId="{361A31EF-2976-465E-AC5C-308A03C1CE8A}"/>
    <dgm:cxn modelId="{FE2198E0-F068-4B49-84C9-C8D431A8F960}" type="presOf" srcId="{F2ADA4B6-E67F-4313-B03E-1361881362B3}" destId="{9D5AFE8A-C512-4B36-A9E4-229D70359DF8}" srcOrd="0" destOrd="0" presId="urn:microsoft.com/office/officeart/2005/8/layout/list1"/>
    <dgm:cxn modelId="{70313970-296C-456D-94AC-F85E10CB72BF}" type="presParOf" srcId="{43067DBD-FB10-41D4-870F-DAE09E3F5D7D}" destId="{D069A1B8-6A1D-4BD4-B43B-C44A08C3ED03}" srcOrd="0" destOrd="0" presId="urn:microsoft.com/office/officeart/2005/8/layout/list1"/>
    <dgm:cxn modelId="{8574ECFC-312A-4DC8-AFF8-55D0D719FA01}" type="presParOf" srcId="{D069A1B8-6A1D-4BD4-B43B-C44A08C3ED03}" destId="{CA90CE7D-F510-4149-830C-E7F7D27D480F}" srcOrd="0" destOrd="0" presId="urn:microsoft.com/office/officeart/2005/8/layout/list1"/>
    <dgm:cxn modelId="{5DC48198-9220-4B7F-BD0F-3B8E50C70F35}" type="presParOf" srcId="{D069A1B8-6A1D-4BD4-B43B-C44A08C3ED03}" destId="{1CF85FAA-B271-4DFA-87AE-E7AB90F4BEBB}" srcOrd="1" destOrd="0" presId="urn:microsoft.com/office/officeart/2005/8/layout/list1"/>
    <dgm:cxn modelId="{EFD8BA4E-076C-4917-A41F-5DEF02218297}" type="presParOf" srcId="{43067DBD-FB10-41D4-870F-DAE09E3F5D7D}" destId="{E3C85FD1-D718-4FA2-88A0-B0408CEBBDBD}" srcOrd="1" destOrd="0" presId="urn:microsoft.com/office/officeart/2005/8/layout/list1"/>
    <dgm:cxn modelId="{A95A9EDE-CD4C-42AE-8762-D6D708CD9F2A}" type="presParOf" srcId="{43067DBD-FB10-41D4-870F-DAE09E3F5D7D}" destId="{C59A0F92-4E84-4AF7-A233-F22AE601D000}" srcOrd="2" destOrd="0" presId="urn:microsoft.com/office/officeart/2005/8/layout/list1"/>
    <dgm:cxn modelId="{695FCCE3-6273-41CE-A4FB-10FDEEEC40C6}" type="presParOf" srcId="{43067DBD-FB10-41D4-870F-DAE09E3F5D7D}" destId="{6E92F944-09BF-49E7-95CB-4C1A694162B5}" srcOrd="3" destOrd="0" presId="urn:microsoft.com/office/officeart/2005/8/layout/list1"/>
    <dgm:cxn modelId="{3CA254B0-1FC9-4034-9D3B-47655480095A}" type="presParOf" srcId="{43067DBD-FB10-41D4-870F-DAE09E3F5D7D}" destId="{DDC9BF23-CE7E-4374-9150-1D970F9A3E3D}" srcOrd="4" destOrd="0" presId="urn:microsoft.com/office/officeart/2005/8/layout/list1"/>
    <dgm:cxn modelId="{FF044631-F429-4BD8-B741-9E4C2696E028}" type="presParOf" srcId="{DDC9BF23-CE7E-4374-9150-1D970F9A3E3D}" destId="{A95153BA-3724-490F-9FB9-7C559709F637}" srcOrd="0" destOrd="0" presId="urn:microsoft.com/office/officeart/2005/8/layout/list1"/>
    <dgm:cxn modelId="{57BDD618-0913-46DF-B6BC-172B7E807289}" type="presParOf" srcId="{DDC9BF23-CE7E-4374-9150-1D970F9A3E3D}" destId="{533AB864-AD4C-4BEE-8B3E-2EBFBDDCB81E}" srcOrd="1" destOrd="0" presId="urn:microsoft.com/office/officeart/2005/8/layout/list1"/>
    <dgm:cxn modelId="{0E93BEB4-15DC-434C-AC4B-A123E6900E7F}" type="presParOf" srcId="{43067DBD-FB10-41D4-870F-DAE09E3F5D7D}" destId="{D573ECA2-7B27-4FC7-9E14-54B724F33218}" srcOrd="5" destOrd="0" presId="urn:microsoft.com/office/officeart/2005/8/layout/list1"/>
    <dgm:cxn modelId="{700E6653-9D66-434B-8B2F-4644772D7477}" type="presParOf" srcId="{43067DBD-FB10-41D4-870F-DAE09E3F5D7D}" destId="{E81BF031-300F-423F-BD91-788CB2994174}" srcOrd="6" destOrd="0" presId="urn:microsoft.com/office/officeart/2005/8/layout/list1"/>
    <dgm:cxn modelId="{10ACCFB7-B028-4991-81F8-876BA3B15356}" type="presParOf" srcId="{43067DBD-FB10-41D4-870F-DAE09E3F5D7D}" destId="{43F08B31-6027-46BA-AF0A-BE4295E9B529}" srcOrd="7" destOrd="0" presId="urn:microsoft.com/office/officeart/2005/8/layout/list1"/>
    <dgm:cxn modelId="{6B475EB2-DE4B-4E82-9AE9-2CD8FC00DD58}" type="presParOf" srcId="{43067DBD-FB10-41D4-870F-DAE09E3F5D7D}" destId="{10352E53-8B14-47B7-8E74-41BFEA2AB6EA}" srcOrd="8" destOrd="0" presId="urn:microsoft.com/office/officeart/2005/8/layout/list1"/>
    <dgm:cxn modelId="{90FA537B-43E0-4778-AA86-4E79D5FD348A}" type="presParOf" srcId="{10352E53-8B14-47B7-8E74-41BFEA2AB6EA}" destId="{67ED6F41-EAAE-48AF-9FF8-076441D87719}" srcOrd="0" destOrd="0" presId="urn:microsoft.com/office/officeart/2005/8/layout/list1"/>
    <dgm:cxn modelId="{7ACA710F-2F53-431E-8CE0-A751DF7F46F8}" type="presParOf" srcId="{10352E53-8B14-47B7-8E74-41BFEA2AB6EA}" destId="{26F441D2-4484-4B27-839F-71CFEFD481E4}" srcOrd="1" destOrd="0" presId="urn:microsoft.com/office/officeart/2005/8/layout/list1"/>
    <dgm:cxn modelId="{4CA08527-1F68-4C06-A526-BCE6B3009BB4}" type="presParOf" srcId="{43067DBD-FB10-41D4-870F-DAE09E3F5D7D}" destId="{3476B5AC-935A-4A22-9F38-4D40AF4DB0C1}" srcOrd="9" destOrd="0" presId="urn:microsoft.com/office/officeart/2005/8/layout/list1"/>
    <dgm:cxn modelId="{9FC01514-DF57-476B-82DF-575E80969FF8}" type="presParOf" srcId="{43067DBD-FB10-41D4-870F-DAE09E3F5D7D}" destId="{E6768AC5-7476-493B-A5FE-9A5D55F68768}" srcOrd="10" destOrd="0" presId="urn:microsoft.com/office/officeart/2005/8/layout/list1"/>
    <dgm:cxn modelId="{A98BBF81-1A18-458D-AD1D-108AF51EDE85}" type="presParOf" srcId="{43067DBD-FB10-41D4-870F-DAE09E3F5D7D}" destId="{9817A2E3-ED51-4F3A-ABD2-DA51B6F28EAF}" srcOrd="11" destOrd="0" presId="urn:microsoft.com/office/officeart/2005/8/layout/list1"/>
    <dgm:cxn modelId="{EE7816C1-B336-4987-AA8C-FCD6B20F68E7}" type="presParOf" srcId="{43067DBD-FB10-41D4-870F-DAE09E3F5D7D}" destId="{5235AD2A-F6E4-4F30-A3AB-87D161914B7B}" srcOrd="12" destOrd="0" presId="urn:microsoft.com/office/officeart/2005/8/layout/list1"/>
    <dgm:cxn modelId="{D869B968-B567-4D9C-8C3E-B59A138E10E4}" type="presParOf" srcId="{5235AD2A-F6E4-4F30-A3AB-87D161914B7B}" destId="{9D5AFE8A-C512-4B36-A9E4-229D70359DF8}" srcOrd="0" destOrd="0" presId="urn:microsoft.com/office/officeart/2005/8/layout/list1"/>
    <dgm:cxn modelId="{41246782-7470-4096-8CAC-FB950992C895}" type="presParOf" srcId="{5235AD2A-F6E4-4F30-A3AB-87D161914B7B}" destId="{AA4A0F9A-B40C-4C39-B36E-4C36ACAB251B}" srcOrd="1" destOrd="0" presId="urn:microsoft.com/office/officeart/2005/8/layout/list1"/>
    <dgm:cxn modelId="{064C454E-91E6-42E8-ACF3-8FC2B08A11B9}" type="presParOf" srcId="{43067DBD-FB10-41D4-870F-DAE09E3F5D7D}" destId="{29220CF8-AFDA-4375-8EFF-866D73F1E520}" srcOrd="13" destOrd="0" presId="urn:microsoft.com/office/officeart/2005/8/layout/list1"/>
    <dgm:cxn modelId="{4CA1F4DC-676A-43E4-B0EC-EACB1E7FE6F5}" type="presParOf" srcId="{43067DBD-FB10-41D4-870F-DAE09E3F5D7D}" destId="{C580523D-E739-4EC2-A8BF-0C4812CEB30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3854C7-18CA-4D43-9F96-3A99E652D1D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6E0A7-4BA3-4D6D-BAC9-5790192F1034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2000" dirty="0" smtClean="0"/>
            <a:t>Top Half</a:t>
          </a:r>
          <a:endParaRPr lang="en-US" sz="2000" dirty="0"/>
        </a:p>
      </dgm:t>
    </dgm:pt>
    <dgm:pt modelId="{71861484-8A61-4D2A-897B-C112780DD12E}" type="parTrans" cxnId="{1BD3262F-936D-47B8-91E8-965023746971}">
      <dgm:prSet/>
      <dgm:spPr/>
      <dgm:t>
        <a:bodyPr/>
        <a:lstStyle/>
        <a:p>
          <a:endParaRPr lang="en-US"/>
        </a:p>
      </dgm:t>
    </dgm:pt>
    <dgm:pt modelId="{361A31EF-2976-465E-AC5C-308A03C1CE8A}" type="sibTrans" cxnId="{1BD3262F-936D-47B8-91E8-965023746971}">
      <dgm:prSet/>
      <dgm:spPr/>
      <dgm:t>
        <a:bodyPr/>
        <a:lstStyle/>
        <a:p>
          <a:endParaRPr lang="en-US"/>
        </a:p>
      </dgm:t>
    </dgm:pt>
    <dgm:pt modelId="{E6B1F938-9B9F-4DFA-8F28-4C393201A487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2000" dirty="0" smtClean="0"/>
            <a:t>Bottom Half</a:t>
          </a:r>
          <a:endParaRPr lang="en-US" sz="2000" dirty="0"/>
        </a:p>
      </dgm:t>
    </dgm:pt>
    <dgm:pt modelId="{BFC7D95D-95BA-453A-8446-2E08DCA51912}" type="parTrans" cxnId="{66421074-C329-4C59-93F5-9AFB24E6DE67}">
      <dgm:prSet/>
      <dgm:spPr/>
      <dgm:t>
        <a:bodyPr/>
        <a:lstStyle/>
        <a:p>
          <a:endParaRPr lang="en-US"/>
        </a:p>
      </dgm:t>
    </dgm:pt>
    <dgm:pt modelId="{74D53FCA-DA7E-486D-B097-A5506AB19E42}" type="sibTrans" cxnId="{66421074-C329-4C59-93F5-9AFB24E6DE67}">
      <dgm:prSet/>
      <dgm:spPr/>
      <dgm:t>
        <a:bodyPr/>
        <a:lstStyle/>
        <a:p>
          <a:endParaRPr lang="en-US"/>
        </a:p>
      </dgm:t>
    </dgm:pt>
    <dgm:pt modelId="{FC824180-E336-461D-949C-4939B3584FD6}">
      <dgm:prSet phldrT="[Text]" custT="1"/>
      <dgm:spPr/>
      <dgm:t>
        <a:bodyPr/>
        <a:lstStyle/>
        <a:p>
          <a:r>
            <a:rPr lang="en-US" sz="1400" dirty="0" err="1" smtClean="0"/>
            <a:t>Softirqs</a:t>
          </a:r>
          <a:endParaRPr lang="en-US" sz="1400" dirty="0"/>
        </a:p>
      </dgm:t>
    </dgm:pt>
    <dgm:pt modelId="{CD390DCC-EFDB-4E89-97DD-6C67C501A41C}" type="parTrans" cxnId="{65FA3673-E30A-440F-A6A9-3C2B05A88E06}">
      <dgm:prSet/>
      <dgm:spPr/>
      <dgm:t>
        <a:bodyPr/>
        <a:lstStyle/>
        <a:p>
          <a:endParaRPr lang="en-US"/>
        </a:p>
      </dgm:t>
    </dgm:pt>
    <dgm:pt modelId="{0EF8D5DF-1D47-491E-B4AC-34EE975BC606}" type="sibTrans" cxnId="{65FA3673-E30A-440F-A6A9-3C2B05A88E06}">
      <dgm:prSet/>
      <dgm:spPr/>
      <dgm:t>
        <a:bodyPr/>
        <a:lstStyle/>
        <a:p>
          <a:endParaRPr lang="en-US"/>
        </a:p>
      </dgm:t>
    </dgm:pt>
    <dgm:pt modelId="{05A337AD-D66C-421E-A33D-C262CDECE4F3}">
      <dgm:prSet phldrT="[Text]" custT="1"/>
      <dgm:spPr/>
      <dgm:t>
        <a:bodyPr/>
        <a:lstStyle/>
        <a:p>
          <a:r>
            <a:rPr lang="en-US" sz="1400" dirty="0" err="1" smtClean="0"/>
            <a:t>Tasklets</a:t>
          </a:r>
          <a:endParaRPr lang="en-US" sz="1400" dirty="0"/>
        </a:p>
      </dgm:t>
    </dgm:pt>
    <dgm:pt modelId="{53E81286-A5E9-48BD-8134-19F2D391648C}" type="parTrans" cxnId="{88D146B2-C4F2-4ECF-8D9A-78D786EB4534}">
      <dgm:prSet/>
      <dgm:spPr/>
      <dgm:t>
        <a:bodyPr/>
        <a:lstStyle/>
        <a:p>
          <a:endParaRPr lang="en-US"/>
        </a:p>
      </dgm:t>
    </dgm:pt>
    <dgm:pt modelId="{A5CF3297-84B6-4D87-8B05-845C3BE7DAA8}" type="sibTrans" cxnId="{88D146B2-C4F2-4ECF-8D9A-78D786EB4534}">
      <dgm:prSet/>
      <dgm:spPr/>
      <dgm:t>
        <a:bodyPr/>
        <a:lstStyle/>
        <a:p>
          <a:endParaRPr lang="en-US"/>
        </a:p>
      </dgm:t>
    </dgm:pt>
    <dgm:pt modelId="{A7B8DCC7-B0EB-4539-93FA-A21838EB7A5F}">
      <dgm:prSet phldrT="[Text]" custT="1"/>
      <dgm:spPr/>
      <dgm:t>
        <a:bodyPr/>
        <a:lstStyle/>
        <a:p>
          <a:r>
            <a:rPr lang="en-US" sz="1400" dirty="0" smtClean="0"/>
            <a:t>Worker threads</a:t>
          </a:r>
          <a:endParaRPr lang="en-US" sz="1400" dirty="0"/>
        </a:p>
      </dgm:t>
    </dgm:pt>
    <dgm:pt modelId="{7B66A7FD-5730-40EE-9CB7-A26ACC0F9F70}" type="parTrans" cxnId="{EF100516-5EA6-424B-8143-2BB5E8A8CF7A}">
      <dgm:prSet/>
      <dgm:spPr/>
      <dgm:t>
        <a:bodyPr/>
        <a:lstStyle/>
        <a:p>
          <a:endParaRPr lang="en-US"/>
        </a:p>
      </dgm:t>
    </dgm:pt>
    <dgm:pt modelId="{79E98949-82F8-4A20-951A-5748343B59A4}" type="sibTrans" cxnId="{EF100516-5EA6-424B-8143-2BB5E8A8CF7A}">
      <dgm:prSet/>
      <dgm:spPr/>
      <dgm:t>
        <a:bodyPr/>
        <a:lstStyle/>
        <a:p>
          <a:endParaRPr lang="en-US"/>
        </a:p>
      </dgm:t>
    </dgm:pt>
    <dgm:pt modelId="{43067DBD-FB10-41D4-870F-DAE09E3F5D7D}" type="pres">
      <dgm:prSet presAssocID="{8C3854C7-18CA-4D43-9F96-3A99E652D1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9A1B8-6A1D-4BD4-B43B-C44A08C3ED03}" type="pres">
      <dgm:prSet presAssocID="{4D66E0A7-4BA3-4D6D-BAC9-5790192F1034}" presName="parentLin" presStyleCnt="0"/>
      <dgm:spPr/>
    </dgm:pt>
    <dgm:pt modelId="{CA90CE7D-F510-4149-830C-E7F7D27D480F}" type="pres">
      <dgm:prSet presAssocID="{4D66E0A7-4BA3-4D6D-BAC9-5790192F1034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1CF85FAA-B271-4DFA-87AE-E7AB90F4BEBB}" type="pres">
      <dgm:prSet presAssocID="{4D66E0A7-4BA3-4D6D-BAC9-5790192F1034}" presName="parentText" presStyleLbl="node1" presStyleIdx="0" presStyleCnt="2" custScaleY="662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85FD1-D718-4FA2-88A0-B0408CEBBDBD}" type="pres">
      <dgm:prSet presAssocID="{4D66E0A7-4BA3-4D6D-BAC9-5790192F1034}" presName="negativeSpace" presStyleCnt="0"/>
      <dgm:spPr/>
    </dgm:pt>
    <dgm:pt modelId="{C59A0F92-4E84-4AF7-A233-F22AE601D000}" type="pres">
      <dgm:prSet presAssocID="{4D66E0A7-4BA3-4D6D-BAC9-5790192F1034}" presName="childText" presStyleLbl="conFgAcc1" presStyleIdx="0" presStyleCnt="2">
        <dgm:presLayoutVars>
          <dgm:bulletEnabled val="1"/>
        </dgm:presLayoutVars>
      </dgm:prSet>
      <dgm:spPr/>
    </dgm:pt>
    <dgm:pt modelId="{6E92F944-09BF-49E7-95CB-4C1A694162B5}" type="pres">
      <dgm:prSet presAssocID="{361A31EF-2976-465E-AC5C-308A03C1CE8A}" presName="spaceBetweenRectangles" presStyleCnt="0"/>
      <dgm:spPr/>
    </dgm:pt>
    <dgm:pt modelId="{DDC9BF23-CE7E-4374-9150-1D970F9A3E3D}" type="pres">
      <dgm:prSet presAssocID="{E6B1F938-9B9F-4DFA-8F28-4C393201A487}" presName="parentLin" presStyleCnt="0"/>
      <dgm:spPr/>
    </dgm:pt>
    <dgm:pt modelId="{A95153BA-3724-490F-9FB9-7C559709F637}" type="pres">
      <dgm:prSet presAssocID="{E6B1F938-9B9F-4DFA-8F28-4C393201A487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533AB864-AD4C-4BEE-8B3E-2EBFBDDCB81E}" type="pres">
      <dgm:prSet presAssocID="{E6B1F938-9B9F-4DFA-8F28-4C393201A487}" presName="parentText" presStyleLbl="node1" presStyleIdx="1" presStyleCnt="2" custScaleY="47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3ECA2-7B27-4FC7-9E14-54B724F33218}" type="pres">
      <dgm:prSet presAssocID="{E6B1F938-9B9F-4DFA-8F28-4C393201A487}" presName="negativeSpace" presStyleCnt="0"/>
      <dgm:spPr/>
    </dgm:pt>
    <dgm:pt modelId="{E81BF031-300F-423F-BD91-788CB2994174}" type="pres">
      <dgm:prSet presAssocID="{E6B1F938-9B9F-4DFA-8F28-4C393201A48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D146B2-C4F2-4ECF-8D9A-78D786EB4534}" srcId="{E6B1F938-9B9F-4DFA-8F28-4C393201A487}" destId="{05A337AD-D66C-421E-A33D-C262CDECE4F3}" srcOrd="1" destOrd="0" parTransId="{53E81286-A5E9-48BD-8134-19F2D391648C}" sibTransId="{A5CF3297-84B6-4D87-8B05-845C3BE7DAA8}"/>
    <dgm:cxn modelId="{CEAF430A-69B6-4743-A8D6-4C1321FFC272}" type="presOf" srcId="{FC824180-E336-461D-949C-4939B3584FD6}" destId="{E81BF031-300F-423F-BD91-788CB2994174}" srcOrd="0" destOrd="0" presId="urn:microsoft.com/office/officeart/2005/8/layout/list1"/>
    <dgm:cxn modelId="{EBED8A89-4332-48EF-87AE-F7C3F601D4B0}" type="presOf" srcId="{4D66E0A7-4BA3-4D6D-BAC9-5790192F1034}" destId="{1CF85FAA-B271-4DFA-87AE-E7AB90F4BEBB}" srcOrd="1" destOrd="0" presId="urn:microsoft.com/office/officeart/2005/8/layout/list1"/>
    <dgm:cxn modelId="{66421074-C329-4C59-93F5-9AFB24E6DE67}" srcId="{8C3854C7-18CA-4D43-9F96-3A99E652D1DD}" destId="{E6B1F938-9B9F-4DFA-8F28-4C393201A487}" srcOrd="1" destOrd="0" parTransId="{BFC7D95D-95BA-453A-8446-2E08DCA51912}" sibTransId="{74D53FCA-DA7E-486D-B097-A5506AB19E42}"/>
    <dgm:cxn modelId="{2931E4FE-20B1-4E16-9AC7-FFC155C232EC}" type="presOf" srcId="{E6B1F938-9B9F-4DFA-8F28-4C393201A487}" destId="{A95153BA-3724-490F-9FB9-7C559709F637}" srcOrd="0" destOrd="0" presId="urn:microsoft.com/office/officeart/2005/8/layout/list1"/>
    <dgm:cxn modelId="{666A5005-9616-42B6-AF3C-DEE332A4B376}" type="presOf" srcId="{A7B8DCC7-B0EB-4539-93FA-A21838EB7A5F}" destId="{E81BF031-300F-423F-BD91-788CB2994174}" srcOrd="0" destOrd="2" presId="urn:microsoft.com/office/officeart/2005/8/layout/list1"/>
    <dgm:cxn modelId="{EF100516-5EA6-424B-8143-2BB5E8A8CF7A}" srcId="{E6B1F938-9B9F-4DFA-8F28-4C393201A487}" destId="{A7B8DCC7-B0EB-4539-93FA-A21838EB7A5F}" srcOrd="2" destOrd="0" parTransId="{7B66A7FD-5730-40EE-9CB7-A26ACC0F9F70}" sibTransId="{79E98949-82F8-4A20-951A-5748343B59A4}"/>
    <dgm:cxn modelId="{6941827D-DE62-4792-93E3-0E6281F06C8D}" type="presOf" srcId="{05A337AD-D66C-421E-A33D-C262CDECE4F3}" destId="{E81BF031-300F-423F-BD91-788CB2994174}" srcOrd="0" destOrd="1" presId="urn:microsoft.com/office/officeart/2005/8/layout/list1"/>
    <dgm:cxn modelId="{79115D71-3DD2-48B2-993C-FD68A62A5252}" type="presOf" srcId="{E6B1F938-9B9F-4DFA-8F28-4C393201A487}" destId="{533AB864-AD4C-4BEE-8B3E-2EBFBDDCB81E}" srcOrd="1" destOrd="0" presId="urn:microsoft.com/office/officeart/2005/8/layout/list1"/>
    <dgm:cxn modelId="{E4DC2837-1F60-4DD9-A4DA-30DF1C5029C3}" type="presOf" srcId="{4D66E0A7-4BA3-4D6D-BAC9-5790192F1034}" destId="{CA90CE7D-F510-4149-830C-E7F7D27D480F}" srcOrd="0" destOrd="0" presId="urn:microsoft.com/office/officeart/2005/8/layout/list1"/>
    <dgm:cxn modelId="{65FA3673-E30A-440F-A6A9-3C2B05A88E06}" srcId="{E6B1F938-9B9F-4DFA-8F28-4C393201A487}" destId="{FC824180-E336-461D-949C-4939B3584FD6}" srcOrd="0" destOrd="0" parTransId="{CD390DCC-EFDB-4E89-97DD-6C67C501A41C}" sibTransId="{0EF8D5DF-1D47-491E-B4AC-34EE975BC606}"/>
    <dgm:cxn modelId="{1BD3262F-936D-47B8-91E8-965023746971}" srcId="{8C3854C7-18CA-4D43-9F96-3A99E652D1DD}" destId="{4D66E0A7-4BA3-4D6D-BAC9-5790192F1034}" srcOrd="0" destOrd="0" parTransId="{71861484-8A61-4D2A-897B-C112780DD12E}" sibTransId="{361A31EF-2976-465E-AC5C-308A03C1CE8A}"/>
    <dgm:cxn modelId="{606AC837-DD47-432C-AC52-4C7772761BFC}" type="presOf" srcId="{8C3854C7-18CA-4D43-9F96-3A99E652D1DD}" destId="{43067DBD-FB10-41D4-870F-DAE09E3F5D7D}" srcOrd="0" destOrd="0" presId="urn:microsoft.com/office/officeart/2005/8/layout/list1"/>
    <dgm:cxn modelId="{32FD5880-3477-44FE-A048-8919BF92E222}" type="presParOf" srcId="{43067DBD-FB10-41D4-870F-DAE09E3F5D7D}" destId="{D069A1B8-6A1D-4BD4-B43B-C44A08C3ED03}" srcOrd="0" destOrd="0" presId="urn:microsoft.com/office/officeart/2005/8/layout/list1"/>
    <dgm:cxn modelId="{CC3E396E-A895-49A2-8196-2916415701CB}" type="presParOf" srcId="{D069A1B8-6A1D-4BD4-B43B-C44A08C3ED03}" destId="{CA90CE7D-F510-4149-830C-E7F7D27D480F}" srcOrd="0" destOrd="0" presId="urn:microsoft.com/office/officeart/2005/8/layout/list1"/>
    <dgm:cxn modelId="{8EAB749A-00A5-4CF1-8C76-E105D0676FD3}" type="presParOf" srcId="{D069A1B8-6A1D-4BD4-B43B-C44A08C3ED03}" destId="{1CF85FAA-B271-4DFA-87AE-E7AB90F4BEBB}" srcOrd="1" destOrd="0" presId="urn:microsoft.com/office/officeart/2005/8/layout/list1"/>
    <dgm:cxn modelId="{F23BF84D-0DF8-4896-A4EA-C7F26D9179E1}" type="presParOf" srcId="{43067DBD-FB10-41D4-870F-DAE09E3F5D7D}" destId="{E3C85FD1-D718-4FA2-88A0-B0408CEBBDBD}" srcOrd="1" destOrd="0" presId="urn:microsoft.com/office/officeart/2005/8/layout/list1"/>
    <dgm:cxn modelId="{C295A10E-763E-4875-9BA1-C5C8795C6988}" type="presParOf" srcId="{43067DBD-FB10-41D4-870F-DAE09E3F5D7D}" destId="{C59A0F92-4E84-4AF7-A233-F22AE601D000}" srcOrd="2" destOrd="0" presId="urn:microsoft.com/office/officeart/2005/8/layout/list1"/>
    <dgm:cxn modelId="{1DEB7B68-50AC-4725-A581-DF3794365B88}" type="presParOf" srcId="{43067DBD-FB10-41D4-870F-DAE09E3F5D7D}" destId="{6E92F944-09BF-49E7-95CB-4C1A694162B5}" srcOrd="3" destOrd="0" presId="urn:microsoft.com/office/officeart/2005/8/layout/list1"/>
    <dgm:cxn modelId="{97669389-63BE-429E-A059-665F5F6D5704}" type="presParOf" srcId="{43067DBD-FB10-41D4-870F-DAE09E3F5D7D}" destId="{DDC9BF23-CE7E-4374-9150-1D970F9A3E3D}" srcOrd="4" destOrd="0" presId="urn:microsoft.com/office/officeart/2005/8/layout/list1"/>
    <dgm:cxn modelId="{8D5A4644-A885-4B3D-BE5B-9A6EAB9DBF04}" type="presParOf" srcId="{DDC9BF23-CE7E-4374-9150-1D970F9A3E3D}" destId="{A95153BA-3724-490F-9FB9-7C559709F637}" srcOrd="0" destOrd="0" presId="urn:microsoft.com/office/officeart/2005/8/layout/list1"/>
    <dgm:cxn modelId="{2CC76A61-D9B7-45B3-B52B-151A911E2896}" type="presParOf" srcId="{DDC9BF23-CE7E-4374-9150-1D970F9A3E3D}" destId="{533AB864-AD4C-4BEE-8B3E-2EBFBDDCB81E}" srcOrd="1" destOrd="0" presId="urn:microsoft.com/office/officeart/2005/8/layout/list1"/>
    <dgm:cxn modelId="{1E44335E-4761-495D-A51E-227A34E2C56E}" type="presParOf" srcId="{43067DBD-FB10-41D4-870F-DAE09E3F5D7D}" destId="{D573ECA2-7B27-4FC7-9E14-54B724F33218}" srcOrd="5" destOrd="0" presId="urn:microsoft.com/office/officeart/2005/8/layout/list1"/>
    <dgm:cxn modelId="{ADAE3C35-0304-4269-83B0-FFBD7AE5B65A}" type="presParOf" srcId="{43067DBD-FB10-41D4-870F-DAE09E3F5D7D}" destId="{E81BF031-300F-423F-BD91-788CB299417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0F92-4E84-4AF7-A233-F22AE601D000}">
      <dsp:nvSpPr>
        <dsp:cNvPr id="0" name=""/>
        <dsp:cNvSpPr/>
      </dsp:nvSpPr>
      <dsp:spPr>
        <a:xfrm>
          <a:off x="0" y="331737"/>
          <a:ext cx="8382000" cy="4367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937260" rIns="65053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Memory Management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Process Management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File Management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IO Management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Inter process Communication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Interrupt Handling</a:t>
          </a:r>
          <a:endParaRPr lang="en-US" sz="1400" kern="1200" dirty="0"/>
        </a:p>
      </dsp:txBody>
      <dsp:txXfrm>
        <a:off x="0" y="331737"/>
        <a:ext cx="8382000" cy="4367262"/>
      </dsp:txXfrm>
    </dsp:sp>
    <dsp:sp modelId="{1CF85FAA-B271-4DFA-87AE-E7AB90F4BEBB}">
      <dsp:nvSpPr>
        <dsp:cNvPr id="0" name=""/>
        <dsp:cNvSpPr/>
      </dsp:nvSpPr>
      <dsp:spPr>
        <a:xfrm>
          <a:off x="419100" y="39717"/>
          <a:ext cx="6028225" cy="916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Subsystems of an operating system software</a:t>
          </a:r>
          <a:endParaRPr lang="en-US" sz="1600" kern="1200" dirty="0"/>
        </a:p>
      </dsp:txBody>
      <dsp:txXfrm>
        <a:off x="463840" y="84457"/>
        <a:ext cx="5938745" cy="827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0F92-4E84-4AF7-A233-F22AE601D000}">
      <dsp:nvSpPr>
        <dsp:cNvPr id="0" name=""/>
        <dsp:cNvSpPr/>
      </dsp:nvSpPr>
      <dsp:spPr>
        <a:xfrm>
          <a:off x="0" y="995716"/>
          <a:ext cx="8127999" cy="1177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85FAA-B271-4DFA-87AE-E7AB90F4BEBB}">
      <dsp:nvSpPr>
        <dsp:cNvPr id="0" name=""/>
        <dsp:cNvSpPr/>
      </dsp:nvSpPr>
      <dsp:spPr>
        <a:xfrm>
          <a:off x="406400" y="892484"/>
          <a:ext cx="5689600" cy="1062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Allocating Memory for application’s code, data, heap, stack</a:t>
          </a:r>
          <a:endParaRPr lang="en-US" sz="1400" kern="1200" dirty="0"/>
        </a:p>
      </dsp:txBody>
      <dsp:txXfrm>
        <a:off x="458273" y="944357"/>
        <a:ext cx="5585854" cy="958885"/>
      </dsp:txXfrm>
    </dsp:sp>
    <dsp:sp modelId="{E81BF031-300F-423F-BD91-788CB2994174}">
      <dsp:nvSpPr>
        <dsp:cNvPr id="0" name=""/>
        <dsp:cNvSpPr/>
      </dsp:nvSpPr>
      <dsp:spPr>
        <a:xfrm>
          <a:off x="0" y="2577282"/>
          <a:ext cx="8127999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353820" rIns="630823" bIns="462280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 dirty="0"/>
        </a:p>
      </dsp:txBody>
      <dsp:txXfrm>
        <a:off x="0" y="2577282"/>
        <a:ext cx="8127999" cy="1638000"/>
      </dsp:txXfrm>
    </dsp:sp>
    <dsp:sp modelId="{533AB864-AD4C-4BEE-8B3E-2EBFBDDCB81E}">
      <dsp:nvSpPr>
        <dsp:cNvPr id="0" name=""/>
        <dsp:cNvSpPr/>
      </dsp:nvSpPr>
      <dsp:spPr>
        <a:xfrm>
          <a:off x="406400" y="2523766"/>
          <a:ext cx="5689600" cy="1012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Facilitating translation of Virtual address to Physical address</a:t>
          </a:r>
          <a:endParaRPr lang="en-US" sz="1400" kern="1200" dirty="0"/>
        </a:p>
      </dsp:txBody>
      <dsp:txXfrm>
        <a:off x="455846" y="2573212"/>
        <a:ext cx="5590708" cy="914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0F92-4E84-4AF7-A233-F22AE601D000}">
      <dsp:nvSpPr>
        <dsp:cNvPr id="0" name=""/>
        <dsp:cNvSpPr/>
      </dsp:nvSpPr>
      <dsp:spPr>
        <a:xfrm>
          <a:off x="0" y="742283"/>
          <a:ext cx="8127999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85FAA-B271-4DFA-87AE-E7AB90F4BEBB}">
      <dsp:nvSpPr>
        <dsp:cNvPr id="0" name=""/>
        <dsp:cNvSpPr/>
      </dsp:nvSpPr>
      <dsp:spPr>
        <a:xfrm>
          <a:off x="406400" y="19043"/>
          <a:ext cx="5689600" cy="1446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Optimal sharing of processor time to processes</a:t>
          </a:r>
          <a:endParaRPr lang="en-US" sz="1400" kern="1200" dirty="0"/>
        </a:p>
      </dsp:txBody>
      <dsp:txXfrm>
        <a:off x="477011" y="89654"/>
        <a:ext cx="5548378" cy="1305257"/>
      </dsp:txXfrm>
    </dsp:sp>
    <dsp:sp modelId="{E81BF031-300F-423F-BD91-788CB2994174}">
      <dsp:nvSpPr>
        <dsp:cNvPr id="0" name=""/>
        <dsp:cNvSpPr/>
      </dsp:nvSpPr>
      <dsp:spPr>
        <a:xfrm>
          <a:off x="0" y="2983966"/>
          <a:ext cx="8127999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020572" rIns="630823" bIns="348488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900" kern="1200" dirty="0"/>
        </a:p>
      </dsp:txBody>
      <dsp:txXfrm>
        <a:off x="0" y="2983966"/>
        <a:ext cx="8127999" cy="1234800"/>
      </dsp:txXfrm>
    </dsp:sp>
    <dsp:sp modelId="{533AB864-AD4C-4BEE-8B3E-2EBFBDDCB81E}">
      <dsp:nvSpPr>
        <dsp:cNvPr id="0" name=""/>
        <dsp:cNvSpPr/>
      </dsp:nvSpPr>
      <dsp:spPr>
        <a:xfrm>
          <a:off x="406400" y="2241683"/>
          <a:ext cx="5689600" cy="1446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Scheduler</a:t>
          </a:r>
          <a:endParaRPr lang="en-US" sz="1400" kern="1200" dirty="0"/>
        </a:p>
      </dsp:txBody>
      <dsp:txXfrm>
        <a:off x="477011" y="2312294"/>
        <a:ext cx="5548378" cy="1305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0F92-4E84-4AF7-A233-F22AE601D000}">
      <dsp:nvSpPr>
        <dsp:cNvPr id="0" name=""/>
        <dsp:cNvSpPr/>
      </dsp:nvSpPr>
      <dsp:spPr>
        <a:xfrm>
          <a:off x="0" y="2172369"/>
          <a:ext cx="8127999" cy="81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99872" rIns="63082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Structural organization of data on a media</a:t>
          </a:r>
          <a:endParaRPr lang="en-US" sz="1400" kern="1200" dirty="0"/>
        </a:p>
      </dsp:txBody>
      <dsp:txXfrm>
        <a:off x="0" y="2172369"/>
        <a:ext cx="8127999" cy="812706"/>
      </dsp:txXfrm>
    </dsp:sp>
    <dsp:sp modelId="{1CF85FAA-B271-4DFA-87AE-E7AB90F4BEBB}">
      <dsp:nvSpPr>
        <dsp:cNvPr id="0" name=""/>
        <dsp:cNvSpPr/>
      </dsp:nvSpPr>
      <dsp:spPr>
        <a:xfrm>
          <a:off x="406400" y="1818318"/>
          <a:ext cx="4165583" cy="650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File System</a:t>
          </a:r>
          <a:endParaRPr lang="en-US" sz="1400" kern="1200" dirty="0"/>
        </a:p>
      </dsp:txBody>
      <dsp:txXfrm>
        <a:off x="438177" y="1850095"/>
        <a:ext cx="4102029" cy="5873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0F92-4E84-4AF7-A233-F22AE601D000}">
      <dsp:nvSpPr>
        <dsp:cNvPr id="0" name=""/>
        <dsp:cNvSpPr/>
      </dsp:nvSpPr>
      <dsp:spPr>
        <a:xfrm>
          <a:off x="0" y="2172369"/>
          <a:ext cx="8128000" cy="812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99872" rIns="63082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Supports multiple file systems</a:t>
          </a:r>
          <a:endParaRPr lang="en-US" sz="1400" kern="1200" dirty="0"/>
        </a:p>
      </dsp:txBody>
      <dsp:txXfrm>
        <a:off x="0" y="2172369"/>
        <a:ext cx="8128000" cy="812706"/>
      </dsp:txXfrm>
    </dsp:sp>
    <dsp:sp modelId="{1CF85FAA-B271-4DFA-87AE-E7AB90F4BEBB}">
      <dsp:nvSpPr>
        <dsp:cNvPr id="0" name=""/>
        <dsp:cNvSpPr/>
      </dsp:nvSpPr>
      <dsp:spPr>
        <a:xfrm>
          <a:off x="406400" y="1818318"/>
          <a:ext cx="4165583" cy="650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VFS</a:t>
          </a:r>
          <a:endParaRPr lang="en-US" sz="1400" kern="1200" dirty="0"/>
        </a:p>
      </dsp:txBody>
      <dsp:txXfrm>
        <a:off x="438177" y="1850095"/>
        <a:ext cx="4102029" cy="5873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0F92-4E84-4AF7-A233-F22AE601D000}">
      <dsp:nvSpPr>
        <dsp:cNvPr id="0" name=""/>
        <dsp:cNvSpPr/>
      </dsp:nvSpPr>
      <dsp:spPr>
        <a:xfrm>
          <a:off x="0" y="1732067"/>
          <a:ext cx="8127999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624840" rIns="63082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Keyboard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Monitor</a:t>
          </a:r>
          <a:endParaRPr lang="en-US" sz="1400" kern="1200" dirty="0"/>
        </a:p>
      </dsp:txBody>
      <dsp:txXfrm>
        <a:off x="0" y="1732067"/>
        <a:ext cx="8127999" cy="1165500"/>
      </dsp:txXfrm>
    </dsp:sp>
    <dsp:sp modelId="{1CF85FAA-B271-4DFA-87AE-E7AB90F4BEBB}">
      <dsp:nvSpPr>
        <dsp:cNvPr id="0" name=""/>
        <dsp:cNvSpPr/>
      </dsp:nvSpPr>
      <dsp:spPr>
        <a:xfrm>
          <a:off x="406400" y="1384903"/>
          <a:ext cx="4165583" cy="650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IO</a:t>
          </a:r>
          <a:endParaRPr lang="en-US" sz="1400" kern="1200" dirty="0"/>
        </a:p>
      </dsp:txBody>
      <dsp:txXfrm>
        <a:off x="438177" y="1416680"/>
        <a:ext cx="4102029" cy="5873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0F92-4E84-4AF7-A233-F22AE601D000}">
      <dsp:nvSpPr>
        <dsp:cNvPr id="0" name=""/>
        <dsp:cNvSpPr/>
      </dsp:nvSpPr>
      <dsp:spPr>
        <a:xfrm>
          <a:off x="0" y="463349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85FAA-B271-4DFA-87AE-E7AB90F4BEBB}">
      <dsp:nvSpPr>
        <dsp:cNvPr id="0" name=""/>
        <dsp:cNvSpPr/>
      </dsp:nvSpPr>
      <dsp:spPr>
        <a:xfrm>
          <a:off x="406400" y="35309"/>
          <a:ext cx="568960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Message Queues</a:t>
          </a:r>
          <a:endParaRPr lang="en-US" sz="1400" kern="1200" dirty="0"/>
        </a:p>
      </dsp:txBody>
      <dsp:txXfrm>
        <a:off x="448190" y="77099"/>
        <a:ext cx="5606020" cy="772500"/>
      </dsp:txXfrm>
    </dsp:sp>
    <dsp:sp modelId="{E81BF031-300F-423F-BD91-788CB2994174}">
      <dsp:nvSpPr>
        <dsp:cNvPr id="0" name=""/>
        <dsp:cNvSpPr/>
      </dsp:nvSpPr>
      <dsp:spPr>
        <a:xfrm>
          <a:off x="0" y="202167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AB864-AD4C-4BEE-8B3E-2EBFBDDCB81E}">
      <dsp:nvSpPr>
        <dsp:cNvPr id="0" name=""/>
        <dsp:cNvSpPr/>
      </dsp:nvSpPr>
      <dsp:spPr>
        <a:xfrm>
          <a:off x="406400" y="1350749"/>
          <a:ext cx="5689600" cy="10989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Pipes :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	Named pipes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	Unnamed Pipes</a:t>
          </a:r>
          <a:endParaRPr lang="en-US" sz="1400" kern="1200" dirty="0"/>
        </a:p>
      </dsp:txBody>
      <dsp:txXfrm>
        <a:off x="460047" y="1404396"/>
        <a:ext cx="5582306" cy="991673"/>
      </dsp:txXfrm>
    </dsp:sp>
    <dsp:sp modelId="{E6768AC5-7476-493B-A5FE-9A5D55F68768}">
      <dsp:nvSpPr>
        <dsp:cNvPr id="0" name=""/>
        <dsp:cNvSpPr/>
      </dsp:nvSpPr>
      <dsp:spPr>
        <a:xfrm>
          <a:off x="0" y="333711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441D2-4484-4B27-839F-71CFEFD481E4}">
      <dsp:nvSpPr>
        <dsp:cNvPr id="0" name=""/>
        <dsp:cNvSpPr/>
      </dsp:nvSpPr>
      <dsp:spPr>
        <a:xfrm>
          <a:off x="406400" y="2909077"/>
          <a:ext cx="568960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Shared Memory</a:t>
          </a:r>
          <a:endParaRPr lang="en-US" sz="1400" kern="1200" dirty="0"/>
        </a:p>
      </dsp:txBody>
      <dsp:txXfrm>
        <a:off x="448190" y="2950867"/>
        <a:ext cx="5606020" cy="772500"/>
      </dsp:txXfrm>
    </dsp:sp>
    <dsp:sp modelId="{C580523D-E739-4EC2-A8BF-0C4812CEB305}">
      <dsp:nvSpPr>
        <dsp:cNvPr id="0" name=""/>
        <dsp:cNvSpPr/>
      </dsp:nvSpPr>
      <dsp:spPr>
        <a:xfrm>
          <a:off x="0" y="465255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A0F9A-B40C-4C39-B36E-4C36ACAB251B}">
      <dsp:nvSpPr>
        <dsp:cNvPr id="0" name=""/>
        <dsp:cNvSpPr/>
      </dsp:nvSpPr>
      <dsp:spPr>
        <a:xfrm>
          <a:off x="406400" y="4224517"/>
          <a:ext cx="568960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Semaphores</a:t>
          </a:r>
          <a:endParaRPr lang="en-US" sz="1400" kern="1200" dirty="0"/>
        </a:p>
      </dsp:txBody>
      <dsp:txXfrm>
        <a:off x="448190" y="4266307"/>
        <a:ext cx="5606020" cy="77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0F92-4E84-4AF7-A233-F22AE601D000}">
      <dsp:nvSpPr>
        <dsp:cNvPr id="0" name=""/>
        <dsp:cNvSpPr/>
      </dsp:nvSpPr>
      <dsp:spPr>
        <a:xfrm>
          <a:off x="0" y="815293"/>
          <a:ext cx="81280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85FAA-B271-4DFA-87AE-E7AB90F4BEBB}">
      <dsp:nvSpPr>
        <dsp:cNvPr id="0" name=""/>
        <dsp:cNvSpPr/>
      </dsp:nvSpPr>
      <dsp:spPr>
        <a:xfrm>
          <a:off x="406400" y="504409"/>
          <a:ext cx="5689600" cy="1270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Top Half</a:t>
          </a:r>
          <a:endParaRPr lang="en-US" sz="2000" kern="1200" dirty="0"/>
        </a:p>
      </dsp:txBody>
      <dsp:txXfrm>
        <a:off x="468410" y="566419"/>
        <a:ext cx="5565580" cy="1146263"/>
      </dsp:txXfrm>
    </dsp:sp>
    <dsp:sp modelId="{E81BF031-300F-423F-BD91-788CB2994174}">
      <dsp:nvSpPr>
        <dsp:cNvPr id="0" name=""/>
        <dsp:cNvSpPr/>
      </dsp:nvSpPr>
      <dsp:spPr>
        <a:xfrm>
          <a:off x="0" y="2764382"/>
          <a:ext cx="8128000" cy="2149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353820" rIns="63082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Softirqs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Tasklets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Worker threads</a:t>
          </a:r>
          <a:endParaRPr lang="en-US" sz="1400" kern="1200" dirty="0"/>
        </a:p>
      </dsp:txBody>
      <dsp:txXfrm>
        <a:off x="0" y="2764382"/>
        <a:ext cx="8128000" cy="2149875"/>
      </dsp:txXfrm>
    </dsp:sp>
    <dsp:sp modelId="{533AB864-AD4C-4BEE-8B3E-2EBFBDDCB81E}">
      <dsp:nvSpPr>
        <dsp:cNvPr id="0" name=""/>
        <dsp:cNvSpPr/>
      </dsp:nvSpPr>
      <dsp:spPr>
        <a:xfrm>
          <a:off x="406400" y="2804293"/>
          <a:ext cx="5689600" cy="919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Bottom Half</a:t>
          </a:r>
          <a:endParaRPr lang="en-US" sz="2000" kern="1200" dirty="0"/>
        </a:p>
      </dsp:txBody>
      <dsp:txXfrm>
        <a:off x="451286" y="2849179"/>
        <a:ext cx="5599828" cy="829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CA2BB-7920-45A1-A697-49B60CEC8BA8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C3364-2C10-4EA2-938C-BA4C6D1CB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6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50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7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4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72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28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2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www.linkedin.com/company/36164?trk=tyah&amp;trkInfo=clickedVertical:company,clickedEntityId:36164,idx:2-2-3,tarId:1439385269924,tas:globaledge" TargetMode="External"/><Relationship Id="rId2" Type="http://schemas.openxmlformats.org/officeDocument/2006/relationships/hyperlink" Target="http://www.globaledgesoft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9.jpeg"/><Relationship Id="rId4" Type="http://schemas.openxmlformats.org/officeDocument/2006/relationships/image" Target="../media/image5.jpeg"/><Relationship Id="rId9" Type="http://schemas.openxmlformats.org/officeDocument/2006/relationships/hyperlink" Target="https://twitter.com/GlobalEdgeTweet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www.linkedin.com/company/36164?trk=tyah&amp;trkInfo=clickedVertical:company,clickedEntityId:36164,idx:2-2-3,tarId:1439385269924,tas:globaledge" TargetMode="External"/><Relationship Id="rId2" Type="http://schemas.openxmlformats.org/officeDocument/2006/relationships/hyperlink" Target="http://www.globaledgesoft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3.jpeg"/><Relationship Id="rId4" Type="http://schemas.openxmlformats.org/officeDocument/2006/relationships/image" Target="../media/image5.jpeg"/><Relationship Id="rId9" Type="http://schemas.openxmlformats.org/officeDocument/2006/relationships/hyperlink" Target="https://twitter.com/GlobalEdgeTweet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brain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30670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962400" y="6502400"/>
            <a:ext cx="4267200" cy="228600"/>
          </a:xfrm>
          <a:prstGeom prst="rect">
            <a:avLst/>
          </a:prstGeom>
          <a:noFill/>
        </p:spPr>
        <p:txBody>
          <a:bodyPr lIns="113775" tIns="56890" rIns="113775" bIns="5689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37778">
              <a:defRPr/>
            </a:pPr>
            <a:r>
              <a:rPr lang="en-US" sz="1333" dirty="0" smtClean="0">
                <a:solidFill>
                  <a:srgbClr val="1F1A17"/>
                </a:solidFill>
              </a:rPr>
              <a:t>Copyright © 2016, Global Edge Software Ltd.</a:t>
            </a:r>
          </a:p>
        </p:txBody>
      </p:sp>
      <p:pic>
        <p:nvPicPr>
          <p:cNvPr id="6" name="Picture 20" descr="GLobal Edge Logo with T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05000"/>
            <a:ext cx="39608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11049000" cy="762000"/>
          </a:xfrm>
          <a:solidFill>
            <a:srgbClr val="0093DD"/>
          </a:solidFill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143000" y="4191000"/>
            <a:ext cx="8763000" cy="635000"/>
          </a:xfrm>
          <a:noFill/>
        </p:spPr>
        <p:txBody>
          <a:bodyPr anchor="ctr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5823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d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437063" y="6043613"/>
            <a:ext cx="2770187" cy="255587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67" dirty="0">
                <a:solidFill>
                  <a:srgbClr val="0093DD"/>
                </a:solidFill>
                <a:hlinkClick r:id="rId2"/>
              </a:rPr>
              <a:t>www.globaledgesoft.com</a:t>
            </a:r>
            <a:r>
              <a:rPr lang="en-US" sz="1667" dirty="0">
                <a:solidFill>
                  <a:srgbClr val="199CFF"/>
                </a:solidFill>
                <a:latin typeface="Calibri" panose="020F0502020204030204" pitchFamily="34" charset="0"/>
                <a:hlinkClick r:id="rId2"/>
              </a:rPr>
              <a:t> </a:t>
            </a:r>
            <a:endParaRPr lang="en-US" sz="1667" dirty="0">
              <a:solidFill>
                <a:srgbClr val="199CFF"/>
              </a:solidFill>
              <a:latin typeface="Calibri" panose="020F0502020204030204" pitchFamily="34" charset="0"/>
            </a:endParaRPr>
          </a:p>
        </p:txBody>
      </p:sp>
      <p:grpSp>
        <p:nvGrpSpPr>
          <p:cNvPr id="3" name="Group 19"/>
          <p:cNvGrpSpPr>
            <a:grpSpLocks/>
          </p:cNvGrpSpPr>
          <p:nvPr userDrawn="1"/>
        </p:nvGrpSpPr>
        <p:grpSpPr bwMode="auto">
          <a:xfrm>
            <a:off x="612775" y="4475163"/>
            <a:ext cx="10966450" cy="1296987"/>
            <a:chOff x="367284" y="3017520"/>
            <a:chExt cx="6580632" cy="777553"/>
          </a:xfrm>
        </p:grpSpPr>
        <p:grpSp>
          <p:nvGrpSpPr>
            <p:cNvPr id="4" name="Group 20"/>
            <p:cNvGrpSpPr>
              <a:grpSpLocks/>
            </p:cNvGrpSpPr>
            <p:nvPr userDrawn="1"/>
          </p:nvGrpSpPr>
          <p:grpSpPr bwMode="auto">
            <a:xfrm>
              <a:off x="367284" y="3017520"/>
              <a:ext cx="1950720" cy="777553"/>
              <a:chOff x="478925" y="3017520"/>
              <a:chExt cx="1950720" cy="777553"/>
            </a:xfrm>
          </p:grpSpPr>
          <p:pic>
            <p:nvPicPr>
              <p:cNvPr id="11" name="Picture 27" descr="india.png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875" y="3017520"/>
                <a:ext cx="274820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Rectangle 28"/>
              <p:cNvSpPr>
                <a:spLocks noChangeArrowheads="1"/>
              </p:cNvSpPr>
              <p:nvPr userDrawn="1"/>
            </p:nvSpPr>
            <p:spPr bwMode="auto">
              <a:xfrm>
                <a:off x="478925" y="3263063"/>
                <a:ext cx="1950946" cy="532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568325"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568325"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568325"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568325"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568325"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5683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5683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5683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5683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ts val="163"/>
                  </a:spcBef>
                  <a:spcAft>
                    <a:spcPts val="163"/>
                  </a:spcAft>
                  <a:buClr>
                    <a:srgbClr val="000066"/>
                  </a:buClr>
                  <a:buSzPct val="100000"/>
                  <a:defRPr/>
                </a:pPr>
                <a:r>
                  <a:rPr lang="en-GB" altLang="en-US" sz="1500" smtClean="0">
                    <a:solidFill>
                      <a:prstClr val="black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Global Village</a:t>
                </a:r>
              </a:p>
              <a:p>
                <a:pPr algn="ctr" eaLnBrk="0" fontAlgn="base" hangingPunct="0">
                  <a:spcBef>
                    <a:spcPts val="163"/>
                  </a:spcBef>
                  <a:spcAft>
                    <a:spcPts val="163"/>
                  </a:spcAft>
                  <a:buClr>
                    <a:srgbClr val="000066"/>
                  </a:buClr>
                  <a:buSzPct val="100000"/>
                  <a:defRPr/>
                </a:pPr>
                <a:r>
                  <a:rPr lang="en-GB" altLang="en-US" sz="1500" smtClean="0">
                    <a:solidFill>
                      <a:prstClr val="black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IT SEZ</a:t>
                </a:r>
              </a:p>
              <a:p>
                <a:pPr algn="ctr" eaLnBrk="0" fontAlgn="base" hangingPunct="0">
                  <a:spcBef>
                    <a:spcPts val="163"/>
                  </a:spcBef>
                  <a:spcAft>
                    <a:spcPts val="163"/>
                  </a:spcAft>
                  <a:buClr>
                    <a:srgbClr val="000066"/>
                  </a:buClr>
                  <a:buSzPct val="100000"/>
                  <a:defRPr/>
                </a:pPr>
                <a:r>
                  <a:rPr lang="en-GB" altLang="en-US" sz="1500" smtClean="0">
                    <a:solidFill>
                      <a:prstClr val="black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Bangalore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 userDrawn="1"/>
          </p:nvGrpSpPr>
          <p:grpSpPr bwMode="auto">
            <a:xfrm>
              <a:off x="5000244" y="3017520"/>
              <a:ext cx="1947672" cy="777553"/>
              <a:chOff x="5089294" y="3017520"/>
              <a:chExt cx="1947672" cy="777553"/>
            </a:xfrm>
          </p:grpSpPr>
          <p:pic>
            <p:nvPicPr>
              <p:cNvPr id="9" name="Picture 25" descr="india.png"/>
              <p:cNvPicPr>
                <a:picLocks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5970" y="3017520"/>
                <a:ext cx="274320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26"/>
              <p:cNvSpPr>
                <a:spLocks noChangeArrowheads="1"/>
              </p:cNvSpPr>
              <p:nvPr userDrawn="1"/>
            </p:nvSpPr>
            <p:spPr bwMode="auto">
              <a:xfrm>
                <a:off x="5088878" y="3263063"/>
                <a:ext cx="1948088" cy="532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568325"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568325"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568325"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568325"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568325"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5683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5683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5683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5683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ts val="163"/>
                  </a:spcBef>
                  <a:spcAft>
                    <a:spcPts val="163"/>
                  </a:spcAft>
                  <a:buClr>
                    <a:srgbClr val="000066"/>
                  </a:buClr>
                  <a:buSzPct val="100000"/>
                  <a:defRPr/>
                </a:pPr>
                <a:r>
                  <a:rPr lang="en-US" altLang="en-US" sz="1500" smtClean="0">
                    <a:solidFill>
                      <a:prstClr val="black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Raheja Mindspace</a:t>
                </a:r>
              </a:p>
              <a:p>
                <a:pPr algn="ctr" eaLnBrk="0" fontAlgn="base" hangingPunct="0">
                  <a:spcBef>
                    <a:spcPts val="163"/>
                  </a:spcBef>
                  <a:spcAft>
                    <a:spcPts val="163"/>
                  </a:spcAft>
                  <a:buClr>
                    <a:srgbClr val="000066"/>
                  </a:buClr>
                  <a:buSzPct val="100000"/>
                  <a:defRPr/>
                </a:pPr>
                <a:r>
                  <a:rPr lang="en-US" altLang="en-US" sz="1500" smtClean="0">
                    <a:solidFill>
                      <a:prstClr val="black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IT Park</a:t>
                </a:r>
              </a:p>
              <a:p>
                <a:pPr algn="ctr" eaLnBrk="0" fontAlgn="base" hangingPunct="0">
                  <a:spcBef>
                    <a:spcPts val="163"/>
                  </a:spcBef>
                  <a:spcAft>
                    <a:spcPts val="163"/>
                  </a:spcAft>
                  <a:buClr>
                    <a:srgbClr val="000066"/>
                  </a:buClr>
                  <a:buSzPct val="100000"/>
                  <a:defRPr/>
                </a:pPr>
                <a:r>
                  <a:rPr lang="en-US" altLang="en-US" sz="1500" smtClean="0">
                    <a:solidFill>
                      <a:prstClr val="black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Hyderabad</a:t>
                </a:r>
                <a:endParaRPr lang="en-GB" altLang="en-US" sz="1500" smtClean="0">
                  <a:solidFill>
                    <a:prstClr val="black"/>
                  </a:solidFill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endParaRPr>
              </a:p>
            </p:txBody>
          </p:sp>
        </p:grpSp>
        <p:grpSp>
          <p:nvGrpSpPr>
            <p:cNvPr id="6" name="Group 22"/>
            <p:cNvGrpSpPr>
              <a:grpSpLocks/>
            </p:cNvGrpSpPr>
            <p:nvPr userDrawn="1"/>
          </p:nvGrpSpPr>
          <p:grpSpPr bwMode="auto">
            <a:xfrm>
              <a:off x="2685288" y="3017520"/>
              <a:ext cx="1947672" cy="777553"/>
              <a:chOff x="2908570" y="3017520"/>
              <a:chExt cx="1947672" cy="777553"/>
            </a:xfrm>
          </p:grpSpPr>
          <p:pic>
            <p:nvPicPr>
              <p:cNvPr id="7" name="Picture 23" descr="download (3).jpg"/>
              <p:cNvPicPr>
                <a:picLocks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5246" y="3017520"/>
                <a:ext cx="274320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24"/>
              <p:cNvSpPr>
                <a:spLocks noChangeArrowheads="1"/>
              </p:cNvSpPr>
              <p:nvPr userDrawn="1"/>
            </p:nvSpPr>
            <p:spPr bwMode="auto">
              <a:xfrm>
                <a:off x="2908267" y="3263063"/>
                <a:ext cx="1948088" cy="532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568325"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568325"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568325"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568325"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568325"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5683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5683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5683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5683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22275" algn="l"/>
                    <a:tab pos="1138238" algn="l"/>
                    <a:tab pos="1708150" algn="l"/>
                    <a:tab pos="2276475" algn="l"/>
                    <a:tab pos="2846388" algn="l"/>
                    <a:tab pos="3416300" algn="l"/>
                    <a:tab pos="3984625" algn="l"/>
                    <a:tab pos="4554538" algn="l"/>
                    <a:tab pos="5124450" algn="l"/>
                    <a:tab pos="5692775" algn="l"/>
                    <a:tab pos="6262688" algn="l"/>
                    <a:tab pos="6832600" algn="l"/>
                    <a:tab pos="7400925" algn="l"/>
                    <a:tab pos="7970838" algn="l"/>
                    <a:tab pos="8540750" algn="l"/>
                    <a:tab pos="9109075" algn="l"/>
                    <a:tab pos="9678988" algn="l"/>
                    <a:tab pos="10248900" algn="l"/>
                    <a:tab pos="10817225" algn="l"/>
                    <a:tab pos="11387138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ts val="163"/>
                  </a:spcBef>
                  <a:spcAft>
                    <a:spcPts val="163"/>
                  </a:spcAft>
                  <a:buClr>
                    <a:srgbClr val="000066"/>
                  </a:buClr>
                  <a:buSzPct val="100000"/>
                  <a:defRPr/>
                </a:pPr>
                <a:r>
                  <a:rPr lang="en-US" altLang="en-US" sz="1500" smtClean="0">
                    <a:solidFill>
                      <a:prstClr val="black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South Main Street </a:t>
                </a:r>
              </a:p>
              <a:p>
                <a:pPr algn="ctr" eaLnBrk="0" fontAlgn="base" hangingPunct="0">
                  <a:spcBef>
                    <a:spcPts val="163"/>
                  </a:spcBef>
                  <a:spcAft>
                    <a:spcPts val="163"/>
                  </a:spcAft>
                  <a:buClr>
                    <a:srgbClr val="000066"/>
                  </a:buClr>
                  <a:buSzPct val="100000"/>
                  <a:defRPr/>
                </a:pPr>
                <a:r>
                  <a:rPr lang="en-US" altLang="en-US" sz="1500" smtClean="0">
                    <a:solidFill>
                      <a:prstClr val="black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Milpitas</a:t>
                </a:r>
              </a:p>
              <a:p>
                <a:pPr algn="ctr" eaLnBrk="0" fontAlgn="base" hangingPunct="0">
                  <a:spcBef>
                    <a:spcPts val="163"/>
                  </a:spcBef>
                  <a:spcAft>
                    <a:spcPts val="163"/>
                  </a:spcAft>
                  <a:buClr>
                    <a:srgbClr val="000066"/>
                  </a:buClr>
                  <a:buSzPct val="100000"/>
                  <a:defRPr/>
                </a:pPr>
                <a:r>
                  <a:rPr lang="en-US" altLang="en-US" sz="1500" smtClean="0">
                    <a:solidFill>
                      <a:prstClr val="black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California</a:t>
                </a:r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981200" y="530225"/>
            <a:ext cx="8229600" cy="523875"/>
          </a:xfrm>
          <a:prstGeom prst="rect">
            <a:avLst/>
          </a:prstGeom>
          <a:noFill/>
        </p:spPr>
        <p:txBody>
          <a:bodyPr lIns="113775" tIns="56890" rIns="113775" bIns="5689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67" i="1" dirty="0">
                <a:solidFill>
                  <a:prstClr val="black"/>
                </a:solidFill>
              </a:rPr>
              <a:t>Large enough to Deliver</a:t>
            </a:r>
            <a:r>
              <a:rPr lang="en-US" sz="2667" i="1" dirty="0">
                <a:solidFill>
                  <a:srgbClr val="383431"/>
                </a:solidFill>
              </a:rPr>
              <a:t>,</a:t>
            </a:r>
            <a:r>
              <a:rPr lang="en-US" sz="2667" i="1" dirty="0">
                <a:solidFill>
                  <a:srgbClr val="FF8500"/>
                </a:solidFill>
              </a:rPr>
              <a:t> </a:t>
            </a:r>
            <a:r>
              <a:rPr lang="en-US" sz="2667" i="1" dirty="0">
                <a:solidFill>
                  <a:srgbClr val="0093DD"/>
                </a:solidFill>
              </a:rPr>
              <a:t>Small enough to Care</a:t>
            </a:r>
          </a:p>
        </p:txBody>
      </p:sp>
      <p:grpSp>
        <p:nvGrpSpPr>
          <p:cNvPr id="14" name="Group 26"/>
          <p:cNvGrpSpPr>
            <a:grpSpLocks/>
          </p:cNvGrpSpPr>
          <p:nvPr userDrawn="1"/>
        </p:nvGrpSpPr>
        <p:grpSpPr bwMode="auto">
          <a:xfrm>
            <a:off x="2470150" y="1193800"/>
            <a:ext cx="7251700" cy="2362200"/>
            <a:chOff x="2057400" y="1371600"/>
            <a:chExt cx="5439509" cy="2362200"/>
          </a:xfrm>
        </p:grpSpPr>
        <p:pic>
          <p:nvPicPr>
            <p:cNvPr id="15" name="Picture 31" descr="growing-plant.jpg"/>
            <p:cNvPicPr>
              <a:picLocks noChangeAspect="1"/>
            </p:cNvPicPr>
            <p:nvPr userDrawn="1"/>
          </p:nvPicPr>
          <p:blipFill>
            <a:blip r:embed="rId5">
              <a:lum contras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392" y="1371600"/>
              <a:ext cx="4373517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care.png"/>
            <p:cNvPicPr>
              <a:picLocks noChangeAspect="1"/>
            </p:cNvPicPr>
            <p:nvPr userDrawn="1"/>
          </p:nvPicPr>
          <p:blipFill>
            <a:blip r:embed="rId6" cstate="print">
              <a:lum/>
            </a:blip>
            <a:stretch>
              <a:fillRect/>
            </a:stretch>
          </p:blipFill>
          <p:spPr>
            <a:xfrm>
              <a:off x="2057400" y="2819400"/>
              <a:ext cx="1172309" cy="914400"/>
            </a:xfrm>
            <a:prstGeom prst="roundRect">
              <a:avLst/>
            </a:prstGeom>
          </p:spPr>
        </p:pic>
      </p:grpSp>
      <p:pic>
        <p:nvPicPr>
          <p:cNvPr id="17" name="Picture 33" descr="CBpFkPaz.png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6011863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4" descr="download (2).jpg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13" y="5992813"/>
            <a:ext cx="3571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8324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442200" y="3025775"/>
            <a:ext cx="4368800" cy="3192463"/>
          </a:xfrm>
          <a:prstGeom prst="rect">
            <a:avLst/>
          </a:prstGeom>
          <a:noFill/>
        </p:spPr>
        <p:txBody>
          <a:bodyPr lIns="113775" tIns="56890" rIns="113775" bIns="56890">
            <a:spAutoFit/>
          </a:bodyPr>
          <a:lstStyle/>
          <a:p>
            <a:pPr algn="ctr" eaLnBrk="0" fontAlgn="base" hangingPunct="0">
              <a:spcBef>
                <a:spcPts val="249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lang="en-US" sz="2333" dirty="0">
                <a:solidFill>
                  <a:srgbClr val="0093DD"/>
                </a:solidFill>
              </a:rPr>
              <a:t>Fairness</a:t>
            </a:r>
          </a:p>
          <a:p>
            <a:pPr algn="ctr" eaLnBrk="0" fontAlgn="base" hangingPunct="0">
              <a:spcBef>
                <a:spcPts val="249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lang="en-US" sz="2333" dirty="0">
                <a:solidFill>
                  <a:srgbClr val="0093DD"/>
                </a:solidFill>
              </a:rPr>
              <a:t>Learning</a:t>
            </a:r>
          </a:p>
          <a:p>
            <a:pPr algn="ctr" eaLnBrk="0" fontAlgn="base" hangingPunct="0">
              <a:spcBef>
                <a:spcPts val="249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lang="en-US" sz="2333" dirty="0">
                <a:solidFill>
                  <a:srgbClr val="0093DD"/>
                </a:solidFill>
              </a:rPr>
              <a:t>Responsibility</a:t>
            </a:r>
          </a:p>
          <a:p>
            <a:pPr algn="ctr" eaLnBrk="0" fontAlgn="base" hangingPunct="0">
              <a:spcBef>
                <a:spcPts val="249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lang="en-US" sz="2333" dirty="0">
                <a:solidFill>
                  <a:srgbClr val="0093DD"/>
                </a:solidFill>
              </a:rPr>
              <a:t>Innovation</a:t>
            </a:r>
          </a:p>
          <a:p>
            <a:pPr algn="ctr" eaLnBrk="0" fontAlgn="base" hangingPunct="0">
              <a:spcBef>
                <a:spcPts val="249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lang="en-US" sz="2333" dirty="0">
                <a:solidFill>
                  <a:srgbClr val="0093DD"/>
                </a:solidFill>
              </a:rPr>
              <a:t>Respect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905000"/>
            <a:ext cx="9652000" cy="6270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13775" tIns="56890" rIns="113775" bIns="5689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333" dirty="0">
                <a:solidFill>
                  <a:srgbClr val="0093DD"/>
                </a:solidFill>
              </a:rPr>
              <a:t>Thank you</a:t>
            </a:r>
          </a:p>
        </p:txBody>
      </p:sp>
      <p:pic>
        <p:nvPicPr>
          <p:cNvPr id="4" name="Picture 20" descr="chi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2838450"/>
            <a:ext cx="38862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GLobal Edge Logo with T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188" y="203200"/>
            <a:ext cx="39608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57520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rain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" y="0"/>
            <a:ext cx="3067397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3429000"/>
            <a:ext cx="11049000" cy="762000"/>
          </a:xfrm>
          <a:solidFill>
            <a:srgbClr val="0093DD"/>
          </a:solidFill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 descr="Global Edge PNG New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74000" y="2025607"/>
            <a:ext cx="3810183" cy="895393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4191000"/>
            <a:ext cx="8763000" cy="635000"/>
          </a:xfrm>
          <a:noFill/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962400" y="6502400"/>
            <a:ext cx="4267200" cy="228600"/>
          </a:xfrm>
          <a:prstGeom prst="rect">
            <a:avLst/>
          </a:prstGeom>
          <a:noFill/>
        </p:spPr>
        <p:txBody>
          <a:bodyPr vert="horz" lIns="113765" tIns="56886" rIns="113765" bIns="56886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37663">
              <a:defRPr/>
            </a:pPr>
            <a:r>
              <a:rPr lang="en-US" sz="1300" dirty="0" smtClean="0">
                <a:solidFill>
                  <a:srgbClr val="1F1A17"/>
                </a:solidFill>
              </a:rPr>
              <a:t>Copyright © 2015, Global Edge Software Ltd.</a:t>
            </a:r>
          </a:p>
        </p:txBody>
      </p:sp>
    </p:spTree>
    <p:extLst>
      <p:ext uri="{BB962C8B-B14F-4D97-AF65-F5344CB8AC3E}">
        <p14:creationId xmlns:p14="http://schemas.microsoft.com/office/powerpoint/2010/main" val="1124104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540000"/>
            <a:ext cx="11049000" cy="762000"/>
          </a:xfrm>
          <a:solidFill>
            <a:srgbClr val="0093DD"/>
          </a:solidFill>
        </p:spPr>
        <p:txBody>
          <a:bodyPr rIns="304776" anchor="ctr" anchorCtr="0"/>
          <a:lstStyle>
            <a:lvl1pPr algn="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302002"/>
            <a:ext cx="10363200" cy="749302"/>
          </a:xfrm>
        </p:spPr>
        <p:txBody>
          <a:bodyPr rIns="304776" anchor="ctr" anchorCtr="0"/>
          <a:lstStyle>
            <a:lvl1pPr marL="0" indent="0" algn="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6883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3766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7064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753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44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129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981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506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1633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18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" y="883920"/>
            <a:ext cx="5791200" cy="548640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7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970" y="880300"/>
            <a:ext cx="5791200" cy="548640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7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3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" y="883920"/>
            <a:ext cx="11765280" cy="266700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7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" y="3683000"/>
            <a:ext cx="11765280" cy="266700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7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64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58" y="889002"/>
            <a:ext cx="5791200" cy="635000"/>
          </a:xfrm>
        </p:spPr>
        <p:txBody>
          <a:bodyPr anchor="ctr">
            <a:normAutofit/>
          </a:bodyPr>
          <a:lstStyle>
            <a:lvl1pPr marL="0" indent="0">
              <a:buNone/>
              <a:defRPr sz="2700" b="0"/>
            </a:lvl1pPr>
            <a:lvl2pPr marL="568831" indent="0">
              <a:buNone/>
              <a:defRPr sz="2700" b="1"/>
            </a:lvl2pPr>
            <a:lvl3pPr marL="1137663" indent="0">
              <a:buNone/>
              <a:defRPr sz="2300" b="1"/>
            </a:lvl3pPr>
            <a:lvl4pPr marL="1706495" indent="0">
              <a:buNone/>
              <a:defRPr sz="2200" b="1"/>
            </a:lvl4pPr>
            <a:lvl5pPr marL="2275327" indent="0">
              <a:buNone/>
              <a:defRPr sz="2200" b="1"/>
            </a:lvl5pPr>
            <a:lvl6pPr marL="2844161" indent="0">
              <a:buNone/>
              <a:defRPr sz="2200" b="1"/>
            </a:lvl6pPr>
            <a:lvl7pPr marL="3412992" indent="0">
              <a:buNone/>
              <a:defRPr sz="2200" b="1"/>
            </a:lvl7pPr>
            <a:lvl8pPr marL="3981824" indent="0">
              <a:buNone/>
              <a:defRPr sz="2200" b="1"/>
            </a:lvl8pPr>
            <a:lvl9pPr marL="45506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58" y="1524004"/>
            <a:ext cx="5791200" cy="482599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767" y="889004"/>
            <a:ext cx="5791200" cy="634998"/>
          </a:xfrm>
        </p:spPr>
        <p:txBody>
          <a:bodyPr anchor="ctr">
            <a:normAutofit/>
          </a:bodyPr>
          <a:lstStyle>
            <a:lvl1pPr marL="0" indent="0">
              <a:buNone/>
              <a:defRPr sz="2700" b="0"/>
            </a:lvl1pPr>
            <a:lvl2pPr marL="568831" indent="0">
              <a:buNone/>
              <a:defRPr sz="2700" b="1"/>
            </a:lvl2pPr>
            <a:lvl3pPr marL="1137663" indent="0">
              <a:buNone/>
              <a:defRPr sz="2300" b="1"/>
            </a:lvl3pPr>
            <a:lvl4pPr marL="1706495" indent="0">
              <a:buNone/>
              <a:defRPr sz="2200" b="1"/>
            </a:lvl4pPr>
            <a:lvl5pPr marL="2275327" indent="0">
              <a:buNone/>
              <a:defRPr sz="2200" b="1"/>
            </a:lvl5pPr>
            <a:lvl6pPr marL="2844161" indent="0">
              <a:buNone/>
              <a:defRPr sz="2200" b="1"/>
            </a:lvl6pPr>
            <a:lvl7pPr marL="3412992" indent="0">
              <a:buNone/>
              <a:defRPr sz="2200" b="1"/>
            </a:lvl7pPr>
            <a:lvl8pPr marL="3981824" indent="0">
              <a:buNone/>
              <a:defRPr sz="2200" b="1"/>
            </a:lvl8pPr>
            <a:lvl9pPr marL="45506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767" y="1524004"/>
            <a:ext cx="5791200" cy="482599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46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2192" y="889000"/>
            <a:ext cx="7010400" cy="53340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 noChangeAspect="1"/>
          </p:cNvSpPr>
          <p:nvPr>
            <p:ph sz="quarter" idx="10" hasCustomPrompt="1"/>
          </p:nvPr>
        </p:nvSpPr>
        <p:spPr>
          <a:xfrm>
            <a:off x="213360" y="1270000"/>
            <a:ext cx="4572000" cy="4572000"/>
          </a:xfrm>
        </p:spPr>
        <p:txBody>
          <a:bodyPr/>
          <a:lstStyle>
            <a:lvl1pPr>
              <a:defRPr baseline="0"/>
            </a:lvl1pPr>
            <a:lvl2pPr marL="568831" indent="0">
              <a:buNone/>
              <a:defRPr/>
            </a:lvl2pPr>
            <a:lvl3pPr marL="1137666" indent="0">
              <a:buNone/>
              <a:defRPr/>
            </a:lvl3pPr>
            <a:lvl4pPr marL="1706497" indent="0">
              <a:buNone/>
              <a:defRPr/>
            </a:lvl4pPr>
            <a:lvl5pPr marL="2275331" indent="0">
              <a:buNone/>
              <a:defRPr/>
            </a:lvl5pPr>
          </a:lstStyle>
          <a:p>
            <a:pPr lvl="0"/>
            <a:r>
              <a:rPr lang="en-US" dirty="0" smtClean="0"/>
              <a:t>Click to insert Chart, Table or Picture</a:t>
            </a:r>
          </a:p>
        </p:txBody>
      </p:sp>
    </p:spTree>
    <p:extLst>
      <p:ext uri="{BB962C8B-B14F-4D97-AF65-F5344CB8AC3E}">
        <p14:creationId xmlns:p14="http://schemas.microsoft.com/office/powerpoint/2010/main" val="4074198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9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540000"/>
            <a:ext cx="11049000" cy="762000"/>
          </a:xfrm>
          <a:solidFill>
            <a:srgbClr val="0093DD"/>
          </a:solidFill>
        </p:spPr>
        <p:txBody>
          <a:bodyPr rIns="182880"/>
          <a:lstStyle>
            <a:lvl1pPr algn="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302004"/>
            <a:ext cx="10363200" cy="749302"/>
          </a:xfrm>
        </p:spPr>
        <p:txBody>
          <a:bodyPr rIns="182880" anchor="ctr"/>
          <a:lstStyle>
            <a:lvl1pPr marL="0" indent="0" algn="r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568888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2pPr>
            <a:lvl3pPr marL="1137778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3pPr>
            <a:lvl4pPr marL="1706666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4pPr>
            <a:lvl5pPr marL="2275556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5pPr>
            <a:lvl6pPr marL="2844445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6pPr>
            <a:lvl7pPr marL="3413333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7pPr>
            <a:lvl8pPr marL="3982223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8pPr>
            <a:lvl9pPr marL="4551111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871887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214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d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402699" y="6040600"/>
            <a:ext cx="2838918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1137663"/>
            <a:r>
              <a:rPr lang="en-US" sz="1700" dirty="0">
                <a:solidFill>
                  <a:srgbClr val="0093DD"/>
                </a:solidFill>
                <a:hlinkClick r:id="rId2"/>
              </a:rPr>
              <a:t>www.globaledgesoft.com</a:t>
            </a:r>
            <a:r>
              <a:rPr lang="en-US" sz="1700" dirty="0">
                <a:solidFill>
                  <a:srgbClr val="199CFF"/>
                </a:solidFill>
                <a:hlinkClick r:id="rId2"/>
              </a:rPr>
              <a:t> </a:t>
            </a:r>
            <a:endParaRPr lang="en-US" sz="1700" dirty="0">
              <a:solidFill>
                <a:srgbClr val="199CFF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612140" y="4475815"/>
            <a:ext cx="10967720" cy="1295921"/>
            <a:chOff x="367284" y="3017520"/>
            <a:chExt cx="6580632" cy="777553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367284" y="3017520"/>
              <a:ext cx="1950720" cy="777553"/>
              <a:chOff x="478925" y="3017520"/>
              <a:chExt cx="1950720" cy="777553"/>
            </a:xfrm>
          </p:grpSpPr>
          <p:pic>
            <p:nvPicPr>
              <p:cNvPr id="15" name="Picture 14" descr="india.png"/>
              <p:cNvPicPr>
                <a:picLocks noChangeAspect="1"/>
              </p:cNvPicPr>
              <p:nvPr userDrawn="1"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6875" y="3017520"/>
                <a:ext cx="274820" cy="18288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 userDrawn="1"/>
            </p:nvSpPr>
            <p:spPr>
              <a:xfrm>
                <a:off x="478925" y="3262620"/>
                <a:ext cx="1950720" cy="532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569344">
                  <a:spcBef>
                    <a:spcPts val="167"/>
                  </a:spcBef>
                  <a:spcAft>
                    <a:spcPts val="167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423055" algn="l"/>
                    <a:tab pos="1138688" algn="l"/>
                    <a:tab pos="1708032" algn="l"/>
                    <a:tab pos="2277376" algn="l"/>
                    <a:tab pos="2846719" algn="l"/>
                    <a:tab pos="3416063" algn="l"/>
                    <a:tab pos="3985407" algn="l"/>
                    <a:tab pos="4554751" algn="l"/>
                    <a:tab pos="5124093" algn="l"/>
                    <a:tab pos="5693441" algn="l"/>
                    <a:tab pos="6262783" algn="l"/>
                    <a:tab pos="6832128" algn="l"/>
                    <a:tab pos="7401476" algn="l"/>
                    <a:tab pos="7970818" algn="l"/>
                    <a:tab pos="8540162" algn="l"/>
                    <a:tab pos="9109504" algn="l"/>
                    <a:tab pos="9678849" algn="l"/>
                    <a:tab pos="10248192" algn="l"/>
                    <a:tab pos="10817539" algn="l"/>
                    <a:tab pos="11386881" algn="l"/>
                  </a:tabLst>
                </a:pPr>
                <a:r>
                  <a:rPr lang="en-GB" sz="1500" dirty="0" smtClean="0">
                    <a:solidFill>
                      <a:prstClr val="black"/>
                    </a:solidFill>
                    <a:cs typeface="Century Gothic"/>
                  </a:rPr>
                  <a:t>Global Village</a:t>
                </a:r>
              </a:p>
              <a:p>
                <a:pPr algn="ctr" defTabSz="569344">
                  <a:spcBef>
                    <a:spcPts val="167"/>
                  </a:spcBef>
                  <a:spcAft>
                    <a:spcPts val="167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423055" algn="l"/>
                    <a:tab pos="1138688" algn="l"/>
                    <a:tab pos="1708032" algn="l"/>
                    <a:tab pos="2277376" algn="l"/>
                    <a:tab pos="2846719" algn="l"/>
                    <a:tab pos="3416063" algn="l"/>
                    <a:tab pos="3985407" algn="l"/>
                    <a:tab pos="4554751" algn="l"/>
                    <a:tab pos="5124093" algn="l"/>
                    <a:tab pos="5693441" algn="l"/>
                    <a:tab pos="6262783" algn="l"/>
                    <a:tab pos="6832128" algn="l"/>
                    <a:tab pos="7401476" algn="l"/>
                    <a:tab pos="7970818" algn="l"/>
                    <a:tab pos="8540162" algn="l"/>
                    <a:tab pos="9109504" algn="l"/>
                    <a:tab pos="9678849" algn="l"/>
                    <a:tab pos="10248192" algn="l"/>
                    <a:tab pos="10817539" algn="l"/>
                    <a:tab pos="11386881" algn="l"/>
                  </a:tabLst>
                </a:pPr>
                <a:r>
                  <a:rPr lang="en-GB" sz="1500" dirty="0" smtClean="0">
                    <a:solidFill>
                      <a:prstClr val="black"/>
                    </a:solidFill>
                    <a:cs typeface="Century Gothic"/>
                  </a:rPr>
                  <a:t>IT SEZ</a:t>
                </a:r>
              </a:p>
              <a:p>
                <a:pPr algn="ctr" defTabSz="569344">
                  <a:spcBef>
                    <a:spcPts val="167"/>
                  </a:spcBef>
                  <a:spcAft>
                    <a:spcPts val="167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423055" algn="l"/>
                    <a:tab pos="1138688" algn="l"/>
                    <a:tab pos="1708032" algn="l"/>
                    <a:tab pos="2277376" algn="l"/>
                    <a:tab pos="2846719" algn="l"/>
                    <a:tab pos="3416063" algn="l"/>
                    <a:tab pos="3985407" algn="l"/>
                    <a:tab pos="4554751" algn="l"/>
                    <a:tab pos="5124093" algn="l"/>
                    <a:tab pos="5693441" algn="l"/>
                    <a:tab pos="6262783" algn="l"/>
                    <a:tab pos="6832128" algn="l"/>
                    <a:tab pos="7401476" algn="l"/>
                    <a:tab pos="7970818" algn="l"/>
                    <a:tab pos="8540162" algn="l"/>
                    <a:tab pos="9109504" algn="l"/>
                    <a:tab pos="9678849" algn="l"/>
                    <a:tab pos="10248192" algn="l"/>
                    <a:tab pos="10817539" algn="l"/>
                    <a:tab pos="11386881" algn="l"/>
                  </a:tabLst>
                </a:pPr>
                <a:r>
                  <a:rPr lang="en-GB" sz="1500" dirty="0" smtClean="0">
                    <a:solidFill>
                      <a:prstClr val="black"/>
                    </a:solidFill>
                    <a:cs typeface="Century Gothic"/>
                  </a:rPr>
                  <a:t>Bangalore</a:t>
                </a: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5000244" y="3017520"/>
              <a:ext cx="1947672" cy="777553"/>
              <a:chOff x="5089294" y="3017520"/>
              <a:chExt cx="1947672" cy="777553"/>
            </a:xfrm>
          </p:grpSpPr>
          <p:pic>
            <p:nvPicPr>
              <p:cNvPr id="18" name="Picture 17" descr="india.png"/>
              <p:cNvPicPr>
                <a:picLocks/>
              </p:cNvPicPr>
              <p:nvPr userDrawn="1"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925970" y="3017520"/>
                <a:ext cx="274320" cy="182880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 userDrawn="1"/>
            </p:nvSpPr>
            <p:spPr>
              <a:xfrm>
                <a:off x="5089294" y="3262620"/>
                <a:ext cx="1947672" cy="532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569344">
                  <a:spcBef>
                    <a:spcPts val="167"/>
                  </a:spcBef>
                  <a:spcAft>
                    <a:spcPts val="167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423055" algn="l"/>
                    <a:tab pos="1138688" algn="l"/>
                    <a:tab pos="1708032" algn="l"/>
                    <a:tab pos="2277376" algn="l"/>
                    <a:tab pos="2846719" algn="l"/>
                    <a:tab pos="3416063" algn="l"/>
                    <a:tab pos="3985407" algn="l"/>
                    <a:tab pos="4554751" algn="l"/>
                    <a:tab pos="5124093" algn="l"/>
                    <a:tab pos="5693441" algn="l"/>
                    <a:tab pos="6262783" algn="l"/>
                    <a:tab pos="6832128" algn="l"/>
                    <a:tab pos="7401476" algn="l"/>
                    <a:tab pos="7970818" algn="l"/>
                    <a:tab pos="8540162" algn="l"/>
                    <a:tab pos="9109504" algn="l"/>
                    <a:tab pos="9678849" algn="l"/>
                    <a:tab pos="10248192" algn="l"/>
                    <a:tab pos="10817539" algn="l"/>
                    <a:tab pos="11386881" algn="l"/>
                  </a:tabLst>
                </a:pPr>
                <a:r>
                  <a:rPr lang="en-US" sz="1500" dirty="0" err="1" smtClean="0">
                    <a:solidFill>
                      <a:prstClr val="black"/>
                    </a:solidFill>
                    <a:cs typeface="Century Gothic"/>
                  </a:rPr>
                  <a:t>Raheja</a:t>
                </a:r>
                <a:r>
                  <a:rPr lang="en-US" sz="1500" dirty="0" smtClean="0">
                    <a:solidFill>
                      <a:prstClr val="black"/>
                    </a:solidFill>
                    <a:cs typeface="Century Gothic"/>
                  </a:rPr>
                  <a:t> </a:t>
                </a:r>
                <a:r>
                  <a:rPr lang="en-US" sz="1500" dirty="0" err="1" smtClean="0">
                    <a:solidFill>
                      <a:prstClr val="black"/>
                    </a:solidFill>
                    <a:cs typeface="Century Gothic"/>
                  </a:rPr>
                  <a:t>Mindspace</a:t>
                </a:r>
                <a:endParaRPr lang="en-US" sz="1500" dirty="0" smtClean="0">
                  <a:solidFill>
                    <a:prstClr val="black"/>
                  </a:solidFill>
                  <a:cs typeface="Century Gothic"/>
                </a:endParaRPr>
              </a:p>
              <a:p>
                <a:pPr algn="ctr" defTabSz="569344">
                  <a:spcBef>
                    <a:spcPts val="167"/>
                  </a:spcBef>
                  <a:spcAft>
                    <a:spcPts val="167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423055" algn="l"/>
                    <a:tab pos="1138688" algn="l"/>
                    <a:tab pos="1708032" algn="l"/>
                    <a:tab pos="2277376" algn="l"/>
                    <a:tab pos="2846719" algn="l"/>
                    <a:tab pos="3416063" algn="l"/>
                    <a:tab pos="3985407" algn="l"/>
                    <a:tab pos="4554751" algn="l"/>
                    <a:tab pos="5124093" algn="l"/>
                    <a:tab pos="5693441" algn="l"/>
                    <a:tab pos="6262783" algn="l"/>
                    <a:tab pos="6832128" algn="l"/>
                    <a:tab pos="7401476" algn="l"/>
                    <a:tab pos="7970818" algn="l"/>
                    <a:tab pos="8540162" algn="l"/>
                    <a:tab pos="9109504" algn="l"/>
                    <a:tab pos="9678849" algn="l"/>
                    <a:tab pos="10248192" algn="l"/>
                    <a:tab pos="10817539" algn="l"/>
                    <a:tab pos="11386881" algn="l"/>
                  </a:tabLst>
                </a:pPr>
                <a:r>
                  <a:rPr lang="en-US" sz="1500" dirty="0" smtClean="0">
                    <a:solidFill>
                      <a:prstClr val="black"/>
                    </a:solidFill>
                    <a:cs typeface="Century Gothic"/>
                  </a:rPr>
                  <a:t>IT Park</a:t>
                </a:r>
              </a:p>
              <a:p>
                <a:pPr algn="ctr" defTabSz="569344">
                  <a:spcBef>
                    <a:spcPts val="167"/>
                  </a:spcBef>
                  <a:spcAft>
                    <a:spcPts val="167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423055" algn="l"/>
                    <a:tab pos="1138688" algn="l"/>
                    <a:tab pos="1708032" algn="l"/>
                    <a:tab pos="2277376" algn="l"/>
                    <a:tab pos="2846719" algn="l"/>
                    <a:tab pos="3416063" algn="l"/>
                    <a:tab pos="3985407" algn="l"/>
                    <a:tab pos="4554751" algn="l"/>
                    <a:tab pos="5124093" algn="l"/>
                    <a:tab pos="5693441" algn="l"/>
                    <a:tab pos="6262783" algn="l"/>
                    <a:tab pos="6832128" algn="l"/>
                    <a:tab pos="7401476" algn="l"/>
                    <a:tab pos="7970818" algn="l"/>
                    <a:tab pos="8540162" algn="l"/>
                    <a:tab pos="9109504" algn="l"/>
                    <a:tab pos="9678849" algn="l"/>
                    <a:tab pos="10248192" algn="l"/>
                    <a:tab pos="10817539" algn="l"/>
                    <a:tab pos="11386881" algn="l"/>
                  </a:tabLst>
                </a:pPr>
                <a:r>
                  <a:rPr lang="en-US" sz="1500" dirty="0" smtClean="0">
                    <a:solidFill>
                      <a:prstClr val="black"/>
                    </a:solidFill>
                    <a:cs typeface="Century Gothic"/>
                  </a:rPr>
                  <a:t>Hyderabad</a:t>
                </a:r>
                <a:endParaRPr lang="en-GB" sz="1500" dirty="0">
                  <a:solidFill>
                    <a:prstClr val="black"/>
                  </a:solidFill>
                  <a:cs typeface="Century Gothic"/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2685288" y="3017520"/>
              <a:ext cx="1947672" cy="777553"/>
              <a:chOff x="2908570" y="3017520"/>
              <a:chExt cx="1947672" cy="777553"/>
            </a:xfrm>
          </p:grpSpPr>
          <p:pic>
            <p:nvPicPr>
              <p:cNvPr id="25" name="Picture 24" descr="download (3).jpg"/>
              <p:cNvPicPr>
                <a:picLocks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745246" y="3017520"/>
                <a:ext cx="274320" cy="182880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 userDrawn="1"/>
            </p:nvSpPr>
            <p:spPr>
              <a:xfrm>
                <a:off x="2908570" y="3262620"/>
                <a:ext cx="1947672" cy="532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569344">
                  <a:spcBef>
                    <a:spcPts val="167"/>
                  </a:spcBef>
                  <a:spcAft>
                    <a:spcPts val="167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423055" algn="l"/>
                    <a:tab pos="1138688" algn="l"/>
                    <a:tab pos="1708032" algn="l"/>
                    <a:tab pos="2277376" algn="l"/>
                    <a:tab pos="2846719" algn="l"/>
                    <a:tab pos="3416063" algn="l"/>
                    <a:tab pos="3985407" algn="l"/>
                    <a:tab pos="4554751" algn="l"/>
                    <a:tab pos="5124093" algn="l"/>
                    <a:tab pos="5693441" algn="l"/>
                    <a:tab pos="6262783" algn="l"/>
                    <a:tab pos="6832128" algn="l"/>
                    <a:tab pos="7401476" algn="l"/>
                    <a:tab pos="7970818" algn="l"/>
                    <a:tab pos="8540162" algn="l"/>
                    <a:tab pos="9109504" algn="l"/>
                    <a:tab pos="9678849" algn="l"/>
                    <a:tab pos="10248192" algn="l"/>
                    <a:tab pos="10817539" algn="l"/>
                    <a:tab pos="11386881" algn="l"/>
                  </a:tabLst>
                </a:pPr>
                <a:r>
                  <a:rPr lang="en-US" sz="1500" dirty="0" smtClean="0">
                    <a:solidFill>
                      <a:prstClr val="black"/>
                    </a:solidFill>
                    <a:cs typeface="Century Gothic"/>
                  </a:rPr>
                  <a:t>South Main Street </a:t>
                </a:r>
              </a:p>
              <a:p>
                <a:pPr algn="ctr" defTabSz="569344">
                  <a:spcBef>
                    <a:spcPts val="167"/>
                  </a:spcBef>
                  <a:spcAft>
                    <a:spcPts val="167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423055" algn="l"/>
                    <a:tab pos="1138688" algn="l"/>
                    <a:tab pos="1708032" algn="l"/>
                    <a:tab pos="2277376" algn="l"/>
                    <a:tab pos="2846719" algn="l"/>
                    <a:tab pos="3416063" algn="l"/>
                    <a:tab pos="3985407" algn="l"/>
                    <a:tab pos="4554751" algn="l"/>
                    <a:tab pos="5124093" algn="l"/>
                    <a:tab pos="5693441" algn="l"/>
                    <a:tab pos="6262783" algn="l"/>
                    <a:tab pos="6832128" algn="l"/>
                    <a:tab pos="7401476" algn="l"/>
                    <a:tab pos="7970818" algn="l"/>
                    <a:tab pos="8540162" algn="l"/>
                    <a:tab pos="9109504" algn="l"/>
                    <a:tab pos="9678849" algn="l"/>
                    <a:tab pos="10248192" algn="l"/>
                    <a:tab pos="10817539" algn="l"/>
                    <a:tab pos="11386881" algn="l"/>
                  </a:tabLst>
                </a:pPr>
                <a:r>
                  <a:rPr lang="en-US" sz="1500" dirty="0" smtClean="0">
                    <a:solidFill>
                      <a:prstClr val="black"/>
                    </a:solidFill>
                    <a:cs typeface="Century Gothic"/>
                  </a:rPr>
                  <a:t>Milpitas</a:t>
                </a:r>
              </a:p>
              <a:p>
                <a:pPr algn="ctr" defTabSz="569344">
                  <a:spcBef>
                    <a:spcPts val="167"/>
                  </a:spcBef>
                  <a:spcAft>
                    <a:spcPts val="167"/>
                  </a:spcAft>
                  <a:buClr>
                    <a:srgbClr val="000066"/>
                  </a:buClr>
                  <a:buSzPct val="100000"/>
                  <a:tabLst>
                    <a:tab pos="0" algn="l"/>
                    <a:tab pos="423055" algn="l"/>
                    <a:tab pos="1138688" algn="l"/>
                    <a:tab pos="1708032" algn="l"/>
                    <a:tab pos="2277376" algn="l"/>
                    <a:tab pos="2846719" algn="l"/>
                    <a:tab pos="3416063" algn="l"/>
                    <a:tab pos="3985407" algn="l"/>
                    <a:tab pos="4554751" algn="l"/>
                    <a:tab pos="5124093" algn="l"/>
                    <a:tab pos="5693441" algn="l"/>
                    <a:tab pos="6262783" algn="l"/>
                    <a:tab pos="6832128" algn="l"/>
                    <a:tab pos="7401476" algn="l"/>
                    <a:tab pos="7970818" algn="l"/>
                    <a:tab pos="8540162" algn="l"/>
                    <a:tab pos="9109504" algn="l"/>
                    <a:tab pos="9678849" algn="l"/>
                    <a:tab pos="10248192" algn="l"/>
                    <a:tab pos="10817539" algn="l"/>
                    <a:tab pos="11386881" algn="l"/>
                  </a:tabLst>
                </a:pPr>
                <a:r>
                  <a:rPr lang="en-US" sz="1500" dirty="0" smtClean="0">
                    <a:solidFill>
                      <a:prstClr val="black"/>
                    </a:solidFill>
                    <a:cs typeface="Century Gothic"/>
                  </a:rPr>
                  <a:t>California</a:t>
                </a: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1981200" y="529452"/>
            <a:ext cx="8229600" cy="525260"/>
          </a:xfrm>
          <a:prstGeom prst="rect">
            <a:avLst/>
          </a:prstGeom>
          <a:noFill/>
        </p:spPr>
        <p:txBody>
          <a:bodyPr wrap="square" lIns="113765" tIns="56886" rIns="113765" bIns="56886" rtlCol="0">
            <a:spAutoFit/>
          </a:bodyPr>
          <a:lstStyle/>
          <a:p>
            <a:pPr algn="ctr" defTabSz="1137663"/>
            <a:r>
              <a:rPr lang="en-US" sz="2700" i="1" dirty="0" smtClean="0">
                <a:solidFill>
                  <a:prstClr val="black"/>
                </a:solidFill>
              </a:rPr>
              <a:t>Large enough to Deliver</a:t>
            </a:r>
            <a:r>
              <a:rPr lang="en-US" sz="2700" i="1" dirty="0" smtClean="0">
                <a:solidFill>
                  <a:srgbClr val="383431"/>
                </a:solidFill>
              </a:rPr>
              <a:t>,</a:t>
            </a:r>
            <a:r>
              <a:rPr lang="en-US" sz="2700" i="1" dirty="0" smtClean="0">
                <a:solidFill>
                  <a:srgbClr val="FF8500"/>
                </a:solidFill>
              </a:rPr>
              <a:t> </a:t>
            </a:r>
            <a:r>
              <a:rPr lang="en-US" sz="2700" i="1" dirty="0" smtClean="0">
                <a:solidFill>
                  <a:srgbClr val="0093DD"/>
                </a:solidFill>
              </a:rPr>
              <a:t>Small enough to Care</a:t>
            </a:r>
            <a:endParaRPr lang="en-US" sz="2700" i="1" dirty="0">
              <a:solidFill>
                <a:srgbClr val="0093DD"/>
              </a:solidFill>
            </a:endParaRPr>
          </a:p>
        </p:txBody>
      </p:sp>
      <p:grpSp>
        <p:nvGrpSpPr>
          <p:cNvPr id="6" name="Group 26"/>
          <p:cNvGrpSpPr/>
          <p:nvPr userDrawn="1"/>
        </p:nvGrpSpPr>
        <p:grpSpPr>
          <a:xfrm>
            <a:off x="2469663" y="1193800"/>
            <a:ext cx="7252677" cy="2362200"/>
            <a:chOff x="2057400" y="1371600"/>
            <a:chExt cx="5439509" cy="2362200"/>
          </a:xfrm>
        </p:grpSpPr>
        <p:pic>
          <p:nvPicPr>
            <p:cNvPr id="16" name="Picture 15" descr="growing-plant.jpg"/>
            <p:cNvPicPr>
              <a:picLocks noChangeAspect="1"/>
            </p:cNvPicPr>
            <p:nvPr userDrawn="1"/>
          </p:nvPicPr>
          <p:blipFill>
            <a:blip r:embed="rId5" cstate="print">
              <a:lum contrast="10000"/>
            </a:blip>
            <a:stretch>
              <a:fillRect/>
            </a:stretch>
          </p:blipFill>
          <p:spPr>
            <a:xfrm>
              <a:off x="3123392" y="1371600"/>
              <a:ext cx="4373517" cy="2286000"/>
            </a:xfrm>
            <a:prstGeom prst="rect">
              <a:avLst/>
            </a:prstGeom>
          </p:spPr>
        </p:pic>
        <p:pic>
          <p:nvPicPr>
            <p:cNvPr id="14" name="Picture 13" descr="care.png"/>
            <p:cNvPicPr>
              <a:picLocks noChangeAspect="1"/>
            </p:cNvPicPr>
            <p:nvPr userDrawn="1"/>
          </p:nvPicPr>
          <p:blipFill>
            <a:blip r:embed="rId6" cstate="print">
              <a:lum/>
            </a:blip>
            <a:stretch>
              <a:fillRect/>
            </a:stretch>
          </p:blipFill>
          <p:spPr>
            <a:xfrm>
              <a:off x="2057400" y="2819400"/>
              <a:ext cx="1172309" cy="914400"/>
            </a:xfrm>
            <a:prstGeom prst="roundRect">
              <a:avLst/>
            </a:prstGeom>
          </p:spPr>
        </p:pic>
      </p:grpSp>
      <p:pic>
        <p:nvPicPr>
          <p:cNvPr id="24" name="Picture 23" descr="CBpFkPaz.png">
            <a:hlinkClick r:id="rId7"/>
          </p:cNvPr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302000" y="6012655"/>
            <a:ext cx="317500" cy="317500"/>
          </a:xfrm>
          <a:prstGeom prst="rect">
            <a:avLst/>
          </a:prstGeom>
        </p:spPr>
      </p:pic>
      <p:pic>
        <p:nvPicPr>
          <p:cNvPr id="27" name="Picture 26" descr="download (2).jpg">
            <a:hlinkClick r:id="rId9"/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024814" y="5992814"/>
            <a:ext cx="357188" cy="3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73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442200" y="3025383"/>
            <a:ext cx="4368800" cy="3192657"/>
          </a:xfrm>
          <a:prstGeom prst="rect">
            <a:avLst/>
          </a:prstGeom>
          <a:noFill/>
        </p:spPr>
        <p:txBody>
          <a:bodyPr wrap="square" lIns="113765" tIns="56886" rIns="113765" bIns="56886" rtlCol="0">
            <a:spAutoFit/>
          </a:bodyPr>
          <a:lstStyle/>
          <a:p>
            <a:pPr algn="ctr" defTabSz="1137663">
              <a:spcBef>
                <a:spcPts val="2490"/>
              </a:spcBef>
              <a:buClr>
                <a:srgbClr val="4F81BD"/>
              </a:buClr>
            </a:pPr>
            <a:r>
              <a:rPr lang="en-US" sz="2300" dirty="0">
                <a:solidFill>
                  <a:srgbClr val="0093DD"/>
                </a:solidFill>
              </a:rPr>
              <a:t>Fairness</a:t>
            </a:r>
          </a:p>
          <a:p>
            <a:pPr algn="ctr" defTabSz="1137663">
              <a:spcBef>
                <a:spcPts val="2490"/>
              </a:spcBef>
              <a:buClr>
                <a:srgbClr val="4F81BD"/>
              </a:buClr>
            </a:pPr>
            <a:r>
              <a:rPr lang="en-US" sz="2300" dirty="0" smtClean="0">
                <a:solidFill>
                  <a:srgbClr val="0093DD"/>
                </a:solidFill>
              </a:rPr>
              <a:t>Learning</a:t>
            </a:r>
            <a:endParaRPr lang="en-US" sz="2300" dirty="0">
              <a:solidFill>
                <a:srgbClr val="0093DD"/>
              </a:solidFill>
            </a:endParaRPr>
          </a:p>
          <a:p>
            <a:pPr algn="ctr" defTabSz="1137663">
              <a:spcBef>
                <a:spcPts val="2490"/>
              </a:spcBef>
              <a:buClr>
                <a:srgbClr val="4F81BD"/>
              </a:buClr>
            </a:pPr>
            <a:r>
              <a:rPr lang="en-US" sz="2300" dirty="0" smtClean="0">
                <a:solidFill>
                  <a:srgbClr val="0093DD"/>
                </a:solidFill>
              </a:rPr>
              <a:t>Responsibility</a:t>
            </a:r>
            <a:endParaRPr lang="en-US" sz="2300" dirty="0">
              <a:solidFill>
                <a:srgbClr val="0093DD"/>
              </a:solidFill>
            </a:endParaRPr>
          </a:p>
          <a:p>
            <a:pPr algn="ctr" defTabSz="1137663">
              <a:spcBef>
                <a:spcPts val="2490"/>
              </a:spcBef>
              <a:buClr>
                <a:srgbClr val="4F81BD"/>
              </a:buClr>
            </a:pPr>
            <a:r>
              <a:rPr lang="en-US" sz="2300" dirty="0" smtClean="0">
                <a:solidFill>
                  <a:srgbClr val="0093DD"/>
                </a:solidFill>
              </a:rPr>
              <a:t>Innovation</a:t>
            </a:r>
            <a:endParaRPr lang="en-US" sz="2300" dirty="0">
              <a:solidFill>
                <a:srgbClr val="0093DD"/>
              </a:solidFill>
            </a:endParaRPr>
          </a:p>
          <a:p>
            <a:pPr algn="ctr" defTabSz="1137663">
              <a:spcBef>
                <a:spcPts val="2490"/>
              </a:spcBef>
              <a:buClr>
                <a:srgbClr val="4F81BD"/>
              </a:buClr>
            </a:pPr>
            <a:r>
              <a:rPr lang="en-US" sz="2300" dirty="0" smtClean="0">
                <a:solidFill>
                  <a:srgbClr val="0093DD"/>
                </a:solidFill>
              </a:rPr>
              <a:t>Respect</a:t>
            </a:r>
            <a:endParaRPr lang="en-US" sz="2300" dirty="0">
              <a:solidFill>
                <a:srgbClr val="0093DD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0" y="1905002"/>
            <a:ext cx="9652000" cy="6278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13765" tIns="56886" rIns="113765" bIns="56886" rtlCol="0">
            <a:spAutoFit/>
          </a:bodyPr>
          <a:lstStyle/>
          <a:p>
            <a:pPr algn="ctr" defTabSz="1137663"/>
            <a:r>
              <a:rPr lang="en-US" sz="3300" dirty="0" smtClean="0">
                <a:solidFill>
                  <a:srgbClr val="0093DD"/>
                </a:solidFill>
              </a:rPr>
              <a:t>Thank you</a:t>
            </a:r>
            <a:endParaRPr lang="en-US" sz="3300" dirty="0">
              <a:solidFill>
                <a:srgbClr val="0093DD"/>
              </a:solidFill>
            </a:endParaRPr>
          </a:p>
        </p:txBody>
      </p:sp>
      <p:pic>
        <p:nvPicPr>
          <p:cNvPr id="9" name="Picture 8" descr="Global Edge PNG New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91478" y="536594"/>
            <a:ext cx="3670247" cy="860408"/>
          </a:xfrm>
          <a:prstGeom prst="rect">
            <a:avLst/>
          </a:prstGeom>
        </p:spPr>
      </p:pic>
      <p:pic>
        <p:nvPicPr>
          <p:cNvPr id="10" name="Picture 9" descr="chip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882900" y="2838450"/>
            <a:ext cx="3886200" cy="37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28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664635" y="807818"/>
            <a:ext cx="11317817" cy="5684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9860" y="6569081"/>
            <a:ext cx="609600" cy="365125"/>
          </a:xfrm>
          <a:prstGeom prst="rect">
            <a:avLst/>
          </a:prstGeom>
        </p:spPr>
        <p:txBody>
          <a:bodyPr lIns="121865" tIns="60931" rIns="121865" bIns="60931"/>
          <a:lstStyle/>
          <a:p>
            <a:pPr defTabSz="1137663"/>
            <a:fld id="{4A822907-8A9D-4F6B-98F6-913902AD56B5}" type="slidenum">
              <a:rPr lang="en-US" sz="2300" smtClean="0">
                <a:solidFill>
                  <a:prstClr val="black"/>
                </a:solidFill>
              </a:rPr>
              <a:pPr defTabSz="1137663"/>
              <a:t>‹#›</a:t>
            </a:fld>
            <a:endParaRPr lang="en-US" sz="2300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6675126"/>
            <a:ext cx="3485733" cy="148515"/>
          </a:xfrm>
          <a:prstGeom prst="rect">
            <a:avLst/>
          </a:prstGeom>
        </p:spPr>
        <p:txBody>
          <a:bodyPr vert="horz" lIns="121865" tIns="60931" rIns="121865" bIns="60931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1137663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Copyright 2015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621334" y="6675126"/>
            <a:ext cx="1511568" cy="148515"/>
          </a:xfrm>
          <a:prstGeom prst="rect">
            <a:avLst/>
          </a:prstGeom>
        </p:spPr>
        <p:txBody>
          <a:bodyPr vert="horz" lIns="121865" tIns="60931" rIns="121865" bIns="60931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1137663"/>
            <a:fld id="{234B6A2A-92C7-7E4D-B198-441BE86E6C7C}" type="datetime8">
              <a:rPr lang="en-I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1137663"/>
              <a:t>18-10-2016 13:36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64638" y="2"/>
            <a:ext cx="11527365" cy="491412"/>
          </a:xfrm>
        </p:spPr>
        <p:txBody>
          <a:bodyPr lIns="121865" rIns="60931">
            <a:no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3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" y="883920"/>
            <a:ext cx="5791200" cy="5486400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833"/>
            </a:lvl4pPr>
            <a:lvl5pPr>
              <a:defRPr sz="1833"/>
            </a:lvl5pPr>
            <a:lvl6pPr>
              <a:defRPr sz="2333"/>
            </a:lvl6pPr>
            <a:lvl7pPr>
              <a:defRPr sz="2333"/>
            </a:lvl7pPr>
            <a:lvl8pPr>
              <a:defRPr sz="2333"/>
            </a:lvl8pPr>
            <a:lvl9pPr>
              <a:defRPr sz="2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970" y="880300"/>
            <a:ext cx="5791200" cy="5486400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833"/>
            </a:lvl4pPr>
            <a:lvl5pPr>
              <a:defRPr sz="1833"/>
            </a:lvl5pPr>
            <a:lvl6pPr>
              <a:defRPr sz="2333"/>
            </a:lvl6pPr>
            <a:lvl7pPr>
              <a:defRPr sz="2333"/>
            </a:lvl7pPr>
            <a:lvl8pPr>
              <a:defRPr sz="2333"/>
            </a:lvl8pPr>
            <a:lvl9pPr>
              <a:defRPr sz="2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7835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" y="883920"/>
            <a:ext cx="11765280" cy="2667000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833"/>
            </a:lvl4pPr>
            <a:lvl5pPr>
              <a:defRPr sz="1833"/>
            </a:lvl5pPr>
            <a:lvl6pPr>
              <a:defRPr sz="2333"/>
            </a:lvl6pPr>
            <a:lvl7pPr>
              <a:defRPr sz="2333"/>
            </a:lvl7pPr>
            <a:lvl8pPr>
              <a:defRPr sz="2333"/>
            </a:lvl8pPr>
            <a:lvl9pPr>
              <a:defRPr sz="2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" y="3683000"/>
            <a:ext cx="11765280" cy="2667000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833"/>
            </a:lvl4pPr>
            <a:lvl5pPr>
              <a:defRPr sz="1833"/>
            </a:lvl5pPr>
            <a:lvl6pPr>
              <a:defRPr sz="2333"/>
            </a:lvl6pPr>
            <a:lvl7pPr>
              <a:defRPr sz="2333"/>
            </a:lvl7pPr>
            <a:lvl8pPr>
              <a:defRPr sz="2333"/>
            </a:lvl8pPr>
            <a:lvl9pPr>
              <a:defRPr sz="2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8574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58" y="889002"/>
            <a:ext cx="5791200" cy="635000"/>
          </a:xfrm>
        </p:spPr>
        <p:txBody>
          <a:bodyPr anchor="ctr"/>
          <a:lstStyle>
            <a:lvl1pPr marL="0" indent="0">
              <a:buNone/>
              <a:defRPr sz="2667" b="0"/>
            </a:lvl1pPr>
            <a:lvl2pPr marL="568888" indent="0">
              <a:buNone/>
              <a:defRPr sz="2667" b="1"/>
            </a:lvl2pPr>
            <a:lvl3pPr marL="1137778" indent="0">
              <a:buNone/>
              <a:defRPr sz="2333" b="1"/>
            </a:lvl3pPr>
            <a:lvl4pPr marL="1706666" indent="0">
              <a:buNone/>
              <a:defRPr sz="2167" b="1"/>
            </a:lvl4pPr>
            <a:lvl5pPr marL="2275556" indent="0">
              <a:buNone/>
              <a:defRPr sz="2167" b="1"/>
            </a:lvl5pPr>
            <a:lvl6pPr marL="2844445" indent="0">
              <a:buNone/>
              <a:defRPr sz="2167" b="1"/>
            </a:lvl6pPr>
            <a:lvl7pPr marL="3413333" indent="0">
              <a:buNone/>
              <a:defRPr sz="2167" b="1"/>
            </a:lvl7pPr>
            <a:lvl8pPr marL="3982223" indent="0">
              <a:buNone/>
              <a:defRPr sz="2167" b="1"/>
            </a:lvl8pPr>
            <a:lvl9pPr marL="4551111" indent="0">
              <a:buNone/>
              <a:defRPr sz="21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58" y="1524006"/>
            <a:ext cx="5791200" cy="4825998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833"/>
            </a:lvl3pPr>
            <a:lvl4pPr>
              <a:defRPr sz="1833"/>
            </a:lvl4pPr>
            <a:lvl5pPr>
              <a:defRPr sz="16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767" y="889008"/>
            <a:ext cx="5791200" cy="634998"/>
          </a:xfrm>
        </p:spPr>
        <p:txBody>
          <a:bodyPr anchor="ctr"/>
          <a:lstStyle>
            <a:lvl1pPr marL="0" indent="0">
              <a:buNone/>
              <a:defRPr sz="2667" b="0"/>
            </a:lvl1pPr>
            <a:lvl2pPr marL="568888" indent="0">
              <a:buNone/>
              <a:defRPr sz="2667" b="1"/>
            </a:lvl2pPr>
            <a:lvl3pPr marL="1137778" indent="0">
              <a:buNone/>
              <a:defRPr sz="2333" b="1"/>
            </a:lvl3pPr>
            <a:lvl4pPr marL="1706666" indent="0">
              <a:buNone/>
              <a:defRPr sz="2167" b="1"/>
            </a:lvl4pPr>
            <a:lvl5pPr marL="2275556" indent="0">
              <a:buNone/>
              <a:defRPr sz="2167" b="1"/>
            </a:lvl5pPr>
            <a:lvl6pPr marL="2844445" indent="0">
              <a:buNone/>
              <a:defRPr sz="2167" b="1"/>
            </a:lvl6pPr>
            <a:lvl7pPr marL="3413333" indent="0">
              <a:buNone/>
              <a:defRPr sz="2167" b="1"/>
            </a:lvl7pPr>
            <a:lvl8pPr marL="3982223" indent="0">
              <a:buNone/>
              <a:defRPr sz="2167" b="1"/>
            </a:lvl8pPr>
            <a:lvl9pPr marL="4551111" indent="0">
              <a:buNone/>
              <a:defRPr sz="21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767" y="1524006"/>
            <a:ext cx="5791200" cy="4825998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833"/>
            </a:lvl3pPr>
            <a:lvl4pPr>
              <a:defRPr sz="1833"/>
            </a:lvl4pPr>
            <a:lvl5pPr>
              <a:defRPr sz="16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832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2192" y="889000"/>
            <a:ext cx="7010400" cy="5334000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833"/>
            </a:lvl4pPr>
            <a:lvl5pPr>
              <a:defRPr sz="1833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 noChangeAspect="1"/>
          </p:cNvSpPr>
          <p:nvPr>
            <p:ph sz="quarter" idx="10"/>
          </p:nvPr>
        </p:nvSpPr>
        <p:spPr>
          <a:xfrm>
            <a:off x="213360" y="1270000"/>
            <a:ext cx="4572000" cy="4572000"/>
          </a:xfrm>
        </p:spPr>
        <p:txBody>
          <a:bodyPr/>
          <a:lstStyle>
            <a:lvl1pPr>
              <a:defRPr baseline="0"/>
            </a:lvl1pPr>
            <a:lvl2pPr marL="568888" indent="0">
              <a:buNone/>
              <a:defRPr/>
            </a:lvl2pPr>
            <a:lvl3pPr marL="1137779" indent="0">
              <a:buNone/>
              <a:defRPr/>
            </a:lvl3pPr>
            <a:lvl4pPr marL="1706667" indent="0">
              <a:buNone/>
              <a:defRPr/>
            </a:lvl4pPr>
            <a:lvl5pPr marL="227555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84215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895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762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127000" y="101600"/>
            <a:ext cx="1092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265" tIns="34134" rIns="68265" bIns="3413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7963" y="889000"/>
            <a:ext cx="117697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265" tIns="34134" rIns="68265" bIns="341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569075"/>
            <a:ext cx="12192000" cy="288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775" tIns="56890" rIns="113775" bIns="5689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101" name="Picture 6" descr="Global Edge PNG New Logo without taglin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850" y="6607175"/>
            <a:ext cx="149383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133350" y="6584950"/>
            <a:ext cx="260350" cy="2571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1137778">
              <a:defRPr/>
            </a:pPr>
            <a:fld id="{539F5F3F-3EC2-4252-8EE9-C8F85E02E758}" type="slidenum">
              <a:rPr lang="en-US" sz="1667" smtClean="0">
                <a:solidFill>
                  <a:srgbClr val="1F1A17"/>
                </a:solidFill>
              </a:rPr>
              <a:pPr algn="l" defTabSz="1137778">
                <a:defRPr/>
              </a:pPr>
              <a:t>‹#›</a:t>
            </a:fld>
            <a:endParaRPr lang="en-US" sz="1667" dirty="0">
              <a:solidFill>
                <a:srgbClr val="1F1A17"/>
              </a:solidFill>
            </a:endParaRPr>
          </a:p>
        </p:txBody>
      </p:sp>
      <p:grpSp>
        <p:nvGrpSpPr>
          <p:cNvPr id="4103" name="Group 14"/>
          <p:cNvGrpSpPr>
            <a:grpSpLocks/>
          </p:cNvGrpSpPr>
          <p:nvPr/>
        </p:nvGrpSpPr>
        <p:grpSpPr bwMode="auto">
          <a:xfrm>
            <a:off x="207963" y="762000"/>
            <a:ext cx="11776075" cy="0"/>
            <a:chOff x="124748" y="457200"/>
            <a:chExt cx="7065705" cy="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124748" y="457200"/>
              <a:ext cx="5852210" cy="0"/>
            </a:xfrm>
            <a:prstGeom prst="line">
              <a:avLst/>
            </a:prstGeom>
            <a:ln w="38100" cmpd="sng">
              <a:solidFill>
                <a:srgbClr val="FF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001723" y="457200"/>
              <a:ext cx="1188730" cy="0"/>
            </a:xfrm>
            <a:prstGeom prst="line">
              <a:avLst/>
            </a:prstGeom>
            <a:ln w="38100" cmpd="sng">
              <a:solidFill>
                <a:srgbClr val="0093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4" name="Group 15"/>
          <p:cNvGrpSpPr>
            <a:grpSpLocks/>
          </p:cNvGrpSpPr>
          <p:nvPr/>
        </p:nvGrpSpPr>
        <p:grpSpPr bwMode="auto">
          <a:xfrm>
            <a:off x="214313" y="6477000"/>
            <a:ext cx="11763375" cy="0"/>
            <a:chOff x="128392" y="3886200"/>
            <a:chExt cx="7058416" cy="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128392" y="3886200"/>
              <a:ext cx="5852484" cy="0"/>
            </a:xfrm>
            <a:prstGeom prst="line">
              <a:avLst/>
            </a:prstGeom>
            <a:ln w="38100" cap="flat" cmpd="sng">
              <a:solidFill>
                <a:srgbClr val="0093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98022" y="3886200"/>
              <a:ext cx="1188786" cy="0"/>
            </a:xfrm>
            <a:prstGeom prst="line">
              <a:avLst/>
            </a:prstGeom>
            <a:ln w="38100" cmpd="sng">
              <a:solidFill>
                <a:srgbClr val="FF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218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1136650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0093DD"/>
          </a:solidFill>
          <a:latin typeface="Century Gothic" pitchFamily="34" charset="0"/>
          <a:ea typeface="+mj-ea"/>
          <a:cs typeface="+mj-cs"/>
        </a:defRPr>
      </a:lvl1pPr>
      <a:lvl2pPr algn="l" defTabSz="1136650" rtl="0" eaLnBrk="0" fontAlgn="base" hangingPunct="0">
        <a:spcBef>
          <a:spcPct val="0"/>
        </a:spcBef>
        <a:spcAft>
          <a:spcPct val="0"/>
        </a:spcAft>
        <a:defRPr sz="3300">
          <a:solidFill>
            <a:srgbClr val="0093DD"/>
          </a:solidFill>
          <a:latin typeface="Century Gothic" panose="020B0502020202020204" pitchFamily="34" charset="0"/>
        </a:defRPr>
      </a:lvl2pPr>
      <a:lvl3pPr algn="l" defTabSz="1136650" rtl="0" eaLnBrk="0" fontAlgn="base" hangingPunct="0">
        <a:spcBef>
          <a:spcPct val="0"/>
        </a:spcBef>
        <a:spcAft>
          <a:spcPct val="0"/>
        </a:spcAft>
        <a:defRPr sz="3300">
          <a:solidFill>
            <a:srgbClr val="0093DD"/>
          </a:solidFill>
          <a:latin typeface="Century Gothic" panose="020B0502020202020204" pitchFamily="34" charset="0"/>
        </a:defRPr>
      </a:lvl3pPr>
      <a:lvl4pPr algn="l" defTabSz="1136650" rtl="0" eaLnBrk="0" fontAlgn="base" hangingPunct="0">
        <a:spcBef>
          <a:spcPct val="0"/>
        </a:spcBef>
        <a:spcAft>
          <a:spcPct val="0"/>
        </a:spcAft>
        <a:defRPr sz="3300">
          <a:solidFill>
            <a:srgbClr val="0093DD"/>
          </a:solidFill>
          <a:latin typeface="Century Gothic" panose="020B0502020202020204" pitchFamily="34" charset="0"/>
        </a:defRPr>
      </a:lvl4pPr>
      <a:lvl5pPr algn="l" defTabSz="1136650" rtl="0" eaLnBrk="0" fontAlgn="base" hangingPunct="0">
        <a:spcBef>
          <a:spcPct val="0"/>
        </a:spcBef>
        <a:spcAft>
          <a:spcPct val="0"/>
        </a:spcAft>
        <a:defRPr sz="3300">
          <a:solidFill>
            <a:srgbClr val="0093DD"/>
          </a:solidFill>
          <a:latin typeface="Century Gothic" panose="020B0502020202020204" pitchFamily="34" charset="0"/>
        </a:defRPr>
      </a:lvl5pPr>
      <a:lvl6pPr marL="457200" algn="l" defTabSz="1136650" rtl="0" fontAlgn="base">
        <a:spcBef>
          <a:spcPct val="0"/>
        </a:spcBef>
        <a:spcAft>
          <a:spcPct val="0"/>
        </a:spcAft>
        <a:defRPr sz="3300">
          <a:solidFill>
            <a:srgbClr val="0093DD"/>
          </a:solidFill>
          <a:latin typeface="Century Gothic" panose="020B0502020202020204" pitchFamily="34" charset="0"/>
        </a:defRPr>
      </a:lvl6pPr>
      <a:lvl7pPr marL="914400" algn="l" defTabSz="1136650" rtl="0" fontAlgn="base">
        <a:spcBef>
          <a:spcPct val="0"/>
        </a:spcBef>
        <a:spcAft>
          <a:spcPct val="0"/>
        </a:spcAft>
        <a:defRPr sz="3300">
          <a:solidFill>
            <a:srgbClr val="0093DD"/>
          </a:solidFill>
          <a:latin typeface="Century Gothic" panose="020B0502020202020204" pitchFamily="34" charset="0"/>
        </a:defRPr>
      </a:lvl7pPr>
      <a:lvl8pPr marL="1371600" algn="l" defTabSz="1136650" rtl="0" fontAlgn="base">
        <a:spcBef>
          <a:spcPct val="0"/>
        </a:spcBef>
        <a:spcAft>
          <a:spcPct val="0"/>
        </a:spcAft>
        <a:defRPr sz="3300">
          <a:solidFill>
            <a:srgbClr val="0093DD"/>
          </a:solidFill>
          <a:latin typeface="Century Gothic" panose="020B0502020202020204" pitchFamily="34" charset="0"/>
        </a:defRPr>
      </a:lvl8pPr>
      <a:lvl9pPr marL="1828800" algn="l" defTabSz="1136650" rtl="0" fontAlgn="base">
        <a:spcBef>
          <a:spcPct val="0"/>
        </a:spcBef>
        <a:spcAft>
          <a:spcPct val="0"/>
        </a:spcAft>
        <a:defRPr sz="3300">
          <a:solidFill>
            <a:srgbClr val="0093DD"/>
          </a:solidFill>
          <a:latin typeface="Century Gothic" panose="020B0502020202020204" pitchFamily="34" charset="0"/>
        </a:defRPr>
      </a:lvl9pPr>
    </p:titleStyle>
    <p:bodyStyle>
      <a:lvl1pPr marL="425450" indent="-425450" algn="l" defTabSz="1136650" rtl="0" eaLnBrk="0" fontAlgn="base" hangingPunct="0">
        <a:spcBef>
          <a:spcPct val="20000"/>
        </a:spcBef>
        <a:spcAft>
          <a:spcPct val="0"/>
        </a:spcAft>
        <a:buClr>
          <a:srgbClr val="0093DD"/>
        </a:buClr>
        <a:buFont typeface="Wingdings 2" panose="05020102010507070707" pitchFamily="18" charset="2"/>
        <a:buChar char=""/>
        <a:defRPr sz="26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1pPr>
      <a:lvl2pPr marL="923925" indent="-354013" algn="l" defTabSz="113665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 2" panose="05020102010507070707" pitchFamily="18" charset="2"/>
        <a:buChar char=""/>
        <a:defRPr sz="23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2pPr>
      <a:lvl3pPr marL="1420813" indent="-284163" algn="l" defTabSz="1136650" rtl="0" eaLnBrk="0" fontAlgn="base" hangingPunct="0">
        <a:spcBef>
          <a:spcPct val="20000"/>
        </a:spcBef>
        <a:spcAft>
          <a:spcPct val="0"/>
        </a:spcAft>
        <a:buClr>
          <a:srgbClr val="0093DD"/>
        </a:buClr>
        <a:buFont typeface="Wingdings 2" panose="05020102010507070707" pitchFamily="18" charset="2"/>
        <a:buChar char=""/>
        <a:defRPr sz="20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3pPr>
      <a:lvl4pPr marL="1990725" indent="-284163" algn="l" defTabSz="113665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 2" panose="05020102010507070707" pitchFamily="18" charset="2"/>
        <a:buChar char=""/>
        <a:defRPr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4pPr>
      <a:lvl5pPr marL="2559050" indent="-284163" algn="l" defTabSz="1136650" rtl="0" eaLnBrk="0" fontAlgn="base" hangingPunct="0">
        <a:spcBef>
          <a:spcPct val="20000"/>
        </a:spcBef>
        <a:spcAft>
          <a:spcPct val="0"/>
        </a:spcAft>
        <a:buClr>
          <a:srgbClr val="0093DD"/>
        </a:buClr>
        <a:buFont typeface="Wingdings 2" panose="05020102010507070707" pitchFamily="18" charset="2"/>
        <a:buChar char=""/>
        <a:defRPr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5pPr>
      <a:lvl6pPr marL="3128889" indent="-284444" algn="l" defTabSz="113777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697777" indent="-284444" algn="l" defTabSz="113777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9" indent="-284444" algn="l" defTabSz="113777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4835557" indent="-284444" algn="l" defTabSz="113777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7778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68888" algn="l" defTabSz="1137778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1137778" algn="l" defTabSz="1137778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666" algn="l" defTabSz="1137778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4pPr>
      <a:lvl5pPr marL="2275556" algn="l" defTabSz="1137778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5pPr>
      <a:lvl6pPr marL="2844445" algn="l" defTabSz="1137778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6pPr>
      <a:lvl7pPr marL="3413333" algn="l" defTabSz="1137778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7pPr>
      <a:lvl8pPr marL="3982223" algn="l" defTabSz="1137778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8pPr>
      <a:lvl9pPr marL="4551111" algn="l" defTabSz="1137778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00" y="101600"/>
            <a:ext cx="10922000" cy="533400"/>
          </a:xfrm>
          <a:prstGeom prst="rect">
            <a:avLst/>
          </a:prstGeom>
          <a:noFill/>
        </p:spPr>
        <p:txBody>
          <a:bodyPr vert="horz" lIns="113765" tIns="56886" rIns="113765" bIns="56886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13" y="889000"/>
            <a:ext cx="11770100" cy="5486400"/>
          </a:xfrm>
          <a:prstGeom prst="rect">
            <a:avLst/>
          </a:prstGeom>
        </p:spPr>
        <p:txBody>
          <a:bodyPr vert="horz" lIns="113765" tIns="56886" rIns="113765" bIns="5688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568440"/>
            <a:ext cx="12192000" cy="289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765" tIns="56886" rIns="113765" bIns="56886" rtlCol="0" anchor="ctr"/>
          <a:lstStyle/>
          <a:p>
            <a:pPr algn="ctr" defTabSz="1137663"/>
            <a:endParaRPr lang="en-US" sz="2300" dirty="0">
              <a:solidFill>
                <a:prstClr val="white"/>
              </a:solidFill>
            </a:endParaRPr>
          </a:p>
        </p:txBody>
      </p:sp>
      <p:pic>
        <p:nvPicPr>
          <p:cNvPr id="7" name="Picture 6" descr="Global Edge PNG New Logo without taglin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84422" y="6607751"/>
            <a:ext cx="1493592" cy="210945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133473" y="6582415"/>
            <a:ext cx="266098" cy="26161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1137663">
              <a:defRPr/>
            </a:pPr>
            <a:fld id="{74E1EC36-4E89-4D01-BAE6-06BCCB4D4B41}" type="slidenum">
              <a:rPr lang="en-US" sz="1700" smtClean="0">
                <a:solidFill>
                  <a:srgbClr val="1F1A17"/>
                </a:solidFill>
              </a:rPr>
              <a:pPr algn="l" defTabSz="1137663">
                <a:defRPr/>
              </a:pPr>
              <a:t>‹#›</a:t>
            </a:fld>
            <a:endParaRPr lang="en-US" sz="1700" dirty="0">
              <a:solidFill>
                <a:srgbClr val="1F1A17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07916" y="762000"/>
            <a:ext cx="11776175" cy="0"/>
            <a:chOff x="124748" y="457200"/>
            <a:chExt cx="7065705" cy="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124748" y="457200"/>
              <a:ext cx="5852160" cy="0"/>
            </a:xfrm>
            <a:prstGeom prst="line">
              <a:avLst/>
            </a:prstGeom>
            <a:ln w="38100" cmpd="sng">
              <a:solidFill>
                <a:srgbClr val="FF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001733" y="457200"/>
              <a:ext cx="1188720" cy="0"/>
            </a:xfrm>
            <a:prstGeom prst="line">
              <a:avLst/>
            </a:prstGeom>
            <a:ln w="38100" cmpd="sng">
              <a:solidFill>
                <a:srgbClr val="0093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13988" y="6477000"/>
            <a:ext cx="11764027" cy="0"/>
            <a:chOff x="128392" y="3886200"/>
            <a:chExt cx="7058416" cy="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128392" y="3886200"/>
              <a:ext cx="5852160" cy="0"/>
            </a:xfrm>
            <a:prstGeom prst="line">
              <a:avLst/>
            </a:prstGeom>
            <a:ln w="38100" cap="flat" cmpd="sng">
              <a:solidFill>
                <a:srgbClr val="0093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98088" y="3886200"/>
              <a:ext cx="1188720" cy="0"/>
            </a:xfrm>
            <a:prstGeom prst="line">
              <a:avLst/>
            </a:prstGeom>
            <a:ln w="38100" cmpd="sng">
              <a:solidFill>
                <a:srgbClr val="FF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849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1137663" rtl="0" eaLnBrk="1" latinLnBrk="0" hangingPunct="1">
        <a:spcBef>
          <a:spcPct val="0"/>
        </a:spcBef>
        <a:buNone/>
        <a:defRPr sz="3300" kern="1200">
          <a:solidFill>
            <a:srgbClr val="0093DD"/>
          </a:solidFill>
          <a:latin typeface="Century Gothic" pitchFamily="34" charset="0"/>
          <a:ea typeface="+mj-ea"/>
          <a:cs typeface="+mj-cs"/>
        </a:defRPr>
      </a:lvl1pPr>
    </p:titleStyle>
    <p:bodyStyle>
      <a:lvl1pPr marL="426623" indent="-426623" algn="l" defTabSz="1137663" rtl="0" eaLnBrk="1" latinLnBrk="0" hangingPunct="1">
        <a:spcBef>
          <a:spcPct val="20000"/>
        </a:spcBef>
        <a:buClr>
          <a:srgbClr val="0093DD"/>
        </a:buClr>
        <a:buFont typeface="Wingdings 2" panose="05020102010507070707" pitchFamily="18" charset="2"/>
        <a:buChar char=""/>
        <a:defRPr sz="27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1pPr>
      <a:lvl2pPr marL="924351" indent="-355519" algn="l" defTabSz="1137663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 2" panose="05020102010507070707" pitchFamily="18" charset="2"/>
        <a:buChar char=""/>
        <a:defRPr sz="23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2pPr>
      <a:lvl3pPr marL="1422081" indent="-284415" algn="l" defTabSz="1137663" rtl="0" eaLnBrk="1" latinLnBrk="0" hangingPunct="1">
        <a:spcBef>
          <a:spcPct val="20000"/>
        </a:spcBef>
        <a:buClr>
          <a:srgbClr val="0093DD"/>
        </a:buClr>
        <a:buFont typeface="Wingdings 2" panose="05020102010507070707" pitchFamily="18" charset="2"/>
        <a:buChar char=""/>
        <a:defRPr sz="20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3pPr>
      <a:lvl4pPr marL="1990912" indent="-284415" algn="l" defTabSz="1137663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 2" panose="05020102010507070707" pitchFamily="18" charset="2"/>
        <a:buChar char=""/>
        <a:defRPr sz="18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4pPr>
      <a:lvl5pPr marL="2559746" indent="-284415" algn="l" defTabSz="1137663" rtl="0" eaLnBrk="1" latinLnBrk="0" hangingPunct="1">
        <a:spcBef>
          <a:spcPct val="20000"/>
        </a:spcBef>
        <a:buClr>
          <a:srgbClr val="0093DD"/>
        </a:buClr>
        <a:buFont typeface="Wingdings 2" panose="05020102010507070707" pitchFamily="18" charset="2"/>
        <a:buChar char=""/>
        <a:defRPr sz="1700" kern="1200">
          <a:solidFill>
            <a:srgbClr val="1F1A17"/>
          </a:solidFill>
          <a:latin typeface="Century Gothic" pitchFamily="34" charset="0"/>
          <a:ea typeface="+mn-ea"/>
          <a:cs typeface="+mn-cs"/>
        </a:defRPr>
      </a:lvl5pPr>
      <a:lvl6pPr marL="3128577" indent="-284415" algn="l" defTabSz="113766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697407" indent="-284415" algn="l" defTabSz="113766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3" indent="-284415" algn="l" defTabSz="113766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4835073" indent="-284415" algn="l" defTabSz="113766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766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8831" algn="l" defTabSz="113766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37663" algn="l" defTabSz="113766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495" algn="l" defTabSz="113766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75327" algn="l" defTabSz="113766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44161" algn="l" defTabSz="113766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12992" algn="l" defTabSz="113766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81824" algn="l" defTabSz="113766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0656" algn="l" defTabSz="113766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Unix Operating System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9790" y="4191000"/>
            <a:ext cx="8763000" cy="635000"/>
          </a:xfrm>
        </p:spPr>
        <p:txBody>
          <a:bodyPr/>
          <a:lstStyle/>
          <a:p>
            <a:r>
              <a:rPr lang="en-IN" dirty="0" smtClean="0"/>
              <a:t>						Prabhunath 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604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Structures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2" y="792777"/>
            <a:ext cx="8636002" cy="527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Copyright 2015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4639" y="127002"/>
            <a:ext cx="11527365" cy="491412"/>
          </a:xfrm>
        </p:spPr>
        <p:txBody>
          <a:bodyPr/>
          <a:lstStyle/>
          <a:p>
            <a:r>
              <a:rPr lang="en-US" dirty="0" smtClean="0"/>
              <a:t>File Management Cont..	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1284258"/>
              </p:ext>
            </p:extLst>
          </p:nvPr>
        </p:nvGraphicFramePr>
        <p:xfrm>
          <a:off x="1397000" y="0"/>
          <a:ext cx="8128000" cy="399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976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 Cont..	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2580" y="2413000"/>
            <a:ext cx="1397000" cy="215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381" tIns="76190" rIns="152381" bIns="76190" rtlCol="0" anchor="ctr"/>
          <a:lstStyle/>
          <a:p>
            <a:pPr algn="ctr" defTabSz="1137618"/>
            <a:endParaRPr lang="en-US" sz="23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8992" y="2413000"/>
            <a:ext cx="1397000" cy="215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381" tIns="76190" rIns="152381" bIns="76190" rtlCol="0" anchor="ctr"/>
          <a:lstStyle/>
          <a:p>
            <a:pPr algn="ctr" defTabSz="1137618"/>
            <a:endParaRPr lang="en-US" sz="23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15580" y="2413000"/>
            <a:ext cx="1397000" cy="215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381" tIns="76190" rIns="152381" bIns="76190" rtlCol="0" anchor="ctr"/>
          <a:lstStyle/>
          <a:p>
            <a:pPr algn="ctr" defTabSz="1137618"/>
            <a:endParaRPr lang="en-US" sz="23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0000" y="2413000"/>
            <a:ext cx="1397000" cy="215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381" tIns="76190" rIns="152381" bIns="76190" rtlCol="0" anchor="ctr"/>
          <a:lstStyle/>
          <a:p>
            <a:pPr algn="ctr" defTabSz="1137618"/>
            <a:endParaRPr lang="en-US" sz="2300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59582" y="3302000"/>
            <a:ext cx="1069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0412" y="3683000"/>
            <a:ext cx="1069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11752" y="3302000"/>
            <a:ext cx="1069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72580" y="36830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86172" y="3302000"/>
            <a:ext cx="1069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47000" y="36830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70000" y="1716753"/>
            <a:ext cx="1489580" cy="376497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700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82702" y="1758850"/>
            <a:ext cx="1489580" cy="376497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700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60327" y="1446854"/>
            <a:ext cx="1489580" cy="899709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700" dirty="0" smtClean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Media ( </a:t>
            </a:r>
            <a:r>
              <a:rPr lang="en-US" sz="1700" dirty="0" err="1" smtClean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1700" dirty="0" smtClean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Hard disk)</a:t>
            </a:r>
            <a:endParaRPr lang="en-US" sz="1700" dirty="0">
              <a:solidFill>
                <a:srgbClr val="1F1A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8317" y="1758850"/>
            <a:ext cx="1489580" cy="376497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700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</a:p>
        </p:txBody>
      </p:sp>
    </p:spTree>
    <p:extLst>
      <p:ext uri="{BB962C8B-B14F-4D97-AF65-F5344CB8AC3E}">
        <p14:creationId xmlns:p14="http://schemas.microsoft.com/office/powerpoint/2010/main" val="24515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Copyright 2015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4639" y="127002"/>
            <a:ext cx="11527365" cy="491412"/>
          </a:xfrm>
        </p:spPr>
        <p:txBody>
          <a:bodyPr/>
          <a:lstStyle/>
          <a:p>
            <a:r>
              <a:rPr lang="en-US" dirty="0" smtClean="0"/>
              <a:t>IO Management	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83416573"/>
              </p:ext>
            </p:extLst>
          </p:nvPr>
        </p:nvGraphicFramePr>
        <p:xfrm>
          <a:off x="954086" y="312738"/>
          <a:ext cx="8128000" cy="3347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utoShape 6" descr="Image result for computer key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Image result for computer keyboar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48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Copyright 2015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4639" y="127002"/>
            <a:ext cx="11527365" cy="491412"/>
          </a:xfrm>
        </p:spPr>
        <p:txBody>
          <a:bodyPr/>
          <a:lstStyle/>
          <a:p>
            <a:r>
              <a:rPr lang="en-US" dirty="0" smtClean="0"/>
              <a:t>Inter process Communication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70043713"/>
              </p:ext>
            </p:extLst>
          </p:nvPr>
        </p:nvGraphicFramePr>
        <p:xfrm>
          <a:off x="2032000" y="9882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01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Copyright 2015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4639" y="127002"/>
            <a:ext cx="11527365" cy="491412"/>
          </a:xfrm>
        </p:spPr>
        <p:txBody>
          <a:bodyPr/>
          <a:lstStyle/>
          <a:p>
            <a:r>
              <a:rPr lang="en-US" dirty="0" smtClean="0"/>
              <a:t>Interrupt Handling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79713239"/>
              </p:ext>
            </p:extLst>
          </p:nvPr>
        </p:nvGraphicFramePr>
        <p:xfrm>
          <a:off x="2032000" y="9882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638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Generation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9274" y="2159000"/>
            <a:ext cx="1621365" cy="215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381" tIns="76190" rIns="152381" bIns="76190" rtlCol="0" anchor="ctr"/>
          <a:lstStyle/>
          <a:p>
            <a:pPr algn="ctr" defTabSz="1137618"/>
            <a:endParaRPr lang="en-US" sz="23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5639" y="2159000"/>
            <a:ext cx="1621365" cy="215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381" tIns="76190" rIns="152381" bIns="76190" rtlCol="0" anchor="ctr"/>
          <a:lstStyle/>
          <a:p>
            <a:pPr algn="ctr" defTabSz="1137618"/>
            <a:endParaRPr lang="en-US" sz="230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9274" y="1462753"/>
            <a:ext cx="1621365" cy="376497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700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6956" y="1462753"/>
            <a:ext cx="1621365" cy="376497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700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50635" y="3556000"/>
            <a:ext cx="1856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50635" y="2794000"/>
            <a:ext cx="19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24130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77000" y="29210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71069" y="3429000"/>
            <a:ext cx="2799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7000" y="4191000"/>
            <a:ext cx="177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55000" y="41910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5000" y="4699000"/>
            <a:ext cx="10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279308" y="4445000"/>
            <a:ext cx="1270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381" tIns="76190" rIns="152381" bIns="76190" rtlCol="0" anchor="ctr"/>
          <a:lstStyle/>
          <a:p>
            <a:pPr algn="ctr" defTabSz="1137618"/>
            <a:endParaRPr lang="en-US" sz="230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244888" y="2540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381" tIns="76190" rIns="152381" bIns="76190" rtlCol="0" anchor="ctr"/>
          <a:lstStyle/>
          <a:p>
            <a:pPr algn="ctr" defTabSz="1137618"/>
            <a:endParaRPr lang="en-US" sz="230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04000" y="2062466"/>
            <a:ext cx="381000" cy="320075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300" dirty="0">
                <a:solidFill>
                  <a:srgbClr val="1F1A17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4000" y="2540004"/>
            <a:ext cx="381000" cy="320075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300" dirty="0">
                <a:solidFill>
                  <a:srgbClr val="1F1A17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4000" y="3100424"/>
            <a:ext cx="381000" cy="320075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300" dirty="0">
                <a:solidFill>
                  <a:srgbClr val="1F1A17"/>
                </a:solidFill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4000" y="3652541"/>
            <a:ext cx="381000" cy="320075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300" dirty="0">
                <a:solidFill>
                  <a:srgbClr val="1F1A17"/>
                </a:solidFill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66000" y="2044661"/>
            <a:ext cx="635000" cy="320075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300" dirty="0">
                <a:solidFill>
                  <a:srgbClr val="1F1A17"/>
                </a:solidFill>
              </a:rPr>
              <a:t>IRQ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66000" y="2999734"/>
            <a:ext cx="635000" cy="320075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300" dirty="0">
                <a:solidFill>
                  <a:srgbClr val="1F1A17"/>
                </a:solidFill>
              </a:rPr>
              <a:t>IRQ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54362" y="2176485"/>
            <a:ext cx="1919893" cy="376497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700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 Driver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63634" y="4119338"/>
            <a:ext cx="2225468" cy="376497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700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Device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24638" y="2486143"/>
            <a:ext cx="1621365" cy="376497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700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07274" y="3243655"/>
            <a:ext cx="1621365" cy="376497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700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INTA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556000" y="3302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1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1973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929744" y="1894114"/>
            <a:ext cx="3243942" cy="511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929744" y="870858"/>
            <a:ext cx="3243942" cy="511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929744" y="1382472"/>
            <a:ext cx="3243942" cy="511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37853" y="1047279"/>
            <a:ext cx="2542833" cy="230444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Application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16924" y="1514802"/>
            <a:ext cx="2542833" cy="230444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Library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73889" y="2008788"/>
            <a:ext cx="2040544" cy="230444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entury Gothic" pitchFamily="34" charset="0"/>
              </a:rPr>
              <a:t>System call wrapper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grpSp>
        <p:nvGrpSpPr>
          <p:cNvPr id="3" name="Group 67"/>
          <p:cNvGrpSpPr/>
          <p:nvPr/>
        </p:nvGrpSpPr>
        <p:grpSpPr>
          <a:xfrm>
            <a:off x="2253343" y="3907970"/>
            <a:ext cx="6661160" cy="1653031"/>
            <a:chOff x="1080390" y="3120923"/>
            <a:chExt cx="7834113" cy="2440079"/>
          </a:xfrm>
        </p:grpSpPr>
        <p:sp>
          <p:nvSpPr>
            <p:cNvPr id="42" name="Rounded Rectangle 41"/>
            <p:cNvSpPr/>
            <p:nvPr/>
          </p:nvSpPr>
          <p:spPr>
            <a:xfrm>
              <a:off x="1080390" y="3120923"/>
              <a:ext cx="7834113" cy="2440079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95083" y="3358538"/>
              <a:ext cx="907108" cy="5598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MM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47377" y="3346415"/>
              <a:ext cx="907108" cy="5598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PM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321578" y="3377519"/>
              <a:ext cx="907108" cy="5598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IPC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71291" y="4712521"/>
              <a:ext cx="1104973" cy="5295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DD</a:t>
              </a:r>
              <a:endPara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2285999" y="5872038"/>
            <a:ext cx="6574971" cy="4852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HARDWARE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 flipH="1" flipV="1">
            <a:off x="4299855" y="2416629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flipH="1" flipV="1">
            <a:off x="4822373" y="2405743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flipH="1" flipV="1">
            <a:off x="5421086" y="2405743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flipH="1" flipV="1">
            <a:off x="6052457" y="2383971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flipH="1" flipV="1">
            <a:off x="6705600" y="2416628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29342" y="2231570"/>
            <a:ext cx="118653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User space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4913" y="2982684"/>
            <a:ext cx="1523998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 space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962403" y="3156857"/>
            <a:ext cx="3243942" cy="511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408712" y="3265713"/>
            <a:ext cx="264522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 call definition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5057" y="2764974"/>
            <a:ext cx="10254343" cy="2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Up-Down Arrow 72"/>
          <p:cNvSpPr/>
          <p:nvPr/>
        </p:nvSpPr>
        <p:spPr>
          <a:xfrm>
            <a:off x="5606143" y="3679372"/>
            <a:ext cx="45719" cy="2068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>
            <a:off x="3200400" y="4463142"/>
            <a:ext cx="45719" cy="1393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>
            <a:off x="4615543" y="4452256"/>
            <a:ext cx="45719" cy="1393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-Down Arrow 77"/>
          <p:cNvSpPr/>
          <p:nvPr/>
        </p:nvSpPr>
        <p:spPr>
          <a:xfrm>
            <a:off x="7791996" y="4482772"/>
            <a:ext cx="100146" cy="5034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flipH="1">
            <a:off x="7892142" y="5344925"/>
            <a:ext cx="45719" cy="5224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452069" y="4083860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69495" y="4611174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IO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5425714" y="4992514"/>
            <a:ext cx="45719" cy="853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1983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37116" y="1861457"/>
            <a:ext cx="3243942" cy="511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37116" y="838201"/>
            <a:ext cx="3243942" cy="511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037116" y="1349815"/>
            <a:ext cx="3243942" cy="511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445225" y="1014622"/>
            <a:ext cx="2542833" cy="230444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Application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24296" y="1482145"/>
            <a:ext cx="2542833" cy="230444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Library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81261" y="1976131"/>
            <a:ext cx="2040544" cy="230444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entury Gothic" pitchFamily="34" charset="0"/>
              </a:rPr>
              <a:t>System call wrapper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60714" y="3875313"/>
            <a:ext cx="7424057" cy="165303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68401" y="4036285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MM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73308" y="4028073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66896" y="4049144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IPC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71803" y="4049144"/>
            <a:ext cx="110447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VFS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11491" y="4623398"/>
            <a:ext cx="606224" cy="2886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39663" y="5122099"/>
            <a:ext cx="939532" cy="358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93371" y="5839381"/>
            <a:ext cx="7565572" cy="4852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HARDWARE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 flipH="1" flipV="1">
            <a:off x="3407227" y="2405744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flipH="1" flipV="1">
            <a:off x="3929745" y="2394858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flipH="1" flipV="1">
            <a:off x="4528458" y="2394858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flipH="1" flipV="1">
            <a:off x="5159829" y="2373086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flipH="1" flipV="1">
            <a:off x="5812972" y="2405743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29342" y="2231570"/>
            <a:ext cx="118653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User space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4913" y="2982684"/>
            <a:ext cx="1523998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 space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69775" y="3124200"/>
            <a:ext cx="3243942" cy="511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516084" y="3233056"/>
            <a:ext cx="264522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 call definition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5057" y="2764974"/>
            <a:ext cx="10254343" cy="2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Up-Down Arrow 72"/>
          <p:cNvSpPr/>
          <p:nvPr/>
        </p:nvSpPr>
        <p:spPr>
          <a:xfrm>
            <a:off x="4713515" y="3646715"/>
            <a:ext cx="45719" cy="2068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>
            <a:off x="2307772" y="4430485"/>
            <a:ext cx="45719" cy="1393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>
            <a:off x="3722915" y="4419599"/>
            <a:ext cx="45719" cy="1393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-Down Arrow 76"/>
          <p:cNvSpPr/>
          <p:nvPr/>
        </p:nvSpPr>
        <p:spPr>
          <a:xfrm>
            <a:off x="6888482" y="4463143"/>
            <a:ext cx="45719" cy="152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-Down Arrow 77"/>
          <p:cNvSpPr/>
          <p:nvPr/>
        </p:nvSpPr>
        <p:spPr>
          <a:xfrm>
            <a:off x="6899368" y="4942114"/>
            <a:ext cx="45719" cy="1632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Up-Down Arrow 78"/>
          <p:cNvSpPr/>
          <p:nvPr/>
        </p:nvSpPr>
        <p:spPr>
          <a:xfrm>
            <a:off x="7347858" y="4463142"/>
            <a:ext cx="45719" cy="6422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97181" y="4038259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TCP/IP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8153400" y="4419599"/>
            <a:ext cx="45719" cy="1393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-Down Arrow 50"/>
          <p:cNvSpPr/>
          <p:nvPr/>
        </p:nvSpPr>
        <p:spPr>
          <a:xfrm>
            <a:off x="6966858" y="5464629"/>
            <a:ext cx="76200" cy="3483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80357" y="4611174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IO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4636576" y="4992514"/>
            <a:ext cx="45719" cy="853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vs Microkernel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975568" y="2697623"/>
            <a:ext cx="2361402" cy="251126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93231" y="2925542"/>
            <a:ext cx="118653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User mode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88393" y="4764313"/>
            <a:ext cx="783769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  mode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097482" y="4576230"/>
            <a:ext cx="3668488" cy="1839689"/>
            <a:chOff x="7097482" y="4500828"/>
            <a:chExt cx="3668488" cy="1915092"/>
          </a:xfrm>
        </p:grpSpPr>
        <p:sp>
          <p:nvSpPr>
            <p:cNvPr id="41" name="Rectangle 40"/>
            <p:cNvSpPr/>
            <p:nvPr/>
          </p:nvSpPr>
          <p:spPr>
            <a:xfrm>
              <a:off x="9895113" y="4521806"/>
              <a:ext cx="816428" cy="6313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36970" y="5784548"/>
              <a:ext cx="3374571" cy="63137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36971" y="4521806"/>
              <a:ext cx="1055914" cy="6313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36970" y="5153160"/>
              <a:ext cx="3374571" cy="6313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47856" y="5479751"/>
              <a:ext cx="3418114" cy="284378"/>
            </a:xfrm>
            <a:prstGeom prst="rect">
              <a:avLst/>
            </a:prstGeom>
            <a:noFill/>
          </p:spPr>
          <p:txBody>
            <a:bodyPr vert="horz" wrap="square" lIns="68265" tIns="34134" rIns="68265" bIns="34134" rtlCol="0" anchor="ctr">
              <a:spAutoFit/>
            </a:bodyPr>
            <a:lstStyle/>
            <a:p>
              <a:pPr marL="0" marR="0" indent="0" algn="ctr" defTabSz="6826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Century Gothic" pitchFamily="34" charset="0"/>
                  <a:ea typeface="+mn-ea"/>
                  <a:cs typeface="+mn-cs"/>
                </a:rPr>
                <a:t>Basic IPC, Virtual Memory, Scheduling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50627" y="5926060"/>
              <a:ext cx="2645229" cy="284378"/>
            </a:xfrm>
            <a:prstGeom prst="rect">
              <a:avLst/>
            </a:prstGeom>
            <a:noFill/>
          </p:spPr>
          <p:txBody>
            <a:bodyPr vert="horz" wrap="square" lIns="68265" tIns="34134" rIns="68265" bIns="34134" rtlCol="0" anchor="ctr">
              <a:spAutoFit/>
            </a:bodyPr>
            <a:lstStyle/>
            <a:p>
              <a:pPr marL="0" marR="0" indent="0" algn="ctr" defTabSz="6826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chemeClr val="bg1"/>
                  </a:solidFill>
                  <a:latin typeface="Century Gothic" pitchFamily="34" charset="0"/>
                </a:rPr>
                <a:t>Hardware</a:t>
              </a:r>
              <a:endPara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16200000" flipH="1">
              <a:off x="8066325" y="4837483"/>
              <a:ext cx="6313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H="1">
              <a:off x="8817436" y="4815711"/>
              <a:ext cx="6313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7482" y="4598003"/>
              <a:ext cx="1567543" cy="499822"/>
            </a:xfrm>
            <a:prstGeom prst="rect">
              <a:avLst/>
            </a:prstGeom>
            <a:noFill/>
          </p:spPr>
          <p:txBody>
            <a:bodyPr vert="horz" wrap="square" lIns="68265" tIns="34134" rIns="68265" bIns="34134" rtlCol="0" anchor="ctr">
              <a:spAutoFit/>
            </a:bodyPr>
            <a:lstStyle/>
            <a:p>
              <a:pPr marL="0" marR="0" indent="0" algn="ctr" defTabSz="6826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1F1A17"/>
                  </a:solidFill>
                  <a:latin typeface="Century Gothic" pitchFamily="34" charset="0"/>
                </a:rPr>
                <a:t>Application</a:t>
              </a:r>
            </a:p>
            <a:p>
              <a:pPr marL="0" marR="0" indent="0" algn="ctr" defTabSz="6826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Century Gothic" pitchFamily="34" charset="0"/>
                  <a:ea typeface="+mn-ea"/>
                  <a:cs typeface="+mn-cs"/>
                </a:rPr>
                <a:t>IPC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22225" y="4576231"/>
              <a:ext cx="783772" cy="499822"/>
            </a:xfrm>
            <a:prstGeom prst="rect">
              <a:avLst/>
            </a:prstGeom>
            <a:noFill/>
          </p:spPr>
          <p:txBody>
            <a:bodyPr vert="horz" wrap="square" lIns="68265" tIns="34134" rIns="68265" bIns="34134" rtlCol="0" anchor="ctr">
              <a:spAutoFit/>
            </a:bodyPr>
            <a:lstStyle/>
            <a:p>
              <a:pPr marL="0" marR="0" indent="0" algn="ctr" defTabSz="6826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1F1A17"/>
                  </a:solidFill>
                  <a:latin typeface="Century Gothic" pitchFamily="34" charset="0"/>
                </a:rPr>
                <a:t>Device</a:t>
              </a:r>
            </a:p>
            <a:p>
              <a:pPr marL="0" marR="0" indent="0" algn="ctr" defTabSz="6826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1F1A17"/>
                  </a:solidFill>
                  <a:latin typeface="Century Gothic" pitchFamily="34" charset="0"/>
                </a:rPr>
                <a:t>Driver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62453" y="4543574"/>
              <a:ext cx="783772" cy="499822"/>
            </a:xfrm>
            <a:prstGeom prst="rect">
              <a:avLst/>
            </a:prstGeom>
            <a:noFill/>
          </p:spPr>
          <p:txBody>
            <a:bodyPr vert="horz" wrap="square" lIns="68265" tIns="34134" rIns="68265" bIns="34134" rtlCol="0" anchor="ctr">
              <a:spAutoFit/>
            </a:bodyPr>
            <a:lstStyle/>
            <a:p>
              <a:pPr marL="0" marR="0" indent="0" algn="ctr" defTabSz="6826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1F1A17"/>
                  </a:solidFill>
                  <a:latin typeface="Century Gothic" pitchFamily="34" charset="0"/>
                </a:rPr>
                <a:t>File</a:t>
              </a:r>
            </a:p>
            <a:p>
              <a:pPr marL="0" marR="0" indent="0" algn="ctr" defTabSz="6826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1F1A17"/>
                  </a:solidFill>
                  <a:latin typeface="Century Gothic" pitchFamily="34" charset="0"/>
                </a:rPr>
                <a:t>Server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392885" y="4521806"/>
              <a:ext cx="751114" cy="6313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143999" y="4521806"/>
              <a:ext cx="751114" cy="6313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36426" y="4576231"/>
              <a:ext cx="674914" cy="499822"/>
            </a:xfrm>
            <a:prstGeom prst="rect">
              <a:avLst/>
            </a:prstGeom>
            <a:noFill/>
          </p:spPr>
          <p:txBody>
            <a:bodyPr vert="horz" wrap="square" lIns="68265" tIns="34134" rIns="68265" bIns="34134" rtlCol="0" anchor="ctr">
              <a:spAutoFit/>
            </a:bodyPr>
            <a:lstStyle/>
            <a:p>
              <a:pPr marL="0" marR="0" indent="0" algn="ctr" defTabSz="6826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1F1A17"/>
                  </a:solidFill>
                  <a:latin typeface="Century Gothic" pitchFamily="34" charset="0"/>
                </a:rPr>
                <a:t>UNIX</a:t>
              </a:r>
            </a:p>
            <a:p>
              <a:pPr marL="0" marR="0" indent="0" algn="ctr" defTabSz="6826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Century Gothic" pitchFamily="34" charset="0"/>
                  <a:ea typeface="+mn-ea"/>
                  <a:cs typeface="+mn-cs"/>
                </a:rPr>
                <a:t>Server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7282541" y="5131406"/>
              <a:ext cx="3461658" cy="32657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511141" y="5316463"/>
              <a:ext cx="3015343" cy="10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H="1" flipV="1">
              <a:off x="7353298" y="5147734"/>
              <a:ext cx="31568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 flipH="1" flipV="1">
              <a:off x="10357756" y="5158620"/>
              <a:ext cx="33745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837948" y="5821534"/>
            <a:ext cx="2950070" cy="55740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37949" y="3591934"/>
            <a:ext cx="2950070" cy="5574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7948" y="4149334"/>
            <a:ext cx="2950070" cy="5574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37948" y="4706734"/>
            <a:ext cx="2950070" cy="5574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7948" y="5264119"/>
            <a:ext cx="2950070" cy="5574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106454" y="3567915"/>
            <a:ext cx="394024" cy="1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9586" y="3793749"/>
            <a:ext cx="1037279" cy="251060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VFS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22971" y="4293486"/>
            <a:ext cx="1389386" cy="251060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IPC, File System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086" y="4898938"/>
            <a:ext cx="2312475" cy="251060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Scheduler, Virtual 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0053" y="5408287"/>
            <a:ext cx="2312475" cy="251060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Device Drivers, Dispatcher,…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9256" y="5946467"/>
            <a:ext cx="1370355" cy="251060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</a:rPr>
              <a:t>Hardware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04642" y="2919668"/>
            <a:ext cx="2950070" cy="5574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156746" y="3122942"/>
            <a:ext cx="2312475" cy="251060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 call definition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11407" y="1901100"/>
            <a:ext cx="2810081" cy="5452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11407" y="810550"/>
            <a:ext cx="2810081" cy="54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11407" y="1355810"/>
            <a:ext cx="2810081" cy="54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164934" y="998573"/>
            <a:ext cx="2202742" cy="245599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Application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46804" y="1496842"/>
            <a:ext cx="2202742" cy="245599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Library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82776" y="2023315"/>
            <a:ext cx="1767632" cy="245599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entury Gothic" pitchFamily="34" charset="0"/>
              </a:rPr>
              <a:t>System call wrapper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70373" y="2696252"/>
            <a:ext cx="4505195" cy="1371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 flipH="1" flipV="1">
            <a:off x="2255581" y="2465178"/>
            <a:ext cx="90647" cy="460365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 flipH="1" flipV="1">
            <a:off x="2690693" y="2455776"/>
            <a:ext cx="90647" cy="460365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flipH="1" flipV="1">
            <a:off x="3189255" y="2455776"/>
            <a:ext cx="90647" cy="460365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flipH="1" flipV="1">
            <a:off x="3715012" y="2436973"/>
            <a:ext cx="90647" cy="460365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flipH="1" flipV="1">
            <a:off x="4258899" y="2465177"/>
            <a:ext cx="90647" cy="460365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837949" y="5819880"/>
            <a:ext cx="9034643" cy="165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324620" y="4072017"/>
            <a:ext cx="3386921" cy="54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678147" y="4240651"/>
            <a:ext cx="2654910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109760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Copyright 2015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988901"/>
              </p:ext>
            </p:extLst>
          </p:nvPr>
        </p:nvGraphicFramePr>
        <p:xfrm>
          <a:off x="1653435" y="1127342"/>
          <a:ext cx="8617560" cy="480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7560"/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Table of Contents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52400" marR="152400" marT="76200" marB="7620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Operating</a:t>
                      </a:r>
                      <a:r>
                        <a:rPr lang="en-US" sz="1800" baseline="0" dirty="0" smtClean="0"/>
                        <a:t> System – Definition</a:t>
                      </a:r>
                    </a:p>
                  </a:txBody>
                  <a:tcPr marL="152400" marR="152400" marT="76200" marB="7620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System Software</a:t>
                      </a:r>
                      <a:endParaRPr lang="en-US" sz="1800" dirty="0"/>
                    </a:p>
                  </a:txBody>
                  <a:tcPr marL="152400" marR="152400" marT="76200" marB="7620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Operations of</a:t>
                      </a:r>
                      <a:r>
                        <a:rPr lang="en-US" sz="1800" baseline="0" dirty="0" smtClean="0"/>
                        <a:t> System Software</a:t>
                      </a:r>
                      <a:endParaRPr lang="en-US" sz="1800" dirty="0"/>
                    </a:p>
                  </a:txBody>
                  <a:tcPr marL="152400" marR="152400" marT="76200" marB="7620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8635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Subsystems of System Software</a:t>
                      </a:r>
                    </a:p>
                    <a:p>
                      <a:r>
                        <a:rPr lang="en-US" sz="1800" dirty="0" smtClean="0"/>
                        <a:t>                     Memory</a:t>
                      </a:r>
                      <a:r>
                        <a:rPr lang="en-US" sz="1800" baseline="0" dirty="0" smtClean="0"/>
                        <a:t> Management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                     Process</a:t>
                      </a:r>
                      <a:r>
                        <a:rPr lang="en-US" sz="1800" baseline="0" dirty="0" smtClean="0"/>
                        <a:t> Management</a:t>
                      </a:r>
                    </a:p>
                    <a:p>
                      <a:r>
                        <a:rPr lang="en-US" sz="1800" baseline="0" dirty="0" smtClean="0"/>
                        <a:t>                     File Management</a:t>
                      </a:r>
                    </a:p>
                    <a:p>
                      <a:r>
                        <a:rPr lang="en-US" sz="1800" baseline="0" dirty="0" smtClean="0"/>
                        <a:t>                     IPC</a:t>
                      </a:r>
                    </a:p>
                    <a:p>
                      <a:r>
                        <a:rPr lang="en-US" sz="1800" baseline="0" dirty="0" smtClean="0"/>
                        <a:t>                    Interrupt Handling</a:t>
                      </a:r>
                      <a:endParaRPr lang="en-US" sz="1800" dirty="0"/>
                    </a:p>
                  </a:txBody>
                  <a:tcPr marL="152400" marR="152400" marT="76200" marB="7620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9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variant – Linux - 1993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36372" y="1883228"/>
            <a:ext cx="3243942" cy="511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36372" y="859972"/>
            <a:ext cx="3243942" cy="511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536372" y="1371586"/>
            <a:ext cx="3243942" cy="511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944481" y="1036393"/>
            <a:ext cx="2542833" cy="230444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Application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3552" y="1503916"/>
            <a:ext cx="2542833" cy="230444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Library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80517" y="1997902"/>
            <a:ext cx="2040544" cy="230444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entury Gothic" pitchFamily="34" charset="0"/>
              </a:rPr>
              <a:t>System call wrapper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59970" y="3897084"/>
            <a:ext cx="8512629" cy="165303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467657" y="4058056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MM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2564" y="4049844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</a:t>
            </a:r>
            <a:r>
              <a:rPr lang="en-US" sz="1400" b="1" dirty="0" smtClean="0">
                <a:solidFill>
                  <a:schemeClr val="tx1"/>
                </a:solidFill>
              </a:rPr>
              <a:t>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66152" y="4070915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IPC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71059" y="4070915"/>
            <a:ext cx="110447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VFS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10747" y="4645169"/>
            <a:ext cx="606224" cy="2886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38919" y="5143870"/>
            <a:ext cx="939532" cy="358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92627" y="5861152"/>
            <a:ext cx="8414658" cy="4852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HARDWARE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 flipH="1" flipV="1">
            <a:off x="3037106" y="2460172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flipH="1" flipV="1">
            <a:off x="3559624" y="2449286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flipH="1" flipV="1">
            <a:off x="4158337" y="2449286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flipH="1" flipV="1">
            <a:off x="4789708" y="2427514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flipH="1" flipV="1">
            <a:off x="5442851" y="2460171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29342" y="2231570"/>
            <a:ext cx="118653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User space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4913" y="2982684"/>
            <a:ext cx="1523998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 space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569031" y="3145971"/>
            <a:ext cx="3243942" cy="511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015340" y="3254827"/>
            <a:ext cx="264522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 call definition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5057" y="2764974"/>
            <a:ext cx="10254343" cy="2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Up-Down Arrow 72"/>
          <p:cNvSpPr/>
          <p:nvPr/>
        </p:nvSpPr>
        <p:spPr>
          <a:xfrm>
            <a:off x="4212771" y="3668486"/>
            <a:ext cx="45719" cy="2068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>
            <a:off x="1807028" y="4452256"/>
            <a:ext cx="45719" cy="1393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>
            <a:off x="3222171" y="4441370"/>
            <a:ext cx="45719" cy="1393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-Down Arrow 76"/>
          <p:cNvSpPr/>
          <p:nvPr/>
        </p:nvSpPr>
        <p:spPr>
          <a:xfrm>
            <a:off x="6387738" y="4484914"/>
            <a:ext cx="45719" cy="152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-Down Arrow 77"/>
          <p:cNvSpPr/>
          <p:nvPr/>
        </p:nvSpPr>
        <p:spPr>
          <a:xfrm>
            <a:off x="6398624" y="4963885"/>
            <a:ext cx="45719" cy="1632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Up-Down Arrow 78"/>
          <p:cNvSpPr/>
          <p:nvPr/>
        </p:nvSpPr>
        <p:spPr>
          <a:xfrm>
            <a:off x="6847114" y="4484913"/>
            <a:ext cx="45719" cy="6422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96437" y="4060030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TCP/IP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7652656" y="4441370"/>
            <a:ext cx="45719" cy="1393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76151" y="4060030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8632370" y="4441370"/>
            <a:ext cx="45719" cy="1393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-Down Arrow 52"/>
          <p:cNvSpPr/>
          <p:nvPr/>
        </p:nvSpPr>
        <p:spPr>
          <a:xfrm>
            <a:off x="6444342" y="5486400"/>
            <a:ext cx="76200" cy="3374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68265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GNU/Linux 1997 - Modular Monolithic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175657" y="2929846"/>
            <a:ext cx="7010399" cy="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6914" y="2253341"/>
            <a:ext cx="118653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User space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0" y="3309255"/>
            <a:ext cx="1523998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 space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6374" y="2005207"/>
            <a:ext cx="4094255" cy="572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56374" y="859972"/>
            <a:ext cx="4094255" cy="5726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6374" y="1432574"/>
            <a:ext cx="4094255" cy="5726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93987" y="1057423"/>
            <a:ext cx="3209368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1855" y="1583077"/>
            <a:ext cx="3209368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Library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7399" y="2133550"/>
            <a:ext cx="257541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entury Gothic" pitchFamily="34" charset="0"/>
              </a:rPr>
              <a:t>System call wrapper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46713" y="3841531"/>
            <a:ext cx="4103916" cy="1002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6713" y="3268900"/>
            <a:ext cx="4103916" cy="5726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4156" y="3417003"/>
            <a:ext cx="3191340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 call definition</a:t>
            </a:r>
          </a:p>
        </p:txBody>
      </p:sp>
      <p:sp>
        <p:nvSpPr>
          <p:cNvPr id="19" name="Freeform 18"/>
          <p:cNvSpPr/>
          <p:nvPr/>
        </p:nvSpPr>
        <p:spPr>
          <a:xfrm flipH="1" flipV="1">
            <a:off x="4129745" y="2597570"/>
            <a:ext cx="96606" cy="651600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 flipV="1">
            <a:off x="4593459" y="2587697"/>
            <a:ext cx="96606" cy="651600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H="1" flipV="1">
            <a:off x="5124793" y="2587697"/>
            <a:ext cx="96606" cy="651600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 flipV="1">
            <a:off x="5685109" y="2567951"/>
            <a:ext cx="96606" cy="651600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6264747" y="2597569"/>
            <a:ext cx="96606" cy="651600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35829" y="5872038"/>
            <a:ext cx="4158342" cy="4852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HARDWARE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64542" y="4397829"/>
            <a:ext cx="773007" cy="2898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MM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12251" y="3995057"/>
            <a:ext cx="856604" cy="2939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54182" y="4419599"/>
            <a:ext cx="755513" cy="2591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IPC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18451" y="4441370"/>
            <a:ext cx="725595" cy="2483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VFS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74349" y="3995057"/>
            <a:ext cx="1050861" cy="2556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N/W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46714" y="4833257"/>
            <a:ext cx="838200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84914" y="4833256"/>
            <a:ext cx="838200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323114" y="4833256"/>
            <a:ext cx="838200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96000" y="4833256"/>
            <a:ext cx="838200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923314" y="4833255"/>
            <a:ext cx="838200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35829" y="5344886"/>
            <a:ext cx="838200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474028" y="5344885"/>
            <a:ext cx="838200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12226" y="5344885"/>
            <a:ext cx="1621973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34200" y="5344884"/>
            <a:ext cx="859971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630490" y="4956921"/>
            <a:ext cx="583767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entury Gothic" pitchFamily="34" charset="0"/>
              </a:rPr>
              <a:t>FS2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59634" y="4946036"/>
            <a:ext cx="583767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entury Gothic" pitchFamily="34" charset="0"/>
              </a:rPr>
              <a:t>FS1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94519" y="4858949"/>
            <a:ext cx="921224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entury Gothic" pitchFamily="34" charset="0"/>
              </a:rPr>
              <a:t>Sound</a:t>
            </a: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driver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56519" y="4837178"/>
            <a:ext cx="921224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entury Gothic" pitchFamily="34" charset="0"/>
              </a:rPr>
              <a:t>Frame buffer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27377" y="4924264"/>
            <a:ext cx="921224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HID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35834" y="5457664"/>
            <a:ext cx="583767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entury Gothic" pitchFamily="34" charset="0"/>
              </a:rPr>
              <a:t>D1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08718" y="5457664"/>
            <a:ext cx="583767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entury Gothic" pitchFamily="34" charset="0"/>
              </a:rPr>
              <a:t>SATA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42862" y="5457663"/>
            <a:ext cx="921224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Century Gothic" pitchFamily="34" charset="0"/>
              </a:rPr>
              <a:t>ethernet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58005" y="5446778"/>
            <a:ext cx="583767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entury Gothic" pitchFamily="34" charset="0"/>
              </a:rPr>
              <a:t>D2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3" name="Right Brace 62"/>
          <p:cNvSpPr/>
          <p:nvPr/>
        </p:nvSpPr>
        <p:spPr>
          <a:xfrm>
            <a:off x="7892143" y="3842657"/>
            <a:ext cx="195943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/>
          <p:cNvSpPr/>
          <p:nvPr/>
        </p:nvSpPr>
        <p:spPr>
          <a:xfrm>
            <a:off x="7935686" y="4844143"/>
            <a:ext cx="119743" cy="1001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196943" y="4234541"/>
            <a:ext cx="1523998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Base Kernel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75172" y="5203369"/>
            <a:ext cx="1523998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Modules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2003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09800" y="1894114"/>
            <a:ext cx="6259285" cy="511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05201" y="870858"/>
            <a:ext cx="3243942" cy="511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05201" y="1382472"/>
            <a:ext cx="3243942" cy="511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913310" y="1047279"/>
            <a:ext cx="2542833" cy="230444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Application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92381" y="1514802"/>
            <a:ext cx="2542833" cy="230444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Library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14661" y="2030560"/>
            <a:ext cx="2040544" cy="230444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entury Gothic" pitchFamily="34" charset="0"/>
              </a:rPr>
              <a:t>System call wrapper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33399" y="3907970"/>
            <a:ext cx="9916887" cy="165303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41086" y="4068942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MM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45993" y="4060730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39581" y="4081801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IPC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44488" y="4081801"/>
            <a:ext cx="110447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VFS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84176" y="4656055"/>
            <a:ext cx="606224" cy="2886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12348" y="5154756"/>
            <a:ext cx="939532" cy="358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66056" y="5872038"/>
            <a:ext cx="11157858" cy="4852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HARDWARE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 flipH="1" flipV="1">
            <a:off x="2666991" y="2471058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flipH="1" flipV="1">
            <a:off x="3189509" y="2460172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flipH="1" flipV="1">
            <a:off x="3788222" y="2460172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flipH="1" flipV="1">
            <a:off x="4419593" y="2438400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flipH="1" flipV="1">
            <a:off x="5072736" y="2471057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29342" y="2231570"/>
            <a:ext cx="118653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User space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4913" y="2982684"/>
            <a:ext cx="1523998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 space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42459" y="3156857"/>
            <a:ext cx="6270169" cy="511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679369" y="3298370"/>
            <a:ext cx="264522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 call definition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5057" y="2764974"/>
            <a:ext cx="10254343" cy="2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Up-Down Arrow 72"/>
          <p:cNvSpPr/>
          <p:nvPr/>
        </p:nvSpPr>
        <p:spPr>
          <a:xfrm>
            <a:off x="5139007" y="3701068"/>
            <a:ext cx="45719" cy="2068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>
            <a:off x="1480457" y="4463142"/>
            <a:ext cx="45719" cy="1393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>
            <a:off x="2895600" y="4452256"/>
            <a:ext cx="45719" cy="1393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-Down Arrow 76"/>
          <p:cNvSpPr/>
          <p:nvPr/>
        </p:nvSpPr>
        <p:spPr>
          <a:xfrm>
            <a:off x="6061167" y="4495800"/>
            <a:ext cx="45719" cy="152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-Down Arrow 77"/>
          <p:cNvSpPr/>
          <p:nvPr/>
        </p:nvSpPr>
        <p:spPr>
          <a:xfrm>
            <a:off x="6072053" y="4974771"/>
            <a:ext cx="45719" cy="1632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Up-Down Arrow 78"/>
          <p:cNvSpPr/>
          <p:nvPr/>
        </p:nvSpPr>
        <p:spPr>
          <a:xfrm>
            <a:off x="6520543" y="4495799"/>
            <a:ext cx="45719" cy="6422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69866" y="4070916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TCP/IP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7326085" y="4452256"/>
            <a:ext cx="45719" cy="1393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949580" y="4070916"/>
            <a:ext cx="771292" cy="379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IO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8305799" y="4452256"/>
            <a:ext cx="45719" cy="1393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-Down Arrow 52"/>
          <p:cNvSpPr/>
          <p:nvPr/>
        </p:nvSpPr>
        <p:spPr>
          <a:xfrm>
            <a:off x="6117771" y="5497286"/>
            <a:ext cx="76200" cy="3374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926285" y="4092686"/>
            <a:ext cx="1393371" cy="4684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Graphics &amp; Sound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9633856" y="4561114"/>
            <a:ext cx="45719" cy="1273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H="1" flipV="1">
            <a:off x="5627905" y="2427515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flipH="1" flipV="1">
            <a:off x="6150423" y="2416629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flipH="1" flipV="1">
            <a:off x="6749136" y="2416629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flipH="1" flipV="1">
            <a:off x="7380507" y="2394857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flipH="1" flipV="1">
            <a:off x="8033650" y="2427514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Bent Arrow 70"/>
          <p:cNvSpPr/>
          <p:nvPr/>
        </p:nvSpPr>
        <p:spPr>
          <a:xfrm rot="5400000">
            <a:off x="8711291" y="3306537"/>
            <a:ext cx="4675418" cy="26125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37" idx="3"/>
            <a:endCxn id="71" idx="2"/>
          </p:cNvCxnSpPr>
          <p:nvPr/>
        </p:nvCxnSpPr>
        <p:spPr>
          <a:xfrm>
            <a:off x="6749143" y="1126673"/>
            <a:ext cx="4169228" cy="5441"/>
          </a:xfrm>
          <a:prstGeom prst="lin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Rectangle 69"/>
          <p:cNvSpPr/>
          <p:nvPr/>
        </p:nvSpPr>
        <p:spPr>
          <a:xfrm>
            <a:off x="10450286" y="1682845"/>
            <a:ext cx="1393371" cy="4684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User space driver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Environments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6257" y="2275114"/>
            <a:ext cx="3374571" cy="6313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66257" y="1012372"/>
            <a:ext cx="3374571" cy="6313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66257" y="1643726"/>
            <a:ext cx="3374571" cy="6313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1230083"/>
            <a:ext cx="264522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9028" y="1807026"/>
            <a:ext cx="264522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Library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32314" y="2416626"/>
            <a:ext cx="2122714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entury Gothic" pitchFamily="34" charset="0"/>
              </a:rPr>
              <a:t>System call wrapper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5371" y="4299857"/>
            <a:ext cx="3374571" cy="9234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55371" y="3668469"/>
            <a:ext cx="3374571" cy="6313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58142" y="3831769"/>
            <a:ext cx="264522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 call definition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657" y="4713511"/>
            <a:ext cx="2122714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entury Gothic" pitchFamily="34" charset="0"/>
              </a:rPr>
              <a:t>Kernel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19199" y="3276601"/>
            <a:ext cx="541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 flipH="1" flipV="1">
            <a:off x="2699656" y="2928257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 flipV="1">
            <a:off x="3222174" y="2917371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H="1" flipV="1">
            <a:off x="3820887" y="2917371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 flipV="1">
            <a:off x="4452258" y="2895599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5105401" y="2928256"/>
            <a:ext cx="108857" cy="718458"/>
          </a:xfrm>
          <a:custGeom>
            <a:avLst/>
            <a:gdLst>
              <a:gd name="connsiteX0" fmla="*/ 119743 w 156028"/>
              <a:gd name="connsiteY0" fmla="*/ 794657 h 794657"/>
              <a:gd name="connsiteX1" fmla="*/ 32657 w 156028"/>
              <a:gd name="connsiteY1" fmla="*/ 740228 h 794657"/>
              <a:gd name="connsiteX2" fmla="*/ 152400 w 156028"/>
              <a:gd name="connsiteY2" fmla="*/ 674914 h 794657"/>
              <a:gd name="connsiteX3" fmla="*/ 10886 w 156028"/>
              <a:gd name="connsiteY3" fmla="*/ 620485 h 794657"/>
              <a:gd name="connsiteX4" fmla="*/ 152400 w 156028"/>
              <a:gd name="connsiteY4" fmla="*/ 555171 h 794657"/>
              <a:gd name="connsiteX5" fmla="*/ 0 w 156028"/>
              <a:gd name="connsiteY5" fmla="*/ 500742 h 794657"/>
              <a:gd name="connsiteX6" fmla="*/ 152400 w 156028"/>
              <a:gd name="connsiteY6" fmla="*/ 391885 h 794657"/>
              <a:gd name="connsiteX7" fmla="*/ 10886 w 156028"/>
              <a:gd name="connsiteY7" fmla="*/ 348342 h 794657"/>
              <a:gd name="connsiteX8" fmla="*/ 119743 w 156028"/>
              <a:gd name="connsiteY8" fmla="*/ 228600 h 794657"/>
              <a:gd name="connsiteX9" fmla="*/ 21771 w 156028"/>
              <a:gd name="connsiteY9" fmla="*/ 152400 h 794657"/>
              <a:gd name="connsiteX10" fmla="*/ 21771 w 156028"/>
              <a:gd name="connsiteY10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28" h="794657">
                <a:moveTo>
                  <a:pt x="119743" y="794657"/>
                </a:moveTo>
                <a:cubicBezTo>
                  <a:pt x="73478" y="777421"/>
                  <a:pt x="27214" y="760185"/>
                  <a:pt x="32657" y="740228"/>
                </a:cubicBezTo>
                <a:cubicBezTo>
                  <a:pt x="38100" y="720271"/>
                  <a:pt x="156028" y="694871"/>
                  <a:pt x="152400" y="674914"/>
                </a:cubicBezTo>
                <a:cubicBezTo>
                  <a:pt x="148772" y="654957"/>
                  <a:pt x="10886" y="640442"/>
                  <a:pt x="10886" y="620485"/>
                </a:cubicBezTo>
                <a:cubicBezTo>
                  <a:pt x="10886" y="600528"/>
                  <a:pt x="154214" y="575128"/>
                  <a:pt x="152400" y="555171"/>
                </a:cubicBezTo>
                <a:cubicBezTo>
                  <a:pt x="150586" y="535214"/>
                  <a:pt x="0" y="527956"/>
                  <a:pt x="0" y="500742"/>
                </a:cubicBezTo>
                <a:cubicBezTo>
                  <a:pt x="0" y="473528"/>
                  <a:pt x="150586" y="417285"/>
                  <a:pt x="152400" y="391885"/>
                </a:cubicBezTo>
                <a:cubicBezTo>
                  <a:pt x="154214" y="366485"/>
                  <a:pt x="16329" y="375556"/>
                  <a:pt x="10886" y="348342"/>
                </a:cubicBezTo>
                <a:cubicBezTo>
                  <a:pt x="5443" y="321128"/>
                  <a:pt x="117929" y="261257"/>
                  <a:pt x="119743" y="228600"/>
                </a:cubicBezTo>
                <a:cubicBezTo>
                  <a:pt x="121557" y="195943"/>
                  <a:pt x="38100" y="190500"/>
                  <a:pt x="21771" y="152400"/>
                </a:cubicBezTo>
                <a:cubicBezTo>
                  <a:pt x="5442" y="114300"/>
                  <a:pt x="13606" y="57150"/>
                  <a:pt x="21771" y="0"/>
                </a:cubicBezTo>
              </a:path>
            </a:pathLst>
          </a:cu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90600" y="2982684"/>
            <a:ext cx="118653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User space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3341912"/>
            <a:ext cx="1523998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 space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60022" y="5877362"/>
            <a:ext cx="3124200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OS based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execution environment</a:t>
            </a: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baseline="0" dirty="0" smtClean="0">
                <a:solidFill>
                  <a:srgbClr val="1F1A17"/>
                </a:solidFill>
                <a:latin typeface="Century Gothic" pitchFamily="34" charset="0"/>
              </a:rPr>
              <a:t>GNU/Linux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3380014" y="3565071"/>
            <a:ext cx="5649686" cy="4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8022773" y="1436915"/>
            <a:ext cx="2253341" cy="3624943"/>
            <a:chOff x="6814457" y="1426028"/>
            <a:chExt cx="3374571" cy="3973286"/>
          </a:xfrm>
        </p:grpSpPr>
        <p:sp>
          <p:nvSpPr>
            <p:cNvPr id="29" name="Rectangle 28"/>
            <p:cNvSpPr/>
            <p:nvPr/>
          </p:nvSpPr>
          <p:spPr>
            <a:xfrm>
              <a:off x="6814457" y="2688770"/>
              <a:ext cx="3374571" cy="2710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14457" y="1426028"/>
              <a:ext cx="3374571" cy="6313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14457" y="2057382"/>
              <a:ext cx="3374571" cy="6313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1643739"/>
              <a:ext cx="2645229" cy="284378"/>
            </a:xfrm>
            <a:prstGeom prst="rect">
              <a:avLst/>
            </a:prstGeom>
            <a:noFill/>
          </p:spPr>
          <p:txBody>
            <a:bodyPr vert="horz" wrap="square" lIns="68265" tIns="34134" rIns="68265" bIns="34134" rtlCol="0" anchor="ctr">
              <a:spAutoFit/>
            </a:bodyPr>
            <a:lstStyle/>
            <a:p>
              <a:pPr marL="0" marR="0" indent="0" algn="ctr" defTabSz="6826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Century Gothic" pitchFamily="34" charset="0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17228" y="2220682"/>
              <a:ext cx="2645229" cy="284378"/>
            </a:xfrm>
            <a:prstGeom prst="rect">
              <a:avLst/>
            </a:prstGeom>
            <a:noFill/>
          </p:spPr>
          <p:txBody>
            <a:bodyPr vert="horz" wrap="square" lIns="68265" tIns="34134" rIns="68265" bIns="34134" rtlCol="0" anchor="ctr">
              <a:spAutoFit/>
            </a:bodyPr>
            <a:lstStyle/>
            <a:p>
              <a:pPr marL="0" marR="0" indent="0" algn="ctr" defTabSz="6826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  <a:latin typeface="Century Gothic" pitchFamily="34" charset="0"/>
                  <a:ea typeface="+mn-ea"/>
                  <a:cs typeface="+mn-cs"/>
                </a:rPr>
                <a:t>Library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67600" y="3603168"/>
              <a:ext cx="2122714" cy="284378"/>
            </a:xfrm>
            <a:prstGeom prst="rect">
              <a:avLst/>
            </a:prstGeom>
            <a:noFill/>
          </p:spPr>
          <p:txBody>
            <a:bodyPr vert="horz" wrap="square" lIns="68265" tIns="34134" rIns="68265" bIns="34134" rtlCol="0" anchor="ctr">
              <a:spAutoFit/>
            </a:bodyPr>
            <a:lstStyle/>
            <a:p>
              <a:pPr marL="0" marR="0" indent="0" algn="ctr" defTabSz="6826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latin typeface="Century Gothic" pitchFamily="34" charset="0"/>
                </a:rPr>
                <a:t>Kernel</a:t>
              </a:r>
              <a:endParaRPr kumimoji="0" lang="en-US" sz="1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641771" y="5377540"/>
            <a:ext cx="3603172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 based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execution environment</a:t>
            </a: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baseline="0" dirty="0" smtClean="0">
                <a:solidFill>
                  <a:srgbClr val="1F1A17"/>
                </a:solidFill>
                <a:latin typeface="Century Gothic" pitchFamily="34" charset="0"/>
              </a:rPr>
              <a:t>Free RTOS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46127" y="5226634"/>
            <a:ext cx="3374571" cy="4852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HARDWARE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3G / 1G Virtual Address Space Partition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894456" y="1593867"/>
            <a:ext cx="1762452" cy="351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94456" y="2658110"/>
            <a:ext cx="1751783" cy="14068"/>
          </a:xfrm>
          <a:prstGeom prst="lin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3765707" y="4885340"/>
            <a:ext cx="1149561" cy="253601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0x0000_0000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8945" y="2545377"/>
            <a:ext cx="1149561" cy="253601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0xC000_0000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9894" y="1493867"/>
            <a:ext cx="1149561" cy="253601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0xFFFF_FFFF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3577847" y="1592257"/>
            <a:ext cx="259367" cy="10799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3588498" y="2798978"/>
            <a:ext cx="248716" cy="22594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48694" y="1704518"/>
            <a:ext cx="653976" cy="253601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1F1A17"/>
                </a:solidFill>
                <a:latin typeface="Century Gothic" pitchFamily="34" charset="0"/>
              </a:rPr>
              <a:t>1G</a:t>
            </a:r>
            <a:endParaRPr kumimoji="0" lang="en-US" sz="12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8694" y="3102198"/>
            <a:ext cx="653976" cy="253601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1F1A17"/>
                </a:solidFill>
                <a:latin typeface="Century Gothic" pitchFamily="34" charset="0"/>
              </a:rPr>
              <a:t>3</a:t>
            </a:r>
            <a:r>
              <a:rPr lang="en-US" sz="1200" b="1" dirty="0" smtClean="0">
                <a:solidFill>
                  <a:srgbClr val="1F1A17"/>
                </a:solidFill>
                <a:latin typeface="Century Gothic" pitchFamily="34" charset="0"/>
              </a:rPr>
              <a:t>G</a:t>
            </a:r>
            <a:endParaRPr kumimoji="0" lang="en-US" sz="12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64434" y="1958119"/>
            <a:ext cx="1011823" cy="438267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</a:t>
            </a: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noProof="0" dirty="0" smtClean="0">
                <a:solidFill>
                  <a:srgbClr val="1F1A17"/>
                </a:solidFill>
                <a:latin typeface="Century Gothic" pitchFamily="34" charset="0"/>
              </a:rPr>
              <a:t>VAS</a:t>
            </a:r>
            <a:endParaRPr kumimoji="0" lang="en-US" sz="12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64435" y="3823901"/>
            <a:ext cx="1011823" cy="438267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1F1A17"/>
                </a:solidFill>
                <a:latin typeface="Century Gothic" pitchFamily="34" charset="0"/>
              </a:rPr>
              <a:t>User</a:t>
            </a: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1F1A17"/>
                </a:solidFill>
                <a:latin typeface="Century Gothic" pitchFamily="34" charset="0"/>
              </a:rPr>
              <a:t>VAS</a:t>
            </a:r>
            <a:endParaRPr kumimoji="0" lang="en-US" sz="12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610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set – Pentium II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83971" y="2253342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83971" y="2764970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3971" y="3276599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3971" y="3788228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3971" y="4811484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83971" y="4299856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3971" y="1741714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49286" y="1828798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eax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1058" y="2362198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ebx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1058" y="2895598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ecx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3715" y="3396341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edx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92830" y="3897084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esi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1058" y="4419598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edi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2830" y="4909455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ebp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46171" y="1719942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46171" y="2231571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46171" y="3254827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46171" y="2743199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65915" y="1839684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cs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55030" y="2340427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ds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87686" y="2841169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ss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5030" y="3352798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es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51914" y="1719942"/>
            <a:ext cx="2808515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630887" y="1850570"/>
            <a:ext cx="20682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SYSENTER_CS_MSR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51914" y="2547257"/>
            <a:ext cx="2808515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630887" y="2677885"/>
            <a:ext cx="20682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SYSENTER_EIP_MSR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84571" y="3374571"/>
            <a:ext cx="2808515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63544" y="3505199"/>
            <a:ext cx="20682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SYSENTER_ESP_MSR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65913" y="5497284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974772" y="5595255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esp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45430" y="5072742"/>
            <a:ext cx="20682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Stack pointer register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71258" y="1240970"/>
            <a:ext cx="2068285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Segmentation </a:t>
            </a: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register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76402" y="1219199"/>
            <a:ext cx="2068285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General purpose register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67602" y="1153884"/>
            <a:ext cx="2068285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Model specific register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47317" y="5511898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056176" y="5609869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eip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6834" y="5087356"/>
            <a:ext cx="2616750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Instruction pointer register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Mechanism</a:t>
            </a:r>
            <a:endParaRPr lang="en-US" dirty="0"/>
          </a:p>
        </p:txBody>
      </p:sp>
      <p:sp>
        <p:nvSpPr>
          <p:cNvPr id="3" name="Flowchart: Punched Tape 2"/>
          <p:cNvSpPr/>
          <p:nvPr/>
        </p:nvSpPr>
        <p:spPr>
          <a:xfrm flipH="1">
            <a:off x="1208312" y="1926771"/>
            <a:ext cx="1905002" cy="2492828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unched Tape 3"/>
          <p:cNvSpPr/>
          <p:nvPr/>
        </p:nvSpPr>
        <p:spPr>
          <a:xfrm flipH="1">
            <a:off x="3461655" y="1926771"/>
            <a:ext cx="1905002" cy="2492828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783772" y="1240971"/>
            <a:ext cx="4974771" cy="3864428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6640436" y="1240967"/>
            <a:ext cx="4974771" cy="3864428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94116" y="2721428"/>
            <a:ext cx="674914" cy="715265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….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xyz()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7971" y="2514599"/>
            <a:ext cx="957943" cy="13615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xyz() {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…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SYSENTER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…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}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6916" y="5170712"/>
            <a:ext cx="1611083" cy="930709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Call invocation in application program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6716" y="5203369"/>
            <a:ext cx="1611083" cy="715265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Wrapper routine in 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libc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standard library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28114" y="2383970"/>
            <a:ext cx="1632857" cy="13615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1F1A17"/>
                </a:solidFill>
                <a:latin typeface="Century Gothic" pitchFamily="34" charset="0"/>
              </a:rPr>
              <a:t>s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ysenter_entry: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  …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  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sys_xyz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()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  …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  SYSEXIT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51571" y="2394855"/>
            <a:ext cx="1132115" cy="1146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sys_xyz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() {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…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1F1A17"/>
              </a:solidFill>
              <a:latin typeface="Century Gothic" pitchFamily="34" charset="0"/>
            </a:endParaRP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}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71660" y="5225141"/>
            <a:ext cx="1611083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 call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handler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4124" y="5203369"/>
            <a:ext cx="1611083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call service routine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4975" y="881740"/>
            <a:ext cx="1066798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User Mode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54146" y="859969"/>
            <a:ext cx="141513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 Mode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492829" y="2699657"/>
            <a:ext cx="1360714" cy="3701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35286" y="2536371"/>
            <a:ext cx="2449285" cy="4463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882743" y="2569030"/>
            <a:ext cx="936171" cy="1632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8926286" y="3069771"/>
            <a:ext cx="914400" cy="1632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4865914" y="3418115"/>
            <a:ext cx="2362200" cy="653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2558143" y="3320144"/>
            <a:ext cx="1371600" cy="2612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9510" y="2743994"/>
            <a:ext cx="3623354" cy="880947"/>
          </a:xfrm>
          <a:prstGeom prst="rect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Mechanism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12371" y="2754086"/>
            <a:ext cx="10526486" cy="870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340429" y="32004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963195" y="3200400"/>
            <a:ext cx="880949" cy="116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7576458" y="3189514"/>
            <a:ext cx="9144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8969832" y="3189514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9201" y="3015343"/>
            <a:ext cx="1469571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App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5863" y="3048000"/>
            <a:ext cx="1469571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Libc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44887" y="2993571"/>
            <a:ext cx="1469571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CPU</a:t>
            </a: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Control    unit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97429" y="3777343"/>
            <a:ext cx="1469571" cy="715265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o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pen</a:t>
            </a: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&lt;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fd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&gt;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73089" y="1970312"/>
            <a:ext cx="1066798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User Mode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62260" y="1948541"/>
            <a:ext cx="141513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 Mode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73829" y="3799114"/>
            <a:ext cx="1469571" cy="715265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solidFill>
                  <a:srgbClr val="1F1A17"/>
                </a:solidFill>
                <a:latin typeface="Century Gothic" pitchFamily="34" charset="0"/>
              </a:rPr>
              <a:t>s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ysenter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1F1A17"/>
              </a:solidFill>
              <a:latin typeface="Century Gothic" pitchFamily="34" charset="0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return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86401" y="3766456"/>
            <a:ext cx="1665514" cy="715265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MODE    SWITCH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1F1A17"/>
              </a:solidFill>
              <a:latin typeface="Century Gothic" pitchFamily="34" charset="0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SWITCH     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MODE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66316" y="2950028"/>
            <a:ext cx="1469571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Exception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handler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742716" y="2960914"/>
            <a:ext cx="1469571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 call function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57458" y="3777343"/>
            <a:ext cx="1665514" cy="715265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sysenter_entry()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1F1A17"/>
              </a:solidFill>
              <a:latin typeface="Century Gothic" pitchFamily="34" charset="0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s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ysexit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10056" y="3799115"/>
            <a:ext cx="1665514" cy="715265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__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sys_open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()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1F1A17"/>
              </a:solidFill>
              <a:latin typeface="Century Gothic" pitchFamily="34" charset="0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return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&lt;ret&gt;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cxnSp>
        <p:nvCxnSpPr>
          <p:cNvPr id="40" name="Straight Connector 39"/>
          <p:cNvCxnSpPr>
            <a:stCxn id="3" idx="0"/>
          </p:cNvCxnSpPr>
          <p:nvPr/>
        </p:nvCxnSpPr>
        <p:spPr>
          <a:xfrm rot="16200000" flipV="1">
            <a:off x="5597979" y="2076450"/>
            <a:ext cx="1349829" cy="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2"/>
          </p:cNvCxnSpPr>
          <p:nvPr/>
        </p:nvCxnSpPr>
        <p:spPr>
          <a:xfrm rot="16200000" flipH="1">
            <a:off x="5570764" y="4329792"/>
            <a:ext cx="1415143" cy="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" idx="0"/>
            <a:endCxn id="3" idx="2"/>
          </p:cNvCxnSpPr>
          <p:nvPr/>
        </p:nvCxnSpPr>
        <p:spPr>
          <a:xfrm rot="16200000" flipH="1">
            <a:off x="5840185" y="3189514"/>
            <a:ext cx="870857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3175347" y="3189514"/>
            <a:ext cx="870857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61674" y="2821342"/>
            <a:ext cx="910326" cy="715265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Call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trigger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sysenter</a:t>
            </a:r>
            <a:r>
              <a:rPr lang="en-US" dirty="0" smtClean="0"/>
              <a:t> and </a:t>
            </a:r>
            <a:r>
              <a:rPr lang="en-US" dirty="0" err="1" smtClean="0"/>
              <a:t>sysexit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98872" y="1966227"/>
            <a:ext cx="1607887" cy="248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30033" y="1747012"/>
            <a:ext cx="1483244" cy="23821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accent5">
                    <a:lumMod val="75000"/>
                  </a:schemeClr>
                </a:solidFill>
                <a:latin typeface="Century Gothic" pitchFamily="34" charset="0"/>
              </a:rPr>
              <a:t>SYSENTER_CS_MSR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1336" y="2452555"/>
            <a:ext cx="1607887" cy="248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0034" y="2209931"/>
            <a:ext cx="1470780" cy="23821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accent5">
                    <a:lumMod val="75000"/>
                  </a:schemeClr>
                </a:solidFill>
                <a:latin typeface="Century Gothic" pitchFamily="34" charset="0"/>
              </a:rPr>
              <a:t>SYSENTER_ESP_MSR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033" y="2986457"/>
            <a:ext cx="1607887" cy="248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30034" y="2735904"/>
            <a:ext cx="1452083" cy="23821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accent5">
                    <a:lumMod val="75000"/>
                  </a:schemeClr>
                </a:solidFill>
                <a:latin typeface="Century Gothic" pitchFamily="34" charset="0"/>
              </a:rPr>
              <a:t>SYSENTER_EIP_MSR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4104" y="1426587"/>
            <a:ext cx="2916629" cy="250571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User mode to Kernel mode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1925" y="2013044"/>
            <a:ext cx="1184102" cy="160757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1F1A17"/>
                </a:solidFill>
                <a:latin typeface="Century Gothic" pitchFamily="34" charset="0"/>
              </a:rPr>
              <a:t>__KERNEL__CS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0033" y="2502015"/>
            <a:ext cx="1539334" cy="160757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 stack pointer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79604" y="2986457"/>
            <a:ext cx="1427155" cy="23821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defTabSz="682653"/>
            <a:r>
              <a:rPr lang="en-US" sz="1100" b="1" dirty="0">
                <a:solidFill>
                  <a:srgbClr val="1F1A17"/>
                </a:solidFill>
                <a:latin typeface="Century Gothic" pitchFamily="34" charset="0"/>
              </a:rPr>
              <a:t>sysenter_entry()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869080" y="2013043"/>
            <a:ext cx="454944" cy="117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862846" y="2502016"/>
            <a:ext cx="461177" cy="114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887776" y="3001557"/>
            <a:ext cx="436248" cy="143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14827" y="3744301"/>
            <a:ext cx="754087" cy="28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91954" y="4234466"/>
            <a:ext cx="754087" cy="28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00368" y="4650970"/>
            <a:ext cx="754087" cy="28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22879" y="4256627"/>
            <a:ext cx="330301" cy="160757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cs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4768" y="3782080"/>
            <a:ext cx="478559" cy="209893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esp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15088" y="4687669"/>
            <a:ext cx="467408" cy="160757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eip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802877"/>
            <a:ext cx="2401721" cy="1319983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C00000"/>
                </a:solidFill>
                <a:latin typeface="Century Gothic" pitchFamily="34" charset="0"/>
              </a:rPr>
              <a:t>__</a:t>
            </a:r>
            <a:r>
              <a:rPr lang="en-US" sz="1400" b="1" dirty="0" err="1" smtClean="0">
                <a:solidFill>
                  <a:srgbClr val="C00000"/>
                </a:solidFill>
                <a:latin typeface="Century Gothic" pitchFamily="34" charset="0"/>
              </a:rPr>
              <a:t>kernel_vsyscall</a:t>
            </a:r>
            <a:r>
              <a:rPr lang="en-US" sz="1400" b="1" dirty="0" smtClean="0">
                <a:solidFill>
                  <a:srgbClr val="C00000"/>
                </a:solidFill>
                <a:latin typeface="Century Gothic" pitchFamily="34" charset="0"/>
              </a:rPr>
              <a:t>;</a:t>
            </a:r>
          </a:p>
          <a:p>
            <a:pPr marL="0" marR="0" indent="0" defTabSz="68265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	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pushl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%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ebp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defTabSz="68265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	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movl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%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esp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%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ebp</a:t>
            </a:r>
            <a:endParaRPr lang="en-US" sz="1400" b="1" dirty="0" smtClean="0">
              <a:solidFill>
                <a:srgbClr val="1F1A17"/>
              </a:solidFill>
              <a:latin typeface="Century Gothic" pitchFamily="34" charset="0"/>
            </a:endParaRPr>
          </a:p>
          <a:p>
            <a:pPr marL="0" marR="0" indent="0" defTabSz="68265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	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sysenter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7810" y="1165040"/>
            <a:ext cx="5171248" cy="3731476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sysenter_entry</a:t>
            </a:r>
          </a:p>
          <a:p>
            <a:pPr lvl="1" defTabSz="682653">
              <a:lnSpc>
                <a:spcPct val="150000"/>
              </a:lnSpc>
            </a:pP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pushl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&amp;SYSENTER_RETURN</a:t>
            </a:r>
          </a:p>
          <a:p>
            <a:pPr lvl="1" defTabSz="682653">
              <a:lnSpc>
                <a:spcPct val="150000"/>
              </a:lnSpc>
            </a:pPr>
            <a:r>
              <a:rPr lang="en-US" sz="1400" b="1" dirty="0" err="1">
                <a:solidFill>
                  <a:srgbClr val="1F1A17"/>
                </a:solidFill>
                <a:latin typeface="Century Gothic" pitchFamily="34" charset="0"/>
              </a:rPr>
              <a:t>p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ushl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__USER_CS</a:t>
            </a:r>
          </a:p>
          <a:p>
            <a:pPr lvl="1" defTabSz="682653">
              <a:lnSpc>
                <a:spcPct val="150000"/>
              </a:lnSpc>
            </a:pPr>
            <a:r>
              <a:rPr lang="en-US" sz="1400" b="1" dirty="0" err="1">
                <a:solidFill>
                  <a:srgbClr val="1F1A17"/>
                </a:solidFill>
                <a:latin typeface="Century Gothic" pitchFamily="34" charset="0"/>
              </a:rPr>
              <a:t>p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ushl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%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ebp</a:t>
            </a:r>
            <a:endParaRPr lang="en-US" sz="1400" b="1" dirty="0" smtClean="0">
              <a:solidFill>
                <a:srgbClr val="1F1A17"/>
              </a:solidFill>
              <a:latin typeface="Century Gothic" pitchFamily="34" charset="0"/>
            </a:endParaRPr>
          </a:p>
          <a:p>
            <a:pPr lvl="1" defTabSz="682653">
              <a:lnSpc>
                <a:spcPct val="150000"/>
              </a:lnSpc>
            </a:pPr>
            <a:r>
              <a:rPr lang="en-US" sz="1400" b="1" dirty="0" err="1">
                <a:solidFill>
                  <a:srgbClr val="1F1A17"/>
                </a:solidFill>
                <a:latin typeface="Century Gothic" pitchFamily="34" charset="0"/>
              </a:rPr>
              <a:t>m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ovl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(%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ebp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) %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ebp</a:t>
            </a:r>
            <a:endParaRPr lang="en-US" sz="1400" b="1" dirty="0" smtClean="0">
              <a:solidFill>
                <a:srgbClr val="1F1A17"/>
              </a:solidFill>
              <a:latin typeface="Century Gothic" pitchFamily="34" charset="0"/>
            </a:endParaRPr>
          </a:p>
          <a:p>
            <a:pPr lvl="1" defTabSz="682653">
              <a:lnSpc>
                <a:spcPct val="150000"/>
              </a:lnSpc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SAVE_ALL (save all GP registers)</a:t>
            </a:r>
          </a:p>
          <a:p>
            <a:pPr lvl="1" defTabSz="682653">
              <a:lnSpc>
                <a:spcPct val="150000"/>
              </a:lnSpc>
            </a:pPr>
            <a:r>
              <a:rPr lang="en-US" sz="1400" b="1" dirty="0">
                <a:solidFill>
                  <a:srgbClr val="1F1A17"/>
                </a:solidFill>
                <a:latin typeface="Century Gothic" pitchFamily="34" charset="0"/>
              </a:rPr>
              <a:t>c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all *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sys_call_table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(0, %</a:t>
            </a:r>
            <a:r>
              <a:rPr kumimoji="0" lang="en-US" sz="1400" b="1" u="none" strike="noStrike" kern="1200" cap="none" spc="0" normalizeH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eax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, 4)</a:t>
            </a:r>
          </a:p>
          <a:p>
            <a:pPr lvl="1" defTabSz="682653">
              <a:lnSpc>
                <a:spcPct val="150000"/>
              </a:lnSpc>
            </a:pPr>
            <a:r>
              <a:rPr lang="en-US" sz="1400" b="1" baseline="0" dirty="0" smtClean="0">
                <a:solidFill>
                  <a:srgbClr val="1F1A17"/>
                </a:solidFill>
                <a:latin typeface="Century Gothic" pitchFamily="34" charset="0"/>
              </a:rPr>
              <a:t>RESTORE_ALL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(Restore GP registers from kernel stack)</a:t>
            </a:r>
          </a:p>
          <a:p>
            <a:pPr lvl="1" defTabSz="682653"/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popl%esp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lvl="1" defTabSz="682653"/>
            <a:endParaRPr lang="en-US" sz="1400" b="1" noProof="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  <a:p>
            <a:pPr lvl="1" defTabSz="682653"/>
            <a:r>
              <a:rPr kumimoji="0" lang="en-US" sz="1400" b="1" u="none" strike="noStrike" kern="1200" cap="none" spc="0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popl</a:t>
            </a:r>
            <a:r>
              <a:rPr kumimoji="0" lang="en-US" sz="1400" b="1" u="none" strike="noStrike" kern="1200" cap="none" spc="0" normalizeH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%</a:t>
            </a:r>
            <a:r>
              <a:rPr kumimoji="0" lang="en-US" sz="1400" b="1" u="none" strike="noStrike" kern="1200" cap="none" spc="0" normalizeH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cs</a:t>
            </a:r>
            <a:endParaRPr kumimoji="0" lang="en-US" sz="1400" b="1" u="none" strike="noStrike" kern="1200" cap="none" spc="0" normalizeH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lvl="1" defTabSz="682653"/>
            <a:endParaRPr kumimoji="0" lang="en-US" sz="1400" b="1" u="none" strike="noStrike" kern="1200" cap="none" spc="0" normalizeH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lvl="1" defTabSz="682653"/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p</a:t>
            </a:r>
            <a:r>
              <a:rPr lang="en-US" sz="1400" b="1" baseline="0" noProof="0" dirty="0" err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opl</a:t>
            </a:r>
            <a:r>
              <a:rPr lang="en-US" sz="1400" b="1" noProof="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 %</a:t>
            </a:r>
            <a:r>
              <a:rPr lang="en-US" sz="1400" b="1" noProof="0" dirty="0" err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eip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110" y="4549628"/>
            <a:ext cx="2681491" cy="996817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C00000"/>
                </a:solidFill>
                <a:latin typeface="Century Gothic" pitchFamily="34" charset="0"/>
              </a:rPr>
              <a:t>SYSENTER_RETURN:</a:t>
            </a:r>
          </a:p>
          <a:p>
            <a:pPr marL="0" marR="0" indent="0" defTabSz="68265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	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popl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%</a:t>
            </a:r>
            <a:r>
              <a:rPr kumimoji="0" lang="en-US" sz="1400" b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ebp</a:t>
            </a:r>
            <a:endParaRPr kumimoji="0" lang="en-US" sz="1400" b="1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defTabSz="68265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baseline="0" dirty="0">
                <a:latin typeface="Century Gothic" pitchFamily="34" charset="0"/>
              </a:rPr>
              <a:t>	</a:t>
            </a:r>
            <a:r>
              <a:rPr lang="en-US" sz="1400" b="1" baseline="0" dirty="0" smtClean="0">
                <a:latin typeface="Century Gothic" pitchFamily="34" charset="0"/>
              </a:rPr>
              <a:t>ret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09428" y="1960429"/>
            <a:ext cx="754087" cy="28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09428" y="2405668"/>
            <a:ext cx="754087" cy="28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10987" y="2897607"/>
            <a:ext cx="754087" cy="28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83642" y="1966157"/>
            <a:ext cx="330301" cy="160757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cs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45501" y="2411277"/>
            <a:ext cx="478559" cy="209893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esp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96107" y="2959956"/>
            <a:ext cx="467408" cy="160757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eip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273458" y="4753509"/>
            <a:ext cx="1991638" cy="8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Left Arrow 43"/>
          <p:cNvSpPr/>
          <p:nvPr/>
        </p:nvSpPr>
        <p:spPr>
          <a:xfrm>
            <a:off x="1954060" y="4731348"/>
            <a:ext cx="2369963" cy="8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Left Arrow 44"/>
          <p:cNvSpPr/>
          <p:nvPr/>
        </p:nvSpPr>
        <p:spPr>
          <a:xfrm>
            <a:off x="5273458" y="4337005"/>
            <a:ext cx="1991638" cy="8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Left Arrow 45"/>
          <p:cNvSpPr/>
          <p:nvPr/>
        </p:nvSpPr>
        <p:spPr>
          <a:xfrm>
            <a:off x="5273458" y="3868060"/>
            <a:ext cx="1991638" cy="8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sysenter</a:t>
            </a:r>
            <a:r>
              <a:rPr lang="en-US" dirty="0" smtClean="0"/>
              <a:t> and </a:t>
            </a:r>
            <a:r>
              <a:rPr lang="en-US" dirty="0" err="1" smtClean="0"/>
              <a:t>sysexit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98872" y="1966227"/>
            <a:ext cx="1607887" cy="248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30033" y="1747012"/>
            <a:ext cx="1483244" cy="23821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accent5">
                    <a:lumMod val="75000"/>
                  </a:schemeClr>
                </a:solidFill>
                <a:latin typeface="Century Gothic" pitchFamily="34" charset="0"/>
              </a:rPr>
              <a:t>SYSENTER_CS_MSR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1336" y="2452555"/>
            <a:ext cx="1607887" cy="248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0034" y="2209931"/>
            <a:ext cx="1470780" cy="23821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accent5">
                    <a:lumMod val="75000"/>
                  </a:schemeClr>
                </a:solidFill>
                <a:latin typeface="Century Gothic" pitchFamily="34" charset="0"/>
              </a:rPr>
              <a:t>SYSENTER_ESP_MSR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033" y="2986457"/>
            <a:ext cx="1607887" cy="248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30034" y="2735904"/>
            <a:ext cx="1452083" cy="23821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accent5">
                    <a:lumMod val="75000"/>
                  </a:schemeClr>
                </a:solidFill>
                <a:latin typeface="Century Gothic" pitchFamily="34" charset="0"/>
              </a:rPr>
              <a:t>SYSENTER_EIP_MSR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4104" y="1426587"/>
            <a:ext cx="2916629" cy="250571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User mode to Kernel mode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1925" y="1986858"/>
            <a:ext cx="1184102" cy="160757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1F1A17"/>
                </a:solidFill>
                <a:latin typeface="Century Gothic" pitchFamily="34" charset="0"/>
              </a:rPr>
              <a:t>__KERNEL__CS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0033" y="2502015"/>
            <a:ext cx="1539334" cy="160757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 stack pointer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0765" y="2976045"/>
            <a:ext cx="1427155" cy="23821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defTabSz="682653"/>
            <a:r>
              <a:rPr lang="en-US" sz="1100" b="1" dirty="0">
                <a:solidFill>
                  <a:srgbClr val="1F1A17"/>
                </a:solidFill>
                <a:latin typeface="Century Gothic" pitchFamily="34" charset="0"/>
              </a:rPr>
              <a:t>e</a:t>
            </a:r>
            <a:r>
              <a:rPr lang="en-US" sz="1100" b="1" dirty="0" smtClean="0">
                <a:solidFill>
                  <a:srgbClr val="1F1A17"/>
                </a:solidFill>
                <a:latin typeface="Century Gothic" pitchFamily="34" charset="0"/>
              </a:rPr>
              <a:t>ntry_SYSENTER_32</a:t>
            </a:r>
            <a:endParaRPr lang="en-US" sz="1100" b="1" dirty="0">
              <a:solidFill>
                <a:srgbClr val="1F1A17"/>
              </a:solidFill>
              <a:latin typeface="Century Gothic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869080" y="2013043"/>
            <a:ext cx="454944" cy="117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862846" y="2502016"/>
            <a:ext cx="461177" cy="114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887776" y="3001557"/>
            <a:ext cx="436248" cy="143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14827" y="4105046"/>
            <a:ext cx="754087" cy="28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91954" y="4595211"/>
            <a:ext cx="754087" cy="28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00368" y="5011715"/>
            <a:ext cx="754087" cy="28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88203" y="4165791"/>
            <a:ext cx="330301" cy="160757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cs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29717" y="4610153"/>
            <a:ext cx="478559" cy="209893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esp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63785" y="5048414"/>
            <a:ext cx="467408" cy="160757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eip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62632" y="816915"/>
            <a:ext cx="2401721" cy="1319983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C00000"/>
                </a:solidFill>
                <a:latin typeface="Century Gothic" pitchFamily="34" charset="0"/>
              </a:rPr>
              <a:t>__</a:t>
            </a:r>
            <a:r>
              <a:rPr lang="en-US" sz="1400" b="1" dirty="0" err="1" smtClean="0">
                <a:solidFill>
                  <a:srgbClr val="C00000"/>
                </a:solidFill>
                <a:latin typeface="Century Gothic" pitchFamily="34" charset="0"/>
              </a:rPr>
              <a:t>kernel_vsyscall</a:t>
            </a:r>
            <a:r>
              <a:rPr lang="en-US" sz="1400" b="1" dirty="0" smtClean="0">
                <a:solidFill>
                  <a:srgbClr val="C00000"/>
                </a:solidFill>
                <a:latin typeface="Century Gothic" pitchFamily="34" charset="0"/>
              </a:rPr>
              <a:t>;</a:t>
            </a:r>
          </a:p>
          <a:p>
            <a:pPr marL="0" marR="0" indent="0" defTabSz="68265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	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pushl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%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ebp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defTabSz="68265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	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movl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%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esp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%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ebp</a:t>
            </a:r>
            <a:endParaRPr lang="en-US" sz="1400" b="1" dirty="0" smtClean="0">
              <a:solidFill>
                <a:srgbClr val="1F1A17"/>
              </a:solidFill>
              <a:latin typeface="Century Gothic" pitchFamily="34" charset="0"/>
            </a:endParaRPr>
          </a:p>
          <a:p>
            <a:pPr marL="0" marR="0" indent="0" defTabSz="68265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	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sysenter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149" y="681263"/>
            <a:ext cx="4574274" cy="3669920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ntry_SYSENTER_32</a:t>
            </a:r>
          </a:p>
          <a:p>
            <a:pPr lvl="1" defTabSz="682653">
              <a:lnSpc>
                <a:spcPct val="150000"/>
              </a:lnSpc>
            </a:pP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pushl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&amp;SYSENTER_RETURN</a:t>
            </a:r>
          </a:p>
          <a:p>
            <a:pPr lvl="1" defTabSz="682653">
              <a:lnSpc>
                <a:spcPct val="150000"/>
              </a:lnSpc>
            </a:pPr>
            <a:r>
              <a:rPr lang="en-US" sz="1400" b="1" dirty="0" err="1">
                <a:solidFill>
                  <a:srgbClr val="1F1A17"/>
                </a:solidFill>
                <a:latin typeface="Century Gothic" pitchFamily="34" charset="0"/>
              </a:rPr>
              <a:t>p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ushl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__USER_CS</a:t>
            </a:r>
          </a:p>
          <a:p>
            <a:pPr lvl="1" defTabSz="682653">
              <a:lnSpc>
                <a:spcPct val="150000"/>
              </a:lnSpc>
            </a:pPr>
            <a:r>
              <a:rPr lang="en-US" sz="1400" b="1" dirty="0" err="1">
                <a:solidFill>
                  <a:srgbClr val="1F1A17"/>
                </a:solidFill>
                <a:latin typeface="Century Gothic" pitchFamily="34" charset="0"/>
              </a:rPr>
              <a:t>p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ushl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%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ebp</a:t>
            </a:r>
            <a:endParaRPr lang="en-US" sz="1400" b="1" dirty="0" smtClean="0">
              <a:solidFill>
                <a:srgbClr val="1F1A17"/>
              </a:solidFill>
              <a:latin typeface="Century Gothic" pitchFamily="34" charset="0"/>
            </a:endParaRPr>
          </a:p>
          <a:p>
            <a:pPr lvl="1" defTabSz="682653">
              <a:lnSpc>
                <a:spcPct val="150000"/>
              </a:lnSpc>
            </a:pPr>
            <a:r>
              <a:rPr lang="en-US" sz="1400" b="1" dirty="0" err="1">
                <a:solidFill>
                  <a:srgbClr val="1F1A17"/>
                </a:solidFill>
                <a:latin typeface="Century Gothic" pitchFamily="34" charset="0"/>
              </a:rPr>
              <a:t>m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ovl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(%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ebp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) %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ebp</a:t>
            </a:r>
            <a:endParaRPr lang="en-US" sz="1400" b="1" dirty="0" smtClean="0">
              <a:solidFill>
                <a:srgbClr val="1F1A17"/>
              </a:solidFill>
              <a:latin typeface="Century Gothic" pitchFamily="34" charset="0"/>
            </a:endParaRPr>
          </a:p>
          <a:p>
            <a:pPr lvl="1" defTabSz="682653">
              <a:lnSpc>
                <a:spcPct val="150000"/>
              </a:lnSpc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SAVE_ALL (save all GP registers)</a:t>
            </a:r>
          </a:p>
          <a:p>
            <a:pPr lvl="1" defTabSz="682653">
              <a:lnSpc>
                <a:spcPct val="150000"/>
              </a:lnSpc>
            </a:pPr>
            <a:r>
              <a:rPr lang="en-US" sz="1400" b="1" dirty="0">
                <a:solidFill>
                  <a:srgbClr val="1F1A17"/>
                </a:solidFill>
                <a:latin typeface="Century Gothic" pitchFamily="34" charset="0"/>
              </a:rPr>
              <a:t>c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all do_fast_syscall_32</a:t>
            </a:r>
          </a:p>
          <a:p>
            <a:pPr lvl="1" defTabSz="682653">
              <a:lnSpc>
                <a:spcPct val="150000"/>
              </a:lnSpc>
            </a:pPr>
            <a:r>
              <a:rPr lang="en-US" sz="1400" b="1" dirty="0">
                <a:solidFill>
                  <a:srgbClr val="1F1A17"/>
                </a:solidFill>
                <a:latin typeface="Century Gothic" pitchFamily="34" charset="0"/>
              </a:rPr>
              <a:t>	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do_syscall_32_irqs_on(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regs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)</a:t>
            </a:r>
            <a:endParaRPr kumimoji="0" lang="en-US" sz="1400" b="1" u="none" strike="noStrike" kern="1200" cap="none" spc="0" normalizeH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lvl="1" defTabSz="682653">
              <a:lnSpc>
                <a:spcPct val="150000"/>
              </a:lnSpc>
            </a:pPr>
            <a:r>
              <a:rPr lang="en-US" sz="1400" b="1" baseline="0" dirty="0" smtClean="0">
                <a:solidFill>
                  <a:srgbClr val="1F1A17"/>
                </a:solidFill>
                <a:latin typeface="Century Gothic" pitchFamily="34" charset="0"/>
              </a:rPr>
              <a:t>RESTORE_ALL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(Restore GP registers </a:t>
            </a:r>
          </a:p>
          <a:p>
            <a:pPr lvl="1" defTabSz="682653">
              <a:lnSpc>
                <a:spcPct val="150000"/>
              </a:lnSpc>
            </a:pPr>
            <a:r>
              <a:rPr lang="en-US" sz="1400" b="1" dirty="0">
                <a:solidFill>
                  <a:srgbClr val="1F1A17"/>
                </a:solidFill>
                <a:latin typeface="Century Gothic" pitchFamily="34" charset="0"/>
              </a:rPr>
              <a:t>	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			from kernel stack)</a:t>
            </a:r>
          </a:p>
          <a:p>
            <a:pPr lvl="1" defTabSz="682653">
              <a:lnSpc>
                <a:spcPct val="150000"/>
              </a:lnSpc>
            </a:pPr>
            <a:r>
              <a:rPr lang="en-US" sz="1400" b="1" noProof="0" dirty="0" err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sysexit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0164" y="4924033"/>
            <a:ext cx="2681491" cy="996817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C00000"/>
                </a:solidFill>
                <a:latin typeface="Century Gothic" pitchFamily="34" charset="0"/>
              </a:rPr>
              <a:t>SYSENTER_RETURN:</a:t>
            </a:r>
          </a:p>
          <a:p>
            <a:pPr marL="0" marR="0" indent="0" defTabSz="68265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	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popl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%</a:t>
            </a:r>
            <a:r>
              <a:rPr kumimoji="0" lang="en-US" sz="1400" b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ebp</a:t>
            </a:r>
            <a:endParaRPr kumimoji="0" lang="en-US" sz="1400" b="1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defTabSz="68265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baseline="0" dirty="0">
                <a:latin typeface="Century Gothic" pitchFamily="34" charset="0"/>
              </a:rPr>
              <a:t>	</a:t>
            </a:r>
            <a:r>
              <a:rPr lang="en-US" sz="1400" b="1" baseline="0" dirty="0" smtClean="0">
                <a:latin typeface="Century Gothic" pitchFamily="34" charset="0"/>
              </a:rPr>
              <a:t>ret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09428" y="1960429"/>
            <a:ext cx="754087" cy="28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09428" y="2405668"/>
            <a:ext cx="754087" cy="28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10987" y="2897607"/>
            <a:ext cx="754087" cy="28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83642" y="1966157"/>
            <a:ext cx="330301" cy="160757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cs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45501" y="2411277"/>
            <a:ext cx="478559" cy="209893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esp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96107" y="2959956"/>
            <a:ext cx="467408" cy="160757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eip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4" name="Left Arrow 43"/>
          <p:cNvSpPr/>
          <p:nvPr/>
        </p:nvSpPr>
        <p:spPr>
          <a:xfrm>
            <a:off x="1954060" y="5092093"/>
            <a:ext cx="2369963" cy="8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Left Arrow 45"/>
          <p:cNvSpPr/>
          <p:nvPr/>
        </p:nvSpPr>
        <p:spPr>
          <a:xfrm>
            <a:off x="5273458" y="4228805"/>
            <a:ext cx="726509" cy="8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Bent Arrow 19"/>
          <p:cNvSpPr/>
          <p:nvPr/>
        </p:nvSpPr>
        <p:spPr>
          <a:xfrm>
            <a:off x="5774498" y="997514"/>
            <a:ext cx="1958204" cy="2041621"/>
          </a:xfrm>
          <a:prstGeom prst="bentArrow">
            <a:avLst>
              <a:gd name="adj1" fmla="val 2081"/>
              <a:gd name="adj2" fmla="val 6177"/>
              <a:gd name="adj3" fmla="val 669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145100" y="3039135"/>
            <a:ext cx="680715" cy="12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Arrow 46"/>
          <p:cNvSpPr/>
          <p:nvPr/>
        </p:nvSpPr>
        <p:spPr>
          <a:xfrm>
            <a:off x="5323561" y="5154441"/>
            <a:ext cx="726509" cy="8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Left Arrow 47"/>
          <p:cNvSpPr/>
          <p:nvPr/>
        </p:nvSpPr>
        <p:spPr>
          <a:xfrm>
            <a:off x="5298510" y="4674912"/>
            <a:ext cx="726509" cy="8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6112289" y="4118974"/>
            <a:ext cx="1607887" cy="248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24753" y="4605302"/>
            <a:ext cx="1607887" cy="248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143450" y="5139204"/>
            <a:ext cx="1607887" cy="248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467521" y="4127064"/>
            <a:ext cx="1184102" cy="23821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1F1A17"/>
                </a:solidFill>
                <a:latin typeface="Century Gothic" pitchFamily="34" charset="0"/>
              </a:rPr>
              <a:t>__USER__CS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33815" y="4640686"/>
            <a:ext cx="1539334" cy="23821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user stack pointer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33815" y="5172470"/>
            <a:ext cx="1427155" cy="23821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defTabSz="682653"/>
            <a:r>
              <a:rPr lang="en-US" sz="1100" b="1" dirty="0" smtClean="0">
                <a:solidFill>
                  <a:srgbClr val="1F1A17"/>
                </a:solidFill>
                <a:latin typeface="Century Gothic" pitchFamily="34" charset="0"/>
              </a:rPr>
              <a:t>SYSENTER_RETURN</a:t>
            </a:r>
            <a:endParaRPr lang="en-US" sz="1100" b="1" dirty="0">
              <a:solidFill>
                <a:srgbClr val="1F1A17"/>
              </a:solidFill>
              <a:latin typeface="Century Gothic" pitchFamily="34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778696" y="997514"/>
            <a:ext cx="7177414" cy="4776985"/>
          </a:xfrm>
          <a:custGeom>
            <a:avLst/>
            <a:gdLst>
              <a:gd name="connsiteX0" fmla="*/ 2613914 w 6900271"/>
              <a:gd name="connsiteY0" fmla="*/ 79377 h 4495850"/>
              <a:gd name="connsiteX1" fmla="*/ 735009 w 6900271"/>
              <a:gd name="connsiteY1" fmla="*/ 279793 h 4495850"/>
              <a:gd name="connsiteX2" fmla="*/ 133760 w 6900271"/>
              <a:gd name="connsiteY2" fmla="*/ 2258905 h 4495850"/>
              <a:gd name="connsiteX3" fmla="*/ 3140007 w 6900271"/>
              <a:gd name="connsiteY3" fmla="*/ 4425908 h 4495850"/>
              <a:gd name="connsiteX4" fmla="*/ 6847711 w 6900271"/>
              <a:gd name="connsiteY4" fmla="*/ 3799607 h 4495850"/>
              <a:gd name="connsiteX5" fmla="*/ 5294483 w 6900271"/>
              <a:gd name="connsiteY5" fmla="*/ 2158697 h 4495850"/>
              <a:gd name="connsiteX6" fmla="*/ 4893651 w 6900271"/>
              <a:gd name="connsiteY6" fmla="*/ 906094 h 4495850"/>
              <a:gd name="connsiteX7" fmla="*/ 2613914 w 6900271"/>
              <a:gd name="connsiteY7" fmla="*/ 79377 h 449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00271" h="4495850">
                <a:moveTo>
                  <a:pt x="2613914" y="79377"/>
                </a:moveTo>
                <a:cubicBezTo>
                  <a:pt x="1920807" y="-25006"/>
                  <a:pt x="1148368" y="-83462"/>
                  <a:pt x="735009" y="279793"/>
                </a:cubicBezTo>
                <a:cubicBezTo>
                  <a:pt x="321650" y="643048"/>
                  <a:pt x="-267073" y="1567886"/>
                  <a:pt x="133760" y="2258905"/>
                </a:cubicBezTo>
                <a:cubicBezTo>
                  <a:pt x="534593" y="2949924"/>
                  <a:pt x="2021015" y="4169124"/>
                  <a:pt x="3140007" y="4425908"/>
                </a:cubicBezTo>
                <a:cubicBezTo>
                  <a:pt x="4258999" y="4682692"/>
                  <a:pt x="6488632" y="4177475"/>
                  <a:pt x="6847711" y="3799607"/>
                </a:cubicBezTo>
                <a:cubicBezTo>
                  <a:pt x="7206790" y="3421739"/>
                  <a:pt x="5620160" y="2640949"/>
                  <a:pt x="5294483" y="2158697"/>
                </a:cubicBezTo>
                <a:cubicBezTo>
                  <a:pt x="4968806" y="1676445"/>
                  <a:pt x="5342500" y="1252647"/>
                  <a:pt x="4893651" y="906094"/>
                </a:cubicBezTo>
                <a:cubicBezTo>
                  <a:pt x="4444802" y="559541"/>
                  <a:pt x="3307021" y="183760"/>
                  <a:pt x="2613914" y="7937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4696107" y="3759082"/>
            <a:ext cx="2916629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algn="ctr" defTabSz="682653"/>
            <a:r>
              <a:rPr lang="en-US" sz="1400" b="1" dirty="0">
                <a:solidFill>
                  <a:srgbClr val="1F1A17"/>
                </a:solidFill>
                <a:latin typeface="Century Gothic" pitchFamily="34" charset="0"/>
              </a:rPr>
              <a:t>Kernel mode to 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User mode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956110" y="4737937"/>
            <a:ext cx="8141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01804" y="4570135"/>
            <a:ext cx="2916629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algn="ctr" defTabSz="682653"/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CPU control unit </a:t>
            </a:r>
          </a:p>
          <a:p>
            <a:pPr algn="ctr" defTabSz="682653"/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operations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615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Copyright 2015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71168"/>
              </p:ext>
            </p:extLst>
          </p:nvPr>
        </p:nvGraphicFramePr>
        <p:xfrm>
          <a:off x="1665962" y="1039660"/>
          <a:ext cx="8617560" cy="51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7560"/>
              </a:tblGrid>
              <a:tr h="764856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Unix Architectures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0" marR="152400" marT="76200" marB="7620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297617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Types of Kernel</a:t>
                      </a:r>
                    </a:p>
                    <a:p>
                      <a:r>
                        <a:rPr lang="en-US" sz="1800" baseline="0" dirty="0" smtClean="0"/>
                        <a:t>                 - Monolithic</a:t>
                      </a:r>
                    </a:p>
                    <a:p>
                      <a:r>
                        <a:rPr lang="en-US" sz="1800" baseline="0" dirty="0" smtClean="0"/>
                        <a:t>                 - Micro</a:t>
                      </a:r>
                    </a:p>
                    <a:p>
                      <a:r>
                        <a:rPr lang="en-US" sz="1800" baseline="0" dirty="0" smtClean="0"/>
                        <a:t>                 - Modular Monolithic</a:t>
                      </a:r>
                    </a:p>
                  </a:txBody>
                  <a:tcPr marL="152400" marR="152400" marT="76200" marB="7620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7648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Execution Environments</a:t>
                      </a:r>
                      <a:endParaRPr lang="en-US" sz="1800" dirty="0"/>
                    </a:p>
                  </a:txBody>
                  <a:tcPr marL="152400" marR="152400" marT="76200" marB="7620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7648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3G/1G</a:t>
                      </a:r>
                      <a:r>
                        <a:rPr lang="en-US" sz="1800" baseline="0" dirty="0" smtClean="0"/>
                        <a:t> VAS partition</a:t>
                      </a:r>
                      <a:endParaRPr lang="en-US" sz="1800" dirty="0"/>
                    </a:p>
                  </a:txBody>
                  <a:tcPr marL="152400" marR="152400" marT="76200" marB="7620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5438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 set – Pentium II</a:t>
                      </a:r>
                      <a:endParaRPr lang="en-US" sz="1800" dirty="0"/>
                    </a:p>
                  </a:txBody>
                  <a:tcPr marL="152400" marR="152400" marT="76200" marB="7620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54627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System</a:t>
                      </a:r>
                      <a:r>
                        <a:rPr lang="en-US" sz="1800" baseline="0" dirty="0" smtClean="0"/>
                        <a:t> Call mechanism</a:t>
                      </a:r>
                      <a:endParaRPr lang="en-US" sz="1800" dirty="0"/>
                    </a:p>
                  </a:txBody>
                  <a:tcPr marL="152400" marR="152400" marT="76200" marB="7620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Linux kernel linked list</a:t>
                      </a:r>
                      <a:endParaRPr lang="en-US" sz="1800" dirty="0"/>
                    </a:p>
                  </a:txBody>
                  <a:tcPr marL="152400" marR="152400" marT="76200" marB="7620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64639" y="127002"/>
            <a:ext cx="11527365" cy="491412"/>
          </a:xfrm>
        </p:spPr>
        <p:txBody>
          <a:bodyPr/>
          <a:lstStyle/>
          <a:p>
            <a:r>
              <a:rPr lang="en-US" dirty="0" smtClean="0"/>
              <a:t>Cont..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mechanism - Parameter Passing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83971" y="2253342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83971" y="2764970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3971" y="3276599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3971" y="3788228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3971" y="4811484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83971" y="4299856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3971" y="1741714"/>
            <a:ext cx="642257" cy="51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49286" y="1828798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eax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1058" y="2362198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ebx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1058" y="2895598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ecx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3715" y="3396341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edx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92830" y="3897084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esi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1058" y="4419598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edi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2830" y="4909455"/>
            <a:ext cx="6204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ebp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5385" y="1090454"/>
            <a:ext cx="20682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Passing Parameters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26227" y="1970987"/>
            <a:ext cx="723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26228" y="2504387"/>
            <a:ext cx="723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26228" y="3020784"/>
            <a:ext cx="723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48282" y="3512021"/>
            <a:ext cx="723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48282" y="4046094"/>
            <a:ext cx="723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26228" y="4555670"/>
            <a:ext cx="723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6228" y="5039595"/>
            <a:ext cx="723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50126" y="1784111"/>
            <a:ext cx="20682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System call number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0231" y="2348599"/>
            <a:ext cx="20682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Parameter 1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7133" y="2858174"/>
            <a:ext cx="20682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Parameter 2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8176" y="3352491"/>
            <a:ext cx="20682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Parameter 3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7132" y="3903905"/>
            <a:ext cx="20682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Parameter 4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67131" y="4387829"/>
            <a:ext cx="20682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Parameter 5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7130" y="4874790"/>
            <a:ext cx="2068285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Parameter 6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86668" y="5040081"/>
            <a:ext cx="3248901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What if function takes more than 6 parameters ?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86667" y="5573510"/>
            <a:ext cx="3248901" cy="284378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Ref Bovet – Page - 416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558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linked list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090094" y="2536372"/>
            <a:ext cx="1340389" cy="3048000"/>
            <a:chOff x="1328057" y="1578429"/>
            <a:chExt cx="1545772" cy="3048000"/>
          </a:xfrm>
        </p:grpSpPr>
        <p:sp>
          <p:nvSpPr>
            <p:cNvPr id="3" name="Rectangle 2"/>
            <p:cNvSpPr/>
            <p:nvPr/>
          </p:nvSpPr>
          <p:spPr>
            <a:xfrm>
              <a:off x="1328057" y="1578429"/>
              <a:ext cx="1534886" cy="304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338942" y="3352800"/>
              <a:ext cx="1534887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" idx="1"/>
              <a:endCxn id="3" idx="3"/>
            </p:cNvCxnSpPr>
            <p:nvPr/>
          </p:nvCxnSpPr>
          <p:spPr>
            <a:xfrm rot="10800000" flipH="1">
              <a:off x="1328057" y="3102429"/>
              <a:ext cx="1534886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397919" y="2536371"/>
            <a:ext cx="1340389" cy="3048000"/>
            <a:chOff x="1328057" y="1578429"/>
            <a:chExt cx="1545772" cy="3048000"/>
          </a:xfrm>
        </p:grpSpPr>
        <p:sp>
          <p:nvSpPr>
            <p:cNvPr id="16" name="Rectangle 15"/>
            <p:cNvSpPr/>
            <p:nvPr/>
          </p:nvSpPr>
          <p:spPr>
            <a:xfrm>
              <a:off x="1328057" y="1578429"/>
              <a:ext cx="1534886" cy="304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338942" y="3352800"/>
              <a:ext cx="1534887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1"/>
              <a:endCxn id="16" idx="3"/>
            </p:cNvCxnSpPr>
            <p:nvPr/>
          </p:nvCxnSpPr>
          <p:spPr>
            <a:xfrm rot="10800000" flipH="1">
              <a:off x="1328057" y="3102429"/>
              <a:ext cx="1534886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749202" y="2536373"/>
            <a:ext cx="1340389" cy="3048000"/>
            <a:chOff x="1328057" y="1578429"/>
            <a:chExt cx="1545772" cy="3048000"/>
          </a:xfrm>
        </p:grpSpPr>
        <p:sp>
          <p:nvSpPr>
            <p:cNvPr id="21" name="Rectangle 20"/>
            <p:cNvSpPr/>
            <p:nvPr/>
          </p:nvSpPr>
          <p:spPr>
            <a:xfrm>
              <a:off x="1328057" y="1578429"/>
              <a:ext cx="1534886" cy="304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338942" y="3352800"/>
              <a:ext cx="1534887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1"/>
              <a:endCxn id="21" idx="3"/>
            </p:cNvCxnSpPr>
            <p:nvPr/>
          </p:nvCxnSpPr>
          <p:spPr>
            <a:xfrm rot="10800000" flipH="1">
              <a:off x="1328057" y="3102429"/>
              <a:ext cx="1534886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306285" y="3755571"/>
            <a:ext cx="1121228" cy="664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1"/>
            <a:endCxn id="25" idx="3"/>
          </p:cNvCxnSpPr>
          <p:nvPr/>
        </p:nvCxnSpPr>
        <p:spPr>
          <a:xfrm rot="10800000" flipH="1">
            <a:off x="1306285" y="4087586"/>
            <a:ext cx="11212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05742" y="3799115"/>
            <a:ext cx="6531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>
            <a:off x="6749138" y="3918857"/>
            <a:ext cx="968830" cy="3156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>
            <a:off x="4419600" y="3929743"/>
            <a:ext cx="968830" cy="3156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77762" y="3799115"/>
            <a:ext cx="133095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96419" y="3799115"/>
            <a:ext cx="133095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36848" y="3799115"/>
            <a:ext cx="133095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441371" y="3799122"/>
            <a:ext cx="9470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760028" y="3788236"/>
            <a:ext cx="9470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2142" y="1981200"/>
            <a:ext cx="2688771" cy="930709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struct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list_head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{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	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struct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list_head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*next;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	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struct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list_head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*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prev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;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}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307287" y="2373085"/>
            <a:ext cx="2688771" cy="2438814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	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Struct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{</a:t>
            </a: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.</a:t>
            </a: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.</a:t>
            </a: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.</a:t>
            </a:r>
          </a:p>
          <a:p>
            <a:pPr algn="ctr" defTabSz="682653"/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struct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list_head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list;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.</a:t>
            </a: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.</a:t>
            </a: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.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}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Mechanism</a:t>
            </a:r>
            <a:endParaRPr lang="en-US" dirty="0"/>
          </a:p>
        </p:txBody>
      </p:sp>
      <p:sp>
        <p:nvSpPr>
          <p:cNvPr id="3" name="Flowchart: Punched Tape 2"/>
          <p:cNvSpPr/>
          <p:nvPr/>
        </p:nvSpPr>
        <p:spPr>
          <a:xfrm flipH="1">
            <a:off x="1111454" y="1889568"/>
            <a:ext cx="1470373" cy="2405895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unched Tape 3"/>
          <p:cNvSpPr/>
          <p:nvPr/>
        </p:nvSpPr>
        <p:spPr>
          <a:xfrm flipH="1">
            <a:off x="2850693" y="1889568"/>
            <a:ext cx="1470373" cy="2405895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783773" y="1227684"/>
            <a:ext cx="3839770" cy="3729662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5304230" y="1227680"/>
            <a:ext cx="3839770" cy="3729662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40790" y="2656513"/>
            <a:ext cx="520931" cy="690321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….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xyz()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95181" y="2456897"/>
            <a:ext cx="739387" cy="1314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xyz() {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…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SYSENTER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…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}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7901" y="5020382"/>
            <a:ext cx="1243512" cy="89825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Call invocation in application program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3532" y="5051900"/>
            <a:ext cx="1243512" cy="690321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Wrapper routine in 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libc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standard library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220" y="2263432"/>
            <a:ext cx="1499895" cy="13615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1F1A17"/>
                </a:solidFill>
                <a:latin typeface="Century Gothic" pitchFamily="34" charset="0"/>
              </a:rPr>
              <a:t>s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ysenter_entry: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  …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  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sys_xyz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()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  …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  SYSEXIT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82740" y="2290141"/>
            <a:ext cx="1073161" cy="1146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sys_xyz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() 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{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1F1A17"/>
                </a:solidFill>
                <a:latin typeface="Century Gothic" pitchFamily="34" charset="0"/>
              </a:rPr>
              <a:t>d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river_xyz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1F1A17"/>
              </a:solidFill>
              <a:latin typeface="Century Gothic" pitchFamily="34" charset="0"/>
            </a:endParaRP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}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440" y="5072913"/>
            <a:ext cx="1243512" cy="48239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 call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handler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00488" y="5051900"/>
            <a:ext cx="1243512" cy="48239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call service routine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2962" y="880981"/>
            <a:ext cx="823406" cy="274461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User Mode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509" y="859969"/>
            <a:ext cx="1092273" cy="274461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 Mode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02906" y="2635501"/>
            <a:ext cx="1050265" cy="3572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833743" y="2477909"/>
            <a:ext cx="1890477" cy="4307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034952" y="2509429"/>
            <a:ext cx="722582" cy="1575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7068560" y="2992708"/>
            <a:ext cx="705778" cy="1575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3934568" y="3328904"/>
            <a:ext cx="1823261" cy="630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2153319" y="3234349"/>
            <a:ext cx="1058667" cy="25214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Alternate Process 30"/>
          <p:cNvSpPr/>
          <p:nvPr/>
        </p:nvSpPr>
        <p:spPr>
          <a:xfrm>
            <a:off x="9619988" y="1317664"/>
            <a:ext cx="2242159" cy="3729662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204486" y="2340343"/>
            <a:ext cx="1294407" cy="1146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driver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_xyz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() {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…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1F1A17"/>
              </a:solidFill>
              <a:latin typeface="Century Gothic" pitchFamily="34" charset="0"/>
            </a:endParaRP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}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718115" y="2509430"/>
            <a:ext cx="1486371" cy="1838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8855901" y="3113953"/>
            <a:ext cx="1311177" cy="10995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29933" y="5147149"/>
            <a:ext cx="1243512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 module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730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Mechanism</a:t>
            </a:r>
            <a:endParaRPr lang="en-US" dirty="0"/>
          </a:p>
        </p:txBody>
      </p:sp>
      <p:sp>
        <p:nvSpPr>
          <p:cNvPr id="3" name="Flowchart: Punched Tape 2"/>
          <p:cNvSpPr/>
          <p:nvPr/>
        </p:nvSpPr>
        <p:spPr>
          <a:xfrm flipH="1">
            <a:off x="1111454" y="1889568"/>
            <a:ext cx="1470373" cy="2405895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unched Tape 3"/>
          <p:cNvSpPr/>
          <p:nvPr/>
        </p:nvSpPr>
        <p:spPr>
          <a:xfrm flipH="1">
            <a:off x="2850693" y="1889568"/>
            <a:ext cx="1470373" cy="2405895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783773" y="1227684"/>
            <a:ext cx="3839770" cy="3729662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5304230" y="1227680"/>
            <a:ext cx="3839770" cy="3729662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40790" y="2656513"/>
            <a:ext cx="520931" cy="690321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….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xyz()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95181" y="2456897"/>
            <a:ext cx="739387" cy="1314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xyz() {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…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SYSENTER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…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}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7901" y="5020382"/>
            <a:ext cx="1243512" cy="89825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Call invocation in application program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3532" y="5051900"/>
            <a:ext cx="1243512" cy="690321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Wrapper routine in 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libc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standard library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4220" y="2263432"/>
            <a:ext cx="1499895" cy="13615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1F1A17"/>
                </a:solidFill>
                <a:latin typeface="Century Gothic" pitchFamily="34" charset="0"/>
              </a:rPr>
              <a:t>s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ysenter_entry: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  …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  </a:t>
            </a: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sys_xyz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()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  …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   SYSEXIT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82740" y="2290141"/>
            <a:ext cx="1073161" cy="1146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sys_xyz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() 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{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file_xyz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1F1A17"/>
              </a:solidFill>
              <a:latin typeface="Century Gothic" pitchFamily="34" charset="0"/>
            </a:endParaRP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}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440" y="5072913"/>
            <a:ext cx="1243512" cy="48239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 call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handler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00488" y="5051900"/>
            <a:ext cx="1243512" cy="48239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System</a:t>
            </a:r>
            <a:r>
              <a:rPr kumimoji="0" lang="en-US" sz="1400" b="1" u="none" strike="noStrike" kern="1200" cap="none" spc="0" normalizeH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call service routine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2962" y="880981"/>
            <a:ext cx="823406" cy="274461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User Mode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509" y="859969"/>
            <a:ext cx="1092273" cy="274461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 Mode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02906" y="2635501"/>
            <a:ext cx="1050265" cy="3572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833743" y="2477909"/>
            <a:ext cx="1890477" cy="4307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034952" y="2509429"/>
            <a:ext cx="722582" cy="1575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7068560" y="2992708"/>
            <a:ext cx="705778" cy="1575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3934568" y="3328904"/>
            <a:ext cx="1823261" cy="630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2153319" y="3234349"/>
            <a:ext cx="1058667" cy="25214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Alternate Process 30"/>
          <p:cNvSpPr/>
          <p:nvPr/>
        </p:nvSpPr>
        <p:spPr>
          <a:xfrm>
            <a:off x="9619988" y="1317664"/>
            <a:ext cx="2242159" cy="3729662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204486" y="2340343"/>
            <a:ext cx="1294407" cy="1146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solidFill>
                  <a:srgbClr val="1F1A17"/>
                </a:solidFill>
                <a:latin typeface="Century Gothic" pitchFamily="34" charset="0"/>
              </a:rPr>
              <a:t>file_xyz</a:t>
            </a: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() {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…</a:t>
            </a: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1F1A17"/>
              </a:solidFill>
              <a:latin typeface="Century Gothic" pitchFamily="34" charset="0"/>
            </a:endParaRPr>
          </a:p>
          <a:p>
            <a:pPr marL="0" marR="0" indent="0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F1A17"/>
                </a:solidFill>
                <a:latin typeface="Century Gothic" pitchFamily="34" charset="0"/>
              </a:rPr>
              <a:t>}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718115" y="2509430"/>
            <a:ext cx="1486371" cy="1838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8855901" y="3113953"/>
            <a:ext cx="1311177" cy="10995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229933" y="5147149"/>
            <a:ext cx="1243512" cy="499822"/>
          </a:xfrm>
          <a:prstGeom prst="rect">
            <a:avLst/>
          </a:prstGeom>
          <a:noFill/>
        </p:spPr>
        <p:txBody>
          <a:bodyPr vert="horz" wrap="square" lIns="68265" tIns="34134" rIns="68265" bIns="34134" rtlCol="0" anchor="ctr">
            <a:spAutoFit/>
          </a:bodyPr>
          <a:lstStyle/>
          <a:p>
            <a:pPr marL="0" marR="0" indent="0" algn="ctr" defTabSz="682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Kernel module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378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79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301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0000" y="2572638"/>
            <a:ext cx="6731000" cy="1397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381" tIns="76190" rIns="152381" bIns="76190" rtlCol="0" anchor="ctr"/>
          <a:lstStyle/>
          <a:p>
            <a:pPr algn="ctr" defTabSz="1137618"/>
            <a:r>
              <a:rPr lang="en-US" dirty="0">
                <a:solidFill>
                  <a:prstClr val="white"/>
                </a:solidFill>
              </a:rPr>
              <a:t>What is an Operating System?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0000" y="1081277"/>
            <a:ext cx="6731000" cy="1397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381" tIns="76190" rIns="152381" bIns="76190" rtlCol="0" anchor="ctr"/>
          <a:lstStyle/>
          <a:p>
            <a:pPr algn="ctr" defTabSz="1137618"/>
            <a:r>
              <a:rPr lang="en-US" dirty="0">
                <a:solidFill>
                  <a:prstClr val="white"/>
                </a:solidFill>
              </a:rPr>
              <a:t>What is a System?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0000" y="4064000"/>
            <a:ext cx="6731000" cy="1397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381" tIns="76190" rIns="152381" bIns="76190" rtlCol="0" anchor="ctr"/>
          <a:lstStyle/>
          <a:p>
            <a:pPr algn="ctr" defTabSz="1137618"/>
            <a:r>
              <a:rPr lang="en-US" dirty="0">
                <a:solidFill>
                  <a:prstClr val="white"/>
                </a:solidFill>
              </a:rPr>
              <a:t>What is an Operating System Software?</a:t>
            </a:r>
          </a:p>
        </p:txBody>
      </p:sp>
    </p:spTree>
    <p:extLst>
      <p:ext uri="{BB962C8B-B14F-4D97-AF65-F5344CB8AC3E}">
        <p14:creationId xmlns:p14="http://schemas.microsoft.com/office/powerpoint/2010/main" val="56917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00188843"/>
              </p:ext>
            </p:extLst>
          </p:nvPr>
        </p:nvGraphicFramePr>
        <p:xfrm>
          <a:off x="1497208" y="966243"/>
          <a:ext cx="8382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48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Copyright 2015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4639" y="127002"/>
            <a:ext cx="11527365" cy="491412"/>
          </a:xfrm>
        </p:spPr>
        <p:txBody>
          <a:bodyPr/>
          <a:lstStyle/>
          <a:p>
            <a:r>
              <a:rPr lang="en-US" dirty="0" smtClean="0"/>
              <a:t>Memory Management	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79973541"/>
              </p:ext>
            </p:extLst>
          </p:nvPr>
        </p:nvGraphicFramePr>
        <p:xfrm>
          <a:off x="2032000" y="988233"/>
          <a:ext cx="8128000" cy="5107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28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0000" y="1632635"/>
            <a:ext cx="1905000" cy="292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381" tIns="76190" rIns="152381" bIns="76190" rtlCol="0" anchor="ctr"/>
          <a:lstStyle/>
          <a:p>
            <a:pPr algn="ctr" defTabSz="1137618"/>
            <a:endParaRPr lang="en-US" sz="2300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59000" y="4784334"/>
            <a:ext cx="2921000" cy="422668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2000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77000" y="4784334"/>
            <a:ext cx="2921000" cy="422668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2000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67000" y="3763425"/>
            <a:ext cx="1651000" cy="376497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700" b="1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67000" y="3167965"/>
            <a:ext cx="1651000" cy="376497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700" b="1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67000" y="2566003"/>
            <a:ext cx="1651000" cy="376497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700" b="1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000" y="1973383"/>
            <a:ext cx="1651000" cy="376497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700" b="1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112000" y="1632635"/>
            <a:ext cx="1905000" cy="292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381" tIns="76190" rIns="152381" bIns="76190" rtlCol="0" anchor="ctr"/>
          <a:lstStyle/>
          <a:p>
            <a:pPr algn="ctr" defTabSz="1137618"/>
            <a:endParaRPr lang="en-US" sz="2300" dirty="0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60492" y="3775398"/>
            <a:ext cx="1651000" cy="376497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700" b="1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7112000" y="3356212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112000" y="2013635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112000" y="2648635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60492" y="2046045"/>
            <a:ext cx="1651000" cy="638107"/>
          </a:xfrm>
          <a:prstGeom prst="rect">
            <a:avLst/>
          </a:prstGeom>
          <a:noFill/>
        </p:spPr>
        <p:txBody>
          <a:bodyPr vert="horz" wrap="square" lIns="113760" tIns="56884" rIns="113760" bIns="56884" rtlCol="0" anchor="ctr">
            <a:spAutoFit/>
          </a:bodyPr>
          <a:lstStyle/>
          <a:p>
            <a:pPr algn="ctr" defTabSz="1137618"/>
            <a:r>
              <a:rPr lang="en-US" sz="1700" b="1" dirty="0">
                <a:solidFill>
                  <a:srgbClr val="1F1A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4445002" y="1632635"/>
            <a:ext cx="2715492" cy="17235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445000" y="4553635"/>
            <a:ext cx="2667000" cy="174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itle 5"/>
          <p:cNvSpPr>
            <a:spLocks noGrp="1"/>
          </p:cNvSpPr>
          <p:nvPr>
            <p:ph type="title"/>
          </p:nvPr>
        </p:nvSpPr>
        <p:spPr>
          <a:xfrm>
            <a:off x="664639" y="127002"/>
            <a:ext cx="11527365" cy="491412"/>
          </a:xfrm>
        </p:spPr>
        <p:txBody>
          <a:bodyPr/>
          <a:lstStyle/>
          <a:p>
            <a:r>
              <a:rPr lang="en-US" dirty="0" smtClean="0"/>
              <a:t>Memory Management Cont..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6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Copyright 2015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4639" y="127002"/>
            <a:ext cx="11527365" cy="491412"/>
          </a:xfrm>
        </p:spPr>
        <p:txBody>
          <a:bodyPr/>
          <a:lstStyle/>
          <a:p>
            <a:r>
              <a:rPr lang="en-US" dirty="0" smtClean="0"/>
              <a:t>Process Management	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46279431"/>
              </p:ext>
            </p:extLst>
          </p:nvPr>
        </p:nvGraphicFramePr>
        <p:xfrm>
          <a:off x="2032000" y="1143000"/>
          <a:ext cx="8128000" cy="421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75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Copyright 2015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4639" y="127002"/>
            <a:ext cx="11527365" cy="491412"/>
          </a:xfrm>
        </p:spPr>
        <p:txBody>
          <a:bodyPr/>
          <a:lstStyle/>
          <a:p>
            <a:r>
              <a:rPr lang="en-US" dirty="0" smtClean="0"/>
              <a:t>File Management	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8432406"/>
              </p:ext>
            </p:extLst>
          </p:nvPr>
        </p:nvGraphicFramePr>
        <p:xfrm>
          <a:off x="640935" y="-254000"/>
          <a:ext cx="8128000" cy="399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88" y="1524000"/>
            <a:ext cx="5520375" cy="426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-TMPL-Presentation-v3.6">
  <a:themeElements>
    <a:clrScheme name="GlobalEdge -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3DD"/>
      </a:hlink>
      <a:folHlink>
        <a:srgbClr val="800080"/>
      </a:folHlink>
    </a:clrScheme>
    <a:fontScheme name="Official GlobalEdg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horz" lIns="68265" tIns="34134" rIns="68265" bIns="34134" rtlCol="0" anchor="ctr"/>
      <a:lstStyle>
        <a:defPPr marL="0" marR="0" indent="0" algn="ctr" defTabSz="68265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b="0" i="1" u="none" strike="noStrike" kern="1200" cap="none" spc="0" normalizeH="0" baseline="0" noProof="0" dirty="0" smtClean="0">
            <a:ln>
              <a:noFill/>
            </a:ln>
            <a:solidFill>
              <a:srgbClr val="1F1A17"/>
            </a:solidFill>
            <a:effectLst/>
            <a:uLnTx/>
            <a:uFillTx/>
            <a:latin typeface="Century Gothic" pitchFamily="34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GES-TMPL-Presentation-v3.5.potx" id="{B9323F87-47DA-4A63-9539-694A6C874902}" vid="{CEBC3390-F83A-4D66-BBB8-96B7BCCBEA6D}"/>
    </a:ext>
  </a:extLst>
</a:theme>
</file>

<file path=ppt/theme/theme2.xml><?xml version="1.0" encoding="utf-8"?>
<a:theme xmlns:a="http://schemas.openxmlformats.org/drawingml/2006/main" name="1_GES-TMPL-Presentation-v3.6">
  <a:themeElements>
    <a:clrScheme name="GlobalEdge -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3DD"/>
      </a:hlink>
      <a:folHlink>
        <a:srgbClr val="800080"/>
      </a:folHlink>
    </a:clrScheme>
    <a:fontScheme name="Official GlobalEdg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horz" lIns="68265" tIns="34134" rIns="68265" bIns="34134" rtlCol="0" anchor="ctr"/>
      <a:lstStyle>
        <a:defPPr marL="0" marR="0" indent="0" algn="ctr" defTabSz="68265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b="0" i="1" u="none" strike="noStrike" kern="1200" cap="none" spc="0" normalizeH="0" baseline="0" noProof="0" dirty="0" smtClean="0">
            <a:ln>
              <a:noFill/>
            </a:ln>
            <a:solidFill>
              <a:srgbClr val="1F1A17"/>
            </a:solidFill>
            <a:effectLst/>
            <a:uLnTx/>
            <a:uFillTx/>
            <a:latin typeface="Century Gothic" pitchFamily="34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GES-TMPL-Presentation-v3.5.potx" id="{B9323F87-47DA-4A63-9539-694A6C874902}" vid="{CEBC3390-F83A-4D66-BBB8-96B7BCCBEA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6037</TotalTime>
  <Words>930</Words>
  <Application>Microsoft Office PowerPoint</Application>
  <PresentationFormat>Custom</PresentationFormat>
  <Paragraphs>475</Paragraphs>
  <Slides>35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GES-TMPL-Presentation-v3.6</vt:lpstr>
      <vt:lpstr>1_GES-TMPL-Presentation-v3.6</vt:lpstr>
      <vt:lpstr>Introduction to Unix Operating System</vt:lpstr>
      <vt:lpstr>PowerPoint Presentation</vt:lpstr>
      <vt:lpstr>Cont.. </vt:lpstr>
      <vt:lpstr>PowerPoint Presentation</vt:lpstr>
      <vt:lpstr>PowerPoint Presentation</vt:lpstr>
      <vt:lpstr>Memory Management </vt:lpstr>
      <vt:lpstr>Memory Management Cont.. </vt:lpstr>
      <vt:lpstr>Process Management </vt:lpstr>
      <vt:lpstr>File Management </vt:lpstr>
      <vt:lpstr>File System Structures</vt:lpstr>
      <vt:lpstr>File Management Cont.. </vt:lpstr>
      <vt:lpstr>File Management Cont.. </vt:lpstr>
      <vt:lpstr>IO Management </vt:lpstr>
      <vt:lpstr>Inter process Communication</vt:lpstr>
      <vt:lpstr>Interrupt Handling</vt:lpstr>
      <vt:lpstr>Event Generation</vt:lpstr>
      <vt:lpstr>UNIX 1973</vt:lpstr>
      <vt:lpstr>UNIX 1983</vt:lpstr>
      <vt:lpstr>Monolithic vs Microkernel</vt:lpstr>
      <vt:lpstr>UNIX variant – Linux - 1993</vt:lpstr>
      <vt:lpstr>GNU/Linux 1997 - Modular Monolithic</vt:lpstr>
      <vt:lpstr>UNIX 2003</vt:lpstr>
      <vt:lpstr>Execution Environments</vt:lpstr>
      <vt:lpstr>3G / 1G Virtual Address Space Partition</vt:lpstr>
      <vt:lpstr>Register set – Pentium II</vt:lpstr>
      <vt:lpstr>System Call Mechanism</vt:lpstr>
      <vt:lpstr>System Call Mechanism</vt:lpstr>
      <vt:lpstr>sysenter and sysexit</vt:lpstr>
      <vt:lpstr>sysenter and sysexit</vt:lpstr>
      <vt:lpstr>System call mechanism - Parameter Passing </vt:lpstr>
      <vt:lpstr>Linux Kernel linked list</vt:lpstr>
      <vt:lpstr>System Call Mechanism</vt:lpstr>
      <vt:lpstr>System Call Mechanism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LnD</dc:creator>
  <cp:lastModifiedBy>Prabhunath </cp:lastModifiedBy>
  <cp:revision>166</cp:revision>
  <dcterms:created xsi:type="dcterms:W3CDTF">2016-09-22T14:23:11Z</dcterms:created>
  <dcterms:modified xsi:type="dcterms:W3CDTF">2016-10-18T08:50:46Z</dcterms:modified>
</cp:coreProperties>
</file>