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7" r:id="rId5"/>
    <p:sldId id="276" r:id="rId6"/>
    <p:sldId id="296" r:id="rId7"/>
    <p:sldId id="294" r:id="rId8"/>
    <p:sldId id="297" r:id="rId9"/>
    <p:sldId id="295" r:id="rId10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34" d="100"/>
          <a:sy n="34" d="100"/>
        </p:scale>
        <p:origin x="990" y="5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11-06-2022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11-06-2022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050997" y="8097323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499850" y="8474075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Arreglos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4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2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984250" y="2794879"/>
            <a:ext cx="16002000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L" sz="4000" dirty="0" smtClean="0"/>
              <a:t>Crear arreglos de dos o más dimensiones para el desarrollo de operaciones con sus elementos, de acuerdo a lo requerido en el caso.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Objetivo de la Actividad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996591" y="4816475"/>
            <a:ext cx="17830800" cy="1974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8825" indent="-758825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40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Indicadores de logro</a:t>
            </a:r>
            <a:endParaRPr lang="es-CL" sz="40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rgbClr val="0070C0"/>
                </a:solidFill>
                <a:ea typeface="Noto Sans Symbols"/>
                <a:cs typeface="Noto Sans Symbols"/>
              </a:rPr>
              <a:t>Utiliza arreglos que permitan el almacenamiento de datos según los requerimientos del problema planteado </a:t>
            </a:r>
            <a:endParaRPr lang="es-MX" sz="3200" dirty="0" smtClean="0">
              <a:solidFill>
                <a:srgbClr val="0070C0"/>
              </a:solidFill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743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908050" y="2378075"/>
            <a:ext cx="18208325" cy="841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 1:</a:t>
            </a:r>
          </a:p>
          <a:p>
            <a:pPr marL="361950" indent="-361950"/>
            <a:r>
              <a:rPr lang="es-CL" sz="2800" dirty="0" smtClean="0"/>
              <a:t>Crear dos arreglos de dos dimensiones de tamaño 3 x 3, con </a:t>
            </a:r>
            <a:r>
              <a:rPr lang="es-CL" sz="2800" dirty="0"/>
              <a:t>elementos </a:t>
            </a:r>
            <a:r>
              <a:rPr lang="es-CL" sz="2800" dirty="0" smtClean="0"/>
              <a:t>de tipo numérico entero, </a:t>
            </a:r>
            <a:r>
              <a:rPr lang="es-CL" sz="2800" dirty="0"/>
              <a:t>luego:</a:t>
            </a:r>
            <a:endParaRPr lang="en-US" sz="2800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dirty="0" smtClean="0"/>
              <a:t>Muestra la matriz 1.</a:t>
            </a:r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dirty="0" smtClean="0"/>
              <a:t>Muestra la matriz 2.</a:t>
            </a:r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dirty="0" smtClean="0"/>
              <a:t>Muestre la matriz resultante de la multiplicación de la matriz 1 y matriz 2.</a:t>
            </a:r>
          </a:p>
          <a:p>
            <a:pPr marL="1069975" lvl="0" indent="-346075">
              <a:buFont typeface="Arial" panose="020B0604020202020204" pitchFamily="34" charset="0"/>
              <a:buChar char="•"/>
            </a:pPr>
            <a:endParaRPr lang="es-CL" sz="2800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endParaRPr lang="es-CL" sz="2800" dirty="0" smtClean="0"/>
          </a:p>
          <a:p>
            <a:r>
              <a:rPr lang="es-MX" sz="3600" b="1" dirty="0">
                <a:solidFill>
                  <a:srgbClr val="0070C0"/>
                </a:solidFill>
              </a:rPr>
              <a:t>Ejercicio 2:</a:t>
            </a:r>
            <a:r>
              <a:rPr lang="es-MX" sz="2800" b="1" dirty="0">
                <a:solidFill>
                  <a:srgbClr val="0070C0"/>
                </a:solidFill>
              </a:rPr>
              <a:t> </a:t>
            </a:r>
          </a:p>
          <a:p>
            <a:r>
              <a:rPr lang="es-CL" sz="2800" dirty="0"/>
              <a:t>Crear un </a:t>
            </a:r>
            <a:r>
              <a:rPr lang="es-CL" sz="2800" dirty="0" smtClean="0"/>
              <a:t>arreglo de dos dimensiones de tamaño 10 y 4,  </a:t>
            </a:r>
            <a:r>
              <a:rPr lang="es-CL" sz="2800" smtClean="0"/>
              <a:t>el cual, </a:t>
            </a:r>
            <a:r>
              <a:rPr lang="es-CL" sz="2800" dirty="0"/>
              <a:t>simula </a:t>
            </a:r>
            <a:r>
              <a:rPr lang="es-CL" sz="2800" dirty="0" smtClean="0"/>
              <a:t>a un bus. </a:t>
            </a:r>
          </a:p>
          <a:p>
            <a:r>
              <a:rPr lang="es-CL" sz="2800" dirty="0" smtClean="0"/>
              <a:t>Se pide asignar los números </a:t>
            </a:r>
            <a:r>
              <a:rPr lang="es-CL" sz="2800" dirty="0"/>
              <a:t>de asiento </a:t>
            </a:r>
            <a:r>
              <a:rPr lang="es-CL" sz="2800" dirty="0" smtClean="0"/>
              <a:t>en forma automática, considerando el siguiente formato:</a:t>
            </a:r>
            <a:endParaRPr lang="en-US" sz="2800" dirty="0"/>
          </a:p>
          <a:p>
            <a:r>
              <a:rPr lang="es-CL" sz="2800" dirty="0"/>
              <a:t> </a:t>
            </a:r>
            <a:endParaRPr lang="en-US" sz="2800" dirty="0"/>
          </a:p>
          <a:p>
            <a:pPr algn="ctr"/>
            <a:r>
              <a:rPr lang="es-CL" sz="1600" b="1" dirty="0"/>
              <a:t>1	2		3	4</a:t>
            </a:r>
            <a:endParaRPr lang="en-US" sz="1600" b="1" dirty="0"/>
          </a:p>
          <a:p>
            <a:pPr algn="ctr"/>
            <a:r>
              <a:rPr lang="es-CL" sz="1600" b="1" dirty="0"/>
              <a:t>5	6		7	8</a:t>
            </a:r>
            <a:endParaRPr lang="en-US" sz="1600" b="1" dirty="0"/>
          </a:p>
          <a:p>
            <a:pPr algn="ctr"/>
            <a:r>
              <a:rPr lang="es-CL" sz="1600" b="1" dirty="0"/>
              <a:t>9	10		11	12</a:t>
            </a:r>
            <a:endParaRPr lang="en-US" sz="1600" b="1" dirty="0"/>
          </a:p>
          <a:p>
            <a:pPr algn="ctr"/>
            <a:r>
              <a:rPr lang="es-CL" sz="1600" b="1" dirty="0"/>
              <a:t>13	14		15	16</a:t>
            </a:r>
            <a:endParaRPr lang="en-US" sz="1600" b="1" dirty="0"/>
          </a:p>
          <a:p>
            <a:pPr algn="ctr"/>
            <a:r>
              <a:rPr lang="es-CL" sz="1600" b="1" dirty="0"/>
              <a:t>17	18		19	20</a:t>
            </a:r>
            <a:endParaRPr lang="en-US" sz="1600" b="1" dirty="0"/>
          </a:p>
          <a:p>
            <a:pPr algn="ctr"/>
            <a:r>
              <a:rPr lang="es-CL" sz="1600" b="1" dirty="0"/>
              <a:t>21	22		23	24</a:t>
            </a:r>
            <a:endParaRPr lang="en-US" sz="1600" b="1" dirty="0"/>
          </a:p>
          <a:p>
            <a:pPr algn="ctr"/>
            <a:r>
              <a:rPr lang="es-CL" sz="1600" b="1" dirty="0"/>
              <a:t>25	26		27	28</a:t>
            </a:r>
            <a:endParaRPr lang="en-US" sz="1600" b="1" dirty="0"/>
          </a:p>
          <a:p>
            <a:pPr algn="ctr"/>
            <a:r>
              <a:rPr lang="es-CL" sz="1600" b="1" dirty="0"/>
              <a:t>29	30		31	32</a:t>
            </a:r>
            <a:endParaRPr lang="en-US" sz="1600" b="1" dirty="0"/>
          </a:p>
          <a:p>
            <a:pPr algn="ctr"/>
            <a:r>
              <a:rPr lang="es-CL" sz="1600" b="1" dirty="0"/>
              <a:t>33	34		35	36</a:t>
            </a:r>
            <a:endParaRPr lang="en-US" sz="1600" b="1" dirty="0"/>
          </a:p>
          <a:p>
            <a:pPr algn="ctr"/>
            <a:r>
              <a:rPr lang="es-CL" sz="1600" b="1" dirty="0"/>
              <a:t>37	38		39	</a:t>
            </a:r>
            <a:r>
              <a:rPr lang="es-CL" sz="1600" b="1" dirty="0" smtClean="0"/>
              <a:t>40</a:t>
            </a:r>
            <a:endParaRPr lang="es-MX" sz="36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908050" y="2378075"/>
            <a:ext cx="18208325" cy="5999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 smtClean="0">
                <a:solidFill>
                  <a:srgbClr val="0070C0"/>
                </a:solidFill>
              </a:rPr>
              <a:t>Ejercicio 3: </a:t>
            </a:r>
            <a:endParaRPr lang="es-MX" sz="3600" b="1" dirty="0">
              <a:solidFill>
                <a:srgbClr val="0070C0"/>
              </a:solidFill>
            </a:endParaRPr>
          </a:p>
          <a:p>
            <a:r>
              <a:rPr lang="es-CL" sz="2800" dirty="0"/>
              <a:t>Crear </a:t>
            </a:r>
            <a:r>
              <a:rPr lang="es-CL" sz="2800" dirty="0" smtClean="0"/>
              <a:t>un arreglo de dos dimensiones de </a:t>
            </a:r>
            <a:r>
              <a:rPr lang="es-CL" sz="2800" dirty="0"/>
              <a:t>tamaño </a:t>
            </a:r>
            <a:r>
              <a:rPr lang="es-CL" sz="2800" dirty="0" smtClean="0"/>
              <a:t>4 y 5, </a:t>
            </a:r>
            <a:r>
              <a:rPr lang="es-CL" sz="2800" dirty="0"/>
              <a:t>con elementos aleatorios de números enteros del 0 al </a:t>
            </a:r>
            <a:r>
              <a:rPr lang="es-CL" sz="2800" dirty="0" smtClean="0"/>
              <a:t>100</a:t>
            </a:r>
            <a:r>
              <a:rPr lang="es-CL" sz="2800" dirty="0"/>
              <a:t>, luego:</a:t>
            </a:r>
            <a:endParaRPr lang="en-US" sz="2800" dirty="0"/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b="1" u="sng" dirty="0"/>
              <a:t>Mostrar por pantalla </a:t>
            </a:r>
            <a:r>
              <a:rPr lang="es-CL" sz="2800" b="1" u="sng" dirty="0" smtClean="0"/>
              <a:t>la suma de los </a:t>
            </a:r>
            <a:r>
              <a:rPr lang="es-CL" sz="2800" b="1" u="sng" dirty="0"/>
              <a:t>elementos </a:t>
            </a:r>
            <a:r>
              <a:rPr lang="es-CL" sz="2800" b="1" u="sng" dirty="0" smtClean="0"/>
              <a:t>de cada fila.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b="1" u="sng" dirty="0" smtClean="0"/>
              <a:t>Mostrar por pantalla la suma de los elementos de cada columna.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b="1" u="sng" dirty="0" smtClean="0"/>
              <a:t>Mostrar por pantalla la suma de los elementos de la diagonal principal.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u="sng" dirty="0" smtClean="0"/>
              <a:t>Mostrar por pantalla la cantidad de elementos impares</a:t>
            </a:r>
            <a:r>
              <a:rPr lang="es-CL" sz="2800" u="sng" dirty="0" smtClean="0"/>
              <a:t>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endParaRPr lang="es-CL" sz="2800" dirty="0" smtClean="0"/>
          </a:p>
          <a:p>
            <a:pPr marL="811213" lvl="0" indent="-449263">
              <a:buFont typeface="Arial" panose="020B0604020202020204" pitchFamily="34" charset="0"/>
              <a:buChar char="•"/>
            </a:pPr>
            <a:endParaRPr lang="es-CL" sz="2800" dirty="0"/>
          </a:p>
          <a:p>
            <a:r>
              <a:rPr lang="es-MX" sz="3600" b="1" dirty="0">
                <a:solidFill>
                  <a:srgbClr val="0070C0"/>
                </a:solidFill>
              </a:rPr>
              <a:t>Ejercicio </a:t>
            </a:r>
            <a:r>
              <a:rPr lang="es-MX" sz="3600" b="1" dirty="0" smtClean="0">
                <a:solidFill>
                  <a:srgbClr val="0070C0"/>
                </a:solidFill>
              </a:rPr>
              <a:t>4: </a:t>
            </a:r>
            <a:r>
              <a:rPr lang="es-CL" sz="3600" u="sng" dirty="0"/>
              <a:t>Crear un arreglo de dos dimensiones de tamaño 4 y 4 con elementos caracteres. Se pide, contar las vocales.</a:t>
            </a:r>
            <a:endParaRPr lang="en-US" sz="3600" u="sng" dirty="0"/>
          </a:p>
          <a:p>
            <a:endParaRPr lang="es-MX" sz="3600" b="1" dirty="0">
              <a:solidFill>
                <a:srgbClr val="0070C0"/>
              </a:solidFill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b="1" dirty="0" smtClean="0">
              <a:solidFill>
                <a:srgbClr val="0070C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08050" y="8093075"/>
            <a:ext cx="1045767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b="1" dirty="0" smtClean="0">
                <a:solidFill>
                  <a:srgbClr val="C00000"/>
                </a:solidFill>
              </a:rPr>
              <a:t>Recordatorio:</a:t>
            </a:r>
          </a:p>
          <a:p>
            <a:r>
              <a:rPr lang="es-CL" sz="3200" dirty="0" smtClean="0">
                <a:solidFill>
                  <a:srgbClr val="002060"/>
                </a:solidFill>
              </a:rPr>
              <a:t>El desarrollo de los ejercicios, deben ser guardados en GitHub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3423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25A589-87DF-4251-89A2-672B34ECB5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59891-8264-4760-B743-76E307A175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f679ab-7b56-4e3a-bce0-ec1a42400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2DF9E0-ED62-4D10-B7B7-54CCBF07CBC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19502</TotalTime>
  <Words>291</Words>
  <Application>Microsoft Office PowerPoint</Application>
  <PresentationFormat>Personalizado</PresentationFormat>
  <Paragraphs>51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Montserrat-Light</vt:lpstr>
      <vt:lpstr>Noto Sans Symbols</vt:lpstr>
      <vt:lpstr>Times New Roman</vt:lpstr>
      <vt:lpstr>Office Theme</vt:lpstr>
      <vt:lpstr>Presentación de PowerPoint</vt:lpstr>
      <vt:lpstr>Experiencia de Aprendizaje N° 4 Clase N° 2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jsepulveda.computacion@gmail.com</cp:lastModifiedBy>
  <cp:revision>149</cp:revision>
  <dcterms:created xsi:type="dcterms:W3CDTF">2021-04-02T01:36:00Z</dcterms:created>
  <dcterms:modified xsi:type="dcterms:W3CDTF">2022-06-12T04:37:54Z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