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newz.com/2010/01/13/cles-etrangeres-et-actions/?fbclid=IwAR0m2iste3N63e51LLnNXga8lxun4mFSdYLKrO61qYi4UwUsM4Qp0-6tDnI" TargetMode="External"/><Relationship Id="rId1" Type="http://schemas.openxmlformats.org/officeDocument/2006/relationships/hyperlink" Target="https://alvinalexander.com/java/java-mysql-delete-query-example?fbclid=IwAR09oMJLQI8q-iduEGQjLR6eCLmLspDhYLnHyCHn1hYJkhCcmZTU55LchQU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alvinalexander.com/java/java-mysql-delete-query-example?fbclid=IwAR09oMJLQI8q-iduEGQjLR6eCLmLspDhYLnHyCHn1hYJkhCcmZTU55LchQU" TargetMode="External"/><Relationship Id="rId1" Type="http://schemas.openxmlformats.org/officeDocument/2006/relationships/hyperlink" Target="http://www.dbnewz.com/2010/01/13/cles-etrangeres-et-actions/?fbclid=IwAR0m2iste3N63e51LLnNXga8lxun4mFSdYLKrO61qYi4UwUsM4Qp0-6tDnI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3539E-BA0E-45AE-8A55-F8F094D5AEA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4B3E08-60EA-4D8C-BEE6-36DEC75DE835}">
      <dgm:prSet/>
      <dgm:spPr/>
      <dgm:t>
        <a:bodyPr/>
        <a:lstStyle/>
        <a:p>
          <a:r>
            <a:rPr lang="en-US"/>
            <a:t>Diagramme de classe</a:t>
          </a:r>
        </a:p>
      </dgm:t>
    </dgm:pt>
    <dgm:pt modelId="{0402D404-E6F8-496B-A6BC-ED9A0BEFC421}" type="parTrans" cxnId="{7E1B6F5B-14CB-4E43-BF0E-D8026BDA0F87}">
      <dgm:prSet/>
      <dgm:spPr/>
      <dgm:t>
        <a:bodyPr/>
        <a:lstStyle/>
        <a:p>
          <a:endParaRPr lang="en-US"/>
        </a:p>
      </dgm:t>
    </dgm:pt>
    <dgm:pt modelId="{07380421-C9AB-4B53-9E78-0A20BF627054}" type="sibTrans" cxnId="{7E1B6F5B-14CB-4E43-BF0E-D8026BDA0F87}">
      <dgm:prSet/>
      <dgm:spPr/>
      <dgm:t>
        <a:bodyPr/>
        <a:lstStyle/>
        <a:p>
          <a:endParaRPr lang="en-US"/>
        </a:p>
      </dgm:t>
    </dgm:pt>
    <dgm:pt modelId="{0F266DA5-FF57-4B96-B2A7-65FB6B0EFB9B}">
      <dgm:prSet/>
      <dgm:spPr/>
      <dgm:t>
        <a:bodyPr/>
        <a:lstStyle/>
        <a:p>
          <a:r>
            <a:rPr lang="en-US"/>
            <a:t>Modularité</a:t>
          </a:r>
        </a:p>
      </dgm:t>
    </dgm:pt>
    <dgm:pt modelId="{67A13048-40C4-4DDD-B0B8-A2EA896D54C6}" type="parTrans" cxnId="{6CC3380A-DCE6-4C32-AD35-8B941C1DD74A}">
      <dgm:prSet/>
      <dgm:spPr/>
      <dgm:t>
        <a:bodyPr/>
        <a:lstStyle/>
        <a:p>
          <a:endParaRPr lang="en-US"/>
        </a:p>
      </dgm:t>
    </dgm:pt>
    <dgm:pt modelId="{14660498-DC9D-4630-97D5-17B2C01A79E5}" type="sibTrans" cxnId="{6CC3380A-DCE6-4C32-AD35-8B941C1DD74A}">
      <dgm:prSet/>
      <dgm:spPr/>
      <dgm:t>
        <a:bodyPr/>
        <a:lstStyle/>
        <a:p>
          <a:endParaRPr lang="en-US"/>
        </a:p>
      </dgm:t>
    </dgm:pt>
    <dgm:pt modelId="{D426885A-B28C-4ED4-AF2E-C52A82B30196}">
      <dgm:prSet/>
      <dgm:spPr/>
      <dgm:t>
        <a:bodyPr/>
        <a:lstStyle/>
        <a:p>
          <a:r>
            <a:rPr lang="en-US"/>
            <a:t>Maquette de l’interface graphique</a:t>
          </a:r>
        </a:p>
      </dgm:t>
    </dgm:pt>
    <dgm:pt modelId="{4839B8CA-EB11-4994-9431-685B7C2D0151}" type="parTrans" cxnId="{39365DFC-AF12-41AC-9F1F-9D265F13994D}">
      <dgm:prSet/>
      <dgm:spPr/>
      <dgm:t>
        <a:bodyPr/>
        <a:lstStyle/>
        <a:p>
          <a:endParaRPr lang="en-US"/>
        </a:p>
      </dgm:t>
    </dgm:pt>
    <dgm:pt modelId="{FB543EC2-9BF6-4B26-BA1D-58AAA01FD992}" type="sibTrans" cxnId="{39365DFC-AF12-41AC-9F1F-9D265F13994D}">
      <dgm:prSet/>
      <dgm:spPr/>
      <dgm:t>
        <a:bodyPr/>
        <a:lstStyle/>
        <a:p>
          <a:endParaRPr lang="en-US"/>
        </a:p>
      </dgm:t>
    </dgm:pt>
    <dgm:pt modelId="{F07D905B-2DB2-45AE-B3A8-4F608803A758}">
      <dgm:prSet/>
      <dgm:spPr/>
      <dgm:t>
        <a:bodyPr/>
        <a:lstStyle/>
        <a:p>
          <a:r>
            <a:rPr lang="en-US"/>
            <a:t>Versioning GIT</a:t>
          </a:r>
        </a:p>
      </dgm:t>
    </dgm:pt>
    <dgm:pt modelId="{F2AC1DDE-2D59-4EA3-B29A-06AD9CF966CA}" type="parTrans" cxnId="{10F4B406-9E8B-47CD-AA48-FF80DB6DAA59}">
      <dgm:prSet/>
      <dgm:spPr/>
      <dgm:t>
        <a:bodyPr/>
        <a:lstStyle/>
        <a:p>
          <a:endParaRPr lang="en-US"/>
        </a:p>
      </dgm:t>
    </dgm:pt>
    <dgm:pt modelId="{FBF97A9B-9F90-4D98-9D34-25405CC5ADBC}" type="sibTrans" cxnId="{10F4B406-9E8B-47CD-AA48-FF80DB6DAA59}">
      <dgm:prSet/>
      <dgm:spPr/>
      <dgm:t>
        <a:bodyPr/>
        <a:lstStyle/>
        <a:p>
          <a:endParaRPr lang="en-US"/>
        </a:p>
      </dgm:t>
    </dgm:pt>
    <dgm:pt modelId="{733A53F2-16BB-46CA-8B51-07EAB7D67788}">
      <dgm:prSet/>
      <dgm:spPr/>
      <dgm:t>
        <a:bodyPr/>
        <a:lstStyle/>
        <a:p>
          <a:r>
            <a:rPr lang="en-US"/>
            <a:t>Bilans individuels et collectif</a:t>
          </a:r>
        </a:p>
      </dgm:t>
    </dgm:pt>
    <dgm:pt modelId="{53CF4A10-A5B6-4DBF-B637-A53CC3D49AE4}" type="parTrans" cxnId="{8279B6D9-BAA8-4380-992E-46462AB98390}">
      <dgm:prSet/>
      <dgm:spPr/>
      <dgm:t>
        <a:bodyPr/>
        <a:lstStyle/>
        <a:p>
          <a:endParaRPr lang="en-US"/>
        </a:p>
      </dgm:t>
    </dgm:pt>
    <dgm:pt modelId="{68D7059C-F64F-44C4-BC31-A81B04DAF299}" type="sibTrans" cxnId="{8279B6D9-BAA8-4380-992E-46462AB98390}">
      <dgm:prSet/>
      <dgm:spPr/>
      <dgm:t>
        <a:bodyPr/>
        <a:lstStyle/>
        <a:p>
          <a:endParaRPr lang="en-US"/>
        </a:p>
      </dgm:t>
    </dgm:pt>
    <dgm:pt modelId="{7B602132-875B-4ADF-A43D-B9E00B4CF872}">
      <dgm:prSet/>
      <dgm:spPr/>
      <dgm:t>
        <a:bodyPr/>
        <a:lstStyle/>
        <a:p>
          <a:r>
            <a:rPr lang="en-US"/>
            <a:t>Bibliographie</a:t>
          </a:r>
        </a:p>
      </dgm:t>
    </dgm:pt>
    <dgm:pt modelId="{379BEB09-D9B6-428B-B05C-477B0A6CE257}" type="parTrans" cxnId="{612EE872-F49F-409D-87A6-0F7A15D520E5}">
      <dgm:prSet/>
      <dgm:spPr/>
      <dgm:t>
        <a:bodyPr/>
        <a:lstStyle/>
        <a:p>
          <a:endParaRPr lang="en-US"/>
        </a:p>
      </dgm:t>
    </dgm:pt>
    <dgm:pt modelId="{818A1F57-197F-4018-AF72-B5E7633E13EE}" type="sibTrans" cxnId="{612EE872-F49F-409D-87A6-0F7A15D520E5}">
      <dgm:prSet/>
      <dgm:spPr/>
      <dgm:t>
        <a:bodyPr/>
        <a:lstStyle/>
        <a:p>
          <a:endParaRPr lang="en-US"/>
        </a:p>
      </dgm:t>
    </dgm:pt>
    <dgm:pt modelId="{DC2D5144-DAC2-428A-808A-6960C1B62D6E}" type="pres">
      <dgm:prSet presAssocID="{F0D3539E-BA0E-45AE-8A55-F8F094D5AEA4}" presName="vert0" presStyleCnt="0">
        <dgm:presLayoutVars>
          <dgm:dir/>
          <dgm:animOne val="branch"/>
          <dgm:animLvl val="lvl"/>
        </dgm:presLayoutVars>
      </dgm:prSet>
      <dgm:spPr/>
    </dgm:pt>
    <dgm:pt modelId="{31B7849C-80F7-4083-94DB-C88A92077D35}" type="pres">
      <dgm:prSet presAssocID="{674B3E08-60EA-4D8C-BEE6-36DEC75DE835}" presName="thickLine" presStyleLbl="alignNode1" presStyleIdx="0" presStyleCnt="6"/>
      <dgm:spPr/>
    </dgm:pt>
    <dgm:pt modelId="{D657C5CB-9BE0-4C66-BDB4-C0D0D7C4E3E4}" type="pres">
      <dgm:prSet presAssocID="{674B3E08-60EA-4D8C-BEE6-36DEC75DE835}" presName="horz1" presStyleCnt="0"/>
      <dgm:spPr/>
    </dgm:pt>
    <dgm:pt modelId="{3154ABD9-ACC4-45B3-A737-1522035FA411}" type="pres">
      <dgm:prSet presAssocID="{674B3E08-60EA-4D8C-BEE6-36DEC75DE835}" presName="tx1" presStyleLbl="revTx" presStyleIdx="0" presStyleCnt="6"/>
      <dgm:spPr/>
    </dgm:pt>
    <dgm:pt modelId="{DCB68B41-3F7B-4C18-BB4D-C502154BC480}" type="pres">
      <dgm:prSet presAssocID="{674B3E08-60EA-4D8C-BEE6-36DEC75DE835}" presName="vert1" presStyleCnt="0"/>
      <dgm:spPr/>
    </dgm:pt>
    <dgm:pt modelId="{0E062615-7C79-489A-A1DE-45C3CE4B028B}" type="pres">
      <dgm:prSet presAssocID="{0F266DA5-FF57-4B96-B2A7-65FB6B0EFB9B}" presName="thickLine" presStyleLbl="alignNode1" presStyleIdx="1" presStyleCnt="6"/>
      <dgm:spPr/>
    </dgm:pt>
    <dgm:pt modelId="{78D02CD5-5F54-44D2-A732-1D7EAD540A5D}" type="pres">
      <dgm:prSet presAssocID="{0F266DA5-FF57-4B96-B2A7-65FB6B0EFB9B}" presName="horz1" presStyleCnt="0"/>
      <dgm:spPr/>
    </dgm:pt>
    <dgm:pt modelId="{EB7F56A1-30F8-452B-A391-7BAF8FDDDDDE}" type="pres">
      <dgm:prSet presAssocID="{0F266DA5-FF57-4B96-B2A7-65FB6B0EFB9B}" presName="tx1" presStyleLbl="revTx" presStyleIdx="1" presStyleCnt="6"/>
      <dgm:spPr/>
    </dgm:pt>
    <dgm:pt modelId="{768FFD7D-AFF8-4265-9425-0C324C0ABF88}" type="pres">
      <dgm:prSet presAssocID="{0F266DA5-FF57-4B96-B2A7-65FB6B0EFB9B}" presName="vert1" presStyleCnt="0"/>
      <dgm:spPr/>
    </dgm:pt>
    <dgm:pt modelId="{C6B4B835-7F25-45DB-B559-0D14E5014F4C}" type="pres">
      <dgm:prSet presAssocID="{D426885A-B28C-4ED4-AF2E-C52A82B30196}" presName="thickLine" presStyleLbl="alignNode1" presStyleIdx="2" presStyleCnt="6"/>
      <dgm:spPr/>
    </dgm:pt>
    <dgm:pt modelId="{CAAE7D67-AEAE-4F57-B28B-5B6DF2B4D6BB}" type="pres">
      <dgm:prSet presAssocID="{D426885A-B28C-4ED4-AF2E-C52A82B30196}" presName="horz1" presStyleCnt="0"/>
      <dgm:spPr/>
    </dgm:pt>
    <dgm:pt modelId="{E2F71981-50E6-46A4-8B85-B606AFA0A66A}" type="pres">
      <dgm:prSet presAssocID="{D426885A-B28C-4ED4-AF2E-C52A82B30196}" presName="tx1" presStyleLbl="revTx" presStyleIdx="2" presStyleCnt="6"/>
      <dgm:spPr/>
    </dgm:pt>
    <dgm:pt modelId="{B0DEF1FA-89DD-47AB-B4F7-870372C95C7B}" type="pres">
      <dgm:prSet presAssocID="{D426885A-B28C-4ED4-AF2E-C52A82B30196}" presName="vert1" presStyleCnt="0"/>
      <dgm:spPr/>
    </dgm:pt>
    <dgm:pt modelId="{CBA3117F-CD56-42D3-A424-CFB36089D267}" type="pres">
      <dgm:prSet presAssocID="{F07D905B-2DB2-45AE-B3A8-4F608803A758}" presName="thickLine" presStyleLbl="alignNode1" presStyleIdx="3" presStyleCnt="6"/>
      <dgm:spPr/>
    </dgm:pt>
    <dgm:pt modelId="{8B0D2991-B8D1-448A-9287-44B9A51D65FC}" type="pres">
      <dgm:prSet presAssocID="{F07D905B-2DB2-45AE-B3A8-4F608803A758}" presName="horz1" presStyleCnt="0"/>
      <dgm:spPr/>
    </dgm:pt>
    <dgm:pt modelId="{235119AF-25D3-4FC2-84E8-A0D54AF6697C}" type="pres">
      <dgm:prSet presAssocID="{F07D905B-2DB2-45AE-B3A8-4F608803A758}" presName="tx1" presStyleLbl="revTx" presStyleIdx="3" presStyleCnt="6"/>
      <dgm:spPr/>
    </dgm:pt>
    <dgm:pt modelId="{829EA1E0-F486-4321-81B2-3F12F1942362}" type="pres">
      <dgm:prSet presAssocID="{F07D905B-2DB2-45AE-B3A8-4F608803A758}" presName="vert1" presStyleCnt="0"/>
      <dgm:spPr/>
    </dgm:pt>
    <dgm:pt modelId="{B6CD8CC0-5D1C-4254-ADD4-23FA408E83F9}" type="pres">
      <dgm:prSet presAssocID="{733A53F2-16BB-46CA-8B51-07EAB7D67788}" presName="thickLine" presStyleLbl="alignNode1" presStyleIdx="4" presStyleCnt="6"/>
      <dgm:spPr/>
    </dgm:pt>
    <dgm:pt modelId="{B8981E26-1777-4350-943A-843D0AED1479}" type="pres">
      <dgm:prSet presAssocID="{733A53F2-16BB-46CA-8B51-07EAB7D67788}" presName="horz1" presStyleCnt="0"/>
      <dgm:spPr/>
    </dgm:pt>
    <dgm:pt modelId="{1619EEBC-C3A5-4F72-9D53-A66BC0891478}" type="pres">
      <dgm:prSet presAssocID="{733A53F2-16BB-46CA-8B51-07EAB7D67788}" presName="tx1" presStyleLbl="revTx" presStyleIdx="4" presStyleCnt="6"/>
      <dgm:spPr/>
    </dgm:pt>
    <dgm:pt modelId="{B08E3445-9C7E-461F-912F-425FE93045C9}" type="pres">
      <dgm:prSet presAssocID="{733A53F2-16BB-46CA-8B51-07EAB7D67788}" presName="vert1" presStyleCnt="0"/>
      <dgm:spPr/>
    </dgm:pt>
    <dgm:pt modelId="{28DEF2E4-EEC4-4AC2-AFF5-E74D16DA03E4}" type="pres">
      <dgm:prSet presAssocID="{7B602132-875B-4ADF-A43D-B9E00B4CF872}" presName="thickLine" presStyleLbl="alignNode1" presStyleIdx="5" presStyleCnt="6"/>
      <dgm:spPr/>
    </dgm:pt>
    <dgm:pt modelId="{AEAC6291-CB3E-4F31-8F0C-BA2C90C32D15}" type="pres">
      <dgm:prSet presAssocID="{7B602132-875B-4ADF-A43D-B9E00B4CF872}" presName="horz1" presStyleCnt="0"/>
      <dgm:spPr/>
    </dgm:pt>
    <dgm:pt modelId="{AD5D1CFD-707E-4695-8B1C-08D4C9B31849}" type="pres">
      <dgm:prSet presAssocID="{7B602132-875B-4ADF-A43D-B9E00B4CF872}" presName="tx1" presStyleLbl="revTx" presStyleIdx="5" presStyleCnt="6"/>
      <dgm:spPr/>
    </dgm:pt>
    <dgm:pt modelId="{E2923682-1E59-4F3F-B6C8-FA7D3F6EB4E3}" type="pres">
      <dgm:prSet presAssocID="{7B602132-875B-4ADF-A43D-B9E00B4CF872}" presName="vert1" presStyleCnt="0"/>
      <dgm:spPr/>
    </dgm:pt>
  </dgm:ptLst>
  <dgm:cxnLst>
    <dgm:cxn modelId="{10F4B406-9E8B-47CD-AA48-FF80DB6DAA59}" srcId="{F0D3539E-BA0E-45AE-8A55-F8F094D5AEA4}" destId="{F07D905B-2DB2-45AE-B3A8-4F608803A758}" srcOrd="3" destOrd="0" parTransId="{F2AC1DDE-2D59-4EA3-B29A-06AD9CF966CA}" sibTransId="{FBF97A9B-9F90-4D98-9D34-25405CC5ADBC}"/>
    <dgm:cxn modelId="{6CC3380A-DCE6-4C32-AD35-8B941C1DD74A}" srcId="{F0D3539E-BA0E-45AE-8A55-F8F094D5AEA4}" destId="{0F266DA5-FF57-4B96-B2A7-65FB6B0EFB9B}" srcOrd="1" destOrd="0" parTransId="{67A13048-40C4-4DDD-B0B8-A2EA896D54C6}" sibTransId="{14660498-DC9D-4630-97D5-17B2C01A79E5}"/>
    <dgm:cxn modelId="{5563DC17-94C9-4E8B-A65B-22AC0021106A}" type="presOf" srcId="{0F266DA5-FF57-4B96-B2A7-65FB6B0EFB9B}" destId="{EB7F56A1-30F8-452B-A391-7BAF8FDDDDDE}" srcOrd="0" destOrd="0" presId="urn:microsoft.com/office/officeart/2008/layout/LinedList"/>
    <dgm:cxn modelId="{C210652F-E6B4-407E-BB51-92F267212239}" type="presOf" srcId="{D426885A-B28C-4ED4-AF2E-C52A82B30196}" destId="{E2F71981-50E6-46A4-8B85-B606AFA0A66A}" srcOrd="0" destOrd="0" presId="urn:microsoft.com/office/officeart/2008/layout/LinedList"/>
    <dgm:cxn modelId="{7E1B6F5B-14CB-4E43-BF0E-D8026BDA0F87}" srcId="{F0D3539E-BA0E-45AE-8A55-F8F094D5AEA4}" destId="{674B3E08-60EA-4D8C-BEE6-36DEC75DE835}" srcOrd="0" destOrd="0" parTransId="{0402D404-E6F8-496B-A6BC-ED9A0BEFC421}" sibTransId="{07380421-C9AB-4B53-9E78-0A20BF627054}"/>
    <dgm:cxn modelId="{612EE872-F49F-409D-87A6-0F7A15D520E5}" srcId="{F0D3539E-BA0E-45AE-8A55-F8F094D5AEA4}" destId="{7B602132-875B-4ADF-A43D-B9E00B4CF872}" srcOrd="5" destOrd="0" parTransId="{379BEB09-D9B6-428B-B05C-477B0A6CE257}" sibTransId="{818A1F57-197F-4018-AF72-B5E7633E13EE}"/>
    <dgm:cxn modelId="{30E85A84-C43D-4A7C-8783-E1D703143283}" type="presOf" srcId="{674B3E08-60EA-4D8C-BEE6-36DEC75DE835}" destId="{3154ABD9-ACC4-45B3-A737-1522035FA411}" srcOrd="0" destOrd="0" presId="urn:microsoft.com/office/officeart/2008/layout/LinedList"/>
    <dgm:cxn modelId="{5C090B9D-A224-4124-BECD-05382B2BE994}" type="presOf" srcId="{F0D3539E-BA0E-45AE-8A55-F8F094D5AEA4}" destId="{DC2D5144-DAC2-428A-808A-6960C1B62D6E}" srcOrd="0" destOrd="0" presId="urn:microsoft.com/office/officeart/2008/layout/LinedList"/>
    <dgm:cxn modelId="{8279B6D9-BAA8-4380-992E-46462AB98390}" srcId="{F0D3539E-BA0E-45AE-8A55-F8F094D5AEA4}" destId="{733A53F2-16BB-46CA-8B51-07EAB7D67788}" srcOrd="4" destOrd="0" parTransId="{53CF4A10-A5B6-4DBF-B637-A53CC3D49AE4}" sibTransId="{68D7059C-F64F-44C4-BC31-A81B04DAF299}"/>
    <dgm:cxn modelId="{10067BDD-C2F1-44AA-952E-1F1A587392D9}" type="presOf" srcId="{733A53F2-16BB-46CA-8B51-07EAB7D67788}" destId="{1619EEBC-C3A5-4F72-9D53-A66BC0891478}" srcOrd="0" destOrd="0" presId="urn:microsoft.com/office/officeart/2008/layout/LinedList"/>
    <dgm:cxn modelId="{8A90DEE2-CAE3-47B6-895B-4CC3879F0E72}" type="presOf" srcId="{F07D905B-2DB2-45AE-B3A8-4F608803A758}" destId="{235119AF-25D3-4FC2-84E8-A0D54AF6697C}" srcOrd="0" destOrd="0" presId="urn:microsoft.com/office/officeart/2008/layout/LinedList"/>
    <dgm:cxn modelId="{40870DF3-5498-4E71-8F16-F89AAEE21A67}" type="presOf" srcId="{7B602132-875B-4ADF-A43D-B9E00B4CF872}" destId="{AD5D1CFD-707E-4695-8B1C-08D4C9B31849}" srcOrd="0" destOrd="0" presId="urn:microsoft.com/office/officeart/2008/layout/LinedList"/>
    <dgm:cxn modelId="{39365DFC-AF12-41AC-9F1F-9D265F13994D}" srcId="{F0D3539E-BA0E-45AE-8A55-F8F094D5AEA4}" destId="{D426885A-B28C-4ED4-AF2E-C52A82B30196}" srcOrd="2" destOrd="0" parTransId="{4839B8CA-EB11-4994-9431-685B7C2D0151}" sibTransId="{FB543EC2-9BF6-4B26-BA1D-58AAA01FD992}"/>
    <dgm:cxn modelId="{CD076C4E-191D-4AED-87FA-4DFA72836DAD}" type="presParOf" srcId="{DC2D5144-DAC2-428A-808A-6960C1B62D6E}" destId="{31B7849C-80F7-4083-94DB-C88A92077D35}" srcOrd="0" destOrd="0" presId="urn:microsoft.com/office/officeart/2008/layout/LinedList"/>
    <dgm:cxn modelId="{0284D23E-BFE4-4D24-8CB7-D38B4C6ABDEA}" type="presParOf" srcId="{DC2D5144-DAC2-428A-808A-6960C1B62D6E}" destId="{D657C5CB-9BE0-4C66-BDB4-C0D0D7C4E3E4}" srcOrd="1" destOrd="0" presId="urn:microsoft.com/office/officeart/2008/layout/LinedList"/>
    <dgm:cxn modelId="{9FE571F2-068D-4B01-82F6-6AD87E9E8C0A}" type="presParOf" srcId="{D657C5CB-9BE0-4C66-BDB4-C0D0D7C4E3E4}" destId="{3154ABD9-ACC4-45B3-A737-1522035FA411}" srcOrd="0" destOrd="0" presId="urn:microsoft.com/office/officeart/2008/layout/LinedList"/>
    <dgm:cxn modelId="{BA9EADB5-76CF-4FA4-B8AB-54BC6601D2FE}" type="presParOf" srcId="{D657C5CB-9BE0-4C66-BDB4-C0D0D7C4E3E4}" destId="{DCB68B41-3F7B-4C18-BB4D-C502154BC480}" srcOrd="1" destOrd="0" presId="urn:microsoft.com/office/officeart/2008/layout/LinedList"/>
    <dgm:cxn modelId="{D1F54E4E-09A3-4828-A0AF-04A82F573DAD}" type="presParOf" srcId="{DC2D5144-DAC2-428A-808A-6960C1B62D6E}" destId="{0E062615-7C79-489A-A1DE-45C3CE4B028B}" srcOrd="2" destOrd="0" presId="urn:microsoft.com/office/officeart/2008/layout/LinedList"/>
    <dgm:cxn modelId="{4CB9A729-CE39-4A2C-AC99-F5A9222B0774}" type="presParOf" srcId="{DC2D5144-DAC2-428A-808A-6960C1B62D6E}" destId="{78D02CD5-5F54-44D2-A732-1D7EAD540A5D}" srcOrd="3" destOrd="0" presId="urn:microsoft.com/office/officeart/2008/layout/LinedList"/>
    <dgm:cxn modelId="{3B17251D-CFD5-459B-9E0C-EB0C7BF961FF}" type="presParOf" srcId="{78D02CD5-5F54-44D2-A732-1D7EAD540A5D}" destId="{EB7F56A1-30F8-452B-A391-7BAF8FDDDDDE}" srcOrd="0" destOrd="0" presId="urn:microsoft.com/office/officeart/2008/layout/LinedList"/>
    <dgm:cxn modelId="{AC0813C2-A3AA-4670-B0DE-9BEE61D768F6}" type="presParOf" srcId="{78D02CD5-5F54-44D2-A732-1D7EAD540A5D}" destId="{768FFD7D-AFF8-4265-9425-0C324C0ABF88}" srcOrd="1" destOrd="0" presId="urn:microsoft.com/office/officeart/2008/layout/LinedList"/>
    <dgm:cxn modelId="{25D602F4-753F-4CF1-A551-84EF6E95EB81}" type="presParOf" srcId="{DC2D5144-DAC2-428A-808A-6960C1B62D6E}" destId="{C6B4B835-7F25-45DB-B559-0D14E5014F4C}" srcOrd="4" destOrd="0" presId="urn:microsoft.com/office/officeart/2008/layout/LinedList"/>
    <dgm:cxn modelId="{9D5087B9-3CB5-4998-8371-D6B9A8F1A1E0}" type="presParOf" srcId="{DC2D5144-DAC2-428A-808A-6960C1B62D6E}" destId="{CAAE7D67-AEAE-4F57-B28B-5B6DF2B4D6BB}" srcOrd="5" destOrd="0" presId="urn:microsoft.com/office/officeart/2008/layout/LinedList"/>
    <dgm:cxn modelId="{3232BDFD-CBAD-4E3F-A7B5-6C1BB8B837EF}" type="presParOf" srcId="{CAAE7D67-AEAE-4F57-B28B-5B6DF2B4D6BB}" destId="{E2F71981-50E6-46A4-8B85-B606AFA0A66A}" srcOrd="0" destOrd="0" presId="urn:microsoft.com/office/officeart/2008/layout/LinedList"/>
    <dgm:cxn modelId="{FD15F678-AA3B-4935-87A8-1E1CB5A43711}" type="presParOf" srcId="{CAAE7D67-AEAE-4F57-B28B-5B6DF2B4D6BB}" destId="{B0DEF1FA-89DD-47AB-B4F7-870372C95C7B}" srcOrd="1" destOrd="0" presId="urn:microsoft.com/office/officeart/2008/layout/LinedList"/>
    <dgm:cxn modelId="{E851C740-FE6E-474F-85E2-598CB2289D2B}" type="presParOf" srcId="{DC2D5144-DAC2-428A-808A-6960C1B62D6E}" destId="{CBA3117F-CD56-42D3-A424-CFB36089D267}" srcOrd="6" destOrd="0" presId="urn:microsoft.com/office/officeart/2008/layout/LinedList"/>
    <dgm:cxn modelId="{3986307D-ACEA-4EDF-9A1D-F81E82CBD6E8}" type="presParOf" srcId="{DC2D5144-DAC2-428A-808A-6960C1B62D6E}" destId="{8B0D2991-B8D1-448A-9287-44B9A51D65FC}" srcOrd="7" destOrd="0" presId="urn:microsoft.com/office/officeart/2008/layout/LinedList"/>
    <dgm:cxn modelId="{EDDF5C0C-E335-452A-9FA3-A55E80F82D4A}" type="presParOf" srcId="{8B0D2991-B8D1-448A-9287-44B9A51D65FC}" destId="{235119AF-25D3-4FC2-84E8-A0D54AF6697C}" srcOrd="0" destOrd="0" presId="urn:microsoft.com/office/officeart/2008/layout/LinedList"/>
    <dgm:cxn modelId="{9E477E8D-199D-48C1-A79D-A6666053F7CC}" type="presParOf" srcId="{8B0D2991-B8D1-448A-9287-44B9A51D65FC}" destId="{829EA1E0-F486-4321-81B2-3F12F1942362}" srcOrd="1" destOrd="0" presId="urn:microsoft.com/office/officeart/2008/layout/LinedList"/>
    <dgm:cxn modelId="{696D5ABE-121B-4680-8FEC-5CF6BD9F4865}" type="presParOf" srcId="{DC2D5144-DAC2-428A-808A-6960C1B62D6E}" destId="{B6CD8CC0-5D1C-4254-ADD4-23FA408E83F9}" srcOrd="8" destOrd="0" presId="urn:microsoft.com/office/officeart/2008/layout/LinedList"/>
    <dgm:cxn modelId="{5FD89EE0-2F99-403D-846C-4487DE7400AD}" type="presParOf" srcId="{DC2D5144-DAC2-428A-808A-6960C1B62D6E}" destId="{B8981E26-1777-4350-943A-843D0AED1479}" srcOrd="9" destOrd="0" presId="urn:microsoft.com/office/officeart/2008/layout/LinedList"/>
    <dgm:cxn modelId="{C25D82B4-BBA5-49F6-B8C1-37EDBA4544CC}" type="presParOf" srcId="{B8981E26-1777-4350-943A-843D0AED1479}" destId="{1619EEBC-C3A5-4F72-9D53-A66BC0891478}" srcOrd="0" destOrd="0" presId="urn:microsoft.com/office/officeart/2008/layout/LinedList"/>
    <dgm:cxn modelId="{AF52B203-F5DA-456B-B140-9E5380AA2D48}" type="presParOf" srcId="{B8981E26-1777-4350-943A-843D0AED1479}" destId="{B08E3445-9C7E-461F-912F-425FE93045C9}" srcOrd="1" destOrd="0" presId="urn:microsoft.com/office/officeart/2008/layout/LinedList"/>
    <dgm:cxn modelId="{50A7AC53-4EC3-46AD-8CAA-7B6AE70CABD3}" type="presParOf" srcId="{DC2D5144-DAC2-428A-808A-6960C1B62D6E}" destId="{28DEF2E4-EEC4-4AC2-AFF5-E74D16DA03E4}" srcOrd="10" destOrd="0" presId="urn:microsoft.com/office/officeart/2008/layout/LinedList"/>
    <dgm:cxn modelId="{A12A2DE3-9A10-4343-900B-2F6D4FC8F552}" type="presParOf" srcId="{DC2D5144-DAC2-428A-808A-6960C1B62D6E}" destId="{AEAC6291-CB3E-4F31-8F0C-BA2C90C32D15}" srcOrd="11" destOrd="0" presId="urn:microsoft.com/office/officeart/2008/layout/LinedList"/>
    <dgm:cxn modelId="{5F28E0B0-CAB9-4BE9-969F-C68F6296677B}" type="presParOf" srcId="{AEAC6291-CB3E-4F31-8F0C-BA2C90C32D15}" destId="{AD5D1CFD-707E-4695-8B1C-08D4C9B31849}" srcOrd="0" destOrd="0" presId="urn:microsoft.com/office/officeart/2008/layout/LinedList"/>
    <dgm:cxn modelId="{AE23DCF8-D3C9-4F9F-85F7-FD09A6938D1F}" type="presParOf" srcId="{AEAC6291-CB3E-4F31-8F0C-BA2C90C32D15}" destId="{E2923682-1E59-4F3F-B6C8-FA7D3F6EB4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3539E-BA0E-45AE-8A55-F8F094D5AE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266DA5-FF57-4B96-B2A7-65FB6B0EFB9B}">
      <dgm:prSet/>
      <dgm:spPr/>
      <dgm:t>
        <a:bodyPr/>
        <a:lstStyle/>
        <a:p>
          <a:endParaRPr lang="en-US" dirty="0"/>
        </a:p>
      </dgm:t>
    </dgm:pt>
    <dgm:pt modelId="{67A13048-40C4-4DDD-B0B8-A2EA896D54C6}" type="parTrans" cxnId="{6CC3380A-DCE6-4C32-AD35-8B941C1DD74A}">
      <dgm:prSet/>
      <dgm:spPr/>
      <dgm:t>
        <a:bodyPr/>
        <a:lstStyle/>
        <a:p>
          <a:endParaRPr lang="en-US"/>
        </a:p>
      </dgm:t>
    </dgm:pt>
    <dgm:pt modelId="{14660498-DC9D-4630-97D5-17B2C01A79E5}" type="sibTrans" cxnId="{6CC3380A-DCE6-4C32-AD35-8B941C1DD74A}">
      <dgm:prSet/>
      <dgm:spPr/>
      <dgm:t>
        <a:bodyPr/>
        <a:lstStyle/>
        <a:p>
          <a:endParaRPr lang="en-US"/>
        </a:p>
      </dgm:t>
    </dgm:pt>
    <dgm:pt modelId="{D426885A-B28C-4ED4-AF2E-C52A82B30196}">
      <dgm:prSet/>
      <dgm:spPr/>
      <dgm:t>
        <a:bodyPr/>
        <a:lstStyle/>
        <a:p>
          <a:endParaRPr lang="en-US" dirty="0"/>
        </a:p>
      </dgm:t>
    </dgm:pt>
    <dgm:pt modelId="{4839B8CA-EB11-4994-9431-685B7C2D0151}" type="parTrans" cxnId="{39365DFC-AF12-41AC-9F1F-9D265F13994D}">
      <dgm:prSet/>
      <dgm:spPr/>
      <dgm:t>
        <a:bodyPr/>
        <a:lstStyle/>
        <a:p>
          <a:endParaRPr lang="en-US"/>
        </a:p>
      </dgm:t>
    </dgm:pt>
    <dgm:pt modelId="{FB543EC2-9BF6-4B26-BA1D-58AAA01FD992}" type="sibTrans" cxnId="{39365DFC-AF12-41AC-9F1F-9D265F13994D}">
      <dgm:prSet/>
      <dgm:spPr/>
      <dgm:t>
        <a:bodyPr/>
        <a:lstStyle/>
        <a:p>
          <a:endParaRPr lang="en-US"/>
        </a:p>
      </dgm:t>
    </dgm:pt>
    <dgm:pt modelId="{F07D905B-2DB2-45AE-B3A8-4F608803A758}">
      <dgm:prSet/>
      <dgm:spPr/>
      <dgm:t>
        <a:bodyPr/>
        <a:lstStyle/>
        <a:p>
          <a:endParaRPr lang="en-US" dirty="0"/>
        </a:p>
      </dgm:t>
    </dgm:pt>
    <dgm:pt modelId="{F2AC1DDE-2D59-4EA3-B29A-06AD9CF966CA}" type="parTrans" cxnId="{10F4B406-9E8B-47CD-AA48-FF80DB6DAA59}">
      <dgm:prSet/>
      <dgm:spPr/>
      <dgm:t>
        <a:bodyPr/>
        <a:lstStyle/>
        <a:p>
          <a:endParaRPr lang="en-US"/>
        </a:p>
      </dgm:t>
    </dgm:pt>
    <dgm:pt modelId="{FBF97A9B-9F90-4D98-9D34-25405CC5ADBC}" type="sibTrans" cxnId="{10F4B406-9E8B-47CD-AA48-FF80DB6DAA59}">
      <dgm:prSet/>
      <dgm:spPr/>
      <dgm:t>
        <a:bodyPr/>
        <a:lstStyle/>
        <a:p>
          <a:endParaRPr lang="en-US"/>
        </a:p>
      </dgm:t>
    </dgm:pt>
    <dgm:pt modelId="{69C838DF-CB93-4632-A8B4-9C35AB5C3299}">
      <dgm:prSet/>
      <dgm:spPr/>
      <dgm:t>
        <a:bodyPr/>
        <a:lstStyle/>
        <a:p>
          <a:r>
            <a:rPr lang="fr-FR" b="1" u="sng" dirty="0"/>
            <a:t>Charlotte: </a:t>
          </a:r>
          <a:r>
            <a:rPr lang="fr-FR" b="1" dirty="0"/>
            <a:t>Comme tout les autres projets sur lesquels j’ai pu travaillé jusqu’à alors, celui-ci m’a apporté beaucoup de connaissances, une efficacité de travail ainsi qu’une meilleure autonomie sur les projets </a:t>
          </a:r>
        </a:p>
      </dgm:t>
    </dgm:pt>
    <dgm:pt modelId="{DC1D5E21-42F4-4C1C-940C-1D448BBBBCE4}" type="parTrans" cxnId="{9E2E468D-3546-4C15-BC4D-FE2D53857D44}">
      <dgm:prSet/>
      <dgm:spPr/>
      <dgm:t>
        <a:bodyPr/>
        <a:lstStyle/>
        <a:p>
          <a:endParaRPr lang="fr-FR"/>
        </a:p>
      </dgm:t>
    </dgm:pt>
    <dgm:pt modelId="{8307EF46-0187-46EC-A480-E13B34911998}" type="sibTrans" cxnId="{9E2E468D-3546-4C15-BC4D-FE2D53857D44}">
      <dgm:prSet/>
      <dgm:spPr/>
      <dgm:t>
        <a:bodyPr/>
        <a:lstStyle/>
        <a:p>
          <a:endParaRPr lang="fr-FR"/>
        </a:p>
      </dgm:t>
    </dgm:pt>
    <dgm:pt modelId="{4D27B6FD-432D-4CEC-B277-6E3972FE87EC}" type="pres">
      <dgm:prSet presAssocID="{F0D3539E-BA0E-45AE-8A55-F8F094D5AEA4}" presName="linear" presStyleCnt="0">
        <dgm:presLayoutVars>
          <dgm:animLvl val="lvl"/>
          <dgm:resizeHandles val="exact"/>
        </dgm:presLayoutVars>
      </dgm:prSet>
      <dgm:spPr/>
    </dgm:pt>
    <dgm:pt modelId="{1D21304C-ADA5-425D-BC81-B36060FB3562}" type="pres">
      <dgm:prSet presAssocID="{69C838DF-CB93-4632-A8B4-9C35AB5C3299}" presName="parentText" presStyleLbl="node1" presStyleIdx="0" presStyleCnt="4" custLinFactY="-4523" custLinFactNeighborX="0" custLinFactNeighborY="-100000">
        <dgm:presLayoutVars>
          <dgm:chMax val="0"/>
          <dgm:bulletEnabled val="1"/>
        </dgm:presLayoutVars>
      </dgm:prSet>
      <dgm:spPr/>
    </dgm:pt>
    <dgm:pt modelId="{BAAC89EE-B558-4C20-BC70-A1DBA910BDD6}" type="pres">
      <dgm:prSet presAssocID="{8307EF46-0187-46EC-A480-E13B34911998}" presName="spacer" presStyleCnt="0"/>
      <dgm:spPr/>
    </dgm:pt>
    <dgm:pt modelId="{ACBCE2E1-A016-4B58-A39D-FDEB221F10FC}" type="pres">
      <dgm:prSet presAssocID="{0F266DA5-FF57-4B96-B2A7-65FB6B0EFB9B}" presName="parentText" presStyleLbl="node1" presStyleIdx="1" presStyleCnt="4" custLinFactY="-9761" custLinFactNeighborX="0" custLinFactNeighborY="-100000">
        <dgm:presLayoutVars>
          <dgm:chMax val="0"/>
          <dgm:bulletEnabled val="1"/>
        </dgm:presLayoutVars>
      </dgm:prSet>
      <dgm:spPr/>
    </dgm:pt>
    <dgm:pt modelId="{4099EDC5-892F-4D1B-8C95-9E9BB6C60A20}" type="pres">
      <dgm:prSet presAssocID="{14660498-DC9D-4630-97D5-17B2C01A79E5}" presName="spacer" presStyleCnt="0"/>
      <dgm:spPr/>
    </dgm:pt>
    <dgm:pt modelId="{4A069D64-F1D1-4F95-828F-3E01D000C8F4}" type="pres">
      <dgm:prSet presAssocID="{D426885A-B28C-4ED4-AF2E-C52A82B30196}" presName="parentText" presStyleLbl="node1" presStyleIdx="2" presStyleCnt="4" custLinFactY="-19871" custLinFactNeighborX="0" custLinFactNeighborY="-100000">
        <dgm:presLayoutVars>
          <dgm:chMax val="0"/>
          <dgm:bulletEnabled val="1"/>
        </dgm:presLayoutVars>
      </dgm:prSet>
      <dgm:spPr/>
    </dgm:pt>
    <dgm:pt modelId="{1B54A50C-DB73-42EF-BBAF-D70C7077BE4B}" type="pres">
      <dgm:prSet presAssocID="{FB543EC2-9BF6-4B26-BA1D-58AAA01FD992}" presName="spacer" presStyleCnt="0"/>
      <dgm:spPr/>
    </dgm:pt>
    <dgm:pt modelId="{7C68AAC4-C8C2-4E6B-AABF-A78548B61BC0}" type="pres">
      <dgm:prSet presAssocID="{F07D905B-2DB2-45AE-B3A8-4F608803A758}" presName="parentText" presStyleLbl="node1" presStyleIdx="3" presStyleCnt="4" custLinFactY="-24186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10F4B406-9E8B-47CD-AA48-FF80DB6DAA59}" srcId="{F0D3539E-BA0E-45AE-8A55-F8F094D5AEA4}" destId="{F07D905B-2DB2-45AE-B3A8-4F608803A758}" srcOrd="3" destOrd="0" parTransId="{F2AC1DDE-2D59-4EA3-B29A-06AD9CF966CA}" sibTransId="{FBF97A9B-9F90-4D98-9D34-25405CC5ADBC}"/>
    <dgm:cxn modelId="{6CC3380A-DCE6-4C32-AD35-8B941C1DD74A}" srcId="{F0D3539E-BA0E-45AE-8A55-F8F094D5AEA4}" destId="{0F266DA5-FF57-4B96-B2A7-65FB6B0EFB9B}" srcOrd="1" destOrd="0" parTransId="{67A13048-40C4-4DDD-B0B8-A2EA896D54C6}" sibTransId="{14660498-DC9D-4630-97D5-17B2C01A79E5}"/>
    <dgm:cxn modelId="{CBC7C63E-D666-4ADB-91C7-81FFFFB18942}" type="presOf" srcId="{F0D3539E-BA0E-45AE-8A55-F8F094D5AEA4}" destId="{4D27B6FD-432D-4CEC-B277-6E3972FE87EC}" srcOrd="0" destOrd="0" presId="urn:microsoft.com/office/officeart/2005/8/layout/vList2"/>
    <dgm:cxn modelId="{E8A72261-F060-41E4-992B-30A76AE73C89}" type="presOf" srcId="{D426885A-B28C-4ED4-AF2E-C52A82B30196}" destId="{4A069D64-F1D1-4F95-828F-3E01D000C8F4}" srcOrd="0" destOrd="0" presId="urn:microsoft.com/office/officeart/2005/8/layout/vList2"/>
    <dgm:cxn modelId="{09C31669-66B7-480D-BE9F-24D591A543C6}" type="presOf" srcId="{F07D905B-2DB2-45AE-B3A8-4F608803A758}" destId="{7C68AAC4-C8C2-4E6B-AABF-A78548B61BC0}" srcOrd="0" destOrd="0" presId="urn:microsoft.com/office/officeart/2005/8/layout/vList2"/>
    <dgm:cxn modelId="{1458A64C-7AEB-4233-B372-941701287201}" type="presOf" srcId="{0F266DA5-FF57-4B96-B2A7-65FB6B0EFB9B}" destId="{ACBCE2E1-A016-4B58-A39D-FDEB221F10FC}" srcOrd="0" destOrd="0" presId="urn:microsoft.com/office/officeart/2005/8/layout/vList2"/>
    <dgm:cxn modelId="{7652887F-A9F1-4D5A-BF77-A994EC9D1F28}" type="presOf" srcId="{69C838DF-CB93-4632-A8B4-9C35AB5C3299}" destId="{1D21304C-ADA5-425D-BC81-B36060FB3562}" srcOrd="0" destOrd="0" presId="urn:microsoft.com/office/officeart/2005/8/layout/vList2"/>
    <dgm:cxn modelId="{9E2E468D-3546-4C15-BC4D-FE2D53857D44}" srcId="{F0D3539E-BA0E-45AE-8A55-F8F094D5AEA4}" destId="{69C838DF-CB93-4632-A8B4-9C35AB5C3299}" srcOrd="0" destOrd="0" parTransId="{DC1D5E21-42F4-4C1C-940C-1D448BBBBCE4}" sibTransId="{8307EF46-0187-46EC-A480-E13B34911998}"/>
    <dgm:cxn modelId="{39365DFC-AF12-41AC-9F1F-9D265F13994D}" srcId="{F0D3539E-BA0E-45AE-8A55-F8F094D5AEA4}" destId="{D426885A-B28C-4ED4-AF2E-C52A82B30196}" srcOrd="2" destOrd="0" parTransId="{4839B8CA-EB11-4994-9431-685B7C2D0151}" sibTransId="{FB543EC2-9BF6-4B26-BA1D-58AAA01FD992}"/>
    <dgm:cxn modelId="{5D4DBD69-AFAF-4D16-80BE-C4FD609D42B5}" type="presParOf" srcId="{4D27B6FD-432D-4CEC-B277-6E3972FE87EC}" destId="{1D21304C-ADA5-425D-BC81-B36060FB3562}" srcOrd="0" destOrd="0" presId="urn:microsoft.com/office/officeart/2005/8/layout/vList2"/>
    <dgm:cxn modelId="{34855CC2-71B1-433C-8CE5-D29835543978}" type="presParOf" srcId="{4D27B6FD-432D-4CEC-B277-6E3972FE87EC}" destId="{BAAC89EE-B558-4C20-BC70-A1DBA910BDD6}" srcOrd="1" destOrd="0" presId="urn:microsoft.com/office/officeart/2005/8/layout/vList2"/>
    <dgm:cxn modelId="{530EF9E2-8C71-4DC3-B94D-DD03EB539B72}" type="presParOf" srcId="{4D27B6FD-432D-4CEC-B277-6E3972FE87EC}" destId="{ACBCE2E1-A016-4B58-A39D-FDEB221F10FC}" srcOrd="2" destOrd="0" presId="urn:microsoft.com/office/officeart/2005/8/layout/vList2"/>
    <dgm:cxn modelId="{FEBE40D2-9641-4E70-985E-A3D6B2DAB957}" type="presParOf" srcId="{4D27B6FD-432D-4CEC-B277-6E3972FE87EC}" destId="{4099EDC5-892F-4D1B-8C95-9E9BB6C60A20}" srcOrd="3" destOrd="0" presId="urn:microsoft.com/office/officeart/2005/8/layout/vList2"/>
    <dgm:cxn modelId="{BEFE2670-C097-4CE5-B162-262801C93738}" type="presParOf" srcId="{4D27B6FD-432D-4CEC-B277-6E3972FE87EC}" destId="{4A069D64-F1D1-4F95-828F-3E01D000C8F4}" srcOrd="4" destOrd="0" presId="urn:microsoft.com/office/officeart/2005/8/layout/vList2"/>
    <dgm:cxn modelId="{5CA46F6E-70FC-4C66-B027-CAF1B2981BFB}" type="presParOf" srcId="{4D27B6FD-432D-4CEC-B277-6E3972FE87EC}" destId="{1B54A50C-DB73-42EF-BBAF-D70C7077BE4B}" srcOrd="5" destOrd="0" presId="urn:microsoft.com/office/officeart/2005/8/layout/vList2"/>
    <dgm:cxn modelId="{C79DD89C-37D8-403A-9BF8-D8F60C502A19}" type="presParOf" srcId="{4D27B6FD-432D-4CEC-B277-6E3972FE87EC}" destId="{7C68AAC4-C8C2-4E6B-AABF-A78548B61B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D3539E-BA0E-45AE-8A55-F8F094D5AE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7D905B-2DB2-45AE-B3A8-4F608803A758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https://alvinalexander.com/java/java-mysql-delete-query-example?fbclid=IwAR09oMJLQI8q-iduEGQjLR6eCLmLspDhYLnHyCHn1hYJkhCcmZTU55LchQU</a:t>
          </a:r>
          <a:endParaRPr lang="en-US" dirty="0"/>
        </a:p>
      </dgm:t>
    </dgm:pt>
    <dgm:pt modelId="{F2AC1DDE-2D59-4EA3-B29A-06AD9CF966CA}" type="parTrans" cxnId="{10F4B406-9E8B-47CD-AA48-FF80DB6DAA59}">
      <dgm:prSet/>
      <dgm:spPr/>
      <dgm:t>
        <a:bodyPr/>
        <a:lstStyle/>
        <a:p>
          <a:endParaRPr lang="en-US"/>
        </a:p>
      </dgm:t>
    </dgm:pt>
    <dgm:pt modelId="{FBF97A9B-9F90-4D98-9D34-25405CC5ADBC}" type="sibTrans" cxnId="{10F4B406-9E8B-47CD-AA48-FF80DB6DAA59}">
      <dgm:prSet/>
      <dgm:spPr/>
      <dgm:t>
        <a:bodyPr/>
        <a:lstStyle/>
        <a:p>
          <a:endParaRPr lang="en-US"/>
        </a:p>
      </dgm:t>
    </dgm:pt>
    <dgm:pt modelId="{733A53F2-16BB-46CA-8B51-07EAB7D67788}">
      <dgm:prSet/>
      <dgm:spPr/>
      <dgm:t>
        <a:bodyPr/>
        <a:lstStyle/>
        <a:p>
          <a:r>
            <a:rPr lang="en-US"/>
            <a:t>Bilans individuels et collectif</a:t>
          </a:r>
        </a:p>
      </dgm:t>
    </dgm:pt>
    <dgm:pt modelId="{53CF4A10-A5B6-4DBF-B637-A53CC3D49AE4}" type="parTrans" cxnId="{8279B6D9-BAA8-4380-992E-46462AB98390}">
      <dgm:prSet/>
      <dgm:spPr/>
      <dgm:t>
        <a:bodyPr/>
        <a:lstStyle/>
        <a:p>
          <a:endParaRPr lang="en-US"/>
        </a:p>
      </dgm:t>
    </dgm:pt>
    <dgm:pt modelId="{68D7059C-F64F-44C4-BC31-A81B04DAF299}" type="sibTrans" cxnId="{8279B6D9-BAA8-4380-992E-46462AB98390}">
      <dgm:prSet/>
      <dgm:spPr/>
      <dgm:t>
        <a:bodyPr/>
        <a:lstStyle/>
        <a:p>
          <a:endParaRPr lang="en-US"/>
        </a:p>
      </dgm:t>
    </dgm:pt>
    <dgm:pt modelId="{7B602132-875B-4ADF-A43D-B9E00B4CF872}">
      <dgm:prSet/>
      <dgm:spPr/>
      <dgm:t>
        <a:bodyPr/>
        <a:lstStyle/>
        <a:p>
          <a:r>
            <a:rPr lang="en-US" dirty="0" err="1"/>
            <a:t>Bibliographie</a:t>
          </a:r>
          <a:endParaRPr lang="en-US" dirty="0"/>
        </a:p>
      </dgm:t>
    </dgm:pt>
    <dgm:pt modelId="{379BEB09-D9B6-428B-B05C-477B0A6CE257}" type="parTrans" cxnId="{612EE872-F49F-409D-87A6-0F7A15D520E5}">
      <dgm:prSet/>
      <dgm:spPr/>
      <dgm:t>
        <a:bodyPr/>
        <a:lstStyle/>
        <a:p>
          <a:endParaRPr lang="en-US"/>
        </a:p>
      </dgm:t>
    </dgm:pt>
    <dgm:pt modelId="{818A1F57-197F-4018-AF72-B5E7633E13EE}" type="sibTrans" cxnId="{612EE872-F49F-409D-87A6-0F7A15D520E5}">
      <dgm:prSet/>
      <dgm:spPr/>
      <dgm:t>
        <a:bodyPr/>
        <a:lstStyle/>
        <a:p>
          <a:endParaRPr lang="en-US"/>
        </a:p>
      </dgm:t>
    </dgm:pt>
    <dgm:pt modelId="{D426885A-B28C-4ED4-AF2E-C52A82B30196}">
      <dgm:prSet/>
      <dgm:spPr/>
      <dgm:t>
        <a:bodyPr/>
        <a:lstStyle/>
        <a:p>
          <a:r>
            <a:rPr lang="fr-FR" b="1" dirty="0">
              <a:hlinkClick xmlns:r="http://schemas.openxmlformats.org/officeDocument/2006/relationships" r:id="rId2"/>
            </a:rPr>
            <a:t>http://www.dbnewz.com/2010/01/13/cles-etrangeres-et-actions/?fbclid=IwAR0m2iste3N63e51LLnNXga8lxun4mFSdYLKrO61qYi4UwUsM4Qp0-6tDnI</a:t>
          </a:r>
          <a:endParaRPr lang="en-US" b="1" dirty="0"/>
        </a:p>
      </dgm:t>
    </dgm:pt>
    <dgm:pt modelId="{FB543EC2-9BF6-4B26-BA1D-58AAA01FD992}" type="sibTrans" cxnId="{39365DFC-AF12-41AC-9F1F-9D265F13994D}">
      <dgm:prSet/>
      <dgm:spPr/>
      <dgm:t>
        <a:bodyPr/>
        <a:lstStyle/>
        <a:p>
          <a:endParaRPr lang="en-US"/>
        </a:p>
      </dgm:t>
    </dgm:pt>
    <dgm:pt modelId="{4839B8CA-EB11-4994-9431-685B7C2D0151}" type="parTrans" cxnId="{39365DFC-AF12-41AC-9F1F-9D265F13994D}">
      <dgm:prSet/>
      <dgm:spPr/>
      <dgm:t>
        <a:bodyPr/>
        <a:lstStyle/>
        <a:p>
          <a:endParaRPr lang="en-US"/>
        </a:p>
      </dgm:t>
    </dgm:pt>
    <dgm:pt modelId="{0F266DA5-FF57-4B96-B2A7-65FB6B0EFB9B}">
      <dgm:prSet custT="1"/>
      <dgm:spPr/>
      <dgm:t>
        <a:bodyPr/>
        <a:lstStyle/>
        <a:p>
          <a:r>
            <a:rPr lang="en-US" sz="1700" b="1" dirty="0">
              <a:solidFill>
                <a:schemeClr val="bg1"/>
              </a:solidFill>
            </a:rPr>
            <a:t>Open Classroom</a:t>
          </a:r>
        </a:p>
      </dgm:t>
    </dgm:pt>
    <dgm:pt modelId="{14660498-DC9D-4630-97D5-17B2C01A79E5}" type="sibTrans" cxnId="{6CC3380A-DCE6-4C32-AD35-8B941C1DD74A}">
      <dgm:prSet/>
      <dgm:spPr/>
      <dgm:t>
        <a:bodyPr/>
        <a:lstStyle/>
        <a:p>
          <a:endParaRPr lang="en-US"/>
        </a:p>
      </dgm:t>
    </dgm:pt>
    <dgm:pt modelId="{67A13048-40C4-4DDD-B0B8-A2EA896D54C6}" type="parTrans" cxnId="{6CC3380A-DCE6-4C32-AD35-8B941C1DD74A}">
      <dgm:prSet/>
      <dgm:spPr/>
      <dgm:t>
        <a:bodyPr/>
        <a:lstStyle/>
        <a:p>
          <a:endParaRPr lang="en-US"/>
        </a:p>
      </dgm:t>
    </dgm:pt>
    <dgm:pt modelId="{674B3E08-60EA-4D8C-BEE6-36DEC75DE835}">
      <dgm:prSet custT="1"/>
      <dgm:spPr/>
      <dgm:t>
        <a:bodyPr/>
        <a:lstStyle/>
        <a:p>
          <a:r>
            <a:rPr lang="en-US" sz="1700" b="1" dirty="0" err="1"/>
            <a:t>Cours</a:t>
          </a:r>
          <a:r>
            <a:rPr lang="en-US" sz="1700" b="1" dirty="0"/>
            <a:t> de Monsieur </a:t>
          </a:r>
          <a:r>
            <a:rPr lang="en-US" sz="1700" b="1" dirty="0" err="1"/>
            <a:t>Segado</a:t>
          </a:r>
          <a:endParaRPr lang="en-US" sz="1700" b="1" dirty="0"/>
        </a:p>
      </dgm:t>
    </dgm:pt>
    <dgm:pt modelId="{07380421-C9AB-4B53-9E78-0A20BF627054}" type="sibTrans" cxnId="{7E1B6F5B-14CB-4E43-BF0E-D8026BDA0F87}">
      <dgm:prSet/>
      <dgm:spPr/>
      <dgm:t>
        <a:bodyPr/>
        <a:lstStyle/>
        <a:p>
          <a:endParaRPr lang="en-US"/>
        </a:p>
      </dgm:t>
    </dgm:pt>
    <dgm:pt modelId="{0402D404-E6F8-496B-A6BC-ED9A0BEFC421}" type="parTrans" cxnId="{7E1B6F5B-14CB-4E43-BF0E-D8026BDA0F87}">
      <dgm:prSet/>
      <dgm:spPr/>
      <dgm:t>
        <a:bodyPr/>
        <a:lstStyle/>
        <a:p>
          <a:endParaRPr lang="en-US"/>
        </a:p>
      </dgm:t>
    </dgm:pt>
    <dgm:pt modelId="{A469F219-B604-4CB9-8AB1-191849288DC0}" type="pres">
      <dgm:prSet presAssocID="{F0D3539E-BA0E-45AE-8A55-F8F094D5AEA4}" presName="linear" presStyleCnt="0">
        <dgm:presLayoutVars>
          <dgm:animLvl val="lvl"/>
          <dgm:resizeHandles val="exact"/>
        </dgm:presLayoutVars>
      </dgm:prSet>
      <dgm:spPr/>
    </dgm:pt>
    <dgm:pt modelId="{8BE3D4C7-4A6F-48F2-973F-9F3F7697473F}" type="pres">
      <dgm:prSet presAssocID="{674B3E08-60EA-4D8C-BEE6-36DEC75DE83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7E28C6-2AA0-4417-8B68-C066D9DCA631}" type="pres">
      <dgm:prSet presAssocID="{07380421-C9AB-4B53-9E78-0A20BF627054}" presName="spacer" presStyleCnt="0"/>
      <dgm:spPr/>
    </dgm:pt>
    <dgm:pt modelId="{4830AEB2-D192-46FD-9FB8-C03DA7B36294}" type="pres">
      <dgm:prSet presAssocID="{0F266DA5-FF57-4B96-B2A7-65FB6B0EFB9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2AC26AD-0185-4164-914B-57A8DB8AE6A3}" type="pres">
      <dgm:prSet presAssocID="{14660498-DC9D-4630-97D5-17B2C01A79E5}" presName="spacer" presStyleCnt="0"/>
      <dgm:spPr/>
    </dgm:pt>
    <dgm:pt modelId="{8617CFAD-B473-441B-B164-9CB5CD042FD3}" type="pres">
      <dgm:prSet presAssocID="{D426885A-B28C-4ED4-AF2E-C52A82B3019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26819E3-4DA3-4A07-BA22-BDDADDC83805}" type="pres">
      <dgm:prSet presAssocID="{FB543EC2-9BF6-4B26-BA1D-58AAA01FD992}" presName="spacer" presStyleCnt="0"/>
      <dgm:spPr/>
    </dgm:pt>
    <dgm:pt modelId="{FFDA7019-297A-40F7-9B4C-0FFFC864D408}" type="pres">
      <dgm:prSet presAssocID="{F07D905B-2DB2-45AE-B3A8-4F608803A75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0E73E00-7D12-4BEC-8DC9-E689E023A2C3}" type="pres">
      <dgm:prSet presAssocID="{FBF97A9B-9F90-4D98-9D34-25405CC5ADBC}" presName="spacer" presStyleCnt="0"/>
      <dgm:spPr/>
    </dgm:pt>
    <dgm:pt modelId="{02350E7A-73CB-4DDB-8D33-20B86ACBECE8}" type="pres">
      <dgm:prSet presAssocID="{733A53F2-16BB-46CA-8B51-07EAB7D677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5A29D8B-3A88-4489-A3ED-373AF1B3935D}" type="pres">
      <dgm:prSet presAssocID="{68D7059C-F64F-44C4-BC31-A81B04DAF299}" presName="spacer" presStyleCnt="0"/>
      <dgm:spPr/>
    </dgm:pt>
    <dgm:pt modelId="{C39C9FD8-DC32-48F4-8A5E-BAE1BB5320B4}" type="pres">
      <dgm:prSet presAssocID="{7B602132-875B-4ADF-A43D-B9E00B4CF87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0F4B406-9E8B-47CD-AA48-FF80DB6DAA59}" srcId="{F0D3539E-BA0E-45AE-8A55-F8F094D5AEA4}" destId="{F07D905B-2DB2-45AE-B3A8-4F608803A758}" srcOrd="3" destOrd="0" parTransId="{F2AC1DDE-2D59-4EA3-B29A-06AD9CF966CA}" sibTransId="{FBF97A9B-9F90-4D98-9D34-25405CC5ADBC}"/>
    <dgm:cxn modelId="{6CC3380A-DCE6-4C32-AD35-8B941C1DD74A}" srcId="{F0D3539E-BA0E-45AE-8A55-F8F094D5AEA4}" destId="{0F266DA5-FF57-4B96-B2A7-65FB6B0EFB9B}" srcOrd="1" destOrd="0" parTransId="{67A13048-40C4-4DDD-B0B8-A2EA896D54C6}" sibTransId="{14660498-DC9D-4630-97D5-17B2C01A79E5}"/>
    <dgm:cxn modelId="{AD0AC017-69B9-4108-BE0D-DC74533CBC20}" type="presOf" srcId="{674B3E08-60EA-4D8C-BEE6-36DEC75DE835}" destId="{8BE3D4C7-4A6F-48F2-973F-9F3F7697473F}" srcOrd="0" destOrd="0" presId="urn:microsoft.com/office/officeart/2005/8/layout/vList2"/>
    <dgm:cxn modelId="{7E1B6F5B-14CB-4E43-BF0E-D8026BDA0F87}" srcId="{F0D3539E-BA0E-45AE-8A55-F8F094D5AEA4}" destId="{674B3E08-60EA-4D8C-BEE6-36DEC75DE835}" srcOrd="0" destOrd="0" parTransId="{0402D404-E6F8-496B-A6BC-ED9A0BEFC421}" sibTransId="{07380421-C9AB-4B53-9E78-0A20BF627054}"/>
    <dgm:cxn modelId="{612EE872-F49F-409D-87A6-0F7A15D520E5}" srcId="{F0D3539E-BA0E-45AE-8A55-F8F094D5AEA4}" destId="{7B602132-875B-4ADF-A43D-B9E00B4CF872}" srcOrd="5" destOrd="0" parTransId="{379BEB09-D9B6-428B-B05C-477B0A6CE257}" sibTransId="{818A1F57-197F-4018-AF72-B5E7633E13EE}"/>
    <dgm:cxn modelId="{C5D4F786-5412-4A62-B44D-ECFC7A55FC7A}" type="presOf" srcId="{0F266DA5-FF57-4B96-B2A7-65FB6B0EFB9B}" destId="{4830AEB2-D192-46FD-9FB8-C03DA7B36294}" srcOrd="0" destOrd="0" presId="urn:microsoft.com/office/officeart/2005/8/layout/vList2"/>
    <dgm:cxn modelId="{523CBC96-7311-4C35-8F3B-BB0DC4F336CB}" type="presOf" srcId="{D426885A-B28C-4ED4-AF2E-C52A82B30196}" destId="{8617CFAD-B473-441B-B164-9CB5CD042FD3}" srcOrd="0" destOrd="0" presId="urn:microsoft.com/office/officeart/2005/8/layout/vList2"/>
    <dgm:cxn modelId="{9F68879B-9925-4063-ADE6-80C5D82D34E4}" type="presOf" srcId="{F0D3539E-BA0E-45AE-8A55-F8F094D5AEA4}" destId="{A469F219-B604-4CB9-8AB1-191849288DC0}" srcOrd="0" destOrd="0" presId="urn:microsoft.com/office/officeart/2005/8/layout/vList2"/>
    <dgm:cxn modelId="{DF64C9AA-6E13-4B46-8259-5183AFA1DA3D}" type="presOf" srcId="{F07D905B-2DB2-45AE-B3A8-4F608803A758}" destId="{FFDA7019-297A-40F7-9B4C-0FFFC864D408}" srcOrd="0" destOrd="0" presId="urn:microsoft.com/office/officeart/2005/8/layout/vList2"/>
    <dgm:cxn modelId="{A707C1AF-3673-4635-AF74-08C6446EE6E3}" type="presOf" srcId="{733A53F2-16BB-46CA-8B51-07EAB7D67788}" destId="{02350E7A-73CB-4DDB-8D33-20B86ACBECE8}" srcOrd="0" destOrd="0" presId="urn:microsoft.com/office/officeart/2005/8/layout/vList2"/>
    <dgm:cxn modelId="{8279B6D9-BAA8-4380-992E-46462AB98390}" srcId="{F0D3539E-BA0E-45AE-8A55-F8F094D5AEA4}" destId="{733A53F2-16BB-46CA-8B51-07EAB7D67788}" srcOrd="4" destOrd="0" parTransId="{53CF4A10-A5B6-4DBF-B637-A53CC3D49AE4}" sibTransId="{68D7059C-F64F-44C4-BC31-A81B04DAF299}"/>
    <dgm:cxn modelId="{76B61CF9-536E-4500-99BC-FA634B321461}" type="presOf" srcId="{7B602132-875B-4ADF-A43D-B9E00B4CF872}" destId="{C39C9FD8-DC32-48F4-8A5E-BAE1BB5320B4}" srcOrd="0" destOrd="0" presId="urn:microsoft.com/office/officeart/2005/8/layout/vList2"/>
    <dgm:cxn modelId="{39365DFC-AF12-41AC-9F1F-9D265F13994D}" srcId="{F0D3539E-BA0E-45AE-8A55-F8F094D5AEA4}" destId="{D426885A-B28C-4ED4-AF2E-C52A82B30196}" srcOrd="2" destOrd="0" parTransId="{4839B8CA-EB11-4994-9431-685B7C2D0151}" sibTransId="{FB543EC2-9BF6-4B26-BA1D-58AAA01FD992}"/>
    <dgm:cxn modelId="{47BCDB8F-FFE0-4536-995F-A48F5B846B5D}" type="presParOf" srcId="{A469F219-B604-4CB9-8AB1-191849288DC0}" destId="{8BE3D4C7-4A6F-48F2-973F-9F3F7697473F}" srcOrd="0" destOrd="0" presId="urn:microsoft.com/office/officeart/2005/8/layout/vList2"/>
    <dgm:cxn modelId="{E8CDB986-8DF4-477A-A5E0-DA93AABBBDEA}" type="presParOf" srcId="{A469F219-B604-4CB9-8AB1-191849288DC0}" destId="{D17E28C6-2AA0-4417-8B68-C066D9DCA631}" srcOrd="1" destOrd="0" presId="urn:microsoft.com/office/officeart/2005/8/layout/vList2"/>
    <dgm:cxn modelId="{4A1309CD-BE1B-495E-909E-7FA4450B247D}" type="presParOf" srcId="{A469F219-B604-4CB9-8AB1-191849288DC0}" destId="{4830AEB2-D192-46FD-9FB8-C03DA7B36294}" srcOrd="2" destOrd="0" presId="urn:microsoft.com/office/officeart/2005/8/layout/vList2"/>
    <dgm:cxn modelId="{135504A4-7082-4856-B34D-7C6E8C4F6C7F}" type="presParOf" srcId="{A469F219-B604-4CB9-8AB1-191849288DC0}" destId="{F2AC26AD-0185-4164-914B-57A8DB8AE6A3}" srcOrd="3" destOrd="0" presId="urn:microsoft.com/office/officeart/2005/8/layout/vList2"/>
    <dgm:cxn modelId="{4BC238D3-FC48-47B4-8B88-5894B39D6F6F}" type="presParOf" srcId="{A469F219-B604-4CB9-8AB1-191849288DC0}" destId="{8617CFAD-B473-441B-B164-9CB5CD042FD3}" srcOrd="4" destOrd="0" presId="urn:microsoft.com/office/officeart/2005/8/layout/vList2"/>
    <dgm:cxn modelId="{2F0B1643-715F-4042-A03D-89732C4C6CE6}" type="presParOf" srcId="{A469F219-B604-4CB9-8AB1-191849288DC0}" destId="{626819E3-4DA3-4A07-BA22-BDDADDC83805}" srcOrd="5" destOrd="0" presId="urn:microsoft.com/office/officeart/2005/8/layout/vList2"/>
    <dgm:cxn modelId="{0E05F67C-BFA6-4170-B6CF-FCE4E0BC3366}" type="presParOf" srcId="{A469F219-B604-4CB9-8AB1-191849288DC0}" destId="{FFDA7019-297A-40F7-9B4C-0FFFC864D408}" srcOrd="6" destOrd="0" presId="urn:microsoft.com/office/officeart/2005/8/layout/vList2"/>
    <dgm:cxn modelId="{44B18D0B-0904-4204-AF65-C652896377E1}" type="presParOf" srcId="{A469F219-B604-4CB9-8AB1-191849288DC0}" destId="{60E73E00-7D12-4BEC-8DC9-E689E023A2C3}" srcOrd="7" destOrd="0" presId="urn:microsoft.com/office/officeart/2005/8/layout/vList2"/>
    <dgm:cxn modelId="{505503FE-A94E-4ADC-AF20-3D79259F83C8}" type="presParOf" srcId="{A469F219-B604-4CB9-8AB1-191849288DC0}" destId="{02350E7A-73CB-4DDB-8D33-20B86ACBECE8}" srcOrd="8" destOrd="0" presId="urn:microsoft.com/office/officeart/2005/8/layout/vList2"/>
    <dgm:cxn modelId="{DB613096-E8F6-4702-B1FB-812D0CEF8470}" type="presParOf" srcId="{A469F219-B604-4CB9-8AB1-191849288DC0}" destId="{35A29D8B-3A88-4489-A3ED-373AF1B3935D}" srcOrd="9" destOrd="0" presId="urn:microsoft.com/office/officeart/2005/8/layout/vList2"/>
    <dgm:cxn modelId="{5A1EF920-987A-4100-B8BD-C068E0040E7A}" type="presParOf" srcId="{A469F219-B604-4CB9-8AB1-191849288DC0}" destId="{C39C9FD8-DC32-48F4-8A5E-BAE1BB5320B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7849C-80F7-4083-94DB-C88A92077D35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4ABD9-ACC4-45B3-A737-1522035FA411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Diagramme de classe</a:t>
          </a:r>
        </a:p>
      </dsp:txBody>
      <dsp:txXfrm>
        <a:off x="0" y="2492"/>
        <a:ext cx="6492875" cy="850069"/>
      </dsp:txXfrm>
    </dsp:sp>
    <dsp:sp modelId="{0E062615-7C79-489A-A1DE-45C3CE4B028B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F56A1-30F8-452B-A391-7BAF8FDDDDDE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Modularité</a:t>
          </a:r>
        </a:p>
      </dsp:txBody>
      <dsp:txXfrm>
        <a:off x="0" y="852561"/>
        <a:ext cx="6492875" cy="850069"/>
      </dsp:txXfrm>
    </dsp:sp>
    <dsp:sp modelId="{C6B4B835-7F25-45DB-B559-0D14E5014F4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71981-50E6-46A4-8B85-B606AFA0A66A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Maquette de l’interface graphique</a:t>
          </a:r>
        </a:p>
      </dsp:txBody>
      <dsp:txXfrm>
        <a:off x="0" y="1702630"/>
        <a:ext cx="6492875" cy="850069"/>
      </dsp:txXfrm>
    </dsp:sp>
    <dsp:sp modelId="{CBA3117F-CD56-42D3-A424-CFB36089D267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119AF-25D3-4FC2-84E8-A0D54AF6697C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Versioning GIT</a:t>
          </a:r>
        </a:p>
      </dsp:txBody>
      <dsp:txXfrm>
        <a:off x="0" y="2552699"/>
        <a:ext cx="6492875" cy="850069"/>
      </dsp:txXfrm>
    </dsp:sp>
    <dsp:sp modelId="{B6CD8CC0-5D1C-4254-ADD4-23FA408E83F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9EEBC-C3A5-4F72-9D53-A66BC0891478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Bilans individuels et collectif</a:t>
          </a:r>
        </a:p>
      </dsp:txBody>
      <dsp:txXfrm>
        <a:off x="0" y="3402769"/>
        <a:ext cx="6492875" cy="850069"/>
      </dsp:txXfrm>
    </dsp:sp>
    <dsp:sp modelId="{28DEF2E4-EEC4-4AC2-AFF5-E74D16DA03E4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D1CFD-707E-4695-8B1C-08D4C9B31849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Bibliographie</a:t>
          </a:r>
        </a:p>
      </dsp:txBody>
      <dsp:txXfrm>
        <a:off x="0" y="4252838"/>
        <a:ext cx="6492875" cy="85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1304C-ADA5-425D-BC81-B36060FB3562}">
      <dsp:nvSpPr>
        <dsp:cNvPr id="0" name=""/>
        <dsp:cNvSpPr/>
      </dsp:nvSpPr>
      <dsp:spPr>
        <a:xfrm>
          <a:off x="0" y="261182"/>
          <a:ext cx="6492875" cy="934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u="sng" kern="1200" dirty="0"/>
            <a:t>Charlotte: </a:t>
          </a:r>
          <a:r>
            <a:rPr lang="fr-FR" sz="1700" b="1" kern="1200" dirty="0"/>
            <a:t>Comme tout les autres projets sur lesquels j’ai pu travaillé jusqu’à alors, celui-ci m’a apporté beaucoup de connaissances, une efficacité de travail ainsi qu’une meilleure autonomie sur les projets </a:t>
          </a:r>
        </a:p>
      </dsp:txBody>
      <dsp:txXfrm>
        <a:off x="45635" y="306817"/>
        <a:ext cx="6401605" cy="843560"/>
      </dsp:txXfrm>
    </dsp:sp>
    <dsp:sp modelId="{ACBCE2E1-A016-4B58-A39D-FDEB221F10FC}">
      <dsp:nvSpPr>
        <dsp:cNvPr id="0" name=""/>
        <dsp:cNvSpPr/>
      </dsp:nvSpPr>
      <dsp:spPr>
        <a:xfrm>
          <a:off x="0" y="1196006"/>
          <a:ext cx="6492875" cy="93483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5635" y="1241641"/>
        <a:ext cx="6401605" cy="843560"/>
      </dsp:txXfrm>
    </dsp:sp>
    <dsp:sp modelId="{4A069D64-F1D1-4F95-828F-3E01D000C8F4}">
      <dsp:nvSpPr>
        <dsp:cNvPr id="0" name=""/>
        <dsp:cNvSpPr/>
      </dsp:nvSpPr>
      <dsp:spPr>
        <a:xfrm>
          <a:off x="0" y="2085284"/>
          <a:ext cx="6492875" cy="93483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5635" y="2130919"/>
        <a:ext cx="6401605" cy="843560"/>
      </dsp:txXfrm>
    </dsp:sp>
    <dsp:sp modelId="{7C68AAC4-C8C2-4E6B-AABF-A78548B61BC0}">
      <dsp:nvSpPr>
        <dsp:cNvPr id="0" name=""/>
        <dsp:cNvSpPr/>
      </dsp:nvSpPr>
      <dsp:spPr>
        <a:xfrm>
          <a:off x="0" y="3028737"/>
          <a:ext cx="6492875" cy="9348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5635" y="3074372"/>
        <a:ext cx="6401605" cy="843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3D4C7-4A6F-48F2-973F-9F3F7697473F}">
      <dsp:nvSpPr>
        <dsp:cNvPr id="0" name=""/>
        <dsp:cNvSpPr/>
      </dsp:nvSpPr>
      <dsp:spPr>
        <a:xfrm>
          <a:off x="0" y="919087"/>
          <a:ext cx="6492875" cy="5133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Cours</a:t>
          </a:r>
          <a:r>
            <a:rPr lang="en-US" sz="1700" b="1" kern="1200" dirty="0"/>
            <a:t> de Monsieur </a:t>
          </a:r>
          <a:r>
            <a:rPr lang="en-US" sz="1700" b="1" kern="1200" dirty="0" err="1"/>
            <a:t>Segado</a:t>
          </a:r>
          <a:endParaRPr lang="en-US" sz="1700" b="1" kern="1200" dirty="0"/>
        </a:p>
      </dsp:txBody>
      <dsp:txXfrm>
        <a:off x="25059" y="944146"/>
        <a:ext cx="6442757" cy="463219"/>
      </dsp:txXfrm>
    </dsp:sp>
    <dsp:sp modelId="{4830AEB2-D192-46FD-9FB8-C03DA7B36294}">
      <dsp:nvSpPr>
        <dsp:cNvPr id="0" name=""/>
        <dsp:cNvSpPr/>
      </dsp:nvSpPr>
      <dsp:spPr>
        <a:xfrm>
          <a:off x="0" y="1469865"/>
          <a:ext cx="6492875" cy="513337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Open Classroom</a:t>
          </a:r>
        </a:p>
      </dsp:txBody>
      <dsp:txXfrm>
        <a:off x="25059" y="1494924"/>
        <a:ext cx="6442757" cy="463219"/>
      </dsp:txXfrm>
    </dsp:sp>
    <dsp:sp modelId="{8617CFAD-B473-441B-B164-9CB5CD042FD3}">
      <dsp:nvSpPr>
        <dsp:cNvPr id="0" name=""/>
        <dsp:cNvSpPr/>
      </dsp:nvSpPr>
      <dsp:spPr>
        <a:xfrm>
          <a:off x="0" y="2020642"/>
          <a:ext cx="6492875" cy="513337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hlinkClick xmlns:r="http://schemas.openxmlformats.org/officeDocument/2006/relationships" r:id="rId1"/>
            </a:rPr>
            <a:t>http://www.dbnewz.com/2010/01/13/cles-etrangeres-et-actions/?fbclid=IwAR0m2iste3N63e51LLnNXga8lxun4mFSdYLKrO61qYi4UwUsM4Qp0-6tDnI</a:t>
          </a:r>
          <a:endParaRPr lang="en-US" sz="1300" b="1" kern="1200" dirty="0"/>
        </a:p>
      </dsp:txBody>
      <dsp:txXfrm>
        <a:off x="25059" y="2045701"/>
        <a:ext cx="6442757" cy="463219"/>
      </dsp:txXfrm>
    </dsp:sp>
    <dsp:sp modelId="{FFDA7019-297A-40F7-9B4C-0FFFC864D408}">
      <dsp:nvSpPr>
        <dsp:cNvPr id="0" name=""/>
        <dsp:cNvSpPr/>
      </dsp:nvSpPr>
      <dsp:spPr>
        <a:xfrm>
          <a:off x="0" y="2571419"/>
          <a:ext cx="6492875" cy="513337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hlinkClick xmlns:r="http://schemas.openxmlformats.org/officeDocument/2006/relationships" r:id="rId2"/>
            </a:rPr>
            <a:t>https://alvinalexander.com/java/java-mysql-delete-query-example?fbclid=IwAR09oMJLQI8q-iduEGQjLR6eCLmLspDhYLnHyCHn1hYJkhCcmZTU55LchQU</a:t>
          </a:r>
          <a:endParaRPr lang="en-US" sz="1300" kern="1200" dirty="0"/>
        </a:p>
      </dsp:txBody>
      <dsp:txXfrm>
        <a:off x="25059" y="2596478"/>
        <a:ext cx="6442757" cy="463219"/>
      </dsp:txXfrm>
    </dsp:sp>
    <dsp:sp modelId="{02350E7A-73CB-4DDB-8D33-20B86ACBECE8}">
      <dsp:nvSpPr>
        <dsp:cNvPr id="0" name=""/>
        <dsp:cNvSpPr/>
      </dsp:nvSpPr>
      <dsp:spPr>
        <a:xfrm>
          <a:off x="0" y="3122197"/>
          <a:ext cx="6492875" cy="513337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Bilans individuels et collectif</a:t>
          </a:r>
        </a:p>
      </dsp:txBody>
      <dsp:txXfrm>
        <a:off x="25059" y="3147256"/>
        <a:ext cx="6442757" cy="463219"/>
      </dsp:txXfrm>
    </dsp:sp>
    <dsp:sp modelId="{C39C9FD8-DC32-48F4-8A5E-BAE1BB5320B4}">
      <dsp:nvSpPr>
        <dsp:cNvPr id="0" name=""/>
        <dsp:cNvSpPr/>
      </dsp:nvSpPr>
      <dsp:spPr>
        <a:xfrm>
          <a:off x="0" y="3672975"/>
          <a:ext cx="6492875" cy="51333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Bibliographie</a:t>
          </a:r>
          <a:endParaRPr lang="en-US" sz="1300" kern="1200" dirty="0"/>
        </a:p>
      </dsp:txBody>
      <dsp:txXfrm>
        <a:off x="25059" y="3698034"/>
        <a:ext cx="6442757" cy="463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5422-1040-4A98-A0A7-67CEEA0B5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6F6449-951B-43E9-B7FE-E7505D0EC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2E88AE-9DED-4BA3-B649-81379935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5DCF5-1D16-4950-853D-9BE74B59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478F22-82B3-4B36-841E-445B7803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04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B3888-99F2-407A-B3D1-BCFA2216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11A8D3-293C-464A-89F7-32AE55723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E333F5-1980-4CC6-9D47-7E100B47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E270D-0854-4701-9368-634D86F1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2FA3A-C2E2-41A9-9E75-3C4D58FD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10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4E3B85-FB7E-4A65-941E-6FDB040C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9A826B-D476-46E5-ADC4-AC2C15039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3DD64-7855-4787-8C90-FEE2F443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0BCBDE-E4AD-4320-AB5F-0D1940E3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C8A02-BC65-4091-B10B-0D2C77D9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48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E71B6-21B3-4707-8AA8-F8DB65E2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E1F70-FBFB-43B7-B4B3-52F8679B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A7283-275F-4393-AD10-7060A9FB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CE8FE1-95E7-4CE6-A35A-3CFE2B1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014CFA-305B-47E4-A31A-986C8586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60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2A0C1-CE2D-451A-81F3-0FB541E9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BDB4E-F9F5-4740-9A4C-ED5130F9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39D3A-3B45-4A0B-8ABF-47E3B9A6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FE0841-74DF-4C4E-AABC-539E6F3C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7BD27-D5B7-4020-8679-A51DA84A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958BA-09E6-463D-BA6E-C806DA45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B33061-B42D-41FE-B065-AADCB0873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6A432F-4000-4960-808B-8D47C494F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21E329-F4A0-46F1-AE78-660ED3EB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9774E3-3E5B-483A-A79B-E311943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BB6BC-EF18-4706-83F5-224199F7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34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323C8-A883-43AF-AC5D-C66A84BD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27ACD8-520E-4587-BE25-EC9E7D02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2338CC-7397-4AF2-8B68-48FCD4D4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DA1F13-8D3A-417E-B79E-EF16765F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EAB6DB-A199-4649-A0AF-E2BA6D0A7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03A35F-3011-40C4-BDDF-1A277DFE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620187-CBF5-46C7-B8A5-9AAC934C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7F571E-B852-4F8E-9B54-176B439F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32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AEF65-77F3-4D67-913F-9A23E896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99E359-F12F-42C5-BE45-BC653ADF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DA134E-457E-4B9C-B66E-998E662F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9A8B01-2C7B-44AB-BB6E-8B7F3304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48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286DD-59B5-4813-82DF-5715DE02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7E4D83-D433-46D2-B937-DACC0918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38CAC3-4017-4264-BA66-AA19A9AA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36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EBF1D-CFE7-4D09-A09E-7A2FEB74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F2A23-4038-4CE3-BF52-31C7C26D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8CCFBA-84BC-4F12-BB52-5AAF59DE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D5EE9A-75D3-41A4-A43A-93BA3170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4D27BA-73A3-46DA-BAFF-F57835F1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8B42E-8599-4C61-AE9C-C0ECB48A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5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32E42-2D4B-4050-8BB9-86DE9DCF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5928DF-9BDB-45DC-B929-AC2DDC942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3A6EE8-3EF1-4F19-9FD3-1FB423881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0B95EF-5AEF-42BA-9809-6955C7A3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10CEA6-29C8-4D4C-B4FC-106ACDC8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A14C28-F624-4F39-853D-FBBAA0B7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1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E74FB6-31F4-4C2F-B58C-04C39183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464F4-EDD5-4FC4-B93B-404958409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D8CB3-F566-4494-8AA0-AE084D5E3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92C2-CE4C-44AA-9FCF-F467562D39F9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F8A1E-0B0C-4532-81D8-2587FC96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CA058-1355-4C47-91CF-7C96F5CDE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57E57-D90F-4BEA-B576-64B2C9E2A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48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D46D67C-236A-4474-85AF-9FB5381FD609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u="sng" dirty="0" err="1">
                <a:latin typeface="+mj-lt"/>
                <a:ea typeface="+mj-ea"/>
                <a:cs typeface="+mj-cs"/>
              </a:rPr>
              <a:t>Projet</a:t>
            </a:r>
            <a:r>
              <a:rPr lang="en-US" sz="6000" b="1" u="sng" dirty="0">
                <a:latin typeface="+mj-lt"/>
                <a:ea typeface="+mj-ea"/>
                <a:cs typeface="+mj-cs"/>
              </a:rPr>
              <a:t> Java</a:t>
            </a:r>
            <a:r>
              <a:rPr lang="en-US" sz="6000" b="1" dirty="0">
                <a:latin typeface="+mj-lt"/>
                <a:ea typeface="+mj-ea"/>
                <a:cs typeface="+mj-cs"/>
              </a:rPr>
              <a:t>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Gestion </a:t>
            </a:r>
            <a:r>
              <a:rPr lang="en-US" sz="6000" b="1" dirty="0" err="1">
                <a:latin typeface="+mj-lt"/>
                <a:ea typeface="+mj-ea"/>
                <a:cs typeface="+mj-cs"/>
              </a:rPr>
              <a:t>d’une</a:t>
            </a:r>
            <a:r>
              <a:rPr lang="en-US" sz="6000" b="1" dirty="0">
                <a:latin typeface="+mj-lt"/>
                <a:ea typeface="+mj-ea"/>
                <a:cs typeface="+mj-cs"/>
              </a:rPr>
              <a:t> école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RÃ©sultat de recherche d'images pour &quot;image ecole&quot;">
            <a:extLst>
              <a:ext uri="{FF2B5EF4-FFF2-40B4-BE49-F238E27FC236}">
                <a16:creationId xmlns:a16="http://schemas.microsoft.com/office/drawing/2014/main" id="{35DFC46C-783A-4B3D-BC17-B18783D0F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" r="8846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1F56E5-84FB-4B8D-AE6B-D985BDFAE097}"/>
              </a:ext>
            </a:extLst>
          </p:cNvPr>
          <p:cNvSpPr txBox="1"/>
          <p:nvPr/>
        </p:nvSpPr>
        <p:spPr>
          <a:xfrm>
            <a:off x="114300" y="5514975"/>
            <a:ext cx="241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FFFF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F5CD30-20BC-42A3-97F3-EB880AC96B24}"/>
              </a:ext>
            </a:extLst>
          </p:cNvPr>
          <p:cNvSpPr txBox="1"/>
          <p:nvPr/>
        </p:nvSpPr>
        <p:spPr>
          <a:xfrm>
            <a:off x="9832622" y="5514975"/>
            <a:ext cx="2245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Sarah HARAFA</a:t>
            </a:r>
          </a:p>
          <a:p>
            <a:r>
              <a:rPr lang="fr-FR" dirty="0"/>
              <a:t>Cathleen MONDESIR</a:t>
            </a:r>
          </a:p>
          <a:p>
            <a:r>
              <a:rPr lang="fr-FR" dirty="0"/>
              <a:t>Charlotte POUJOL</a:t>
            </a:r>
          </a:p>
          <a:p>
            <a:r>
              <a:rPr lang="fr-FR" dirty="0"/>
              <a:t>TD7 ING 3</a:t>
            </a:r>
          </a:p>
        </p:txBody>
      </p:sp>
    </p:spTree>
    <p:extLst>
      <p:ext uri="{BB962C8B-B14F-4D97-AF65-F5344CB8AC3E}">
        <p14:creationId xmlns:p14="http://schemas.microsoft.com/office/powerpoint/2010/main" val="70660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79C272-DC76-43AB-A6EB-9FA7F6942CCE}"/>
              </a:ext>
            </a:extLst>
          </p:cNvPr>
          <p:cNvSpPr txBox="1"/>
          <p:nvPr/>
        </p:nvSpPr>
        <p:spPr>
          <a:xfrm>
            <a:off x="1524000" y="1122362"/>
            <a:ext cx="9144000" cy="2840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de votre attention !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45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4C26C32-A0C3-42F0-B3F4-F022EFA8617E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graphicFrame>
        <p:nvGraphicFramePr>
          <p:cNvPr id="15" name="ZoneTexte 3">
            <a:extLst>
              <a:ext uri="{FF2B5EF4-FFF2-40B4-BE49-F238E27FC236}">
                <a16:creationId xmlns:a16="http://schemas.microsoft.com/office/drawing/2014/main" id="{D5A9C1F9-0BBA-4223-A870-963B10897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138906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0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E7B901B-A45B-4768-A88D-AA0FB69F6BF3}"/>
              </a:ext>
            </a:extLst>
          </p:cNvPr>
          <p:cNvSpPr txBox="1"/>
          <p:nvPr/>
        </p:nvSpPr>
        <p:spPr>
          <a:xfrm>
            <a:off x="4800600" y="134088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classe </a:t>
            </a:r>
          </a:p>
        </p:txBody>
      </p:sp>
    </p:spTree>
    <p:extLst>
      <p:ext uri="{BB962C8B-B14F-4D97-AF65-F5344CB8AC3E}">
        <p14:creationId xmlns:p14="http://schemas.microsoft.com/office/powerpoint/2010/main" val="111006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9B6C97-A71B-417B-A271-AB41CEBC6572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Modularité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19CB2D0-4FD7-4A73-862E-A68B2408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22" y="489204"/>
            <a:ext cx="3238478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614AEDF-E870-4135-9E98-DC249AFDEB57}"/>
              </a:ext>
            </a:extLst>
          </p:cNvPr>
          <p:cNvSpPr txBox="1"/>
          <p:nvPr/>
        </p:nvSpPr>
        <p:spPr>
          <a:xfrm>
            <a:off x="4533900" y="1581150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Maquette de l’interface graphique </a:t>
            </a:r>
          </a:p>
        </p:txBody>
      </p:sp>
    </p:spTree>
    <p:extLst>
      <p:ext uri="{BB962C8B-B14F-4D97-AF65-F5344CB8AC3E}">
        <p14:creationId xmlns:p14="http://schemas.microsoft.com/office/powerpoint/2010/main" val="71805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BC07C32-0EBF-42A9-81C7-2BE2C583A73D}"/>
              </a:ext>
            </a:extLst>
          </p:cNvPr>
          <p:cNvSpPr txBox="1"/>
          <p:nvPr/>
        </p:nvSpPr>
        <p:spPr>
          <a:xfrm>
            <a:off x="4686300" y="1295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Versinionning</a:t>
            </a:r>
            <a:r>
              <a:rPr lang="fr-FR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32955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75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4C26C32-A0C3-42F0-B3F4-F022EFA8617E}"/>
              </a:ext>
            </a:extLst>
          </p:cNvPr>
          <p:cNvSpPr txBox="1"/>
          <p:nvPr/>
        </p:nvSpPr>
        <p:spPr>
          <a:xfrm>
            <a:off x="0" y="685800"/>
            <a:ext cx="3767328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Bilans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individuels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collectif</a:t>
            </a:r>
            <a:endParaRPr 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ZoneTexte 3">
            <a:extLst>
              <a:ext uri="{FF2B5EF4-FFF2-40B4-BE49-F238E27FC236}">
                <a16:creationId xmlns:a16="http://schemas.microsoft.com/office/drawing/2014/main" id="{D5A9C1F9-0BBA-4223-A870-963B10897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888499"/>
              </p:ext>
            </p:extLst>
          </p:nvPr>
        </p:nvGraphicFramePr>
        <p:xfrm>
          <a:off x="4977419" y="738188"/>
          <a:ext cx="6492875" cy="459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FCADFC1-E389-49C7-8AE6-319034C53B7D}"/>
              </a:ext>
            </a:extLst>
          </p:cNvPr>
          <p:cNvSpPr txBox="1"/>
          <p:nvPr/>
        </p:nvSpPr>
        <p:spPr>
          <a:xfrm>
            <a:off x="5010151" y="1881810"/>
            <a:ext cx="63204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Sarah</a:t>
            </a:r>
            <a:r>
              <a:rPr lang="fr-FR" sz="1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1700" b="1" dirty="0">
                <a:solidFill>
                  <a:schemeClr val="bg1"/>
                </a:solidFill>
              </a:rPr>
              <a:t>Ce projet a été très intéressant dans le sens où nous avons pu approfondir nos connaissances et les mettre en pratique sur quelque chose de concret comme la gestion d’une école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2A023E-C5BB-4F77-936F-64618D14E632}"/>
              </a:ext>
            </a:extLst>
          </p:cNvPr>
          <p:cNvSpPr txBox="1"/>
          <p:nvPr/>
        </p:nvSpPr>
        <p:spPr>
          <a:xfrm>
            <a:off x="4977419" y="2915478"/>
            <a:ext cx="635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u="sng" dirty="0">
                <a:solidFill>
                  <a:schemeClr val="bg1"/>
                </a:solidFill>
              </a:rPr>
              <a:t>Cathleen</a:t>
            </a:r>
            <a:r>
              <a:rPr lang="fr-FR" b="1" u="sng" dirty="0">
                <a:solidFill>
                  <a:schemeClr val="bg1"/>
                </a:solidFill>
              </a:rPr>
              <a:t>: </a:t>
            </a:r>
            <a:r>
              <a:rPr lang="fr-FR" dirty="0">
                <a:solidFill>
                  <a:schemeClr val="bg1"/>
                </a:solidFill>
              </a:rPr>
              <a:t>J’ai aimé travailler sur ce projet instructif et qui m’a permis de mettre en pratique mes connaissances en JAVA et en SQL que nous avons étudié au premier semestre.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19780C-BCAF-41A5-B5F0-3D600F4D2606}"/>
              </a:ext>
            </a:extLst>
          </p:cNvPr>
          <p:cNvSpPr txBox="1"/>
          <p:nvPr/>
        </p:nvSpPr>
        <p:spPr>
          <a:xfrm>
            <a:off x="5050431" y="3856383"/>
            <a:ext cx="649287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 Collectif: </a:t>
            </a:r>
            <a:r>
              <a:rPr lang="fr-FR" sz="1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Nous avons eu beaucoup de plaisir à travailler les unes avec les autres sur ce projet concret qui nous a permis d’améliorer des compétences indispensables pour notre futur métier d’ingénieures</a:t>
            </a:r>
            <a:endParaRPr lang="fr-FR" sz="17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10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4C26C32-A0C3-42F0-B3F4-F022EFA8617E}"/>
              </a:ext>
            </a:extLst>
          </p:cNvPr>
          <p:cNvSpPr txBox="1"/>
          <p:nvPr/>
        </p:nvSpPr>
        <p:spPr>
          <a:xfrm>
            <a:off x="535020" y="685800"/>
            <a:ext cx="294635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Bibliographie</a:t>
            </a:r>
            <a:endParaRPr lang="en-US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ZoneTexte 3">
            <a:extLst>
              <a:ext uri="{FF2B5EF4-FFF2-40B4-BE49-F238E27FC236}">
                <a16:creationId xmlns:a16="http://schemas.microsoft.com/office/drawing/2014/main" id="{D5A9C1F9-0BBA-4223-A870-963B10897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47278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4682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221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 HARAFA</dc:creator>
  <cp:lastModifiedBy>Sarah HARAFA</cp:lastModifiedBy>
  <cp:revision>1</cp:revision>
  <dcterms:created xsi:type="dcterms:W3CDTF">2019-06-09T16:55:33Z</dcterms:created>
  <dcterms:modified xsi:type="dcterms:W3CDTF">2019-06-09T17:13:01Z</dcterms:modified>
</cp:coreProperties>
</file>