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60" r:id="rId4"/>
    <p:sldId id="261" r:id="rId5"/>
    <p:sldId id="259" r:id="rId6"/>
    <p:sldId id="258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A5D4D-FA58-4354-B72D-181A8284D2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E82D76-4618-4783-AF2D-A117A659F7C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Buyers, Sellers or Renter of property (Also real estate agents)</a:t>
          </a:r>
          <a:endParaRPr lang="en-US" dirty="0"/>
        </a:p>
      </dgm:t>
    </dgm:pt>
    <dgm:pt modelId="{4670F076-510D-4E74-BBA4-4F7AF951FE3B}" type="parTrans" cxnId="{6A1B277F-6031-4735-ADAF-9C52FE600CAD}">
      <dgm:prSet/>
      <dgm:spPr/>
      <dgm:t>
        <a:bodyPr/>
        <a:lstStyle/>
        <a:p>
          <a:endParaRPr lang="en-US"/>
        </a:p>
      </dgm:t>
    </dgm:pt>
    <dgm:pt modelId="{13C89124-F9F9-47CA-B2AE-79A4E83C8F2F}" type="sibTrans" cxnId="{6A1B277F-6031-4735-ADAF-9C52FE600CAD}">
      <dgm:prSet/>
      <dgm:spPr/>
      <dgm:t>
        <a:bodyPr/>
        <a:lstStyle/>
        <a:p>
          <a:endParaRPr lang="en-US"/>
        </a:p>
      </dgm:t>
    </dgm:pt>
    <dgm:pt modelId="{BC4D8468-E050-4067-B388-2D4D30C0B69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House loans and mortgage providers - Banks &amp; second mortgage companies</a:t>
          </a:r>
          <a:endParaRPr lang="en-US" dirty="0"/>
        </a:p>
      </dgm:t>
    </dgm:pt>
    <dgm:pt modelId="{093F42D7-A610-46BF-A54F-7EDE14289035}" type="parTrans" cxnId="{EA804814-F7DE-4D6D-A371-F875A9E74F48}">
      <dgm:prSet/>
      <dgm:spPr/>
      <dgm:t>
        <a:bodyPr/>
        <a:lstStyle/>
        <a:p>
          <a:endParaRPr lang="en-US"/>
        </a:p>
      </dgm:t>
    </dgm:pt>
    <dgm:pt modelId="{F8D1FB2D-78BD-4E53-AE20-79F580EEEC71}" type="sibTrans" cxnId="{EA804814-F7DE-4D6D-A371-F875A9E74F48}">
      <dgm:prSet/>
      <dgm:spPr/>
      <dgm:t>
        <a:bodyPr/>
        <a:lstStyle/>
        <a:p>
          <a:endParaRPr lang="en-US"/>
        </a:p>
      </dgm:t>
    </dgm:pt>
    <dgm:pt modelId="{50648BE2-C61A-482B-9BD6-A10486E99F13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Property builders</a:t>
          </a:r>
          <a:endParaRPr lang="en-US" dirty="0"/>
        </a:p>
      </dgm:t>
    </dgm:pt>
    <dgm:pt modelId="{78AF8653-6120-47AF-8311-F52670D90F48}" type="parTrans" cxnId="{3BE6338B-0427-414B-9159-EF502AE86554}">
      <dgm:prSet/>
      <dgm:spPr/>
      <dgm:t>
        <a:bodyPr/>
        <a:lstStyle/>
        <a:p>
          <a:endParaRPr lang="en-US"/>
        </a:p>
      </dgm:t>
    </dgm:pt>
    <dgm:pt modelId="{63A25509-B8AB-42AA-8484-A522E1733E4A}" type="sibTrans" cxnId="{3BE6338B-0427-414B-9159-EF502AE86554}">
      <dgm:prSet/>
      <dgm:spPr/>
      <dgm:t>
        <a:bodyPr/>
        <a:lstStyle/>
        <a:p>
          <a:endParaRPr lang="en-US"/>
        </a:p>
      </dgm:t>
    </dgm:pt>
    <dgm:pt modelId="{9D4FF43F-8244-4358-A8EB-BBC1F667765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City council - Urban planners</a:t>
          </a:r>
          <a:endParaRPr lang="en-US" dirty="0"/>
        </a:p>
      </dgm:t>
    </dgm:pt>
    <dgm:pt modelId="{4CE2D203-CEDF-4EE1-926F-BFF01B9BF491}" type="parTrans" cxnId="{602B3FB3-A619-44FA-A02A-FFB9E8B4F1E0}">
      <dgm:prSet/>
      <dgm:spPr/>
      <dgm:t>
        <a:bodyPr/>
        <a:lstStyle/>
        <a:p>
          <a:endParaRPr lang="en-US"/>
        </a:p>
      </dgm:t>
    </dgm:pt>
    <dgm:pt modelId="{EA64F186-EED4-47F2-884A-852C69FF1870}" type="sibTrans" cxnId="{602B3FB3-A619-44FA-A02A-FFB9E8B4F1E0}">
      <dgm:prSet/>
      <dgm:spPr/>
      <dgm:t>
        <a:bodyPr/>
        <a:lstStyle/>
        <a:p>
          <a:endParaRPr lang="en-US"/>
        </a:p>
      </dgm:t>
    </dgm:pt>
    <dgm:pt modelId="{42497D41-68DF-4E0D-8D42-2C8140509D9A}" type="pres">
      <dgm:prSet presAssocID="{0AFA5D4D-FA58-4354-B72D-181A8284D282}" presName="root" presStyleCnt="0">
        <dgm:presLayoutVars>
          <dgm:dir/>
          <dgm:resizeHandles val="exact"/>
        </dgm:presLayoutVars>
      </dgm:prSet>
      <dgm:spPr/>
    </dgm:pt>
    <dgm:pt modelId="{BEB01758-8727-43D4-89C4-3E6C539BA6A5}" type="pres">
      <dgm:prSet presAssocID="{59E82D76-4618-4783-AF2D-A117A659F7CE}" presName="compNode" presStyleCnt="0"/>
      <dgm:spPr/>
    </dgm:pt>
    <dgm:pt modelId="{99A83894-1EC2-4E7A-A610-3D1A6587FD59}" type="pres">
      <dgm:prSet presAssocID="{59E82D76-4618-4783-AF2D-A117A659F7CE}" presName="bgRect" presStyleLbl="bgShp" presStyleIdx="0" presStyleCnt="4"/>
      <dgm:spPr/>
    </dgm:pt>
    <dgm:pt modelId="{1262D911-31EF-4083-9AE5-64ADA49F4E1C}" type="pres">
      <dgm:prSet presAssocID="{59E82D76-4618-4783-AF2D-A117A659F7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5AC9045-1B36-4BA6-9B65-7B82025597DE}" type="pres">
      <dgm:prSet presAssocID="{59E82D76-4618-4783-AF2D-A117A659F7CE}" presName="spaceRect" presStyleCnt="0"/>
      <dgm:spPr/>
    </dgm:pt>
    <dgm:pt modelId="{B15B4738-B85E-428B-9EB8-E45A8300C846}" type="pres">
      <dgm:prSet presAssocID="{59E82D76-4618-4783-AF2D-A117A659F7CE}" presName="parTx" presStyleLbl="revTx" presStyleIdx="0" presStyleCnt="4">
        <dgm:presLayoutVars>
          <dgm:chMax val="0"/>
          <dgm:chPref val="0"/>
        </dgm:presLayoutVars>
      </dgm:prSet>
      <dgm:spPr/>
    </dgm:pt>
    <dgm:pt modelId="{1530F034-E863-4BB1-8C3B-D44C7234DF0E}" type="pres">
      <dgm:prSet presAssocID="{13C89124-F9F9-47CA-B2AE-79A4E83C8F2F}" presName="sibTrans" presStyleCnt="0"/>
      <dgm:spPr/>
    </dgm:pt>
    <dgm:pt modelId="{75C8178A-9CD5-4A09-B35F-B5D7BEC89E90}" type="pres">
      <dgm:prSet presAssocID="{BC4D8468-E050-4067-B388-2D4D30C0B694}" presName="compNode" presStyleCnt="0"/>
      <dgm:spPr/>
    </dgm:pt>
    <dgm:pt modelId="{990FC66D-ED61-4350-9542-92A2222114A1}" type="pres">
      <dgm:prSet presAssocID="{BC4D8468-E050-4067-B388-2D4D30C0B694}" presName="bgRect" presStyleLbl="bgShp" presStyleIdx="1" presStyleCnt="4"/>
      <dgm:spPr/>
    </dgm:pt>
    <dgm:pt modelId="{808DDDAE-30CD-41D6-82F1-6B205E188C1E}" type="pres">
      <dgm:prSet presAssocID="{BC4D8468-E050-4067-B388-2D4D30C0B6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F943237-8D59-4B4C-90C3-34F6FCB1522C}" type="pres">
      <dgm:prSet presAssocID="{BC4D8468-E050-4067-B388-2D4D30C0B694}" presName="spaceRect" presStyleCnt="0"/>
      <dgm:spPr/>
    </dgm:pt>
    <dgm:pt modelId="{E2D7BCE1-D928-4DBF-B4DB-E465CF6BE214}" type="pres">
      <dgm:prSet presAssocID="{BC4D8468-E050-4067-B388-2D4D30C0B694}" presName="parTx" presStyleLbl="revTx" presStyleIdx="1" presStyleCnt="4">
        <dgm:presLayoutVars>
          <dgm:chMax val="0"/>
          <dgm:chPref val="0"/>
        </dgm:presLayoutVars>
      </dgm:prSet>
      <dgm:spPr/>
    </dgm:pt>
    <dgm:pt modelId="{E4C1638B-0ACF-4A42-9F2E-2B5BE79E830F}" type="pres">
      <dgm:prSet presAssocID="{F8D1FB2D-78BD-4E53-AE20-79F580EEEC71}" presName="sibTrans" presStyleCnt="0"/>
      <dgm:spPr/>
    </dgm:pt>
    <dgm:pt modelId="{BC4E2819-3048-476D-ACE5-89639AAD2FBF}" type="pres">
      <dgm:prSet presAssocID="{50648BE2-C61A-482B-9BD6-A10486E99F13}" presName="compNode" presStyleCnt="0"/>
      <dgm:spPr/>
    </dgm:pt>
    <dgm:pt modelId="{7408B229-A401-40AC-9B9E-140CE9878499}" type="pres">
      <dgm:prSet presAssocID="{50648BE2-C61A-482B-9BD6-A10486E99F13}" presName="bgRect" presStyleLbl="bgShp" presStyleIdx="2" presStyleCnt="4"/>
      <dgm:spPr/>
    </dgm:pt>
    <dgm:pt modelId="{BA1F35F9-8555-4CE6-A29C-AF974444DFE1}" type="pres">
      <dgm:prSet presAssocID="{50648BE2-C61A-482B-9BD6-A10486E99F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38A7F1F-0E17-46B3-86C7-E58BF9BA6F5E}" type="pres">
      <dgm:prSet presAssocID="{50648BE2-C61A-482B-9BD6-A10486E99F13}" presName="spaceRect" presStyleCnt="0"/>
      <dgm:spPr/>
    </dgm:pt>
    <dgm:pt modelId="{9B9CAEAF-6B0F-4A06-952E-CDE55CB28FA0}" type="pres">
      <dgm:prSet presAssocID="{50648BE2-C61A-482B-9BD6-A10486E99F13}" presName="parTx" presStyleLbl="revTx" presStyleIdx="2" presStyleCnt="4">
        <dgm:presLayoutVars>
          <dgm:chMax val="0"/>
          <dgm:chPref val="0"/>
        </dgm:presLayoutVars>
      </dgm:prSet>
      <dgm:spPr/>
    </dgm:pt>
    <dgm:pt modelId="{10C13FFF-B08F-4150-BE5E-757F2E2F2B8A}" type="pres">
      <dgm:prSet presAssocID="{63A25509-B8AB-42AA-8484-A522E1733E4A}" presName="sibTrans" presStyleCnt="0"/>
      <dgm:spPr/>
    </dgm:pt>
    <dgm:pt modelId="{50891031-B6A9-475C-86A0-F3CD503BE66A}" type="pres">
      <dgm:prSet presAssocID="{9D4FF43F-8244-4358-A8EB-BBC1F667765C}" presName="compNode" presStyleCnt="0"/>
      <dgm:spPr/>
    </dgm:pt>
    <dgm:pt modelId="{EFA759BC-1358-4C1D-B925-2D6F8A64EF20}" type="pres">
      <dgm:prSet presAssocID="{9D4FF43F-8244-4358-A8EB-BBC1F667765C}" presName="bgRect" presStyleLbl="bgShp" presStyleIdx="3" presStyleCnt="4"/>
      <dgm:spPr/>
    </dgm:pt>
    <dgm:pt modelId="{C0D4C0A8-93B0-48FF-83D3-E5E203CC3E03}" type="pres">
      <dgm:prSet presAssocID="{9D4FF43F-8244-4358-A8EB-BBC1F66776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E7BDE0B-99A0-4042-A201-5CEBF0F36E23}" type="pres">
      <dgm:prSet presAssocID="{9D4FF43F-8244-4358-A8EB-BBC1F667765C}" presName="spaceRect" presStyleCnt="0"/>
      <dgm:spPr/>
    </dgm:pt>
    <dgm:pt modelId="{C82BFBB6-843A-42B9-8428-D45BAA0DC77D}" type="pres">
      <dgm:prSet presAssocID="{9D4FF43F-8244-4358-A8EB-BBC1F66776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804814-F7DE-4D6D-A371-F875A9E74F48}" srcId="{0AFA5D4D-FA58-4354-B72D-181A8284D282}" destId="{BC4D8468-E050-4067-B388-2D4D30C0B694}" srcOrd="1" destOrd="0" parTransId="{093F42D7-A610-46BF-A54F-7EDE14289035}" sibTransId="{F8D1FB2D-78BD-4E53-AE20-79F580EEEC71}"/>
    <dgm:cxn modelId="{10EBDA18-EEC5-4C59-8EF2-2DEB9CF6E8CA}" type="presOf" srcId="{59E82D76-4618-4783-AF2D-A117A659F7CE}" destId="{B15B4738-B85E-428B-9EB8-E45A8300C846}" srcOrd="0" destOrd="0" presId="urn:microsoft.com/office/officeart/2018/2/layout/IconVerticalSolidList"/>
    <dgm:cxn modelId="{66AD1F70-4672-4957-A200-2DEA2EB325B6}" type="presOf" srcId="{0AFA5D4D-FA58-4354-B72D-181A8284D282}" destId="{42497D41-68DF-4E0D-8D42-2C8140509D9A}" srcOrd="0" destOrd="0" presId="urn:microsoft.com/office/officeart/2018/2/layout/IconVerticalSolidList"/>
    <dgm:cxn modelId="{B65F7873-E177-4FD0-926A-1AC9231B56CA}" type="presOf" srcId="{BC4D8468-E050-4067-B388-2D4D30C0B694}" destId="{E2D7BCE1-D928-4DBF-B4DB-E465CF6BE214}" srcOrd="0" destOrd="0" presId="urn:microsoft.com/office/officeart/2018/2/layout/IconVerticalSolidList"/>
    <dgm:cxn modelId="{6A1B277F-6031-4735-ADAF-9C52FE600CAD}" srcId="{0AFA5D4D-FA58-4354-B72D-181A8284D282}" destId="{59E82D76-4618-4783-AF2D-A117A659F7CE}" srcOrd="0" destOrd="0" parTransId="{4670F076-510D-4E74-BBA4-4F7AF951FE3B}" sibTransId="{13C89124-F9F9-47CA-B2AE-79A4E83C8F2F}"/>
    <dgm:cxn modelId="{3BE6338B-0427-414B-9159-EF502AE86554}" srcId="{0AFA5D4D-FA58-4354-B72D-181A8284D282}" destId="{50648BE2-C61A-482B-9BD6-A10486E99F13}" srcOrd="2" destOrd="0" parTransId="{78AF8653-6120-47AF-8311-F52670D90F48}" sibTransId="{63A25509-B8AB-42AA-8484-A522E1733E4A}"/>
    <dgm:cxn modelId="{EB081AAF-4FF9-4DA8-BAE2-6BF6724F666F}" type="presOf" srcId="{50648BE2-C61A-482B-9BD6-A10486E99F13}" destId="{9B9CAEAF-6B0F-4A06-952E-CDE55CB28FA0}" srcOrd="0" destOrd="0" presId="urn:microsoft.com/office/officeart/2018/2/layout/IconVerticalSolidList"/>
    <dgm:cxn modelId="{602B3FB3-A619-44FA-A02A-FFB9E8B4F1E0}" srcId="{0AFA5D4D-FA58-4354-B72D-181A8284D282}" destId="{9D4FF43F-8244-4358-A8EB-BBC1F667765C}" srcOrd="3" destOrd="0" parTransId="{4CE2D203-CEDF-4EE1-926F-BFF01B9BF491}" sibTransId="{EA64F186-EED4-47F2-884A-852C69FF1870}"/>
    <dgm:cxn modelId="{F20ECDCB-DCDB-4FC7-B97B-8AAB9F1E7727}" type="presOf" srcId="{9D4FF43F-8244-4358-A8EB-BBC1F667765C}" destId="{C82BFBB6-843A-42B9-8428-D45BAA0DC77D}" srcOrd="0" destOrd="0" presId="urn:microsoft.com/office/officeart/2018/2/layout/IconVerticalSolidList"/>
    <dgm:cxn modelId="{639B6832-5273-422D-A5D6-DA59BE1143EA}" type="presParOf" srcId="{42497D41-68DF-4E0D-8D42-2C8140509D9A}" destId="{BEB01758-8727-43D4-89C4-3E6C539BA6A5}" srcOrd="0" destOrd="0" presId="urn:microsoft.com/office/officeart/2018/2/layout/IconVerticalSolidList"/>
    <dgm:cxn modelId="{60D6113A-17B6-44B1-A7FE-DF15AF515F0F}" type="presParOf" srcId="{BEB01758-8727-43D4-89C4-3E6C539BA6A5}" destId="{99A83894-1EC2-4E7A-A610-3D1A6587FD59}" srcOrd="0" destOrd="0" presId="urn:microsoft.com/office/officeart/2018/2/layout/IconVerticalSolidList"/>
    <dgm:cxn modelId="{52593F90-EF95-4BEE-8FA9-F9CFB12D6633}" type="presParOf" srcId="{BEB01758-8727-43D4-89C4-3E6C539BA6A5}" destId="{1262D911-31EF-4083-9AE5-64ADA49F4E1C}" srcOrd="1" destOrd="0" presId="urn:microsoft.com/office/officeart/2018/2/layout/IconVerticalSolidList"/>
    <dgm:cxn modelId="{FD4EB328-7C2E-4BFA-87B3-F298FBD3053B}" type="presParOf" srcId="{BEB01758-8727-43D4-89C4-3E6C539BA6A5}" destId="{A5AC9045-1B36-4BA6-9B65-7B82025597DE}" srcOrd="2" destOrd="0" presId="urn:microsoft.com/office/officeart/2018/2/layout/IconVerticalSolidList"/>
    <dgm:cxn modelId="{46695902-DDDC-49C0-81CF-DBE1E6E6FF0A}" type="presParOf" srcId="{BEB01758-8727-43D4-89C4-3E6C539BA6A5}" destId="{B15B4738-B85E-428B-9EB8-E45A8300C846}" srcOrd="3" destOrd="0" presId="urn:microsoft.com/office/officeart/2018/2/layout/IconVerticalSolidList"/>
    <dgm:cxn modelId="{7D2CAF81-50B0-4333-8DE0-3F34A8B7E12B}" type="presParOf" srcId="{42497D41-68DF-4E0D-8D42-2C8140509D9A}" destId="{1530F034-E863-4BB1-8C3B-D44C7234DF0E}" srcOrd="1" destOrd="0" presId="urn:microsoft.com/office/officeart/2018/2/layout/IconVerticalSolidList"/>
    <dgm:cxn modelId="{93B9DFCA-593B-422E-A6F3-17B7676B093D}" type="presParOf" srcId="{42497D41-68DF-4E0D-8D42-2C8140509D9A}" destId="{75C8178A-9CD5-4A09-B35F-B5D7BEC89E90}" srcOrd="2" destOrd="0" presId="urn:microsoft.com/office/officeart/2018/2/layout/IconVerticalSolidList"/>
    <dgm:cxn modelId="{91F84276-06E1-470E-BD20-3555037E86A9}" type="presParOf" srcId="{75C8178A-9CD5-4A09-B35F-B5D7BEC89E90}" destId="{990FC66D-ED61-4350-9542-92A2222114A1}" srcOrd="0" destOrd="0" presId="urn:microsoft.com/office/officeart/2018/2/layout/IconVerticalSolidList"/>
    <dgm:cxn modelId="{6AC452FD-10EB-4048-9953-0989B53C754B}" type="presParOf" srcId="{75C8178A-9CD5-4A09-B35F-B5D7BEC89E90}" destId="{808DDDAE-30CD-41D6-82F1-6B205E188C1E}" srcOrd="1" destOrd="0" presId="urn:microsoft.com/office/officeart/2018/2/layout/IconVerticalSolidList"/>
    <dgm:cxn modelId="{AD75C675-6628-4325-9F09-657AC1E8B3E0}" type="presParOf" srcId="{75C8178A-9CD5-4A09-B35F-B5D7BEC89E90}" destId="{CF943237-8D59-4B4C-90C3-34F6FCB1522C}" srcOrd="2" destOrd="0" presId="urn:microsoft.com/office/officeart/2018/2/layout/IconVerticalSolidList"/>
    <dgm:cxn modelId="{3901A431-4A0D-4EF2-A8E7-E2E849DB0F77}" type="presParOf" srcId="{75C8178A-9CD5-4A09-B35F-B5D7BEC89E90}" destId="{E2D7BCE1-D928-4DBF-B4DB-E465CF6BE214}" srcOrd="3" destOrd="0" presId="urn:microsoft.com/office/officeart/2018/2/layout/IconVerticalSolidList"/>
    <dgm:cxn modelId="{BE62652D-5AE5-4370-B7B9-015924CEB135}" type="presParOf" srcId="{42497D41-68DF-4E0D-8D42-2C8140509D9A}" destId="{E4C1638B-0ACF-4A42-9F2E-2B5BE79E830F}" srcOrd="3" destOrd="0" presId="urn:microsoft.com/office/officeart/2018/2/layout/IconVerticalSolidList"/>
    <dgm:cxn modelId="{597DD5A6-E38C-4193-BDFB-54D29BC6D9E2}" type="presParOf" srcId="{42497D41-68DF-4E0D-8D42-2C8140509D9A}" destId="{BC4E2819-3048-476D-ACE5-89639AAD2FBF}" srcOrd="4" destOrd="0" presId="urn:microsoft.com/office/officeart/2018/2/layout/IconVerticalSolidList"/>
    <dgm:cxn modelId="{BBA68258-6FCC-42D3-BB0D-43B3AE09FCC0}" type="presParOf" srcId="{BC4E2819-3048-476D-ACE5-89639AAD2FBF}" destId="{7408B229-A401-40AC-9B9E-140CE9878499}" srcOrd="0" destOrd="0" presId="urn:microsoft.com/office/officeart/2018/2/layout/IconVerticalSolidList"/>
    <dgm:cxn modelId="{DD8F648F-8FC7-4534-84CF-D10B3EF124D7}" type="presParOf" srcId="{BC4E2819-3048-476D-ACE5-89639AAD2FBF}" destId="{BA1F35F9-8555-4CE6-A29C-AF974444DFE1}" srcOrd="1" destOrd="0" presId="urn:microsoft.com/office/officeart/2018/2/layout/IconVerticalSolidList"/>
    <dgm:cxn modelId="{F3A16B26-A699-46D6-AC26-AD3BA71BDFAA}" type="presParOf" srcId="{BC4E2819-3048-476D-ACE5-89639AAD2FBF}" destId="{638A7F1F-0E17-46B3-86C7-E58BF9BA6F5E}" srcOrd="2" destOrd="0" presId="urn:microsoft.com/office/officeart/2018/2/layout/IconVerticalSolidList"/>
    <dgm:cxn modelId="{CD26C19A-CC69-44AE-B111-2F1FB590D73F}" type="presParOf" srcId="{BC4E2819-3048-476D-ACE5-89639AAD2FBF}" destId="{9B9CAEAF-6B0F-4A06-952E-CDE55CB28FA0}" srcOrd="3" destOrd="0" presId="urn:microsoft.com/office/officeart/2018/2/layout/IconVerticalSolidList"/>
    <dgm:cxn modelId="{FC449B04-3C65-42B3-824F-F31BF31154A6}" type="presParOf" srcId="{42497D41-68DF-4E0D-8D42-2C8140509D9A}" destId="{10C13FFF-B08F-4150-BE5E-757F2E2F2B8A}" srcOrd="5" destOrd="0" presId="urn:microsoft.com/office/officeart/2018/2/layout/IconVerticalSolidList"/>
    <dgm:cxn modelId="{34F5F514-E548-4488-B08C-082B9880A0DD}" type="presParOf" srcId="{42497D41-68DF-4E0D-8D42-2C8140509D9A}" destId="{50891031-B6A9-475C-86A0-F3CD503BE66A}" srcOrd="6" destOrd="0" presId="urn:microsoft.com/office/officeart/2018/2/layout/IconVerticalSolidList"/>
    <dgm:cxn modelId="{F1593F8A-1CCD-43B8-A3BF-D95A7E498F0C}" type="presParOf" srcId="{50891031-B6A9-475C-86A0-F3CD503BE66A}" destId="{EFA759BC-1358-4C1D-B925-2D6F8A64EF20}" srcOrd="0" destOrd="0" presId="urn:microsoft.com/office/officeart/2018/2/layout/IconVerticalSolidList"/>
    <dgm:cxn modelId="{6E5A5F8C-4D1E-494E-AB51-ADE9E6B55743}" type="presParOf" srcId="{50891031-B6A9-475C-86A0-F3CD503BE66A}" destId="{C0D4C0A8-93B0-48FF-83D3-E5E203CC3E03}" srcOrd="1" destOrd="0" presId="urn:microsoft.com/office/officeart/2018/2/layout/IconVerticalSolidList"/>
    <dgm:cxn modelId="{27BF9B0C-0650-4FFC-B57A-11EE51F73FE3}" type="presParOf" srcId="{50891031-B6A9-475C-86A0-F3CD503BE66A}" destId="{EE7BDE0B-99A0-4042-A201-5CEBF0F36E23}" srcOrd="2" destOrd="0" presId="urn:microsoft.com/office/officeart/2018/2/layout/IconVerticalSolidList"/>
    <dgm:cxn modelId="{1A8CCC76-3544-491C-8D4A-07F844887C5A}" type="presParOf" srcId="{50891031-B6A9-475C-86A0-F3CD503BE66A}" destId="{C82BFBB6-843A-42B9-8428-D45BAA0DC7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F5403-3CF2-429F-A75F-1304585AA5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FC4057-EED7-4223-9290-C9B789F76173}">
      <dgm:prSet/>
      <dgm:spPr/>
      <dgm:t>
        <a:bodyPr/>
        <a:lstStyle/>
        <a:p>
          <a:r>
            <a:rPr lang="en-AU"/>
            <a:t>50% of Melbourne population stays in the City of Melbourne</a:t>
          </a:r>
          <a:endParaRPr lang="en-US"/>
        </a:p>
      </dgm:t>
    </dgm:pt>
    <dgm:pt modelId="{522A4A07-7B1F-4A87-BF72-D87F91BFD5D9}" type="parTrans" cxnId="{9698133F-BE83-4BEB-ABCB-051DA7A6C629}">
      <dgm:prSet/>
      <dgm:spPr/>
      <dgm:t>
        <a:bodyPr/>
        <a:lstStyle/>
        <a:p>
          <a:endParaRPr lang="en-US"/>
        </a:p>
      </dgm:t>
    </dgm:pt>
    <dgm:pt modelId="{13C763C5-4F88-42BA-9E65-0137AD9B0B0C}" type="sibTrans" cxnId="{9698133F-BE83-4BEB-ABCB-051DA7A6C629}">
      <dgm:prSet/>
      <dgm:spPr/>
      <dgm:t>
        <a:bodyPr/>
        <a:lstStyle/>
        <a:p>
          <a:endParaRPr lang="en-US"/>
        </a:p>
      </dgm:t>
    </dgm:pt>
    <dgm:pt modelId="{F929DE9F-A1B4-48C4-A732-BED4638CB612}">
      <dgm:prSet/>
      <dgm:spPr/>
      <dgm:t>
        <a:bodyPr/>
        <a:lstStyle/>
        <a:p>
          <a:r>
            <a:rPr lang="en-AU" dirty="0"/>
            <a:t>Average household size across all areas in Melbourne is two</a:t>
          </a:r>
          <a:endParaRPr lang="en-US" dirty="0"/>
        </a:p>
      </dgm:t>
    </dgm:pt>
    <dgm:pt modelId="{24B11CEC-2C4F-4BC1-9AE7-8396D245103B}" type="parTrans" cxnId="{6F90E476-E7E4-4727-AE4A-AB3B0DA46FEE}">
      <dgm:prSet/>
      <dgm:spPr/>
      <dgm:t>
        <a:bodyPr/>
        <a:lstStyle/>
        <a:p>
          <a:endParaRPr lang="en-US"/>
        </a:p>
      </dgm:t>
    </dgm:pt>
    <dgm:pt modelId="{4E89669D-2542-488D-B5B4-4B1D5BAD4483}" type="sibTrans" cxnId="{6F90E476-E7E4-4727-AE4A-AB3B0DA46FEE}">
      <dgm:prSet/>
      <dgm:spPr/>
      <dgm:t>
        <a:bodyPr/>
        <a:lstStyle/>
        <a:p>
          <a:endParaRPr lang="en-US"/>
        </a:p>
      </dgm:t>
    </dgm:pt>
    <dgm:pt modelId="{4EFA1F46-4E6A-4109-B5A2-AA4FD4968607}">
      <dgm:prSet/>
      <dgm:spPr/>
      <dgm:t>
        <a:bodyPr/>
        <a:lstStyle/>
        <a:p>
          <a:r>
            <a:rPr lang="en-AU"/>
            <a:t>Most people prefer to stay alone</a:t>
          </a:r>
          <a:endParaRPr lang="en-US"/>
        </a:p>
      </dgm:t>
    </dgm:pt>
    <dgm:pt modelId="{A29F81CC-2DB6-4A23-8805-3ED79B4BA934}" type="parTrans" cxnId="{CE356F29-431A-43FD-AF9B-FA24021E8634}">
      <dgm:prSet/>
      <dgm:spPr/>
      <dgm:t>
        <a:bodyPr/>
        <a:lstStyle/>
        <a:p>
          <a:endParaRPr lang="en-US"/>
        </a:p>
      </dgm:t>
    </dgm:pt>
    <dgm:pt modelId="{94A17378-9A96-4E42-9F97-BD70E1246C03}" type="sibTrans" cxnId="{CE356F29-431A-43FD-AF9B-FA24021E8634}">
      <dgm:prSet/>
      <dgm:spPr/>
      <dgm:t>
        <a:bodyPr/>
        <a:lstStyle/>
        <a:p>
          <a:endParaRPr lang="en-US"/>
        </a:p>
      </dgm:t>
    </dgm:pt>
    <dgm:pt modelId="{1C222DBC-D286-454C-8268-472697F99FC4}">
      <dgm:prSet/>
      <dgm:spPr/>
      <dgm:t>
        <a:bodyPr/>
        <a:lstStyle/>
        <a:p>
          <a:r>
            <a:rPr lang="en-AU"/>
            <a:t>The population of top three most crowded regions viz. City of Melbourne, Melbourne CBD &amp; Southbank are going to double in 18 years.</a:t>
          </a:r>
          <a:endParaRPr lang="en-US"/>
        </a:p>
      </dgm:t>
    </dgm:pt>
    <dgm:pt modelId="{459AEC90-D925-410C-A038-AC5D5CFF588D}" type="parTrans" cxnId="{21A28F48-8787-4791-B83F-8FDD56FD50A1}">
      <dgm:prSet/>
      <dgm:spPr/>
      <dgm:t>
        <a:bodyPr/>
        <a:lstStyle/>
        <a:p>
          <a:endParaRPr lang="en-US"/>
        </a:p>
      </dgm:t>
    </dgm:pt>
    <dgm:pt modelId="{B1215EE8-F156-4D8C-95D3-079F176CD648}" type="sibTrans" cxnId="{21A28F48-8787-4791-B83F-8FDD56FD50A1}">
      <dgm:prSet/>
      <dgm:spPr/>
      <dgm:t>
        <a:bodyPr/>
        <a:lstStyle/>
        <a:p>
          <a:endParaRPr lang="en-US"/>
        </a:p>
      </dgm:t>
    </dgm:pt>
    <dgm:pt modelId="{89DA5DB7-7B8D-4165-B227-EC6B11C46481}">
      <dgm:prSet/>
      <dgm:spPr/>
      <dgm:t>
        <a:bodyPr/>
        <a:lstStyle/>
        <a:p>
          <a:r>
            <a:rPr lang="en-AU"/>
            <a:t>Melbourne City, CBD &amp; Carlton are going to be female-dominated regions</a:t>
          </a:r>
          <a:endParaRPr lang="en-US"/>
        </a:p>
      </dgm:t>
    </dgm:pt>
    <dgm:pt modelId="{122EDDCD-B437-403B-8861-9881241CB570}" type="parTrans" cxnId="{4EE6DF74-184F-4D28-B4DE-9ACA04D6B6C9}">
      <dgm:prSet/>
      <dgm:spPr/>
      <dgm:t>
        <a:bodyPr/>
        <a:lstStyle/>
        <a:p>
          <a:endParaRPr lang="en-US"/>
        </a:p>
      </dgm:t>
    </dgm:pt>
    <dgm:pt modelId="{C20C22AB-BA8D-4A65-9BA8-7DCD829BEA11}" type="sibTrans" cxnId="{4EE6DF74-184F-4D28-B4DE-9ACA04D6B6C9}">
      <dgm:prSet/>
      <dgm:spPr/>
      <dgm:t>
        <a:bodyPr/>
        <a:lstStyle/>
        <a:p>
          <a:endParaRPr lang="en-US"/>
        </a:p>
      </dgm:t>
    </dgm:pt>
    <dgm:pt modelId="{C8B21006-290D-4337-8C37-8EADF59257C7}">
      <dgm:prSet/>
      <dgm:spPr/>
      <dgm:t>
        <a:bodyPr/>
        <a:lstStyle/>
        <a:p>
          <a:r>
            <a:rPr lang="en-AU"/>
            <a:t>Docklands, West Melbourne &amp; Port Melbourne are going to be male-dominated regions </a:t>
          </a:r>
          <a:endParaRPr lang="en-US"/>
        </a:p>
      </dgm:t>
    </dgm:pt>
    <dgm:pt modelId="{FEE368B4-FD21-4BBE-9A04-EC46F08EE250}" type="parTrans" cxnId="{0EAACD8A-2634-4685-AE57-903CC5C70FD9}">
      <dgm:prSet/>
      <dgm:spPr/>
      <dgm:t>
        <a:bodyPr/>
        <a:lstStyle/>
        <a:p>
          <a:endParaRPr lang="en-US"/>
        </a:p>
      </dgm:t>
    </dgm:pt>
    <dgm:pt modelId="{902DC5F8-AEF9-4008-BD7E-D09955A98936}" type="sibTrans" cxnId="{0EAACD8A-2634-4685-AE57-903CC5C70FD9}">
      <dgm:prSet/>
      <dgm:spPr/>
      <dgm:t>
        <a:bodyPr/>
        <a:lstStyle/>
        <a:p>
          <a:endParaRPr lang="en-US"/>
        </a:p>
      </dgm:t>
    </dgm:pt>
    <dgm:pt modelId="{193E617C-6B03-4EB7-9854-BA25EC70CEA1}" type="pres">
      <dgm:prSet presAssocID="{149F5403-3CF2-429F-A75F-1304585AA5D4}" presName="root" presStyleCnt="0">
        <dgm:presLayoutVars>
          <dgm:dir/>
          <dgm:resizeHandles val="exact"/>
        </dgm:presLayoutVars>
      </dgm:prSet>
      <dgm:spPr/>
    </dgm:pt>
    <dgm:pt modelId="{3B8E3DF9-ACFD-4D75-ACE8-A9C1EE59E78E}" type="pres">
      <dgm:prSet presAssocID="{E5FC4057-EED7-4223-9290-C9B789F76173}" presName="compNode" presStyleCnt="0"/>
      <dgm:spPr/>
    </dgm:pt>
    <dgm:pt modelId="{D339E621-4C93-4C51-8374-9B5CC069A091}" type="pres">
      <dgm:prSet presAssocID="{E5FC4057-EED7-4223-9290-C9B789F76173}" presName="bgRect" presStyleLbl="bgShp" presStyleIdx="0" presStyleCnt="6"/>
      <dgm:spPr/>
    </dgm:pt>
    <dgm:pt modelId="{3484F75A-F54E-44B8-B9E5-4E145B94E405}" type="pres">
      <dgm:prSet presAssocID="{E5FC4057-EED7-4223-9290-C9B789F7617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C5D53FC-63FE-4178-8D21-D4F52F6A6F85}" type="pres">
      <dgm:prSet presAssocID="{E5FC4057-EED7-4223-9290-C9B789F76173}" presName="spaceRect" presStyleCnt="0"/>
      <dgm:spPr/>
    </dgm:pt>
    <dgm:pt modelId="{B21658F5-3D9A-42A9-A508-A20981CF90CE}" type="pres">
      <dgm:prSet presAssocID="{E5FC4057-EED7-4223-9290-C9B789F76173}" presName="parTx" presStyleLbl="revTx" presStyleIdx="0" presStyleCnt="6">
        <dgm:presLayoutVars>
          <dgm:chMax val="0"/>
          <dgm:chPref val="0"/>
        </dgm:presLayoutVars>
      </dgm:prSet>
      <dgm:spPr/>
    </dgm:pt>
    <dgm:pt modelId="{F9DFEF32-9E74-44D4-A7D1-9B7645C4BF0A}" type="pres">
      <dgm:prSet presAssocID="{13C763C5-4F88-42BA-9E65-0137AD9B0B0C}" presName="sibTrans" presStyleCnt="0"/>
      <dgm:spPr/>
    </dgm:pt>
    <dgm:pt modelId="{CCA4B83D-77B1-419D-AA17-33388DF2AD08}" type="pres">
      <dgm:prSet presAssocID="{F929DE9F-A1B4-48C4-A732-BED4638CB612}" presName="compNode" presStyleCnt="0"/>
      <dgm:spPr/>
    </dgm:pt>
    <dgm:pt modelId="{ED91644D-5313-4A73-A7DE-FF87F957B0BD}" type="pres">
      <dgm:prSet presAssocID="{F929DE9F-A1B4-48C4-A732-BED4638CB612}" presName="bgRect" presStyleLbl="bgShp" presStyleIdx="1" presStyleCnt="6"/>
      <dgm:spPr/>
    </dgm:pt>
    <dgm:pt modelId="{A976E462-CA31-4E55-96FB-A78902350E8B}" type="pres">
      <dgm:prSet presAssocID="{F929DE9F-A1B4-48C4-A732-BED4638CB61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B9F5809-B37F-4DF6-AE3B-2F78744FEBC7}" type="pres">
      <dgm:prSet presAssocID="{F929DE9F-A1B4-48C4-A732-BED4638CB612}" presName="spaceRect" presStyleCnt="0"/>
      <dgm:spPr/>
    </dgm:pt>
    <dgm:pt modelId="{C0EDFC91-082E-4F6C-8AF3-E62D884768EB}" type="pres">
      <dgm:prSet presAssocID="{F929DE9F-A1B4-48C4-A732-BED4638CB612}" presName="parTx" presStyleLbl="revTx" presStyleIdx="1" presStyleCnt="6">
        <dgm:presLayoutVars>
          <dgm:chMax val="0"/>
          <dgm:chPref val="0"/>
        </dgm:presLayoutVars>
      </dgm:prSet>
      <dgm:spPr/>
    </dgm:pt>
    <dgm:pt modelId="{8218DA9D-8561-44D7-BBF3-E4D4B7EAFF46}" type="pres">
      <dgm:prSet presAssocID="{4E89669D-2542-488D-B5B4-4B1D5BAD4483}" presName="sibTrans" presStyleCnt="0"/>
      <dgm:spPr/>
    </dgm:pt>
    <dgm:pt modelId="{64C8C0FD-F2AC-45FF-92A5-F18886E6F2F3}" type="pres">
      <dgm:prSet presAssocID="{4EFA1F46-4E6A-4109-B5A2-AA4FD4968607}" presName="compNode" presStyleCnt="0"/>
      <dgm:spPr/>
    </dgm:pt>
    <dgm:pt modelId="{5E4D8B29-AA04-49CC-8555-1859A6F3087C}" type="pres">
      <dgm:prSet presAssocID="{4EFA1F46-4E6A-4109-B5A2-AA4FD4968607}" presName="bgRect" presStyleLbl="bgShp" presStyleIdx="2" presStyleCnt="6"/>
      <dgm:spPr/>
    </dgm:pt>
    <dgm:pt modelId="{0D4B96C8-0501-4B5D-BAB6-498EB89E1A43}" type="pres">
      <dgm:prSet presAssocID="{4EFA1F46-4E6A-4109-B5A2-AA4FD49686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7CB5DFD9-0E06-4BA0-9FAE-22F269E95EB0}" type="pres">
      <dgm:prSet presAssocID="{4EFA1F46-4E6A-4109-B5A2-AA4FD4968607}" presName="spaceRect" presStyleCnt="0"/>
      <dgm:spPr/>
    </dgm:pt>
    <dgm:pt modelId="{9C357B65-ACED-4C30-B077-13B4EF7F8545}" type="pres">
      <dgm:prSet presAssocID="{4EFA1F46-4E6A-4109-B5A2-AA4FD4968607}" presName="parTx" presStyleLbl="revTx" presStyleIdx="2" presStyleCnt="6">
        <dgm:presLayoutVars>
          <dgm:chMax val="0"/>
          <dgm:chPref val="0"/>
        </dgm:presLayoutVars>
      </dgm:prSet>
      <dgm:spPr/>
    </dgm:pt>
    <dgm:pt modelId="{DD9C31A0-E41C-47A9-8520-5BE806173428}" type="pres">
      <dgm:prSet presAssocID="{94A17378-9A96-4E42-9F97-BD70E1246C03}" presName="sibTrans" presStyleCnt="0"/>
      <dgm:spPr/>
    </dgm:pt>
    <dgm:pt modelId="{043E9F74-69CB-4D99-AD6A-10D6E2549B85}" type="pres">
      <dgm:prSet presAssocID="{1C222DBC-D286-454C-8268-472697F99FC4}" presName="compNode" presStyleCnt="0"/>
      <dgm:spPr/>
    </dgm:pt>
    <dgm:pt modelId="{99C20868-C635-421D-B53E-7B080AD60634}" type="pres">
      <dgm:prSet presAssocID="{1C222DBC-D286-454C-8268-472697F99FC4}" presName="bgRect" presStyleLbl="bgShp" presStyleIdx="3" presStyleCnt="6"/>
      <dgm:spPr/>
    </dgm:pt>
    <dgm:pt modelId="{FC1CE2BB-F7B9-4301-9650-FE67C35ACD24}" type="pres">
      <dgm:prSet presAssocID="{1C222DBC-D286-454C-8268-472697F99F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91FF5A6-AD62-49C1-85D5-3CF5F8A7929A}" type="pres">
      <dgm:prSet presAssocID="{1C222DBC-D286-454C-8268-472697F99FC4}" presName="spaceRect" presStyleCnt="0"/>
      <dgm:spPr/>
    </dgm:pt>
    <dgm:pt modelId="{B8246D97-F99B-4AEC-99DA-12ED10E277CC}" type="pres">
      <dgm:prSet presAssocID="{1C222DBC-D286-454C-8268-472697F99FC4}" presName="parTx" presStyleLbl="revTx" presStyleIdx="3" presStyleCnt="6">
        <dgm:presLayoutVars>
          <dgm:chMax val="0"/>
          <dgm:chPref val="0"/>
        </dgm:presLayoutVars>
      </dgm:prSet>
      <dgm:spPr/>
    </dgm:pt>
    <dgm:pt modelId="{0F90552E-4BAA-4EB2-8F18-F89B32770BD5}" type="pres">
      <dgm:prSet presAssocID="{B1215EE8-F156-4D8C-95D3-079F176CD648}" presName="sibTrans" presStyleCnt="0"/>
      <dgm:spPr/>
    </dgm:pt>
    <dgm:pt modelId="{302B46D6-B34E-43AF-BC75-C1B225AAD079}" type="pres">
      <dgm:prSet presAssocID="{89DA5DB7-7B8D-4165-B227-EC6B11C46481}" presName="compNode" presStyleCnt="0"/>
      <dgm:spPr/>
    </dgm:pt>
    <dgm:pt modelId="{8A0D9F3F-3229-4D06-9A4A-F7AEA30DC207}" type="pres">
      <dgm:prSet presAssocID="{89DA5DB7-7B8D-4165-B227-EC6B11C46481}" presName="bgRect" presStyleLbl="bgShp" presStyleIdx="4" presStyleCnt="6"/>
      <dgm:spPr/>
    </dgm:pt>
    <dgm:pt modelId="{F13F9B37-A417-4063-ADAF-072225A955F7}" type="pres">
      <dgm:prSet presAssocID="{89DA5DB7-7B8D-4165-B227-EC6B11C4648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E0AE683-2C67-4B70-81BC-50AFEE8F40D3}" type="pres">
      <dgm:prSet presAssocID="{89DA5DB7-7B8D-4165-B227-EC6B11C46481}" presName="spaceRect" presStyleCnt="0"/>
      <dgm:spPr/>
    </dgm:pt>
    <dgm:pt modelId="{DDA4A9E1-8F94-4A16-BA1A-4157F47C2B0C}" type="pres">
      <dgm:prSet presAssocID="{89DA5DB7-7B8D-4165-B227-EC6B11C46481}" presName="parTx" presStyleLbl="revTx" presStyleIdx="4" presStyleCnt="6">
        <dgm:presLayoutVars>
          <dgm:chMax val="0"/>
          <dgm:chPref val="0"/>
        </dgm:presLayoutVars>
      </dgm:prSet>
      <dgm:spPr/>
    </dgm:pt>
    <dgm:pt modelId="{9DBD6FF7-C03F-4F5A-B7A6-71A63A867C95}" type="pres">
      <dgm:prSet presAssocID="{C20C22AB-BA8D-4A65-9BA8-7DCD829BEA11}" presName="sibTrans" presStyleCnt="0"/>
      <dgm:spPr/>
    </dgm:pt>
    <dgm:pt modelId="{C45109E1-7A88-4982-A7C0-258743D715A8}" type="pres">
      <dgm:prSet presAssocID="{C8B21006-290D-4337-8C37-8EADF59257C7}" presName="compNode" presStyleCnt="0"/>
      <dgm:spPr/>
    </dgm:pt>
    <dgm:pt modelId="{4D956178-8474-443A-BD8D-A38D4B6B37E1}" type="pres">
      <dgm:prSet presAssocID="{C8B21006-290D-4337-8C37-8EADF59257C7}" presName="bgRect" presStyleLbl="bgShp" presStyleIdx="5" presStyleCnt="6"/>
      <dgm:spPr/>
    </dgm:pt>
    <dgm:pt modelId="{66367173-0ECD-46BB-B358-3C633E3DC492}" type="pres">
      <dgm:prSet presAssocID="{C8B21006-290D-4337-8C37-8EADF59257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AEFECD5-3681-45D9-88F5-0557BF71FF90}" type="pres">
      <dgm:prSet presAssocID="{C8B21006-290D-4337-8C37-8EADF59257C7}" presName="spaceRect" presStyleCnt="0"/>
      <dgm:spPr/>
    </dgm:pt>
    <dgm:pt modelId="{CE258E77-848B-49F8-9415-A7A1C318E658}" type="pres">
      <dgm:prSet presAssocID="{C8B21006-290D-4337-8C37-8EADF59257C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E06D619-67F8-4DB5-8E85-D717F71B601E}" type="presOf" srcId="{89DA5DB7-7B8D-4165-B227-EC6B11C46481}" destId="{DDA4A9E1-8F94-4A16-BA1A-4157F47C2B0C}" srcOrd="0" destOrd="0" presId="urn:microsoft.com/office/officeart/2018/2/layout/IconVerticalSolidList"/>
    <dgm:cxn modelId="{E37C1825-BE25-4DFE-9810-16E3CF4316C1}" type="presOf" srcId="{E5FC4057-EED7-4223-9290-C9B789F76173}" destId="{B21658F5-3D9A-42A9-A508-A20981CF90CE}" srcOrd="0" destOrd="0" presId="urn:microsoft.com/office/officeart/2018/2/layout/IconVerticalSolidList"/>
    <dgm:cxn modelId="{CE356F29-431A-43FD-AF9B-FA24021E8634}" srcId="{149F5403-3CF2-429F-A75F-1304585AA5D4}" destId="{4EFA1F46-4E6A-4109-B5A2-AA4FD4968607}" srcOrd="2" destOrd="0" parTransId="{A29F81CC-2DB6-4A23-8805-3ED79B4BA934}" sibTransId="{94A17378-9A96-4E42-9F97-BD70E1246C03}"/>
    <dgm:cxn modelId="{63A6D539-1479-4876-8DC3-7274A6FBFECC}" type="presOf" srcId="{4EFA1F46-4E6A-4109-B5A2-AA4FD4968607}" destId="{9C357B65-ACED-4C30-B077-13B4EF7F8545}" srcOrd="0" destOrd="0" presId="urn:microsoft.com/office/officeart/2018/2/layout/IconVerticalSolidList"/>
    <dgm:cxn modelId="{9698133F-BE83-4BEB-ABCB-051DA7A6C629}" srcId="{149F5403-3CF2-429F-A75F-1304585AA5D4}" destId="{E5FC4057-EED7-4223-9290-C9B789F76173}" srcOrd="0" destOrd="0" parTransId="{522A4A07-7B1F-4A87-BF72-D87F91BFD5D9}" sibTransId="{13C763C5-4F88-42BA-9E65-0137AD9B0B0C}"/>
    <dgm:cxn modelId="{59D58446-68FC-4BDE-B695-EAD62E89F65D}" type="presOf" srcId="{F929DE9F-A1B4-48C4-A732-BED4638CB612}" destId="{C0EDFC91-082E-4F6C-8AF3-E62D884768EB}" srcOrd="0" destOrd="0" presId="urn:microsoft.com/office/officeart/2018/2/layout/IconVerticalSolidList"/>
    <dgm:cxn modelId="{21A28F48-8787-4791-B83F-8FDD56FD50A1}" srcId="{149F5403-3CF2-429F-A75F-1304585AA5D4}" destId="{1C222DBC-D286-454C-8268-472697F99FC4}" srcOrd="3" destOrd="0" parTransId="{459AEC90-D925-410C-A038-AC5D5CFF588D}" sibTransId="{B1215EE8-F156-4D8C-95D3-079F176CD648}"/>
    <dgm:cxn modelId="{4EE6DF74-184F-4D28-B4DE-9ACA04D6B6C9}" srcId="{149F5403-3CF2-429F-A75F-1304585AA5D4}" destId="{89DA5DB7-7B8D-4165-B227-EC6B11C46481}" srcOrd="4" destOrd="0" parTransId="{122EDDCD-B437-403B-8861-9881241CB570}" sibTransId="{C20C22AB-BA8D-4A65-9BA8-7DCD829BEA11}"/>
    <dgm:cxn modelId="{6F90E476-E7E4-4727-AE4A-AB3B0DA46FEE}" srcId="{149F5403-3CF2-429F-A75F-1304585AA5D4}" destId="{F929DE9F-A1B4-48C4-A732-BED4638CB612}" srcOrd="1" destOrd="0" parTransId="{24B11CEC-2C4F-4BC1-9AE7-8396D245103B}" sibTransId="{4E89669D-2542-488D-B5B4-4B1D5BAD4483}"/>
    <dgm:cxn modelId="{4B87EC83-291F-4CE7-8134-7A597C7CA8A0}" type="presOf" srcId="{C8B21006-290D-4337-8C37-8EADF59257C7}" destId="{CE258E77-848B-49F8-9415-A7A1C318E658}" srcOrd="0" destOrd="0" presId="urn:microsoft.com/office/officeart/2018/2/layout/IconVerticalSolidList"/>
    <dgm:cxn modelId="{0EAACD8A-2634-4685-AE57-903CC5C70FD9}" srcId="{149F5403-3CF2-429F-A75F-1304585AA5D4}" destId="{C8B21006-290D-4337-8C37-8EADF59257C7}" srcOrd="5" destOrd="0" parTransId="{FEE368B4-FD21-4BBE-9A04-EC46F08EE250}" sibTransId="{902DC5F8-AEF9-4008-BD7E-D09955A98936}"/>
    <dgm:cxn modelId="{F7463B98-F8C5-4923-87CD-6EA9706D150C}" type="presOf" srcId="{1C222DBC-D286-454C-8268-472697F99FC4}" destId="{B8246D97-F99B-4AEC-99DA-12ED10E277CC}" srcOrd="0" destOrd="0" presId="urn:microsoft.com/office/officeart/2018/2/layout/IconVerticalSolidList"/>
    <dgm:cxn modelId="{DB3829B1-FC65-44EA-B98F-1684F0C5907B}" type="presOf" srcId="{149F5403-3CF2-429F-A75F-1304585AA5D4}" destId="{193E617C-6B03-4EB7-9854-BA25EC70CEA1}" srcOrd="0" destOrd="0" presId="urn:microsoft.com/office/officeart/2018/2/layout/IconVerticalSolidList"/>
    <dgm:cxn modelId="{1A89AF42-5CE9-470D-B03D-1924F1FA2047}" type="presParOf" srcId="{193E617C-6B03-4EB7-9854-BA25EC70CEA1}" destId="{3B8E3DF9-ACFD-4D75-ACE8-A9C1EE59E78E}" srcOrd="0" destOrd="0" presId="urn:microsoft.com/office/officeart/2018/2/layout/IconVerticalSolidList"/>
    <dgm:cxn modelId="{3E3ECA09-1BE3-43E0-94FE-21B42878A926}" type="presParOf" srcId="{3B8E3DF9-ACFD-4D75-ACE8-A9C1EE59E78E}" destId="{D339E621-4C93-4C51-8374-9B5CC069A091}" srcOrd="0" destOrd="0" presId="urn:microsoft.com/office/officeart/2018/2/layout/IconVerticalSolidList"/>
    <dgm:cxn modelId="{48CDCA85-4993-4094-8A13-1396B1983BE9}" type="presParOf" srcId="{3B8E3DF9-ACFD-4D75-ACE8-A9C1EE59E78E}" destId="{3484F75A-F54E-44B8-B9E5-4E145B94E405}" srcOrd="1" destOrd="0" presId="urn:microsoft.com/office/officeart/2018/2/layout/IconVerticalSolidList"/>
    <dgm:cxn modelId="{8C7220CC-5B14-47AF-A70D-288F8770B23C}" type="presParOf" srcId="{3B8E3DF9-ACFD-4D75-ACE8-A9C1EE59E78E}" destId="{4C5D53FC-63FE-4178-8D21-D4F52F6A6F85}" srcOrd="2" destOrd="0" presId="urn:microsoft.com/office/officeart/2018/2/layout/IconVerticalSolidList"/>
    <dgm:cxn modelId="{4EA43BDC-DBE6-4AC2-A357-4163B09E75BA}" type="presParOf" srcId="{3B8E3DF9-ACFD-4D75-ACE8-A9C1EE59E78E}" destId="{B21658F5-3D9A-42A9-A508-A20981CF90CE}" srcOrd="3" destOrd="0" presId="urn:microsoft.com/office/officeart/2018/2/layout/IconVerticalSolidList"/>
    <dgm:cxn modelId="{39B575E0-4316-4AE6-9FD9-328E103E0737}" type="presParOf" srcId="{193E617C-6B03-4EB7-9854-BA25EC70CEA1}" destId="{F9DFEF32-9E74-44D4-A7D1-9B7645C4BF0A}" srcOrd="1" destOrd="0" presId="urn:microsoft.com/office/officeart/2018/2/layout/IconVerticalSolidList"/>
    <dgm:cxn modelId="{EE251D1F-C373-4C82-82AC-857C70858231}" type="presParOf" srcId="{193E617C-6B03-4EB7-9854-BA25EC70CEA1}" destId="{CCA4B83D-77B1-419D-AA17-33388DF2AD08}" srcOrd="2" destOrd="0" presId="urn:microsoft.com/office/officeart/2018/2/layout/IconVerticalSolidList"/>
    <dgm:cxn modelId="{3940A8FB-5AE7-4BDB-AE80-B400CE727D9F}" type="presParOf" srcId="{CCA4B83D-77B1-419D-AA17-33388DF2AD08}" destId="{ED91644D-5313-4A73-A7DE-FF87F957B0BD}" srcOrd="0" destOrd="0" presId="urn:microsoft.com/office/officeart/2018/2/layout/IconVerticalSolidList"/>
    <dgm:cxn modelId="{15F72815-5CF9-4702-A724-0ECEBFBB80DC}" type="presParOf" srcId="{CCA4B83D-77B1-419D-AA17-33388DF2AD08}" destId="{A976E462-CA31-4E55-96FB-A78902350E8B}" srcOrd="1" destOrd="0" presId="urn:microsoft.com/office/officeart/2018/2/layout/IconVerticalSolidList"/>
    <dgm:cxn modelId="{7A34A08D-3CE2-4BB9-9378-9D1132E48644}" type="presParOf" srcId="{CCA4B83D-77B1-419D-AA17-33388DF2AD08}" destId="{7B9F5809-B37F-4DF6-AE3B-2F78744FEBC7}" srcOrd="2" destOrd="0" presId="urn:microsoft.com/office/officeart/2018/2/layout/IconVerticalSolidList"/>
    <dgm:cxn modelId="{9BF11B7D-D9E6-4F09-AF5E-5C2D2ADFC5E8}" type="presParOf" srcId="{CCA4B83D-77B1-419D-AA17-33388DF2AD08}" destId="{C0EDFC91-082E-4F6C-8AF3-E62D884768EB}" srcOrd="3" destOrd="0" presId="urn:microsoft.com/office/officeart/2018/2/layout/IconVerticalSolidList"/>
    <dgm:cxn modelId="{A67DA3EB-6277-4948-A5ED-B2ED3F885656}" type="presParOf" srcId="{193E617C-6B03-4EB7-9854-BA25EC70CEA1}" destId="{8218DA9D-8561-44D7-BBF3-E4D4B7EAFF46}" srcOrd="3" destOrd="0" presId="urn:microsoft.com/office/officeart/2018/2/layout/IconVerticalSolidList"/>
    <dgm:cxn modelId="{4C4BF95D-2C78-45EA-B55E-DEA57B57144F}" type="presParOf" srcId="{193E617C-6B03-4EB7-9854-BA25EC70CEA1}" destId="{64C8C0FD-F2AC-45FF-92A5-F18886E6F2F3}" srcOrd="4" destOrd="0" presId="urn:microsoft.com/office/officeart/2018/2/layout/IconVerticalSolidList"/>
    <dgm:cxn modelId="{ED4A0744-974A-4BFF-9E56-6C1594DB942E}" type="presParOf" srcId="{64C8C0FD-F2AC-45FF-92A5-F18886E6F2F3}" destId="{5E4D8B29-AA04-49CC-8555-1859A6F3087C}" srcOrd="0" destOrd="0" presId="urn:microsoft.com/office/officeart/2018/2/layout/IconVerticalSolidList"/>
    <dgm:cxn modelId="{7E96657E-6280-46F4-89B5-15EC5287A855}" type="presParOf" srcId="{64C8C0FD-F2AC-45FF-92A5-F18886E6F2F3}" destId="{0D4B96C8-0501-4B5D-BAB6-498EB89E1A43}" srcOrd="1" destOrd="0" presId="urn:microsoft.com/office/officeart/2018/2/layout/IconVerticalSolidList"/>
    <dgm:cxn modelId="{74B29229-2C56-41A6-9A3A-32F071968B63}" type="presParOf" srcId="{64C8C0FD-F2AC-45FF-92A5-F18886E6F2F3}" destId="{7CB5DFD9-0E06-4BA0-9FAE-22F269E95EB0}" srcOrd="2" destOrd="0" presId="urn:microsoft.com/office/officeart/2018/2/layout/IconVerticalSolidList"/>
    <dgm:cxn modelId="{EC42A53F-0854-4252-9EEB-FAE0E4892C8B}" type="presParOf" srcId="{64C8C0FD-F2AC-45FF-92A5-F18886E6F2F3}" destId="{9C357B65-ACED-4C30-B077-13B4EF7F8545}" srcOrd="3" destOrd="0" presId="urn:microsoft.com/office/officeart/2018/2/layout/IconVerticalSolidList"/>
    <dgm:cxn modelId="{DB74A0A0-CF27-42BD-9813-EF87BB3E173B}" type="presParOf" srcId="{193E617C-6B03-4EB7-9854-BA25EC70CEA1}" destId="{DD9C31A0-E41C-47A9-8520-5BE806173428}" srcOrd="5" destOrd="0" presId="urn:microsoft.com/office/officeart/2018/2/layout/IconVerticalSolidList"/>
    <dgm:cxn modelId="{A55122BD-941B-4C97-940D-5A6188FF3C8C}" type="presParOf" srcId="{193E617C-6B03-4EB7-9854-BA25EC70CEA1}" destId="{043E9F74-69CB-4D99-AD6A-10D6E2549B85}" srcOrd="6" destOrd="0" presId="urn:microsoft.com/office/officeart/2018/2/layout/IconVerticalSolidList"/>
    <dgm:cxn modelId="{01CC25A7-5860-4E2D-8CA8-F7C8346EA7C8}" type="presParOf" srcId="{043E9F74-69CB-4D99-AD6A-10D6E2549B85}" destId="{99C20868-C635-421D-B53E-7B080AD60634}" srcOrd="0" destOrd="0" presId="urn:microsoft.com/office/officeart/2018/2/layout/IconVerticalSolidList"/>
    <dgm:cxn modelId="{B5E75044-F0B6-43D9-83BF-7107ED1A0AE0}" type="presParOf" srcId="{043E9F74-69CB-4D99-AD6A-10D6E2549B85}" destId="{FC1CE2BB-F7B9-4301-9650-FE67C35ACD24}" srcOrd="1" destOrd="0" presId="urn:microsoft.com/office/officeart/2018/2/layout/IconVerticalSolidList"/>
    <dgm:cxn modelId="{BA5E5BEB-77E8-41F3-A6F3-15AF34FDFF5A}" type="presParOf" srcId="{043E9F74-69CB-4D99-AD6A-10D6E2549B85}" destId="{F91FF5A6-AD62-49C1-85D5-3CF5F8A7929A}" srcOrd="2" destOrd="0" presId="urn:microsoft.com/office/officeart/2018/2/layout/IconVerticalSolidList"/>
    <dgm:cxn modelId="{C4132381-18B2-4F5B-8DFB-87B49DCDBDEC}" type="presParOf" srcId="{043E9F74-69CB-4D99-AD6A-10D6E2549B85}" destId="{B8246D97-F99B-4AEC-99DA-12ED10E277CC}" srcOrd="3" destOrd="0" presId="urn:microsoft.com/office/officeart/2018/2/layout/IconVerticalSolidList"/>
    <dgm:cxn modelId="{995803A5-AAC1-4046-B14F-50BD059ECF4C}" type="presParOf" srcId="{193E617C-6B03-4EB7-9854-BA25EC70CEA1}" destId="{0F90552E-4BAA-4EB2-8F18-F89B32770BD5}" srcOrd="7" destOrd="0" presId="urn:microsoft.com/office/officeart/2018/2/layout/IconVerticalSolidList"/>
    <dgm:cxn modelId="{BF576745-C3DA-4FF5-A283-A59E02999FF2}" type="presParOf" srcId="{193E617C-6B03-4EB7-9854-BA25EC70CEA1}" destId="{302B46D6-B34E-43AF-BC75-C1B225AAD079}" srcOrd="8" destOrd="0" presId="urn:microsoft.com/office/officeart/2018/2/layout/IconVerticalSolidList"/>
    <dgm:cxn modelId="{2803AE5D-A9BE-42FE-8F03-84AC9415BA93}" type="presParOf" srcId="{302B46D6-B34E-43AF-BC75-C1B225AAD079}" destId="{8A0D9F3F-3229-4D06-9A4A-F7AEA30DC207}" srcOrd="0" destOrd="0" presId="urn:microsoft.com/office/officeart/2018/2/layout/IconVerticalSolidList"/>
    <dgm:cxn modelId="{A7F7B43C-8832-417A-A53C-0416C9AB9146}" type="presParOf" srcId="{302B46D6-B34E-43AF-BC75-C1B225AAD079}" destId="{F13F9B37-A417-4063-ADAF-072225A955F7}" srcOrd="1" destOrd="0" presId="urn:microsoft.com/office/officeart/2018/2/layout/IconVerticalSolidList"/>
    <dgm:cxn modelId="{890A51FF-2302-4CEF-9C0D-0E1ECA3BF5F9}" type="presParOf" srcId="{302B46D6-B34E-43AF-BC75-C1B225AAD079}" destId="{4E0AE683-2C67-4B70-81BC-50AFEE8F40D3}" srcOrd="2" destOrd="0" presId="urn:microsoft.com/office/officeart/2018/2/layout/IconVerticalSolidList"/>
    <dgm:cxn modelId="{FD93D15E-F66C-4CEE-9BA5-0CD760E68304}" type="presParOf" srcId="{302B46D6-B34E-43AF-BC75-C1B225AAD079}" destId="{DDA4A9E1-8F94-4A16-BA1A-4157F47C2B0C}" srcOrd="3" destOrd="0" presId="urn:microsoft.com/office/officeart/2018/2/layout/IconVerticalSolidList"/>
    <dgm:cxn modelId="{5FEB35CE-61AF-42CE-A0E7-BF7431F6FCE2}" type="presParOf" srcId="{193E617C-6B03-4EB7-9854-BA25EC70CEA1}" destId="{9DBD6FF7-C03F-4F5A-B7A6-71A63A867C95}" srcOrd="9" destOrd="0" presId="urn:microsoft.com/office/officeart/2018/2/layout/IconVerticalSolidList"/>
    <dgm:cxn modelId="{C5706F78-A838-494F-A10A-8777F3561BDF}" type="presParOf" srcId="{193E617C-6B03-4EB7-9854-BA25EC70CEA1}" destId="{C45109E1-7A88-4982-A7C0-258743D715A8}" srcOrd="10" destOrd="0" presId="urn:microsoft.com/office/officeart/2018/2/layout/IconVerticalSolidList"/>
    <dgm:cxn modelId="{8BFB0008-8EC1-4365-8CFE-EEC80BFF9810}" type="presParOf" srcId="{C45109E1-7A88-4982-A7C0-258743D715A8}" destId="{4D956178-8474-443A-BD8D-A38D4B6B37E1}" srcOrd="0" destOrd="0" presId="urn:microsoft.com/office/officeart/2018/2/layout/IconVerticalSolidList"/>
    <dgm:cxn modelId="{072B377D-A3DE-4CFD-9200-45C999AB6DA6}" type="presParOf" srcId="{C45109E1-7A88-4982-A7C0-258743D715A8}" destId="{66367173-0ECD-46BB-B358-3C633E3DC492}" srcOrd="1" destOrd="0" presId="urn:microsoft.com/office/officeart/2018/2/layout/IconVerticalSolidList"/>
    <dgm:cxn modelId="{2DCF26C0-B290-45FF-9C1A-BEB1A241EEC7}" type="presParOf" srcId="{C45109E1-7A88-4982-A7C0-258743D715A8}" destId="{6AEFECD5-3681-45D9-88F5-0557BF71FF90}" srcOrd="2" destOrd="0" presId="urn:microsoft.com/office/officeart/2018/2/layout/IconVerticalSolidList"/>
    <dgm:cxn modelId="{066C625A-068C-45B7-BEAB-930E93B5D809}" type="presParOf" srcId="{C45109E1-7A88-4982-A7C0-258743D715A8}" destId="{CE258E77-848B-49F8-9415-A7A1C318E6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15A740-4A64-45B9-964D-696A53DF9EA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53F0107-BC9A-4F20-B30F-4A812DC4DACE}">
      <dgm:prSet/>
      <dgm:spPr/>
      <dgm:t>
        <a:bodyPr/>
        <a:lstStyle/>
        <a:p>
          <a:r>
            <a:rPr lang="en-AU" dirty="0"/>
            <a:t>How does households type change overtime?</a:t>
          </a:r>
          <a:endParaRPr lang="en-US" dirty="0"/>
        </a:p>
      </dgm:t>
    </dgm:pt>
    <dgm:pt modelId="{7F504643-9347-42F3-9320-3148918E975C}" type="parTrans" cxnId="{A0A02836-6D2F-4392-917B-B6B57DBBDD64}">
      <dgm:prSet/>
      <dgm:spPr/>
      <dgm:t>
        <a:bodyPr/>
        <a:lstStyle/>
        <a:p>
          <a:endParaRPr lang="en-US"/>
        </a:p>
      </dgm:t>
    </dgm:pt>
    <dgm:pt modelId="{8B8A90E6-DA23-4F66-B3FB-5603B02D20D7}" type="sibTrans" cxnId="{A0A02836-6D2F-4392-917B-B6B57DBBDD64}">
      <dgm:prSet/>
      <dgm:spPr/>
      <dgm:t>
        <a:bodyPr/>
        <a:lstStyle/>
        <a:p>
          <a:endParaRPr lang="en-US"/>
        </a:p>
      </dgm:t>
    </dgm:pt>
    <dgm:pt modelId="{55241CE0-E27B-4157-9F70-69E173C11FEF}">
      <dgm:prSet/>
      <dgm:spPr/>
      <dgm:t>
        <a:bodyPr/>
        <a:lstStyle/>
        <a:p>
          <a:r>
            <a:rPr lang="en-AU"/>
            <a:t>How does Male &amp; Female demographics change overtime?</a:t>
          </a:r>
          <a:endParaRPr lang="en-US"/>
        </a:p>
      </dgm:t>
    </dgm:pt>
    <dgm:pt modelId="{224970CF-0C30-4EEE-8446-D0B0BC54F06C}" type="parTrans" cxnId="{3BF9631A-6C0C-4593-87B9-665A9404F67C}">
      <dgm:prSet/>
      <dgm:spPr/>
      <dgm:t>
        <a:bodyPr/>
        <a:lstStyle/>
        <a:p>
          <a:endParaRPr lang="en-US"/>
        </a:p>
      </dgm:t>
    </dgm:pt>
    <dgm:pt modelId="{882EBD07-E72E-4387-951F-9C2D5177A19D}" type="sibTrans" cxnId="{3BF9631A-6C0C-4593-87B9-665A9404F67C}">
      <dgm:prSet/>
      <dgm:spPr/>
      <dgm:t>
        <a:bodyPr/>
        <a:lstStyle/>
        <a:p>
          <a:endParaRPr lang="en-US"/>
        </a:p>
      </dgm:t>
    </dgm:pt>
    <dgm:pt modelId="{D442F90A-067D-41B3-A2C4-24655D91D094}">
      <dgm:prSet/>
      <dgm:spPr/>
      <dgm:t>
        <a:bodyPr/>
        <a:lstStyle/>
        <a:p>
          <a:r>
            <a:rPr lang="en-AU" dirty="0"/>
            <a:t>What is the correlation between population &amp; households for different regions?</a:t>
          </a:r>
          <a:endParaRPr lang="en-US" dirty="0"/>
        </a:p>
      </dgm:t>
    </dgm:pt>
    <dgm:pt modelId="{FF96D572-A31A-457E-868B-9B84717532DA}" type="parTrans" cxnId="{91F4B6D2-519C-4DA1-9955-1499B283C1C2}">
      <dgm:prSet/>
      <dgm:spPr/>
      <dgm:t>
        <a:bodyPr/>
        <a:lstStyle/>
        <a:p>
          <a:endParaRPr lang="en-US"/>
        </a:p>
      </dgm:t>
    </dgm:pt>
    <dgm:pt modelId="{ECFC8DD1-B387-4EEA-9CF7-EBDBF7CD7784}" type="sibTrans" cxnId="{91F4B6D2-519C-4DA1-9955-1499B283C1C2}">
      <dgm:prSet/>
      <dgm:spPr/>
      <dgm:t>
        <a:bodyPr/>
        <a:lstStyle/>
        <a:p>
          <a:endParaRPr lang="en-US"/>
        </a:p>
      </dgm:t>
    </dgm:pt>
    <dgm:pt modelId="{70E90A99-64DA-4B7E-B00D-973366BED9E4}" type="pres">
      <dgm:prSet presAssocID="{6815A740-4A64-45B9-964D-696A53DF9EAE}" presName="vert0" presStyleCnt="0">
        <dgm:presLayoutVars>
          <dgm:dir/>
          <dgm:animOne val="branch"/>
          <dgm:animLvl val="lvl"/>
        </dgm:presLayoutVars>
      </dgm:prSet>
      <dgm:spPr/>
    </dgm:pt>
    <dgm:pt modelId="{BCA9D7D3-FC51-460E-AEF6-7EF8A8D96725}" type="pres">
      <dgm:prSet presAssocID="{653F0107-BC9A-4F20-B30F-4A812DC4DACE}" presName="thickLine" presStyleLbl="alignNode1" presStyleIdx="0" presStyleCnt="3"/>
      <dgm:spPr/>
    </dgm:pt>
    <dgm:pt modelId="{BEA1467D-0BB4-4CE6-8623-A732177330C6}" type="pres">
      <dgm:prSet presAssocID="{653F0107-BC9A-4F20-B30F-4A812DC4DACE}" presName="horz1" presStyleCnt="0"/>
      <dgm:spPr/>
    </dgm:pt>
    <dgm:pt modelId="{432FC483-3F26-40EC-8AE0-677EBF3B6CC9}" type="pres">
      <dgm:prSet presAssocID="{653F0107-BC9A-4F20-B30F-4A812DC4DACE}" presName="tx1" presStyleLbl="revTx" presStyleIdx="0" presStyleCnt="3"/>
      <dgm:spPr/>
    </dgm:pt>
    <dgm:pt modelId="{2F65D3A8-581F-4963-8685-DC939C407BB2}" type="pres">
      <dgm:prSet presAssocID="{653F0107-BC9A-4F20-B30F-4A812DC4DACE}" presName="vert1" presStyleCnt="0"/>
      <dgm:spPr/>
    </dgm:pt>
    <dgm:pt modelId="{5909AACC-4D96-42F8-8BE7-881A35C79D1F}" type="pres">
      <dgm:prSet presAssocID="{55241CE0-E27B-4157-9F70-69E173C11FEF}" presName="thickLine" presStyleLbl="alignNode1" presStyleIdx="1" presStyleCnt="3"/>
      <dgm:spPr/>
    </dgm:pt>
    <dgm:pt modelId="{66B2F6CD-E849-4ABD-B31A-5693842D268B}" type="pres">
      <dgm:prSet presAssocID="{55241CE0-E27B-4157-9F70-69E173C11FEF}" presName="horz1" presStyleCnt="0"/>
      <dgm:spPr/>
    </dgm:pt>
    <dgm:pt modelId="{DDA0DF93-9037-4746-8E7F-D23632BD9BCB}" type="pres">
      <dgm:prSet presAssocID="{55241CE0-E27B-4157-9F70-69E173C11FEF}" presName="tx1" presStyleLbl="revTx" presStyleIdx="1" presStyleCnt="3"/>
      <dgm:spPr/>
    </dgm:pt>
    <dgm:pt modelId="{A8170666-DFAF-4541-AE4E-42F5E7C9209B}" type="pres">
      <dgm:prSet presAssocID="{55241CE0-E27B-4157-9F70-69E173C11FEF}" presName="vert1" presStyleCnt="0"/>
      <dgm:spPr/>
    </dgm:pt>
    <dgm:pt modelId="{6ACFD800-F9E0-4061-987C-A61BE90FB65B}" type="pres">
      <dgm:prSet presAssocID="{D442F90A-067D-41B3-A2C4-24655D91D094}" presName="thickLine" presStyleLbl="alignNode1" presStyleIdx="2" presStyleCnt="3"/>
      <dgm:spPr/>
    </dgm:pt>
    <dgm:pt modelId="{05B95133-EAD9-4617-94D3-ACA10792370D}" type="pres">
      <dgm:prSet presAssocID="{D442F90A-067D-41B3-A2C4-24655D91D094}" presName="horz1" presStyleCnt="0"/>
      <dgm:spPr/>
    </dgm:pt>
    <dgm:pt modelId="{2F4B055F-2DDB-4649-B7D3-97D1EF87B8C5}" type="pres">
      <dgm:prSet presAssocID="{D442F90A-067D-41B3-A2C4-24655D91D094}" presName="tx1" presStyleLbl="revTx" presStyleIdx="2" presStyleCnt="3"/>
      <dgm:spPr/>
    </dgm:pt>
    <dgm:pt modelId="{4111D5E9-CA14-4878-9867-0A2D16E44779}" type="pres">
      <dgm:prSet presAssocID="{D442F90A-067D-41B3-A2C4-24655D91D094}" presName="vert1" presStyleCnt="0"/>
      <dgm:spPr/>
    </dgm:pt>
  </dgm:ptLst>
  <dgm:cxnLst>
    <dgm:cxn modelId="{3BF9631A-6C0C-4593-87B9-665A9404F67C}" srcId="{6815A740-4A64-45B9-964D-696A53DF9EAE}" destId="{55241CE0-E27B-4157-9F70-69E173C11FEF}" srcOrd="1" destOrd="0" parTransId="{224970CF-0C30-4EEE-8446-D0B0BC54F06C}" sibTransId="{882EBD07-E72E-4387-951F-9C2D5177A19D}"/>
    <dgm:cxn modelId="{BF64612C-C0A0-4B85-8E88-63B7BB71E8EA}" type="presOf" srcId="{653F0107-BC9A-4F20-B30F-4A812DC4DACE}" destId="{432FC483-3F26-40EC-8AE0-677EBF3B6CC9}" srcOrd="0" destOrd="0" presId="urn:microsoft.com/office/officeart/2008/layout/LinedList"/>
    <dgm:cxn modelId="{A0A02836-6D2F-4392-917B-B6B57DBBDD64}" srcId="{6815A740-4A64-45B9-964D-696A53DF9EAE}" destId="{653F0107-BC9A-4F20-B30F-4A812DC4DACE}" srcOrd="0" destOrd="0" parTransId="{7F504643-9347-42F3-9320-3148918E975C}" sibTransId="{8B8A90E6-DA23-4F66-B3FB-5603B02D20D7}"/>
    <dgm:cxn modelId="{39F12040-BD88-4EAD-AFE6-C711204D5F1B}" type="presOf" srcId="{6815A740-4A64-45B9-964D-696A53DF9EAE}" destId="{70E90A99-64DA-4B7E-B00D-973366BED9E4}" srcOrd="0" destOrd="0" presId="urn:microsoft.com/office/officeart/2008/layout/LinedList"/>
    <dgm:cxn modelId="{B85FABA6-7B2E-414F-8E66-A588B7B39AAC}" type="presOf" srcId="{55241CE0-E27B-4157-9F70-69E173C11FEF}" destId="{DDA0DF93-9037-4746-8E7F-D23632BD9BCB}" srcOrd="0" destOrd="0" presId="urn:microsoft.com/office/officeart/2008/layout/LinedList"/>
    <dgm:cxn modelId="{91F4B6D2-519C-4DA1-9955-1499B283C1C2}" srcId="{6815A740-4A64-45B9-964D-696A53DF9EAE}" destId="{D442F90A-067D-41B3-A2C4-24655D91D094}" srcOrd="2" destOrd="0" parTransId="{FF96D572-A31A-457E-868B-9B84717532DA}" sibTransId="{ECFC8DD1-B387-4EEA-9CF7-EBDBF7CD7784}"/>
    <dgm:cxn modelId="{23C186D7-B430-4A42-BE3C-897840E03F71}" type="presOf" srcId="{D442F90A-067D-41B3-A2C4-24655D91D094}" destId="{2F4B055F-2DDB-4649-B7D3-97D1EF87B8C5}" srcOrd="0" destOrd="0" presId="urn:microsoft.com/office/officeart/2008/layout/LinedList"/>
    <dgm:cxn modelId="{1138572D-2AA1-4F41-A53D-7FA3BF684A39}" type="presParOf" srcId="{70E90A99-64DA-4B7E-B00D-973366BED9E4}" destId="{BCA9D7D3-FC51-460E-AEF6-7EF8A8D96725}" srcOrd="0" destOrd="0" presId="urn:microsoft.com/office/officeart/2008/layout/LinedList"/>
    <dgm:cxn modelId="{31D64F81-7D50-4DA4-945B-885A71D35492}" type="presParOf" srcId="{70E90A99-64DA-4B7E-B00D-973366BED9E4}" destId="{BEA1467D-0BB4-4CE6-8623-A732177330C6}" srcOrd="1" destOrd="0" presId="urn:microsoft.com/office/officeart/2008/layout/LinedList"/>
    <dgm:cxn modelId="{E8DE26CC-F798-43ED-A65D-4ED051889EB7}" type="presParOf" srcId="{BEA1467D-0BB4-4CE6-8623-A732177330C6}" destId="{432FC483-3F26-40EC-8AE0-677EBF3B6CC9}" srcOrd="0" destOrd="0" presId="urn:microsoft.com/office/officeart/2008/layout/LinedList"/>
    <dgm:cxn modelId="{0A67139B-84A0-4A32-9B30-A75C34CA383F}" type="presParOf" srcId="{BEA1467D-0BB4-4CE6-8623-A732177330C6}" destId="{2F65D3A8-581F-4963-8685-DC939C407BB2}" srcOrd="1" destOrd="0" presId="urn:microsoft.com/office/officeart/2008/layout/LinedList"/>
    <dgm:cxn modelId="{3971DC25-B347-497B-AFD9-AC44A231DE76}" type="presParOf" srcId="{70E90A99-64DA-4B7E-B00D-973366BED9E4}" destId="{5909AACC-4D96-42F8-8BE7-881A35C79D1F}" srcOrd="2" destOrd="0" presId="urn:microsoft.com/office/officeart/2008/layout/LinedList"/>
    <dgm:cxn modelId="{3C1F0B2B-DBA5-4AC2-B0AD-00EBB650BB53}" type="presParOf" srcId="{70E90A99-64DA-4B7E-B00D-973366BED9E4}" destId="{66B2F6CD-E849-4ABD-B31A-5693842D268B}" srcOrd="3" destOrd="0" presId="urn:microsoft.com/office/officeart/2008/layout/LinedList"/>
    <dgm:cxn modelId="{C8780627-A5B8-4F40-A289-F10EB40BA148}" type="presParOf" srcId="{66B2F6CD-E849-4ABD-B31A-5693842D268B}" destId="{DDA0DF93-9037-4746-8E7F-D23632BD9BCB}" srcOrd="0" destOrd="0" presId="urn:microsoft.com/office/officeart/2008/layout/LinedList"/>
    <dgm:cxn modelId="{611B6037-AEED-471C-A0C0-24349ED72286}" type="presParOf" srcId="{66B2F6CD-E849-4ABD-B31A-5693842D268B}" destId="{A8170666-DFAF-4541-AE4E-42F5E7C9209B}" srcOrd="1" destOrd="0" presId="urn:microsoft.com/office/officeart/2008/layout/LinedList"/>
    <dgm:cxn modelId="{5710A2BD-AC28-4CE8-9256-E1125C9ABF71}" type="presParOf" srcId="{70E90A99-64DA-4B7E-B00D-973366BED9E4}" destId="{6ACFD800-F9E0-4061-987C-A61BE90FB65B}" srcOrd="4" destOrd="0" presId="urn:microsoft.com/office/officeart/2008/layout/LinedList"/>
    <dgm:cxn modelId="{6BA48A6C-D57B-4322-95DB-ACB1967F86CC}" type="presParOf" srcId="{70E90A99-64DA-4B7E-B00D-973366BED9E4}" destId="{05B95133-EAD9-4617-94D3-ACA10792370D}" srcOrd="5" destOrd="0" presId="urn:microsoft.com/office/officeart/2008/layout/LinedList"/>
    <dgm:cxn modelId="{A2DDD084-7E80-47B6-94AE-B4B32459BBC2}" type="presParOf" srcId="{05B95133-EAD9-4617-94D3-ACA10792370D}" destId="{2F4B055F-2DDB-4649-B7D3-97D1EF87B8C5}" srcOrd="0" destOrd="0" presId="urn:microsoft.com/office/officeart/2008/layout/LinedList"/>
    <dgm:cxn modelId="{9A22D47C-6E78-4EBF-B6E6-4DE3086502B4}" type="presParOf" srcId="{05B95133-EAD9-4617-94D3-ACA10792370D}" destId="{4111D5E9-CA14-4878-9867-0A2D16E447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F9AF6F-4AFF-4D9E-9C22-C24553B3572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C9E747-6E7C-4B45-A74F-5952FE753191}">
      <dgm:prSet/>
      <dgm:spPr/>
      <dgm:t>
        <a:bodyPr/>
        <a:lstStyle/>
        <a:p>
          <a:r>
            <a:rPr lang="en-US"/>
            <a:t>Merge</a:t>
          </a:r>
        </a:p>
      </dgm:t>
    </dgm:pt>
    <dgm:pt modelId="{085F72A4-4861-473B-8063-35CAF418CEC9}" type="parTrans" cxnId="{94E34EE2-C7E5-4E6D-B2F3-ADC687322409}">
      <dgm:prSet/>
      <dgm:spPr/>
      <dgm:t>
        <a:bodyPr/>
        <a:lstStyle/>
        <a:p>
          <a:endParaRPr lang="en-US"/>
        </a:p>
      </dgm:t>
    </dgm:pt>
    <dgm:pt modelId="{5CC6E574-F622-49CF-8489-854B7C881D52}" type="sibTrans" cxnId="{94E34EE2-C7E5-4E6D-B2F3-ADC687322409}">
      <dgm:prSet/>
      <dgm:spPr/>
      <dgm:t>
        <a:bodyPr/>
        <a:lstStyle/>
        <a:p>
          <a:endParaRPr lang="en-US"/>
        </a:p>
      </dgm:t>
    </dgm:pt>
    <dgm:pt modelId="{F959D9C9-967F-48F3-B906-1BB336D72BB5}">
      <dgm:prSet/>
      <dgm:spPr/>
      <dgm:t>
        <a:bodyPr/>
        <a:lstStyle/>
        <a:p>
          <a:r>
            <a:rPr lang="en-US"/>
            <a:t>Merge Population, Housing &amp; Household type data</a:t>
          </a:r>
        </a:p>
      </dgm:t>
    </dgm:pt>
    <dgm:pt modelId="{1C478314-D44C-4C35-909D-A29150660B40}" type="parTrans" cxnId="{9A4AD3EA-5CAB-4CE0-AA33-6681E3AF0BD5}">
      <dgm:prSet/>
      <dgm:spPr/>
      <dgm:t>
        <a:bodyPr/>
        <a:lstStyle/>
        <a:p>
          <a:endParaRPr lang="en-US"/>
        </a:p>
      </dgm:t>
    </dgm:pt>
    <dgm:pt modelId="{D12BA182-554D-4D98-9DBA-02BB6E564450}" type="sibTrans" cxnId="{9A4AD3EA-5CAB-4CE0-AA33-6681E3AF0BD5}">
      <dgm:prSet/>
      <dgm:spPr/>
      <dgm:t>
        <a:bodyPr/>
        <a:lstStyle/>
        <a:p>
          <a:endParaRPr lang="en-US"/>
        </a:p>
      </dgm:t>
    </dgm:pt>
    <dgm:pt modelId="{E81B3215-810C-4AD3-9DE2-5B9CDE8FE701}">
      <dgm:prSet/>
      <dgm:spPr/>
      <dgm:t>
        <a:bodyPr/>
        <a:lstStyle/>
        <a:p>
          <a:r>
            <a:rPr lang="en-US"/>
            <a:t>View</a:t>
          </a:r>
        </a:p>
      </dgm:t>
    </dgm:pt>
    <dgm:pt modelId="{1EACC216-D4CE-41EB-BA7D-78A7BF263247}" type="parTrans" cxnId="{CEE42AF5-0FA3-4AE4-A3BD-60280510C117}">
      <dgm:prSet/>
      <dgm:spPr/>
      <dgm:t>
        <a:bodyPr/>
        <a:lstStyle/>
        <a:p>
          <a:endParaRPr lang="en-US"/>
        </a:p>
      </dgm:t>
    </dgm:pt>
    <dgm:pt modelId="{FDF37C9E-7BA7-4569-8131-DC74A51A0510}" type="sibTrans" cxnId="{CEE42AF5-0FA3-4AE4-A3BD-60280510C117}">
      <dgm:prSet/>
      <dgm:spPr/>
      <dgm:t>
        <a:bodyPr/>
        <a:lstStyle/>
        <a:p>
          <a:endParaRPr lang="en-US"/>
        </a:p>
      </dgm:t>
    </dgm:pt>
    <dgm:pt modelId="{0E20801C-082B-4C39-8E52-9F325CEF4C73}">
      <dgm:prSet/>
      <dgm:spPr/>
      <dgm:t>
        <a:bodyPr/>
        <a:lstStyle/>
        <a:p>
          <a:r>
            <a:rPr lang="en-US"/>
            <a:t>View historic and predicted data at Year-Region level</a:t>
          </a:r>
        </a:p>
      </dgm:t>
    </dgm:pt>
    <dgm:pt modelId="{BBFA2C4E-6ADE-4403-B762-72DDAF17842B}" type="parTrans" cxnId="{38E772AF-990B-4806-B6CD-69878AE70431}">
      <dgm:prSet/>
      <dgm:spPr/>
      <dgm:t>
        <a:bodyPr/>
        <a:lstStyle/>
        <a:p>
          <a:endParaRPr lang="en-US"/>
        </a:p>
      </dgm:t>
    </dgm:pt>
    <dgm:pt modelId="{BAE7B524-E8EC-49CF-B760-7C311A8AE9D5}" type="sibTrans" cxnId="{38E772AF-990B-4806-B6CD-69878AE70431}">
      <dgm:prSet/>
      <dgm:spPr/>
      <dgm:t>
        <a:bodyPr/>
        <a:lstStyle/>
        <a:p>
          <a:endParaRPr lang="en-US"/>
        </a:p>
      </dgm:t>
    </dgm:pt>
    <dgm:pt modelId="{A842E258-E11F-45F4-89F4-A69E072659A5}">
      <dgm:prSet/>
      <dgm:spPr/>
      <dgm:t>
        <a:bodyPr/>
        <a:lstStyle/>
        <a:p>
          <a:r>
            <a:rPr lang="en-US"/>
            <a:t>Derive</a:t>
          </a:r>
        </a:p>
      </dgm:t>
    </dgm:pt>
    <dgm:pt modelId="{BC3DADEE-46D2-4FF0-AC56-C6E1FAB5C571}" type="parTrans" cxnId="{C11D480E-4A77-452E-9F34-5DF7384DE221}">
      <dgm:prSet/>
      <dgm:spPr/>
      <dgm:t>
        <a:bodyPr/>
        <a:lstStyle/>
        <a:p>
          <a:endParaRPr lang="en-US"/>
        </a:p>
      </dgm:t>
    </dgm:pt>
    <dgm:pt modelId="{B8E23E9A-738C-49CB-A4BE-E5F992635FAE}" type="sibTrans" cxnId="{C11D480E-4A77-452E-9F34-5DF7384DE221}">
      <dgm:prSet/>
      <dgm:spPr/>
      <dgm:t>
        <a:bodyPr/>
        <a:lstStyle/>
        <a:p>
          <a:endParaRPr lang="en-US"/>
        </a:p>
      </dgm:t>
    </dgm:pt>
    <dgm:pt modelId="{2037AC5D-3178-4AF9-AFFC-B354082050B0}">
      <dgm:prSet/>
      <dgm:spPr/>
      <dgm:t>
        <a:bodyPr/>
        <a:lstStyle/>
        <a:p>
          <a:r>
            <a:rPr lang="en-US"/>
            <a:t>Derive actionable insights for different users</a:t>
          </a:r>
        </a:p>
      </dgm:t>
    </dgm:pt>
    <dgm:pt modelId="{2DC5B05C-775E-4FB5-9909-FF76D0582BED}" type="parTrans" cxnId="{C1F31C5D-2650-4E2E-AC15-FF4594589876}">
      <dgm:prSet/>
      <dgm:spPr/>
      <dgm:t>
        <a:bodyPr/>
        <a:lstStyle/>
        <a:p>
          <a:endParaRPr lang="en-US"/>
        </a:p>
      </dgm:t>
    </dgm:pt>
    <dgm:pt modelId="{FE11EB1B-B042-455D-90BF-68204EFE1B9F}" type="sibTrans" cxnId="{C1F31C5D-2650-4E2E-AC15-FF4594589876}">
      <dgm:prSet/>
      <dgm:spPr/>
      <dgm:t>
        <a:bodyPr/>
        <a:lstStyle/>
        <a:p>
          <a:endParaRPr lang="en-US"/>
        </a:p>
      </dgm:t>
    </dgm:pt>
    <dgm:pt modelId="{8D106A4B-8671-4D23-AE15-4863B7016D72}" type="pres">
      <dgm:prSet presAssocID="{69F9AF6F-4AFF-4D9E-9C22-C24553B3572E}" presName="Name0" presStyleCnt="0">
        <dgm:presLayoutVars>
          <dgm:dir/>
          <dgm:animLvl val="lvl"/>
          <dgm:resizeHandles val="exact"/>
        </dgm:presLayoutVars>
      </dgm:prSet>
      <dgm:spPr/>
    </dgm:pt>
    <dgm:pt modelId="{C1598B04-74F4-4B32-BD4B-422B3E3D14C3}" type="pres">
      <dgm:prSet presAssocID="{A842E258-E11F-45F4-89F4-A69E072659A5}" presName="boxAndChildren" presStyleCnt="0"/>
      <dgm:spPr/>
    </dgm:pt>
    <dgm:pt modelId="{437767B7-7030-4B66-8389-A26FC0C2ADE2}" type="pres">
      <dgm:prSet presAssocID="{A842E258-E11F-45F4-89F4-A69E072659A5}" presName="parentTextBox" presStyleLbl="alignNode1" presStyleIdx="0" presStyleCnt="3"/>
      <dgm:spPr/>
    </dgm:pt>
    <dgm:pt modelId="{B1B8E6D2-E2C0-43E9-A475-D40E3D4DA9C5}" type="pres">
      <dgm:prSet presAssocID="{A842E258-E11F-45F4-89F4-A69E072659A5}" presName="descendantBox" presStyleLbl="bgAccFollowNode1" presStyleIdx="0" presStyleCnt="3"/>
      <dgm:spPr/>
    </dgm:pt>
    <dgm:pt modelId="{C2E4877B-8D61-4459-9E2B-118788EB1A44}" type="pres">
      <dgm:prSet presAssocID="{FDF37C9E-7BA7-4569-8131-DC74A51A0510}" presName="sp" presStyleCnt="0"/>
      <dgm:spPr/>
    </dgm:pt>
    <dgm:pt modelId="{E9005880-ECA6-4D31-B6A9-0DBBFE94E0A8}" type="pres">
      <dgm:prSet presAssocID="{E81B3215-810C-4AD3-9DE2-5B9CDE8FE701}" presName="arrowAndChildren" presStyleCnt="0"/>
      <dgm:spPr/>
    </dgm:pt>
    <dgm:pt modelId="{C355CD83-BD47-49D7-BA6D-6FCE1AC735C1}" type="pres">
      <dgm:prSet presAssocID="{E81B3215-810C-4AD3-9DE2-5B9CDE8FE701}" presName="parentTextArrow" presStyleLbl="node1" presStyleIdx="0" presStyleCnt="0"/>
      <dgm:spPr/>
    </dgm:pt>
    <dgm:pt modelId="{B598D886-966F-4EBF-BEFD-C68F0063D1D2}" type="pres">
      <dgm:prSet presAssocID="{E81B3215-810C-4AD3-9DE2-5B9CDE8FE701}" presName="arrow" presStyleLbl="alignNode1" presStyleIdx="1" presStyleCnt="3"/>
      <dgm:spPr/>
    </dgm:pt>
    <dgm:pt modelId="{B3BA25D7-BA97-4395-9DF5-95092B32E1C6}" type="pres">
      <dgm:prSet presAssocID="{E81B3215-810C-4AD3-9DE2-5B9CDE8FE701}" presName="descendantArrow" presStyleLbl="bgAccFollowNode1" presStyleIdx="1" presStyleCnt="3"/>
      <dgm:spPr/>
    </dgm:pt>
    <dgm:pt modelId="{709712A5-AEF0-4C36-9DA6-0C9F883F16CB}" type="pres">
      <dgm:prSet presAssocID="{5CC6E574-F622-49CF-8489-854B7C881D52}" presName="sp" presStyleCnt="0"/>
      <dgm:spPr/>
    </dgm:pt>
    <dgm:pt modelId="{A8F186EF-A5CD-4053-B897-4E0EA7D85C7D}" type="pres">
      <dgm:prSet presAssocID="{9DC9E747-6E7C-4B45-A74F-5952FE753191}" presName="arrowAndChildren" presStyleCnt="0"/>
      <dgm:spPr/>
    </dgm:pt>
    <dgm:pt modelId="{99E94F17-8F13-4FE2-9D33-867827854603}" type="pres">
      <dgm:prSet presAssocID="{9DC9E747-6E7C-4B45-A74F-5952FE753191}" presName="parentTextArrow" presStyleLbl="node1" presStyleIdx="0" presStyleCnt="0"/>
      <dgm:spPr/>
    </dgm:pt>
    <dgm:pt modelId="{7D73E061-CEFD-47BC-8735-5412CDE2CA9F}" type="pres">
      <dgm:prSet presAssocID="{9DC9E747-6E7C-4B45-A74F-5952FE753191}" presName="arrow" presStyleLbl="alignNode1" presStyleIdx="2" presStyleCnt="3"/>
      <dgm:spPr/>
    </dgm:pt>
    <dgm:pt modelId="{0C9F1683-5F73-4B08-B166-93A08CC5648E}" type="pres">
      <dgm:prSet presAssocID="{9DC9E747-6E7C-4B45-A74F-5952FE753191}" presName="descendantArrow" presStyleLbl="bgAccFollowNode1" presStyleIdx="2" presStyleCnt="3"/>
      <dgm:spPr/>
    </dgm:pt>
  </dgm:ptLst>
  <dgm:cxnLst>
    <dgm:cxn modelId="{5D733A01-AC49-4383-9317-8442A7B74D7B}" type="presOf" srcId="{0E20801C-082B-4C39-8E52-9F325CEF4C73}" destId="{B3BA25D7-BA97-4395-9DF5-95092B32E1C6}" srcOrd="0" destOrd="0" presId="urn:microsoft.com/office/officeart/2016/7/layout/VerticalDownArrowProcess"/>
    <dgm:cxn modelId="{C11D480E-4A77-452E-9F34-5DF7384DE221}" srcId="{69F9AF6F-4AFF-4D9E-9C22-C24553B3572E}" destId="{A842E258-E11F-45F4-89F4-A69E072659A5}" srcOrd="2" destOrd="0" parTransId="{BC3DADEE-46D2-4FF0-AC56-C6E1FAB5C571}" sibTransId="{B8E23E9A-738C-49CB-A4BE-E5F992635FAE}"/>
    <dgm:cxn modelId="{8D958218-1701-4E1B-AA98-77FE63E72ED0}" type="presOf" srcId="{F959D9C9-967F-48F3-B906-1BB336D72BB5}" destId="{0C9F1683-5F73-4B08-B166-93A08CC5648E}" srcOrd="0" destOrd="0" presId="urn:microsoft.com/office/officeart/2016/7/layout/VerticalDownArrowProcess"/>
    <dgm:cxn modelId="{EC016E26-9861-47FE-8725-7AF39D92A447}" type="presOf" srcId="{E81B3215-810C-4AD3-9DE2-5B9CDE8FE701}" destId="{C355CD83-BD47-49D7-BA6D-6FCE1AC735C1}" srcOrd="0" destOrd="0" presId="urn:microsoft.com/office/officeart/2016/7/layout/VerticalDownArrowProcess"/>
    <dgm:cxn modelId="{C1F31C5D-2650-4E2E-AC15-FF4594589876}" srcId="{A842E258-E11F-45F4-89F4-A69E072659A5}" destId="{2037AC5D-3178-4AF9-AFFC-B354082050B0}" srcOrd="0" destOrd="0" parTransId="{2DC5B05C-775E-4FB5-9909-FF76D0582BED}" sibTransId="{FE11EB1B-B042-455D-90BF-68204EFE1B9F}"/>
    <dgm:cxn modelId="{DC206870-F411-4485-9938-D9FAC15BA127}" type="presOf" srcId="{69F9AF6F-4AFF-4D9E-9C22-C24553B3572E}" destId="{8D106A4B-8671-4D23-AE15-4863B7016D72}" srcOrd="0" destOrd="0" presId="urn:microsoft.com/office/officeart/2016/7/layout/VerticalDownArrowProcess"/>
    <dgm:cxn modelId="{D790D48C-78E4-47F2-8119-D175BAEDFECF}" type="presOf" srcId="{9DC9E747-6E7C-4B45-A74F-5952FE753191}" destId="{7D73E061-CEFD-47BC-8735-5412CDE2CA9F}" srcOrd="1" destOrd="0" presId="urn:microsoft.com/office/officeart/2016/7/layout/VerticalDownArrowProcess"/>
    <dgm:cxn modelId="{F71A7595-5073-4640-9C6B-4F4EC467E5CF}" type="presOf" srcId="{E81B3215-810C-4AD3-9DE2-5B9CDE8FE701}" destId="{B598D886-966F-4EBF-BEFD-C68F0063D1D2}" srcOrd="1" destOrd="0" presId="urn:microsoft.com/office/officeart/2016/7/layout/VerticalDownArrowProcess"/>
    <dgm:cxn modelId="{C42F619A-B9BC-4931-BE7E-8465BD26030A}" type="presOf" srcId="{2037AC5D-3178-4AF9-AFFC-B354082050B0}" destId="{B1B8E6D2-E2C0-43E9-A475-D40E3D4DA9C5}" srcOrd="0" destOrd="0" presId="urn:microsoft.com/office/officeart/2016/7/layout/VerticalDownArrowProcess"/>
    <dgm:cxn modelId="{3E191DA2-6DCA-4746-BD6F-D6EBE7471D42}" type="presOf" srcId="{9DC9E747-6E7C-4B45-A74F-5952FE753191}" destId="{99E94F17-8F13-4FE2-9D33-867827854603}" srcOrd="0" destOrd="0" presId="urn:microsoft.com/office/officeart/2016/7/layout/VerticalDownArrowProcess"/>
    <dgm:cxn modelId="{38E772AF-990B-4806-B6CD-69878AE70431}" srcId="{E81B3215-810C-4AD3-9DE2-5B9CDE8FE701}" destId="{0E20801C-082B-4C39-8E52-9F325CEF4C73}" srcOrd="0" destOrd="0" parTransId="{BBFA2C4E-6ADE-4403-B762-72DDAF17842B}" sibTransId="{BAE7B524-E8EC-49CF-B760-7C311A8AE9D5}"/>
    <dgm:cxn modelId="{E5F47DC7-CA08-40C2-B2C3-0E579A338D8A}" type="presOf" srcId="{A842E258-E11F-45F4-89F4-A69E072659A5}" destId="{437767B7-7030-4B66-8389-A26FC0C2ADE2}" srcOrd="0" destOrd="0" presId="urn:microsoft.com/office/officeart/2016/7/layout/VerticalDownArrowProcess"/>
    <dgm:cxn modelId="{94E34EE2-C7E5-4E6D-B2F3-ADC687322409}" srcId="{69F9AF6F-4AFF-4D9E-9C22-C24553B3572E}" destId="{9DC9E747-6E7C-4B45-A74F-5952FE753191}" srcOrd="0" destOrd="0" parTransId="{085F72A4-4861-473B-8063-35CAF418CEC9}" sibTransId="{5CC6E574-F622-49CF-8489-854B7C881D52}"/>
    <dgm:cxn modelId="{9A4AD3EA-5CAB-4CE0-AA33-6681E3AF0BD5}" srcId="{9DC9E747-6E7C-4B45-A74F-5952FE753191}" destId="{F959D9C9-967F-48F3-B906-1BB336D72BB5}" srcOrd="0" destOrd="0" parTransId="{1C478314-D44C-4C35-909D-A29150660B40}" sibTransId="{D12BA182-554D-4D98-9DBA-02BB6E564450}"/>
    <dgm:cxn modelId="{CEE42AF5-0FA3-4AE4-A3BD-60280510C117}" srcId="{69F9AF6F-4AFF-4D9E-9C22-C24553B3572E}" destId="{E81B3215-810C-4AD3-9DE2-5B9CDE8FE701}" srcOrd="1" destOrd="0" parTransId="{1EACC216-D4CE-41EB-BA7D-78A7BF263247}" sibTransId="{FDF37C9E-7BA7-4569-8131-DC74A51A0510}"/>
    <dgm:cxn modelId="{BE57599E-F913-4066-B34D-5F42EFD04E34}" type="presParOf" srcId="{8D106A4B-8671-4D23-AE15-4863B7016D72}" destId="{C1598B04-74F4-4B32-BD4B-422B3E3D14C3}" srcOrd="0" destOrd="0" presId="urn:microsoft.com/office/officeart/2016/7/layout/VerticalDownArrowProcess"/>
    <dgm:cxn modelId="{0B230F8D-236F-4453-9C14-6CF70B8C1065}" type="presParOf" srcId="{C1598B04-74F4-4B32-BD4B-422B3E3D14C3}" destId="{437767B7-7030-4B66-8389-A26FC0C2ADE2}" srcOrd="0" destOrd="0" presId="urn:microsoft.com/office/officeart/2016/7/layout/VerticalDownArrowProcess"/>
    <dgm:cxn modelId="{60501943-8C6E-4BCE-AE68-8D72A3239C74}" type="presParOf" srcId="{C1598B04-74F4-4B32-BD4B-422B3E3D14C3}" destId="{B1B8E6D2-E2C0-43E9-A475-D40E3D4DA9C5}" srcOrd="1" destOrd="0" presId="urn:microsoft.com/office/officeart/2016/7/layout/VerticalDownArrowProcess"/>
    <dgm:cxn modelId="{07850979-6381-46AC-BCE1-164AA777A4D1}" type="presParOf" srcId="{8D106A4B-8671-4D23-AE15-4863B7016D72}" destId="{C2E4877B-8D61-4459-9E2B-118788EB1A44}" srcOrd="1" destOrd="0" presId="urn:microsoft.com/office/officeart/2016/7/layout/VerticalDownArrowProcess"/>
    <dgm:cxn modelId="{8696A5C1-D5C0-4F48-BFCE-3913D67745A2}" type="presParOf" srcId="{8D106A4B-8671-4D23-AE15-4863B7016D72}" destId="{E9005880-ECA6-4D31-B6A9-0DBBFE94E0A8}" srcOrd="2" destOrd="0" presId="urn:microsoft.com/office/officeart/2016/7/layout/VerticalDownArrowProcess"/>
    <dgm:cxn modelId="{3FAE6DD7-8B78-4C50-B539-8F50F2EFF565}" type="presParOf" srcId="{E9005880-ECA6-4D31-B6A9-0DBBFE94E0A8}" destId="{C355CD83-BD47-49D7-BA6D-6FCE1AC735C1}" srcOrd="0" destOrd="0" presId="urn:microsoft.com/office/officeart/2016/7/layout/VerticalDownArrowProcess"/>
    <dgm:cxn modelId="{9E8ACB8A-3C51-48FB-B71B-DEB158CE7006}" type="presParOf" srcId="{E9005880-ECA6-4D31-B6A9-0DBBFE94E0A8}" destId="{B598D886-966F-4EBF-BEFD-C68F0063D1D2}" srcOrd="1" destOrd="0" presId="urn:microsoft.com/office/officeart/2016/7/layout/VerticalDownArrowProcess"/>
    <dgm:cxn modelId="{BC3F0812-6BBF-4EDF-A56F-8ECDC490599D}" type="presParOf" srcId="{E9005880-ECA6-4D31-B6A9-0DBBFE94E0A8}" destId="{B3BA25D7-BA97-4395-9DF5-95092B32E1C6}" srcOrd="2" destOrd="0" presId="urn:microsoft.com/office/officeart/2016/7/layout/VerticalDownArrowProcess"/>
    <dgm:cxn modelId="{B5F62618-31BD-4C44-BF38-7668C0F5C582}" type="presParOf" srcId="{8D106A4B-8671-4D23-AE15-4863B7016D72}" destId="{709712A5-AEF0-4C36-9DA6-0C9F883F16CB}" srcOrd="3" destOrd="0" presId="urn:microsoft.com/office/officeart/2016/7/layout/VerticalDownArrowProcess"/>
    <dgm:cxn modelId="{D87E1E51-1165-4795-BA17-4F70C59CE514}" type="presParOf" srcId="{8D106A4B-8671-4D23-AE15-4863B7016D72}" destId="{A8F186EF-A5CD-4053-B897-4E0EA7D85C7D}" srcOrd="4" destOrd="0" presId="urn:microsoft.com/office/officeart/2016/7/layout/VerticalDownArrowProcess"/>
    <dgm:cxn modelId="{D0E279CF-6164-492A-A0E1-59287ABBC88F}" type="presParOf" srcId="{A8F186EF-A5CD-4053-B897-4E0EA7D85C7D}" destId="{99E94F17-8F13-4FE2-9D33-867827854603}" srcOrd="0" destOrd="0" presId="urn:microsoft.com/office/officeart/2016/7/layout/VerticalDownArrowProcess"/>
    <dgm:cxn modelId="{29738658-0372-4827-9100-CB6F1DC1F422}" type="presParOf" srcId="{A8F186EF-A5CD-4053-B897-4E0EA7D85C7D}" destId="{7D73E061-CEFD-47BC-8735-5412CDE2CA9F}" srcOrd="1" destOrd="0" presId="urn:microsoft.com/office/officeart/2016/7/layout/VerticalDownArrowProcess"/>
    <dgm:cxn modelId="{4C9142FE-6E9F-49CA-B656-606E6E117CF7}" type="presParOf" srcId="{A8F186EF-A5CD-4053-B897-4E0EA7D85C7D}" destId="{0C9F1683-5F73-4B08-B166-93A08CC5648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3894-1EC2-4E7A-A610-3D1A6587FD59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2D911-31EF-4083-9AE5-64ADA49F4E1C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B4738-B85E-428B-9EB8-E45A8300C846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Buyers, Sellers or Renter of property (Also real estate agents)</a:t>
          </a:r>
          <a:endParaRPr lang="en-US" sz="2100" kern="1200" dirty="0"/>
        </a:p>
      </dsp:txBody>
      <dsp:txXfrm>
        <a:off x="1195647" y="2042"/>
        <a:ext cx="4446327" cy="1035192"/>
      </dsp:txXfrm>
    </dsp:sp>
    <dsp:sp modelId="{990FC66D-ED61-4350-9542-92A2222114A1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DDDAE-30CD-41D6-82F1-6B205E188C1E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7BCE1-D928-4DBF-B4DB-E465CF6BE214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House loans and mortgage providers - Banks &amp; second mortgage companies</a:t>
          </a:r>
          <a:endParaRPr lang="en-US" sz="2100" kern="1200" dirty="0"/>
        </a:p>
      </dsp:txBody>
      <dsp:txXfrm>
        <a:off x="1195647" y="1296033"/>
        <a:ext cx="4446327" cy="1035192"/>
      </dsp:txXfrm>
    </dsp:sp>
    <dsp:sp modelId="{7408B229-A401-40AC-9B9E-140CE9878499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F35F9-8555-4CE6-A29C-AF974444DFE1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CAEAF-6B0F-4A06-952E-CDE55CB28FA0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Property builders</a:t>
          </a:r>
          <a:endParaRPr lang="en-US" sz="2100" kern="1200" dirty="0"/>
        </a:p>
      </dsp:txBody>
      <dsp:txXfrm>
        <a:off x="1195647" y="2590024"/>
        <a:ext cx="4446327" cy="1035192"/>
      </dsp:txXfrm>
    </dsp:sp>
    <dsp:sp modelId="{EFA759BC-1358-4C1D-B925-2D6F8A64EF20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4C0A8-93B0-48FF-83D3-E5E203CC3E03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BFBB6-843A-42B9-8428-D45BAA0DC77D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City council - Urban planners</a:t>
          </a:r>
          <a:endParaRPr lang="en-US" sz="2100" kern="1200" dirty="0"/>
        </a:p>
      </dsp:txBody>
      <dsp:txXfrm>
        <a:off x="1195647" y="3884014"/>
        <a:ext cx="4446327" cy="10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9E621-4C93-4C51-8374-9B5CC069A091}">
      <dsp:nvSpPr>
        <dsp:cNvPr id="0" name=""/>
        <dsp:cNvSpPr/>
      </dsp:nvSpPr>
      <dsp:spPr>
        <a:xfrm>
          <a:off x="0" y="1598"/>
          <a:ext cx="6596063" cy="681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4F75A-F54E-44B8-B9E5-4E145B94E405}">
      <dsp:nvSpPr>
        <dsp:cNvPr id="0" name=""/>
        <dsp:cNvSpPr/>
      </dsp:nvSpPr>
      <dsp:spPr>
        <a:xfrm>
          <a:off x="206062" y="154868"/>
          <a:ext cx="374659" cy="374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58F5-3D9A-42A9-A508-A20981CF90CE}">
      <dsp:nvSpPr>
        <dsp:cNvPr id="0" name=""/>
        <dsp:cNvSpPr/>
      </dsp:nvSpPr>
      <dsp:spPr>
        <a:xfrm>
          <a:off x="786784" y="1598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50% of Melbourne population stays in the City of Melbourne</a:t>
          </a:r>
          <a:endParaRPr lang="en-US" sz="1500" kern="1200"/>
        </a:p>
      </dsp:txBody>
      <dsp:txXfrm>
        <a:off x="786784" y="1598"/>
        <a:ext cx="5809278" cy="681198"/>
      </dsp:txXfrm>
    </dsp:sp>
    <dsp:sp modelId="{ED91644D-5313-4A73-A7DE-FF87F957B0BD}">
      <dsp:nvSpPr>
        <dsp:cNvPr id="0" name=""/>
        <dsp:cNvSpPr/>
      </dsp:nvSpPr>
      <dsp:spPr>
        <a:xfrm>
          <a:off x="0" y="853097"/>
          <a:ext cx="6596063" cy="6811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6E462-CA31-4E55-96FB-A78902350E8B}">
      <dsp:nvSpPr>
        <dsp:cNvPr id="0" name=""/>
        <dsp:cNvSpPr/>
      </dsp:nvSpPr>
      <dsp:spPr>
        <a:xfrm>
          <a:off x="206062" y="1006366"/>
          <a:ext cx="374659" cy="374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DFC91-082E-4F6C-8AF3-E62D884768EB}">
      <dsp:nvSpPr>
        <dsp:cNvPr id="0" name=""/>
        <dsp:cNvSpPr/>
      </dsp:nvSpPr>
      <dsp:spPr>
        <a:xfrm>
          <a:off x="786784" y="853097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Average household size across all areas in Melbourne is two</a:t>
          </a:r>
          <a:endParaRPr lang="en-US" sz="1500" kern="1200" dirty="0"/>
        </a:p>
      </dsp:txBody>
      <dsp:txXfrm>
        <a:off x="786784" y="853097"/>
        <a:ext cx="5809278" cy="681198"/>
      </dsp:txXfrm>
    </dsp:sp>
    <dsp:sp modelId="{5E4D8B29-AA04-49CC-8555-1859A6F3087C}">
      <dsp:nvSpPr>
        <dsp:cNvPr id="0" name=""/>
        <dsp:cNvSpPr/>
      </dsp:nvSpPr>
      <dsp:spPr>
        <a:xfrm>
          <a:off x="0" y="1704595"/>
          <a:ext cx="6596063" cy="681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B96C8-0501-4B5D-BAB6-498EB89E1A43}">
      <dsp:nvSpPr>
        <dsp:cNvPr id="0" name=""/>
        <dsp:cNvSpPr/>
      </dsp:nvSpPr>
      <dsp:spPr>
        <a:xfrm>
          <a:off x="206062" y="1857865"/>
          <a:ext cx="374659" cy="374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57B65-ACED-4C30-B077-13B4EF7F8545}">
      <dsp:nvSpPr>
        <dsp:cNvPr id="0" name=""/>
        <dsp:cNvSpPr/>
      </dsp:nvSpPr>
      <dsp:spPr>
        <a:xfrm>
          <a:off x="786784" y="1704595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Most people prefer to stay alone</a:t>
          </a:r>
          <a:endParaRPr lang="en-US" sz="1500" kern="1200"/>
        </a:p>
      </dsp:txBody>
      <dsp:txXfrm>
        <a:off x="786784" y="1704595"/>
        <a:ext cx="5809278" cy="681198"/>
      </dsp:txXfrm>
    </dsp:sp>
    <dsp:sp modelId="{99C20868-C635-421D-B53E-7B080AD60634}">
      <dsp:nvSpPr>
        <dsp:cNvPr id="0" name=""/>
        <dsp:cNvSpPr/>
      </dsp:nvSpPr>
      <dsp:spPr>
        <a:xfrm>
          <a:off x="0" y="2556093"/>
          <a:ext cx="6596063" cy="6811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CE2BB-F7B9-4301-9650-FE67C35ACD24}">
      <dsp:nvSpPr>
        <dsp:cNvPr id="0" name=""/>
        <dsp:cNvSpPr/>
      </dsp:nvSpPr>
      <dsp:spPr>
        <a:xfrm>
          <a:off x="206062" y="2709363"/>
          <a:ext cx="374659" cy="374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6D97-F99B-4AEC-99DA-12ED10E277CC}">
      <dsp:nvSpPr>
        <dsp:cNvPr id="0" name=""/>
        <dsp:cNvSpPr/>
      </dsp:nvSpPr>
      <dsp:spPr>
        <a:xfrm>
          <a:off x="786784" y="2556093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The population of top three most crowded regions viz. City of Melbourne, Melbourne CBD &amp; Southbank are going to double in 18 years.</a:t>
          </a:r>
          <a:endParaRPr lang="en-US" sz="1500" kern="1200"/>
        </a:p>
      </dsp:txBody>
      <dsp:txXfrm>
        <a:off x="786784" y="2556093"/>
        <a:ext cx="5809278" cy="681198"/>
      </dsp:txXfrm>
    </dsp:sp>
    <dsp:sp modelId="{8A0D9F3F-3229-4D06-9A4A-F7AEA30DC207}">
      <dsp:nvSpPr>
        <dsp:cNvPr id="0" name=""/>
        <dsp:cNvSpPr/>
      </dsp:nvSpPr>
      <dsp:spPr>
        <a:xfrm>
          <a:off x="0" y="3407592"/>
          <a:ext cx="6596063" cy="6811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F9B37-A417-4063-ADAF-072225A955F7}">
      <dsp:nvSpPr>
        <dsp:cNvPr id="0" name=""/>
        <dsp:cNvSpPr/>
      </dsp:nvSpPr>
      <dsp:spPr>
        <a:xfrm>
          <a:off x="206062" y="3560861"/>
          <a:ext cx="374659" cy="3746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4A9E1-8F94-4A16-BA1A-4157F47C2B0C}">
      <dsp:nvSpPr>
        <dsp:cNvPr id="0" name=""/>
        <dsp:cNvSpPr/>
      </dsp:nvSpPr>
      <dsp:spPr>
        <a:xfrm>
          <a:off x="786784" y="3407592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Melbourne City, CBD &amp; Carlton are going to be female-dominated regions</a:t>
          </a:r>
          <a:endParaRPr lang="en-US" sz="1500" kern="1200"/>
        </a:p>
      </dsp:txBody>
      <dsp:txXfrm>
        <a:off x="786784" y="3407592"/>
        <a:ext cx="5809278" cy="681198"/>
      </dsp:txXfrm>
    </dsp:sp>
    <dsp:sp modelId="{4D956178-8474-443A-BD8D-A38D4B6B37E1}">
      <dsp:nvSpPr>
        <dsp:cNvPr id="0" name=""/>
        <dsp:cNvSpPr/>
      </dsp:nvSpPr>
      <dsp:spPr>
        <a:xfrm>
          <a:off x="0" y="4259090"/>
          <a:ext cx="6596063" cy="681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7173-0ECD-46BB-B358-3C633E3DC492}">
      <dsp:nvSpPr>
        <dsp:cNvPr id="0" name=""/>
        <dsp:cNvSpPr/>
      </dsp:nvSpPr>
      <dsp:spPr>
        <a:xfrm>
          <a:off x="206062" y="4412360"/>
          <a:ext cx="374659" cy="3746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58E77-848B-49F8-9415-A7A1C318E658}">
      <dsp:nvSpPr>
        <dsp:cNvPr id="0" name=""/>
        <dsp:cNvSpPr/>
      </dsp:nvSpPr>
      <dsp:spPr>
        <a:xfrm>
          <a:off x="786784" y="4259090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Docklands, West Melbourne &amp; Port Melbourne are going to be male-dominated regions </a:t>
          </a:r>
          <a:endParaRPr lang="en-US" sz="1500" kern="1200"/>
        </a:p>
      </dsp:txBody>
      <dsp:txXfrm>
        <a:off x="786784" y="4259090"/>
        <a:ext cx="5809278" cy="681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9D7D3-FC51-460E-AEF6-7EF8A8D96725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FC483-3F26-40EC-8AE0-677EBF3B6CC9}">
      <dsp:nvSpPr>
        <dsp:cNvPr id="0" name=""/>
        <dsp:cNvSpPr/>
      </dsp:nvSpPr>
      <dsp:spPr>
        <a:xfrm>
          <a:off x="0" y="240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How does households type change overtime?</a:t>
          </a:r>
          <a:endParaRPr lang="en-US" sz="3300" kern="1200" dirty="0"/>
        </a:p>
      </dsp:txBody>
      <dsp:txXfrm>
        <a:off x="0" y="2402"/>
        <a:ext cx="5641974" cy="1638814"/>
      </dsp:txXfrm>
    </dsp:sp>
    <dsp:sp modelId="{5909AACC-4D96-42F8-8BE7-881A35C79D1F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0DF93-9037-4746-8E7F-D23632BD9BCB}">
      <dsp:nvSpPr>
        <dsp:cNvPr id="0" name=""/>
        <dsp:cNvSpPr/>
      </dsp:nvSpPr>
      <dsp:spPr>
        <a:xfrm>
          <a:off x="0" y="1641217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How does Male &amp; Female demographics change overtime?</a:t>
          </a:r>
          <a:endParaRPr lang="en-US" sz="3300" kern="1200"/>
        </a:p>
      </dsp:txBody>
      <dsp:txXfrm>
        <a:off x="0" y="1641217"/>
        <a:ext cx="5641974" cy="1638814"/>
      </dsp:txXfrm>
    </dsp:sp>
    <dsp:sp modelId="{6ACFD800-F9E0-4061-987C-A61BE90FB65B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B055F-2DDB-4649-B7D3-97D1EF87B8C5}">
      <dsp:nvSpPr>
        <dsp:cNvPr id="0" name=""/>
        <dsp:cNvSpPr/>
      </dsp:nvSpPr>
      <dsp:spPr>
        <a:xfrm>
          <a:off x="0" y="3280032"/>
          <a:ext cx="5641974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What is the correlation between population &amp; households for different regions?</a:t>
          </a:r>
          <a:endParaRPr lang="en-US" sz="3300" kern="1200" dirty="0"/>
        </a:p>
      </dsp:txBody>
      <dsp:txXfrm>
        <a:off x="0" y="3280032"/>
        <a:ext cx="5641974" cy="1638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767B7-7030-4B66-8389-A26FC0C2ADE2}">
      <dsp:nvSpPr>
        <dsp:cNvPr id="0" name=""/>
        <dsp:cNvSpPr/>
      </dsp:nvSpPr>
      <dsp:spPr>
        <a:xfrm>
          <a:off x="0" y="3028118"/>
          <a:ext cx="2430065" cy="993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826" tIns="256032" rIns="1728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Derive</a:t>
          </a:r>
        </a:p>
      </dsp:txBody>
      <dsp:txXfrm>
        <a:off x="0" y="3028118"/>
        <a:ext cx="2430065" cy="993895"/>
      </dsp:txXfrm>
    </dsp:sp>
    <dsp:sp modelId="{B1B8E6D2-E2C0-43E9-A475-D40E3D4DA9C5}">
      <dsp:nvSpPr>
        <dsp:cNvPr id="0" name=""/>
        <dsp:cNvSpPr/>
      </dsp:nvSpPr>
      <dsp:spPr>
        <a:xfrm>
          <a:off x="2430065" y="3028118"/>
          <a:ext cx="7290196" cy="9938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80" tIns="304800" rIns="1478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Derive actionable insights for different users</a:t>
          </a:r>
        </a:p>
      </dsp:txBody>
      <dsp:txXfrm>
        <a:off x="2430065" y="3028118"/>
        <a:ext cx="7290196" cy="993895"/>
      </dsp:txXfrm>
    </dsp:sp>
    <dsp:sp modelId="{B598D886-966F-4EBF-BEFD-C68F0063D1D2}">
      <dsp:nvSpPr>
        <dsp:cNvPr id="0" name=""/>
        <dsp:cNvSpPr/>
      </dsp:nvSpPr>
      <dsp:spPr>
        <a:xfrm rot="10800000">
          <a:off x="0" y="1514414"/>
          <a:ext cx="2430065" cy="15286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826" tIns="256032" rIns="1728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View</a:t>
          </a:r>
        </a:p>
      </dsp:txBody>
      <dsp:txXfrm rot="-10800000">
        <a:off x="0" y="1514414"/>
        <a:ext cx="2430065" cy="993597"/>
      </dsp:txXfrm>
    </dsp:sp>
    <dsp:sp modelId="{B3BA25D7-BA97-4395-9DF5-95092B32E1C6}">
      <dsp:nvSpPr>
        <dsp:cNvPr id="0" name=""/>
        <dsp:cNvSpPr/>
      </dsp:nvSpPr>
      <dsp:spPr>
        <a:xfrm>
          <a:off x="2430065" y="1514414"/>
          <a:ext cx="7290196" cy="993597"/>
        </a:xfrm>
        <a:prstGeom prst="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80" tIns="304800" rIns="1478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 historic and predicted data at Year-Region level</a:t>
          </a:r>
        </a:p>
      </dsp:txBody>
      <dsp:txXfrm>
        <a:off x="2430065" y="1514414"/>
        <a:ext cx="7290196" cy="993597"/>
      </dsp:txXfrm>
    </dsp:sp>
    <dsp:sp modelId="{7D73E061-CEFD-47BC-8735-5412CDE2CA9F}">
      <dsp:nvSpPr>
        <dsp:cNvPr id="0" name=""/>
        <dsp:cNvSpPr/>
      </dsp:nvSpPr>
      <dsp:spPr>
        <a:xfrm rot="10800000">
          <a:off x="0" y="711"/>
          <a:ext cx="2430065" cy="15286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826" tIns="256032" rIns="172826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Merge</a:t>
          </a:r>
        </a:p>
      </dsp:txBody>
      <dsp:txXfrm rot="-10800000">
        <a:off x="0" y="711"/>
        <a:ext cx="2430065" cy="993597"/>
      </dsp:txXfrm>
    </dsp:sp>
    <dsp:sp modelId="{0C9F1683-5F73-4B08-B166-93A08CC5648E}">
      <dsp:nvSpPr>
        <dsp:cNvPr id="0" name=""/>
        <dsp:cNvSpPr/>
      </dsp:nvSpPr>
      <dsp:spPr>
        <a:xfrm>
          <a:off x="2430065" y="711"/>
          <a:ext cx="7290196" cy="993597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880" tIns="304800" rIns="1478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Merge Population, Housing &amp; Household type data</a:t>
          </a:r>
        </a:p>
      </dsp:txBody>
      <dsp:txXfrm>
        <a:off x="2430065" y="711"/>
        <a:ext cx="7290196" cy="993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82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97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1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7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87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93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08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1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2F5D93-36C0-4B1C-B7BD-94C2B7E9DF77}" type="datetimeFigureOut">
              <a:rPr lang="en-AU" smtClean="0"/>
              <a:t>19/09/2019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D3923B-7B0B-42A9-8A93-A5056656344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5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5AB136-1321-47B3-8AF9-A8140222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4C08-A480-4CBB-9EEC-50FFDBB9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534475"/>
            <a:ext cx="6992351" cy="3861558"/>
          </a:xfrm>
        </p:spPr>
        <p:txBody>
          <a:bodyPr anchor="ctr">
            <a:normAutofit/>
          </a:bodyPr>
          <a:lstStyle/>
          <a:p>
            <a:r>
              <a:rPr lang="en-AU" sz="6000" dirty="0"/>
              <a:t>Melbourne Population &amp; Housing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9AB2E-91A6-4F11-8765-A410A013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92F13-11E5-46B7-93CB-D8BB40759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6797" y="1534475"/>
            <a:ext cx="2727369" cy="3861558"/>
          </a:xfrm>
        </p:spPr>
        <p:txBody>
          <a:bodyPr anchor="ctr">
            <a:normAutofit/>
          </a:bodyPr>
          <a:lstStyle/>
          <a:p>
            <a:r>
              <a:rPr lang="en-AU" sz="2000" dirty="0">
                <a:solidFill>
                  <a:srgbClr val="FFFFFF"/>
                </a:solidFill>
              </a:rPr>
              <a:t>Saaransh Mehta</a:t>
            </a:r>
          </a:p>
        </p:txBody>
      </p:sp>
    </p:spTree>
    <p:extLst>
      <p:ext uri="{BB962C8B-B14F-4D97-AF65-F5344CB8AC3E}">
        <p14:creationId xmlns:p14="http://schemas.microsoft.com/office/powerpoint/2010/main" val="137066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A64EE-D342-4570-B596-0FBD1520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B628-2035-478F-9BE4-A6C7D8A9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AU"/>
              <a:t>I am analysing the population &amp; housing forecasts for the city of Melbourne to observe exciting trends in the data &amp; provide actionable insights based on the results.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058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787D5-465A-458B-A756-07D24DCE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Users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D4CAE90-4D0C-429F-97B8-875535823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35976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92C9-0AEF-4431-A66E-9A89C274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AU"/>
              <a:t>Trends &amp; Observations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C9372B4-1D61-41A8-9641-E56B80D37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765992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0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192C9-0AEF-4431-A66E-9A89C274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Actionable Insights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140E6C8C-BE6F-4818-A871-BB566791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1700" dirty="0"/>
              <a:t>Availability for housing is starting to saturate in the Carlton region. Whereas, Southbank or Docklands are a better alternative for people preferring to stay near the city.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700" dirty="0"/>
              <a:t>Dockland and North Melbourne present excellent investment opportunities for real state investors shortly.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700" dirty="0"/>
              <a:t>Port Melbourne &amp; West Melbourne (Industrial) are two upcoming regions and are good options for long term investments.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700" dirty="0"/>
              <a:t>In two years, lots of the people will be buying houses and moving to Port Melbourne.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1700" dirty="0"/>
              <a:t>In Carlton, the people living in hotels, hostels &amp; motel are going to grow. North Melbourne will repeat the same pattern. Hence, both areas present opportunities to build hotels.</a:t>
            </a:r>
          </a:p>
        </p:txBody>
      </p:sp>
    </p:spTree>
    <p:extLst>
      <p:ext uri="{BB962C8B-B14F-4D97-AF65-F5344CB8AC3E}">
        <p14:creationId xmlns:p14="http://schemas.microsoft.com/office/powerpoint/2010/main" val="198539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4E2F-7963-41D0-B64D-0AEFD0F3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Next Questions to Explore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1B55E92-FDE8-47BB-BBB4-1490083AD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08583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1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351F7-4BB4-43B6-96E1-7C312255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solidFill>
                  <a:srgbClr val="FFFFFF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6184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4B2B-8E12-4253-A90B-3703EA45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AU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2067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4B2B-8E12-4253-A90B-3703EA45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AU"/>
              <a:t>Methodology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CBEB852-69B9-48DD-BAE3-AA50BCC8D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9976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075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Melbourne Population &amp; Housing Analysis</vt:lpstr>
      <vt:lpstr>Problem Statement</vt:lpstr>
      <vt:lpstr>Users</vt:lpstr>
      <vt:lpstr>Trends &amp; Observations</vt:lpstr>
      <vt:lpstr>Actionable Insights</vt:lpstr>
      <vt:lpstr>Next Questions to Explore</vt:lpstr>
      <vt:lpstr>Thank You for your Attention</vt:lpstr>
      <vt:lpstr>Appendix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Interview Task</dc:title>
  <dc:creator>saaransh mehta</dc:creator>
  <cp:lastModifiedBy>saaransh mehta</cp:lastModifiedBy>
  <cp:revision>5</cp:revision>
  <dcterms:created xsi:type="dcterms:W3CDTF">2019-09-05T04:08:17Z</dcterms:created>
  <dcterms:modified xsi:type="dcterms:W3CDTF">2019-09-18T14:53:21Z</dcterms:modified>
</cp:coreProperties>
</file>