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000033"/>
                </a:solidFill>
              </a:defRPr>
            </a:pPr>
            <a:r>
              <a:t>Generated by collegeAi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33"/>
                </a:solidFill>
              </a:defRPr>
            </a:pPr>
            <a:r>
              <a:t>Generated by collegeAi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9999FF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2000">
                <a:solidFill>
                  <a:srgbClr val="000033"/>
                </a:solidFill>
              </a:defRPr>
            </a:pPr>
            <a:r>
              <a:t>Machine Learning (ML) enables computers to learn from data without explicit programming. It focuses on developing algorithms that can learn and make predictions or decisions.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33"/>
                </a:solidFill>
              </a:defRPr>
            </a:pPr>
            <a:r>
              <a:t>Generated by collegeAi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9999FF"/>
                </a:solidFill>
              </a:defRPr>
            </a:pPr>
            <a:r>
              <a:t>Section 1: How Machine Learning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2000">
                <a:solidFill>
                  <a:srgbClr val="000033"/>
                </a:solidFill>
              </a:defRPr>
            </a:pPr>
            <a:r>
              <a:t>ML algorithms identify patterns in data to build predictive models. These models are then used to make predictions on new, unseen data. More data generally results in more accurate models.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33"/>
                </a:solidFill>
              </a:defRPr>
            </a:pPr>
            <a:r>
              <a:t>Generated by collegeAi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9999FF"/>
                </a:solidFill>
              </a:defRPr>
            </a:pPr>
            <a:r>
              <a:t>Section 2: 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2000">
                <a:solidFill>
                  <a:srgbClr val="000033"/>
                </a:solidFill>
              </a:defRPr>
            </a:pPr>
            <a:r>
              <a:t>*   **Supervised Learning:** Trains on *labeled* data. Example: Predicting house prices based on size and location.</a:t>
            </a:r>
          </a:p>
          <a:p>
            <a:pPr>
              <a:defRPr sz="2000">
                <a:solidFill>
                  <a:srgbClr val="000033"/>
                </a:solidFill>
              </a:defRPr>
            </a:pPr>
            <a:r>
              <a:t>*   **Unsupervised Learning:** Finds hidden patterns in *unlabeled* data. Example: Customer segmentation based on purchasing behavior.</a:t>
            </a:r>
          </a:p>
          <a:p>
            <a:pPr>
              <a:defRPr sz="2000">
                <a:solidFill>
                  <a:srgbClr val="000033"/>
                </a:solidFill>
              </a:defRPr>
            </a:pPr>
            <a:r>
              <a:t>*   **Reinforcement Learning:** Learns through trial and error, receiving rewards or penalties. Example: Training a self-driving car.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33"/>
                </a:solidFill>
              </a:defRPr>
            </a:pPr>
            <a:r>
              <a:t>Generated by collegeAi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9999FF"/>
                </a:solidFill>
              </a:defRPr>
            </a:pPr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2000">
                <a:solidFill>
                  <a:srgbClr val="000033"/>
                </a:solidFill>
              </a:defRPr>
            </a:pPr>
            <a:r>
              <a:t>**Fraud Detection:** Machine learning models analyze transaction data to identify potentially fraudulent activities, flagging them for review.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33"/>
                </a:solidFill>
              </a:defRPr>
            </a:pPr>
            <a:r>
              <a:t>Generated by collegeAi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9999FF"/>
                </a:solidFill>
              </a:defRPr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2000">
                <a:solidFill>
                  <a:srgbClr val="000033"/>
                </a:solidFill>
              </a:defRPr>
            </a:pPr>
            <a:r>
              <a:t>Machine learning empowers computers to learn from data.</a:t>
            </a:r>
          </a:p>
          <a:p>
            <a:pPr>
              <a:defRPr sz="2000">
                <a:solidFill>
                  <a:srgbClr val="000033"/>
                </a:solidFill>
              </a:defRPr>
            </a:pPr>
            <a:r>
              <a:t>Key types include supervised, unsupervised, and reinforcement learning.</a:t>
            </a:r>
          </a:p>
          <a:p>
            <a:pPr>
              <a:defRPr sz="2000">
                <a:solidFill>
                  <a:srgbClr val="000033"/>
                </a:solidFill>
              </a:defRPr>
            </a:pPr>
            <a:r>
              <a:t>Big data and powerful computing have driven the growth of ML and its widespread adoption.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33"/>
                </a:solidFill>
              </a:defRPr>
            </a:pPr>
            <a:r>
              <a:t>Generated by collegeAi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