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Linear Regression: A Quick Revision</a:t>
            </a:r>
          </a:p>
        </p:txBody>
      </p:sp>
      <p:sp>
        <p:nvSpPr>
          <p:cNvPr id="3" name="Subtitle 2"/>
          <p:cNvSpPr>
            <a:spLocks noGrp="1"/>
          </p:cNvSpPr>
          <p:nvPr>
            <p:ph type="subTitle" idx="1"/>
          </p:nvPr>
        </p:nvSpPr>
        <p:spPr/>
        <p:txBody>
          <a:bodyPr/>
          <a:lstStyle/>
          <a:p>
            <a:r>
              <a:t>Generated by Lecture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defRPr sz="2000"/>
            </a:pPr>
            <a:r>
              <a:t>Alright everyone, let's do a rapid-fire revision of Linear Regression! We've covered this before, but this is a fantastic opportunity to solidify the core concepts. Think of it as brushing up on your foundational knowledge – crucial for more complex models later on! We'll cover the key idea, the math behind it, and a real-world example. Let's dive 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 The Core Idea: Finding the Best Fit Line</a:t>
            </a:r>
          </a:p>
        </p:txBody>
      </p:sp>
      <p:sp>
        <p:nvSpPr>
          <p:cNvPr id="3" name="Content Placeholder 2"/>
          <p:cNvSpPr>
            <a:spLocks noGrp="1"/>
          </p:cNvSpPr>
          <p:nvPr>
            <p:ph idx="1"/>
          </p:nvPr>
        </p:nvSpPr>
        <p:spPr/>
        <p:txBody>
          <a:bodyPr/>
          <a:lstStyle/>
          <a:p/>
          <a:p>
            <a:pPr>
              <a:defRPr sz="2000"/>
            </a:pPr>
            <a:r>
              <a:t>Linear Regression, at its heart, is about finding the *best fitting line* that describes the relationship between two variables:</a:t>
            </a:r>
          </a:p>
          <a:p>
            <a:pPr>
              <a:defRPr sz="2000"/>
            </a:pPr>
            <a:r>
              <a:t>*   **Independent Variable (X):**  This is your input, your predictor.  It's what you *use* to predict something.</a:t>
            </a:r>
          </a:p>
          <a:p>
            <a:pPr>
              <a:defRPr sz="2000"/>
            </a:pPr>
            <a:r>
              <a:t>*   **Dependent Variable (Y):** This is your output, your target. It's what you're *trying* to predict.</a:t>
            </a:r>
          </a:p>
          <a:p>
            <a:pPr>
              <a:defRPr sz="2000"/>
            </a:pPr>
            <a:r>
              <a:t>We're trying to find the line that minimizes the difference between the actual Y values and the Y values predicted by our line. That "best fit" line allows us to predict Y given a value for X.  Simple as that!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 The Equation: y = mx + c</a:t>
            </a:r>
          </a:p>
        </p:txBody>
      </p:sp>
      <p:sp>
        <p:nvSpPr>
          <p:cNvPr id="3" name="Content Placeholder 2"/>
          <p:cNvSpPr>
            <a:spLocks noGrp="1"/>
          </p:cNvSpPr>
          <p:nvPr>
            <p:ph idx="1"/>
          </p:nvPr>
        </p:nvSpPr>
        <p:spPr/>
        <p:txBody>
          <a:bodyPr/>
          <a:lstStyle/>
          <a:p/>
          <a:p>
            <a:pPr>
              <a:defRPr sz="2000"/>
            </a:pPr>
            <a:r>
              <a:t>That best-fit line has a simple equation:</a:t>
            </a:r>
          </a:p>
          <a:p>
            <a:pPr>
              <a:defRPr sz="2000"/>
            </a:pPr>
            <a:r>
              <a:t>**y = mx + c**</a:t>
            </a:r>
          </a:p>
          <a:p>
            <a:pPr>
              <a:defRPr sz="2000"/>
            </a:pPr>
            <a:r>
              <a:t>Let's break it down:</a:t>
            </a:r>
          </a:p>
          <a:p>
            <a:pPr>
              <a:defRPr sz="2000"/>
            </a:pPr>
            <a:r>
              <a:t>*   **y:** The predicted value of the dependent variable (Y).</a:t>
            </a:r>
          </a:p>
          <a:p>
            <a:pPr>
              <a:defRPr sz="2000"/>
            </a:pPr>
            <a:r>
              <a:t>*   **m:** The slope of the line. This tells us how much Y changes for every one-unit increase in X. A positive slope means Y increases as X increases; a negative slope means Y decreases as X increases.</a:t>
            </a:r>
          </a:p>
          <a:p>
            <a:pPr>
              <a:defRPr sz="2000"/>
            </a:pPr>
            <a:r>
              <a:t>*   **x:** The value of the independent variable (X).</a:t>
            </a:r>
          </a:p>
          <a:p>
            <a:pPr>
              <a:defRPr sz="2000"/>
            </a:pPr>
            <a:r>
              <a:t>*   **c:** The y-intercept. This is the value of Y when X is zero.  It's where the line crosses the y-axis.</a:t>
            </a:r>
          </a:p>
          <a:p>
            <a:pPr>
              <a:defRPr sz="2000"/>
            </a:pPr>
            <a:r>
              <a:t>The core task of linear regression is to find the best values for 'm' and 'c' that minimize the errors between our line and the actual data points. This is often done using a method called "Least Squares," but the details of that are beyond this quick revision. Just remember, we want the line that's closest to *all* the points on average.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p>
            <a:pPr>
              <a:defRPr sz="2000"/>
            </a:pPr>
            <a:r>
              <a:t>Imagine you're a coffee shop owner. You want to predict how many cups of coffee you'll sell each day based on the *temperature* outside.</a:t>
            </a:r>
          </a:p>
          <a:p>
            <a:pPr>
              <a:defRPr sz="2000"/>
            </a:pPr>
            <a:r>
              <a:t>*   **X (Independent Variable):**  Daily average temperature in Celsius.</a:t>
            </a:r>
          </a:p>
          <a:p>
            <a:pPr>
              <a:defRPr sz="2000"/>
            </a:pPr>
            <a:r>
              <a:t>*   **Y (Dependent Variable):**  Number of coffee cups sold.</a:t>
            </a:r>
          </a:p>
          <a:p>
            <a:pPr>
              <a:defRPr sz="2000"/>
            </a:pPr>
            <a:r>
              <a:t>You collect data for a week: hotter days might mean more iced coffees sold, cooler days more hot lattes. Linear regression could help you find the relationship between temperature and coffee sales. The "best fit" line would give you an equation allowing you to predict coffee sales for any given temperature. For example, if your equation is:</a:t>
            </a:r>
          </a:p>
          <a:p>
            <a:pPr>
              <a:defRPr sz="2000"/>
            </a:pPr>
            <a:r>
              <a:t>y = 5x + 20</a:t>
            </a:r>
          </a:p>
          <a:p>
            <a:pPr>
              <a:defRPr sz="2000"/>
            </a:pPr>
            <a:r>
              <a:t>This suggests for every 1 degree Celsius increase in temperature, you expect to sell 5 more cups of coffee, and you always sell at least 20 cups (even on the coldest days).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Code Example (if applicable)</a:t>
            </a:r>
          </a:p>
        </p:txBody>
      </p:sp>
      <p:sp>
        <p:nvSpPr>
          <p:cNvPr id="3" name="Content Placeholder 2"/>
          <p:cNvSpPr>
            <a:spLocks noGrp="1"/>
          </p:cNvSpPr>
          <p:nvPr>
            <p:ph idx="1"/>
          </p:nvPr>
        </p:nvSpPr>
        <p:spPr/>
        <p:txBody>
          <a:bodyPr/>
          <a:lstStyle/>
          <a:p/>
          <a:p>
            <a:pPr>
              <a:defRPr sz="2000"/>
            </a:pPr>
            <a:r>
              <a:t>```python</a:t>
            </a:r>
          </a:p>
          <a:p>
            <a:pPr>
              <a:defRPr sz="2000"/>
            </a:pPr>
            <a:r>
              <a:t>import numpy as np</a:t>
            </a:r>
          </a:p>
          <a:p>
            <a:pPr>
              <a:defRPr sz="2000"/>
            </a:pPr>
            <a:r>
              <a:t>from sklearn.linear_model import LinearRegression</a:t>
            </a:r>
          </a:p>
          <a:p>
            <a:pPr>
              <a:defRPr sz="2000"/>
            </a:pPr>
            <a:r>
              <a:t># Sample data (temperature, coffee_sales)</a:t>
            </a:r>
          </a:p>
          <a:p>
            <a:pPr>
              <a:defRPr sz="2000"/>
            </a:pPr>
            <a:r>
              <a:t>X = np.array([15, 20, 25, 30, 35]).reshape((-1, 1))  # Reshape for scikit-learn</a:t>
            </a:r>
          </a:p>
          <a:p>
            <a:pPr>
              <a:defRPr sz="2000"/>
            </a:pPr>
            <a:r>
              <a:t>y = np.array([50, 60, 70, 80, 90])</a:t>
            </a:r>
          </a:p>
          <a:p>
            <a:pPr>
              <a:defRPr sz="2000"/>
            </a:pPr>
            <a:r>
              <a:t># Create a linear regression model</a:t>
            </a:r>
          </a:p>
          <a:p>
            <a:pPr>
              <a:defRPr sz="2000"/>
            </a:pPr>
            <a:r>
              <a:t>model = LinearRegression()</a:t>
            </a:r>
          </a:p>
          <a:p>
            <a:pPr>
              <a:defRPr sz="2000"/>
            </a:pPr>
            <a:r>
              <a:t># Train the model</a:t>
            </a:r>
          </a:p>
          <a:p>
            <a:pPr>
              <a:defRPr sz="2000"/>
            </a:pPr>
            <a:r>
              <a:t>model.fit(X, y)</a:t>
            </a:r>
          </a:p>
          <a:p>
            <a:pPr>
              <a:defRPr sz="2000"/>
            </a:pPr>
            <a:r>
              <a:t># Get the slope (m) and intercept (c)</a:t>
            </a:r>
          </a:p>
          <a:p>
            <a:pPr>
              <a:defRPr sz="2000"/>
            </a:pPr>
            <a:r>
              <a:t>slope = model.coef_[0]</a:t>
            </a:r>
          </a:p>
          <a:p>
            <a:pPr>
              <a:defRPr sz="2000"/>
            </a:pPr>
            <a:r>
              <a:t>intercept = model.intercept_</a:t>
            </a:r>
          </a:p>
          <a:p>
            <a:pPr>
              <a:defRPr sz="2000"/>
            </a:pPr>
            <a:r>
              <a:t>print(f"Slope (m): {slope}")</a:t>
            </a:r>
          </a:p>
          <a:p>
            <a:pPr>
              <a:defRPr sz="2000"/>
            </a:pPr>
            <a:r>
              <a:t>print(f"Intercept (c): {intercept}")</a:t>
            </a:r>
          </a:p>
          <a:p>
            <a:pPr>
              <a:defRPr sz="2000"/>
            </a:pPr>
            <a:r>
              <a:t># Predict coffee sales for a temperature of 28 degrees</a:t>
            </a:r>
          </a:p>
          <a:p>
            <a:pPr>
              <a:defRPr sz="2000"/>
            </a:pPr>
            <a:r>
              <a:t>temperature = np.array([28]).reshape((-1, 1))</a:t>
            </a:r>
          </a:p>
          <a:p>
            <a:pPr>
              <a:defRPr sz="2000"/>
            </a:pPr>
            <a:r>
              <a:t>predicted_sales = model.predict(temperature)</a:t>
            </a:r>
          </a:p>
          <a:p>
            <a:pPr>
              <a:defRPr sz="2000"/>
            </a:pPr>
            <a:r>
              <a:t>print(f"Predicted coffee sales at 28 degrees: {predicted_sales[0]}")</a:t>
            </a:r>
          </a:p>
          <a:p>
            <a:pPr>
              <a:defRPr sz="2000"/>
            </a:pPr>
            <a:r>
              <a:t>```</a:t>
            </a:r>
          </a:p>
          <a:p>
            <a:pPr>
              <a:defRPr sz="2000"/>
            </a:pPr>
            <a:r>
              <a:t>This code uses the scikit-learn library in Python to perform linear regression. It fits a line to the sample data and then predicts the number of coffee cups sold at 28 degrees.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defRPr sz="2000"/>
            </a:pPr>
            <a:r>
              <a:t>Linear Regression finds the "best fit" line to describe the relationship between an independent variable (X) and a dependent variable (Y).</a:t>
            </a:r>
          </a:p>
          <a:p>
            <a:pPr>
              <a:defRPr sz="2000"/>
            </a:pPr>
            <a:r>
              <a:t>The equation of the line is y = mx + c, where 'm' is the slope and 'c' is the y-intercept.</a:t>
            </a:r>
          </a:p>
          <a:p>
            <a:pPr>
              <a:defRPr sz="2000"/>
            </a:pPr>
            <a:r>
              <a:t>The goal is to find the values of 'm' and 'c' that minimize the difference between predicted and actual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