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Machine Learning: A Quick Revision</a:t>
            </a:r>
          </a:p>
        </p:txBody>
      </p:sp>
      <p:sp>
        <p:nvSpPr>
          <p:cNvPr id="3" name="Subtitle 2"/>
          <p:cNvSpPr>
            <a:spLocks noGrp="1"/>
          </p:cNvSpPr>
          <p:nvPr>
            <p:ph type="subTitle" idx="1"/>
          </p:nvPr>
        </p:nvSpPr>
        <p:spPr/>
        <p:txBody>
          <a:bodyPr/>
          <a:lstStyle/>
          <a:p>
            <a:r>
              <a:t>Generated by Lecture Generator</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p>
            <a:pPr>
              <a:defRPr sz="2000"/>
            </a:pPr>
            <a:r>
              <a:t>Alright everyone, let's do a quick revision of Machine Learning! Think of it as teaching computers to learn from data, without explicitly programming them every single step. Sounds cool, right? Let's dive in!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1: What is Machine Learning?</a:t>
            </a:r>
          </a:p>
        </p:txBody>
      </p:sp>
      <p:sp>
        <p:nvSpPr>
          <p:cNvPr id="3" name="Content Placeholder 2"/>
          <p:cNvSpPr>
            <a:spLocks noGrp="1"/>
          </p:cNvSpPr>
          <p:nvPr>
            <p:ph idx="1"/>
          </p:nvPr>
        </p:nvSpPr>
        <p:spPr/>
        <p:txBody>
          <a:bodyPr/>
          <a:lstStyle/>
          <a:p/>
          <a:p>
            <a:pPr>
              <a:defRPr sz="2000"/>
            </a:pPr>
            <a:r>
              <a:t>Machine learning is essentially about building algorithms that can learn from data.  Instead of writing code to handle every possible situation, we feed the algorithm tons of examples. It then figures out the patterns and relationships within that data, and uses those patterns to make predictions or decisions on new, unseen data. Think of it like teaching a dog a trick. You don't explain the physics of jumping; you just show it repeatedly, and it eventually learns to do it on command. That's the core idea behind Machine Learning!</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2: Types of Machine Learning</a:t>
            </a:r>
          </a:p>
        </p:txBody>
      </p:sp>
      <p:sp>
        <p:nvSpPr>
          <p:cNvPr id="3" name="Content Placeholder 2"/>
          <p:cNvSpPr>
            <a:spLocks noGrp="1"/>
          </p:cNvSpPr>
          <p:nvPr>
            <p:ph idx="1"/>
          </p:nvPr>
        </p:nvSpPr>
        <p:spPr/>
        <p:txBody>
          <a:bodyPr/>
          <a:lstStyle/>
          <a:p/>
          <a:p>
            <a:pPr>
              <a:defRPr sz="2000"/>
            </a:pPr>
            <a:r>
              <a:t>We can broadly categorize machine learning into three main types:</a:t>
            </a:r>
          </a:p>
          <a:p>
            <a:pPr>
              <a:defRPr sz="2000"/>
            </a:pPr>
            <a:r>
              <a:t>*   **Supervised Learning:** This is like learning with a teacher. You have labeled data (input and the correct output), and the algorithm learns to map the inputs to the outputs. Examples include image classification (identifying cats vs. dogs) and predicting house prices.</a:t>
            </a:r>
          </a:p>
          <a:p>
            <a:pPr>
              <a:defRPr sz="2000"/>
            </a:pPr>
            <a:r>
              <a:t>*   **Unsupervised Learning:** This is like exploring on your own. You have unlabeled data, and the algorithm tries to find hidden structures or patterns within it. Examples include customer segmentation (grouping customers based on their purchasing behavior) and anomaly detection (identifying unusual transactions).</a:t>
            </a:r>
          </a:p>
          <a:p>
            <a:pPr>
              <a:defRPr sz="2000"/>
            </a:pPr>
            <a:r>
              <a:t>*   **Reinforcement Learning:** This is like learning through trial and error. The algorithm learns by interacting with an environment and receiving rewards or penalties for its actions. Think of teaching a computer to play a game.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Example</a:t>
            </a:r>
          </a:p>
        </p:txBody>
      </p:sp>
      <p:sp>
        <p:nvSpPr>
          <p:cNvPr id="3" name="Content Placeholder 2"/>
          <p:cNvSpPr>
            <a:spLocks noGrp="1"/>
          </p:cNvSpPr>
          <p:nvPr>
            <p:ph idx="1"/>
          </p:nvPr>
        </p:nvSpPr>
        <p:spPr/>
        <p:txBody>
          <a:bodyPr/>
          <a:lstStyle/>
          <a:p/>
          <a:p>
            <a:pPr>
              <a:defRPr sz="2000"/>
            </a:pPr>
            <a:r>
              <a:t>Think about Netflix. How does it recommend shows you might like? It's using machine learning! Netflix collects data on what shows you've watched, what you've rated, and what other people with similar tastes have enjoyed. Then, it uses a machine learning algorithm to predict which shows you'll likely want to watch next. This is a prime example of supervised learning (learning from your past viewing habits).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Python Code Example (if applicable)</a:t>
            </a:r>
          </a:p>
        </p:txBody>
      </p:sp>
      <p:sp>
        <p:nvSpPr>
          <p:cNvPr id="3" name="Content Placeholder 2"/>
          <p:cNvSpPr>
            <a:spLocks noGrp="1"/>
          </p:cNvSpPr>
          <p:nvPr>
            <p:ph idx="1"/>
          </p:nvPr>
        </p:nvSpPr>
        <p:spPr/>
        <p:txBody>
          <a:bodyPr/>
          <a:lstStyle/>
          <a:p/>
          <a:p>
            <a:pPr>
              <a:defRPr sz="2000"/>
            </a:pPr>
            <a:r>
              <a:t>Let's see a super simple example using Python and scikit-learn:</a:t>
            </a:r>
          </a:p>
          <a:p>
            <a:pPr>
              <a:defRPr sz="2000"/>
            </a:pPr>
            <a:r>
              <a:t>```python</a:t>
            </a:r>
          </a:p>
          <a:p>
            <a:pPr>
              <a:defRPr sz="2000"/>
            </a:pPr>
            <a:r>
              <a:t>from sklearn.linear_model import LinearRegression</a:t>
            </a:r>
          </a:p>
          <a:p>
            <a:pPr>
              <a:defRPr sz="2000"/>
            </a:pPr>
            <a:r>
              <a:t># Sample data:  Size of house (square feet) and price (in thousands)</a:t>
            </a:r>
          </a:p>
          <a:p>
            <a:pPr>
              <a:defRPr sz="2000"/>
            </a:pPr>
            <a:r>
              <a:t>house_size = [[1000], [1500], [2000], [2500]]</a:t>
            </a:r>
          </a:p>
          <a:p>
            <a:pPr>
              <a:defRPr sz="2000"/>
            </a:pPr>
            <a:r>
              <a:t>house_price = [200, 300, 400, 500]</a:t>
            </a:r>
          </a:p>
          <a:p>
            <a:pPr>
              <a:defRPr sz="2000"/>
            </a:pPr>
            <a:r>
              <a:t># Create a linear regression model</a:t>
            </a:r>
          </a:p>
          <a:p>
            <a:pPr>
              <a:defRPr sz="2000"/>
            </a:pPr>
            <a:r>
              <a:t>model = LinearRegression()</a:t>
            </a:r>
          </a:p>
          <a:p>
            <a:pPr>
              <a:defRPr sz="2000"/>
            </a:pPr>
            <a:r>
              <a:t># Train the model</a:t>
            </a:r>
          </a:p>
          <a:p>
            <a:pPr>
              <a:defRPr sz="2000"/>
            </a:pPr>
            <a:r>
              <a:t>model.fit(house_size, house_price)</a:t>
            </a:r>
          </a:p>
          <a:p>
            <a:pPr>
              <a:defRPr sz="2000"/>
            </a:pPr>
            <a:r>
              <a:t># Predict the price of a 1750 sq ft house</a:t>
            </a:r>
          </a:p>
          <a:p>
            <a:pPr>
              <a:defRPr sz="2000"/>
            </a:pPr>
            <a:r>
              <a:t>predicted_price = model.predict([[1750]])</a:t>
            </a:r>
          </a:p>
          <a:p>
            <a:pPr>
              <a:defRPr sz="2000"/>
            </a:pPr>
            <a:r>
              <a:t>print(f"Predicted price for a 1750 sq ft house: ${predicted_price[0]*1000:.2f}") #Format to dollar price</a:t>
            </a:r>
          </a:p>
          <a:p>
            <a:pPr>
              <a:defRPr sz="2000"/>
            </a:pPr>
            <a:r>
              <a:t>```</a:t>
            </a:r>
          </a:p>
          <a:p>
            <a:pPr>
              <a:defRPr sz="2000"/>
            </a:pPr>
            <a:r>
              <a:t>This code uses a simple linear regression model to predict house prices based on their size. It’s a basic example, but it illustrates how easy it can be to get started with machine learning in Python.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a:t>
            </a:r>
          </a:p>
        </p:txBody>
      </p:sp>
      <p:sp>
        <p:nvSpPr>
          <p:cNvPr id="3" name="Content Placeholder 2"/>
          <p:cNvSpPr>
            <a:spLocks noGrp="1"/>
          </p:cNvSpPr>
          <p:nvPr>
            <p:ph idx="1"/>
          </p:nvPr>
        </p:nvSpPr>
        <p:spPr/>
        <p:txBody>
          <a:bodyPr/>
          <a:lstStyle/>
          <a:p/>
          <a:p>
            <a:pPr>
              <a:defRPr sz="2000"/>
            </a:pPr>
            <a:r>
              <a:t>Machine learning is about teaching computers to learn from data.</a:t>
            </a:r>
          </a:p>
          <a:p>
            <a:pPr>
              <a:defRPr sz="2000"/>
            </a:pPr>
            <a:r>
              <a:t>The three main types of machine learning are supervised, unsupervised, and reinforcement learning.</a:t>
            </a:r>
          </a:p>
          <a:p>
            <a:pPr>
              <a:defRPr sz="2000"/>
            </a:pPr>
            <a:r>
              <a:t>Machine learning is used in many real-world applications, such as Netflix recommendations, fraud detection, and medical diagnosis.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