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Basic Electronics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000033"/>
                </a:solidFill>
              </a:defRPr>
            </a:pPr>
            <a:r>
              <a:t>Generated by collegeAi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33"/>
                </a:solidFill>
              </a:defRPr>
            </a:pPr>
            <a:r>
              <a:t>Generated by collegeAi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9999FF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2000">
                <a:solidFill>
                  <a:srgbClr val="000033"/>
                </a:solidFill>
              </a:defRPr>
            </a:pPr>
            <a:r>
              <a:t>Basic electronics provides the foundation for understanding how circuits work. This lecture covers fundamental concepts like voltage, current, resistance, and key circuit laws, along with practical engineering frameworks.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33"/>
                </a:solidFill>
              </a:defRPr>
            </a:pPr>
            <a:r>
              <a:t>Generated by collegeAi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9999FF"/>
                </a:solidFill>
              </a:defRPr>
            </a:pPr>
            <a:r>
              <a:t>Section 1: Voltage, Current, and 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2000">
                <a:solidFill>
                  <a:srgbClr val="000033"/>
                </a:solidFill>
              </a:defRPr>
            </a:pPr>
            <a:r>
              <a:t>**Voltage (V):** Electrical potential difference; the "push" that drives current (measured in Volts).  V = Energy/Charge (V = W/q).</a:t>
            </a:r>
          </a:p>
          <a:p>
            <a:pPr>
              <a:defRPr sz="2000">
                <a:solidFill>
                  <a:srgbClr val="000033"/>
                </a:solidFill>
              </a:defRPr>
            </a:pPr>
            <a:r>
              <a:t>**Current (I):** Flow of electrical charge (measured in Amperes).</a:t>
            </a:r>
          </a:p>
          <a:p>
            <a:pPr>
              <a:defRPr sz="2000">
                <a:solidFill>
                  <a:srgbClr val="000033"/>
                </a:solidFill>
              </a:defRPr>
            </a:pPr>
            <a:r>
              <a:t>**Resistance (R):** Opposition to current flow (measured in Ohms).  R = L/(σA), where L is length, σ is conductivity, and A is cross-sectional area.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33"/>
                </a:solidFill>
              </a:defRPr>
            </a:pPr>
            <a:r>
              <a:t>Generated by collegeAi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9999FF"/>
                </a:solidFill>
              </a:defRPr>
            </a:pPr>
            <a:r>
              <a:t>Section 2: Ohm's Law and Resistor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2000">
                <a:solidFill>
                  <a:srgbClr val="000033"/>
                </a:solidFill>
              </a:defRPr>
            </a:pPr>
            <a:r>
              <a:t>**Ohm's Law:** V = IR. Relates voltage, current, and resistance.</a:t>
            </a:r>
          </a:p>
          <a:p>
            <a:pPr>
              <a:defRPr sz="2000">
                <a:solidFill>
                  <a:srgbClr val="000033"/>
                </a:solidFill>
              </a:defRPr>
            </a:pPr>
            <a:r>
              <a:t>**Resistors in Series:** Same current, resistances add (Req = R1 + R2 + ...).</a:t>
            </a:r>
          </a:p>
          <a:p>
            <a:pPr>
              <a:defRPr sz="2000">
                <a:solidFill>
                  <a:srgbClr val="000033"/>
                </a:solidFill>
              </a:defRPr>
            </a:pPr>
            <a:r>
              <a:t>**Resistors in Parallel:** Same voltage, reciprocal resistances add (1/Req = 1/R1 + 1/R2 + ...).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33"/>
                </a:solidFill>
              </a:defRPr>
            </a:pPr>
            <a:r>
              <a:t>Generated by collegeAi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9999FF"/>
                </a:solidFill>
              </a:defRPr>
            </a:pPr>
            <a:r>
              <a:t>Section 3: Kirchhoff's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2000">
                <a:solidFill>
                  <a:srgbClr val="000033"/>
                </a:solidFill>
              </a:defRPr>
            </a:pPr>
            <a:r>
              <a:t>**Kirchhoff's Current Law (KCL):** Current entering a node equals current leaving.</a:t>
            </a:r>
          </a:p>
          <a:p>
            <a:pPr>
              <a:defRPr sz="2000">
                <a:solidFill>
                  <a:srgbClr val="000033"/>
                </a:solidFill>
              </a:defRPr>
            </a:pPr>
            <a:r>
              <a:t>**Kirchhoff's Voltage Law (KVL):** Sum of voltage sources in a loop equals the sum of voltage drops.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33"/>
                </a:solidFill>
              </a:defRPr>
            </a:pPr>
            <a:r>
              <a:t>Generated by collegeAi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9999FF"/>
                </a:solidFill>
              </a:defRPr>
            </a:pPr>
            <a: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2000">
                <a:solidFill>
                  <a:srgbClr val="000033"/>
                </a:solidFill>
              </a:defRPr>
            </a:pPr>
            <a:r>
              <a:t>A simple circuit consists of a 9V battery and a 1kΩ resistor. Using Ohm's Law (V=IR), the current flowing through the resistor is I = V/R = 9V / 1000Ω = 0.009A (9mA).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33"/>
                </a:solidFill>
              </a:defRPr>
            </a:pPr>
            <a:r>
              <a:t>Generated by collegeAi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9999FF"/>
                </a:solidFill>
              </a:defRPr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2000">
                <a:solidFill>
                  <a:srgbClr val="000033"/>
                </a:solidFill>
              </a:defRPr>
            </a:pPr>
            <a:r>
              <a:t>Voltage, current, and resistance are fundamental concepts in electronics.</a:t>
            </a:r>
          </a:p>
          <a:p>
            <a:pPr>
              <a:defRPr sz="2000">
                <a:solidFill>
                  <a:srgbClr val="000033"/>
                </a:solidFill>
              </a:defRPr>
            </a:pPr>
            <a:r>
              <a:t>Ohm's Law (V=IR) defines the relationship between these quantities.</a:t>
            </a:r>
          </a:p>
          <a:p>
            <a:pPr>
              <a:defRPr sz="2000">
                <a:solidFill>
                  <a:srgbClr val="000033"/>
                </a:solidFill>
              </a:defRPr>
            </a:pPr>
            <a:r>
              <a:t>Kirchhoff's Laws enable analysis of complex circuits.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33"/>
                </a:solidFill>
              </a:defRPr>
            </a:pPr>
            <a:r>
              <a:t>Generated by collegeAi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