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9"/>
  </p:notesMasterIdLst>
  <p:sldIdLst>
    <p:sldId id="267" r:id="rId2"/>
    <p:sldId id="272" r:id="rId3"/>
    <p:sldId id="268" r:id="rId4"/>
    <p:sldId id="269" r:id="rId5"/>
    <p:sldId id="270" r:id="rId6"/>
    <p:sldId id="271" r:id="rId7"/>
    <p:sldId id="266" r:id="rId8"/>
  </p:sldIdLst>
  <p:sldSz cx="9144000" cy="6858000" type="screen4x3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宋体" charset="0"/>
                <a:cs typeface="Calibri" charset="0"/>
              </a:rPr>
              <a:t>11/16/2024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3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4" name="文本框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858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7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右三角"/>
          <p:cNvSpPr>
            <a:spLocks/>
          </p:cNvSpPr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rotWithShape="1">
            <a:gsLst>
              <a:gs pos="0">
                <a:srgbClr val="006178">
                  <a:alpha val="100000"/>
                </a:srgbClr>
              </a:gs>
              <a:gs pos="55000">
                <a:srgbClr val="49BBE0">
                  <a:alpha val="100000"/>
                </a:srgbClr>
              </a:gs>
              <a:gs pos="100000">
                <a:srgbClr val="006178">
                  <a:alpha val="100000"/>
                </a:srgbClr>
              </a:gs>
            </a:gsLst>
            <a:lin ang="3000000" scaled="1"/>
          </a:gradFill>
          <a:ln w="12700" cap="rnd" cmpd="thickThin">
            <a:noFill/>
            <a:prstDash val="solid"/>
            <a:round/>
          </a:ln>
        </p:spPr>
      </p:sp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tx2"/>
                </a:solidFill>
                <a:effectLst>
                  <a:outerShdw blurRad="31750" dist="25400" dir="5400000" algn="tl">
                    <a:srgbClr val="000000">
                      <a:alpha val="25000"/>
                    </a:srgbClr>
                  </a:outerShdw>
                </a:effectLst>
                <a:latin typeface="Lucida Sans Unicode" charset="0"/>
                <a:ea typeface="黑体" charset="0"/>
                <a:cs typeface="Lucida Sans"/>
              </a:rPr>
              <a:t>Click to edit Master title style</a:t>
            </a:r>
            <a:endParaRPr lang="zh-CN" altLang="en-US" sz="4800" b="1" i="0" u="none" strike="noStrike" kern="1200" cap="none" spc="0" baseline="0">
              <a:solidFill>
                <a:schemeClr val="tx2"/>
              </a:solidFill>
              <a:effectLst>
                <a:outerShdw blurRad="31750" dist="25400" dir="5400000" algn="tl">
                  <a:srgbClr val="000000">
                    <a:alpha val="25000"/>
                  </a:srgbClr>
                </a:outerShdw>
              </a:effectLst>
              <a:latin typeface="Lucida Sans Unicode" charset="0"/>
              <a:ea typeface="黑体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chemeClr val="tx2"/>
                </a:solidFill>
                <a:latin typeface="Lucida Sans Unicode" charset="0"/>
                <a:ea typeface="黑体" charset="0"/>
                <a:cs typeface="Lucida Sans"/>
              </a:rPr>
              <a:t>Click to edit Master subtitle style</a:t>
            </a:r>
            <a:endParaRPr lang="zh-CN" altLang="en-US" sz="2700" b="0" i="0" u="none" strike="noStrike" kern="1200" cap="none" spc="0" baseline="0">
              <a:solidFill>
                <a:schemeClr val="tx2"/>
              </a:solidFill>
              <a:latin typeface="Lucida Sans Unicode" charset="0"/>
              <a:ea typeface="黑体" charset="0"/>
              <a:cs typeface="Lucida Sans"/>
            </a:endParaRPr>
          </a:p>
        </p:txBody>
      </p:sp>
      <p:grpSp>
        <p:nvGrpSpPr>
          <p:cNvPr id="24" name="组合"/>
          <p:cNvGrpSpPr>
            <a:grpSpLocks/>
          </p:cNvGrpSpPr>
          <p:nvPr/>
        </p:nvGrpSpPr>
        <p:grpSpPr>
          <a:xfrm>
            <a:off x="-3765" y="4953000"/>
            <a:ext cx="9147765" cy="1912087"/>
            <a:chOff x="-3765" y="4953000"/>
            <a:chExt cx="9147765" cy="1912087"/>
          </a:xfrm>
        </p:grpSpPr>
        <p:sp>
          <p:nvSpPr>
            <p:cNvPr id="20" name="曲线"/>
            <p:cNvSpPr>
              <a:spLocks/>
            </p:cNvSpPr>
            <p:nvPr/>
          </p:nvSpPr>
          <p:spPr>
            <a:xfrm>
              <a:off x="1687512" y="4953000"/>
              <a:ext cx="7456487" cy="48815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600" y="21600"/>
                  </a:lnTo>
                  <a:lnTo>
                    <a:pt x="0" y="1283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ECBDC">
                <a:alpha val="40000"/>
              </a:srgbClr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>
              <a:off x="35443" y="5237744"/>
              <a:ext cx="9108557" cy="7886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180" y="0"/>
                  </a:lnTo>
                </a:path>
              </a:pathLst>
            </a:custGeom>
            <a:solidFill>
              <a:srgbClr val="000000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>
              <a:off x="0" y="5000978"/>
              <a:ext cx="9144000" cy="186410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91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tx="0" ty="0" sx="50000" sy="50000" flip="none" algn="t"/>
            </a:blipFill>
            <a:ln w="12700" cap="rnd" cmpd="thickThin">
              <a:noFill/>
              <a:prstDash val="solid"/>
              <a:round/>
            </a:ln>
            <a:effectLst>
              <a:outerShdw blurRad="50800" dist="38100" dir="5400000" rotWithShape="0">
                <a:srgbClr val="000000">
                  <a:alpha val="34509"/>
                </a:srgbClr>
              </a:outerShdw>
            </a:effectLst>
          </p:spPr>
        </p:sp>
        <p:sp>
          <p:nvSpPr>
            <p:cNvPr id="23" name="直线"/>
            <p:cNvSpPr>
              <a:spLocks/>
            </p:cNvSpPr>
            <p:nvPr/>
          </p:nvSpPr>
          <p:spPr>
            <a:xfrm>
              <a:off x="-3765" y="4997671"/>
              <a:ext cx="9147765" cy="790301"/>
            </a:xfrm>
            <a:prstGeom prst="line">
              <a:avLst/>
            </a:prstGeom>
            <a:noFill/>
            <a:ln w="12065" cap="flat" cmpd="thickThin">
              <a:gradFill rotWithShape="1">
                <a:gsLst>
                  <a:gs pos="45000">
                    <a:srgbClr val="95C5D8">
                      <a:alpha val="100000"/>
                    </a:srgbClr>
                  </a:gs>
                  <a:gs pos="15000">
                    <a:srgbClr val="156D83">
                      <a:alpha val="100000"/>
                    </a:srgbClr>
                  </a:gs>
                </a:gsLst>
                <a:lin ang="5400000" scaled="1"/>
              </a:gradFill>
              <a:prstDash val="solid"/>
              <a:miter/>
            </a:ln>
          </p:spPr>
        </p:sp>
      </p:grpSp>
      <p:sp>
        <p:nvSpPr>
          <p:cNvPr id="25" name="文本框"/>
          <p:cNvSpPr>
            <a:spLocks noGrp="1"/>
          </p:cNvSpPr>
          <p:nvPr>
            <p:ph type="dt" idx="10"/>
          </p:nvPr>
        </p:nvSpPr>
        <p:spPr>
          <a:xfrm>
            <a:off x="6727032" y="6407943"/>
            <a:ext cx="1920240" cy="36575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FFFFFF"/>
              </a:solidFill>
              <a:latin typeface="Lucida Sans Unicode" charset="0"/>
              <a:ea typeface="黑体" charset="0"/>
              <a:cs typeface="Lucida Sans Unicode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ftr"/>
          </p:nvPr>
        </p:nvSpPr>
        <p:spPr>
          <a:xfrm>
            <a:off x="4380072" y="6407943"/>
            <a:ext cx="2350681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E7F0F4"/>
              </a:solidFill>
              <a:latin typeface="Lucida Sans Unicode" charset="0"/>
              <a:ea typeface="黑体" charset="0"/>
              <a:cs typeface="Lucida Sans Unicode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/>
          </p:nvPr>
        </p:nvSpPr>
        <p:spPr>
          <a:xfrm>
            <a:off x="8647272" y="6407943"/>
            <a:ext cx="36575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0" baseline="0">
                <a:solidFill>
                  <a:srgbClr val="FFFFFF"/>
                </a:solidFill>
                <a:latin typeface="Lucida Sans Unicode" charset="0"/>
                <a:ea typeface="黑体" charset="0"/>
                <a:cs typeface="Lucida Sans Unicode" charset="0"/>
              </a:rPr>
              <a:t>‹#›</a:t>
            </a:fld>
            <a:endParaRPr lang="zh-CN" altLang="en-US" sz="1000" b="0" i="0" u="none" strike="noStrike" kern="1200" cap="none" spc="0" baseline="0">
              <a:solidFill>
                <a:srgbClr val="FFFFFF"/>
              </a:solidFill>
              <a:latin typeface="Lucida Sans Unicode" charset="0"/>
              <a:ea typeface="黑体" charset="0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18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5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84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曲线"/>
          <p:cNvSpPr>
            <a:spLocks/>
          </p:cNvSpPr>
          <p:nvPr/>
        </p:nvSpPr>
        <p:spPr>
          <a:xfrm>
            <a:off x="499273" y="5944936"/>
            <a:ext cx="4940623" cy="92107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128"/>
                </a:moveTo>
                <a:lnTo>
                  <a:pt x="21600" y="21600"/>
                </a:lnTo>
                <a:lnTo>
                  <a:pt x="16039" y="21600"/>
                </a:lnTo>
                <a:lnTo>
                  <a:pt x="2" y="0"/>
                </a:lnTo>
              </a:path>
            </a:pathLst>
          </a:custGeom>
          <a:solidFill>
            <a:srgbClr val="9ECBDC">
              <a:alpha val="40000"/>
            </a:srgbClr>
          </a:solidFill>
          <a:ln w="9525" cap="flat" cmpd="sng">
            <a:noFill/>
            <a:prstDash val="solid"/>
            <a:round/>
          </a:ln>
        </p:spPr>
      </p:sp>
      <p:sp>
        <p:nvSpPr>
          <p:cNvPr id="39" name="曲线"/>
          <p:cNvSpPr>
            <a:spLocks/>
          </p:cNvSpPr>
          <p:nvPr/>
        </p:nvSpPr>
        <p:spPr>
          <a:xfrm>
            <a:off x="485716" y="5939011"/>
            <a:ext cx="3690451" cy="9334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21489"/>
                </a:lnTo>
                <a:lnTo>
                  <a:pt x="17056" y="21600"/>
                </a:lnTo>
                <a:lnTo>
                  <a:pt x="46" y="146"/>
                </a:lnTo>
              </a:path>
            </a:pathLst>
          </a:custGeom>
          <a:solidFill>
            <a:srgbClr val="000000"/>
          </a:solidFill>
          <a:ln w="9525" cap="flat" cmpd="sng">
            <a:noFill/>
            <a:prstDash val="solid"/>
            <a:round/>
          </a:ln>
        </p:spPr>
      </p:sp>
      <p:sp>
        <p:nvSpPr>
          <p:cNvPr id="38" name="右三角"/>
          <p:cNvSpPr>
            <a:spLocks/>
          </p:cNvSpPr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 w="12700" cap="rnd" cmpd="thickThin">
            <a:noFill/>
            <a:prstDash val="solid"/>
            <a:round/>
          </a:ln>
          <a:effectLst>
            <a:outerShdw blurRad="50800" dist="38100" dir="5400000" rotWithShape="0">
              <a:srgbClr val="000000">
                <a:alpha val="34509"/>
              </a:srgbClr>
            </a:outerShdw>
          </a:effectLst>
        </p:spPr>
      </p:sp>
      <p:sp>
        <p:nvSpPr>
          <p:cNvPr id="37" name="直线"/>
          <p:cNvSpPr>
            <a:spLocks/>
          </p:cNvSpPr>
          <p:nvPr/>
        </p:nv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thickThin">
            <a:gradFill rotWithShape="1">
              <a:gsLst>
                <a:gs pos="45000">
                  <a:srgbClr val="95C5D8">
                    <a:alpha val="100000"/>
                  </a:srgbClr>
                </a:gs>
                <a:gs pos="15000">
                  <a:srgbClr val="156D83">
                    <a:alpha val="100000"/>
                  </a:srgbClr>
                </a:gs>
              </a:gsLst>
              <a:lin ang="5400000" scaled="1"/>
            </a:gradFill>
            <a:prstDash val="solid"/>
            <a:miter/>
          </a:ln>
        </p:spPr>
      </p:sp>
      <p:sp>
        <p:nvSpPr>
          <p:cNvPr id="32" name="文本框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3" name="文本框"/>
          <p:cNvSpPr>
            <a:spLocks noGrp="1"/>
          </p:cNvSpPr>
          <p:nvPr>
            <p:ph type="dt" idx="10"/>
          </p:nvPr>
        </p:nvSpPr>
        <p:spPr>
          <a:xfrm>
            <a:off x="6727032" y="6407943"/>
            <a:ext cx="1920240" cy="36575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 eaLnBrk="1" latinLnBrk="0" hangingPunct="1"/>
            <a:endParaRPr lang="zh-CN" altLang="en-US" sz="1000">
              <a:solidFill>
                <a:schemeClr val="tx1"/>
              </a:solidFill>
              <a:latin typeface="Lucida Sans Unicode" charset="0"/>
              <a:ea typeface="黑体" charset="0"/>
              <a:cs typeface="Lucida Sans Unicode" charset="0"/>
            </a:endParaRPr>
          </a:p>
        </p:txBody>
      </p:sp>
      <p:sp>
        <p:nvSpPr>
          <p:cNvPr id="34" name="文本框"/>
          <p:cNvSpPr>
            <a:spLocks noGrp="1"/>
          </p:cNvSpPr>
          <p:nvPr>
            <p:ph type="ftr"/>
          </p:nvPr>
        </p:nvSpPr>
        <p:spPr>
          <a:xfrm>
            <a:off x="4380072" y="6407943"/>
            <a:ext cx="2350681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 eaLnBrk="1" latinLnBrk="0" hangingPunct="1"/>
            <a:endParaRPr lang="zh-CN" altLang="en-US" sz="1000">
              <a:solidFill>
                <a:schemeClr val="tx1"/>
              </a:solidFill>
              <a:latin typeface="Lucida Sans Unicode" charset="0"/>
              <a:ea typeface="黑体" charset="0"/>
              <a:cs typeface="Lucida Sans Unicode" charset="0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ldNum"/>
          </p:nvPr>
        </p:nvSpPr>
        <p:spPr>
          <a:xfrm>
            <a:off x="8647272" y="6407943"/>
            <a:ext cx="36575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 eaLnBrk="1" latinLnBrk="0" hangingPunct="1"/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Lucida Sans Unicode" charset="0"/>
                <a:ea typeface="黑体" charset="0"/>
                <a:cs typeface="Lucida Sans Unicode" charset="0"/>
              </a:rPr>
              <a:t>‹#›</a:t>
            </a:fld>
            <a:endParaRPr lang="zh-CN" altLang="en-US" sz="1000" b="0">
              <a:solidFill>
                <a:schemeClr val="tx1"/>
              </a:solidFill>
              <a:latin typeface="Lucida Sans Unicode" charset="0"/>
              <a:ea typeface="黑体" charset="0"/>
              <a:cs typeface="Lucida Sans Unicode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20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曲线"/>
          <p:cNvSpPr>
            <a:spLocks/>
          </p:cNvSpPr>
          <p:nvPr/>
        </p:nvSpPr>
        <p:spPr>
          <a:xfrm>
            <a:off x="499273" y="5944936"/>
            <a:ext cx="4940623" cy="92107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128"/>
                </a:moveTo>
                <a:lnTo>
                  <a:pt x="21600" y="21600"/>
                </a:lnTo>
                <a:lnTo>
                  <a:pt x="16039" y="21600"/>
                </a:lnTo>
                <a:lnTo>
                  <a:pt x="2" y="0"/>
                </a:lnTo>
              </a:path>
            </a:pathLst>
          </a:custGeom>
          <a:solidFill>
            <a:srgbClr val="9ECBDC">
              <a:alpha val="40000"/>
            </a:srgbClr>
          </a:solidFill>
          <a:ln w="9525" cap="flat" cmpd="sng">
            <a:noFill/>
            <a:prstDash val="solid"/>
            <a:round/>
          </a:ln>
        </p:spPr>
      </p:sp>
      <p:sp>
        <p:nvSpPr>
          <p:cNvPr id="66" name="曲线"/>
          <p:cNvSpPr>
            <a:spLocks/>
          </p:cNvSpPr>
          <p:nvPr/>
        </p:nvSpPr>
        <p:spPr>
          <a:xfrm>
            <a:off x="485716" y="5939011"/>
            <a:ext cx="3690451" cy="9334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21489"/>
                </a:lnTo>
                <a:lnTo>
                  <a:pt x="17056" y="21600"/>
                </a:lnTo>
                <a:lnTo>
                  <a:pt x="46" y="146"/>
                </a:lnTo>
              </a:path>
            </a:pathLst>
          </a:custGeom>
          <a:solidFill>
            <a:srgbClr val="000000"/>
          </a:solidFill>
          <a:ln w="9525" cap="flat" cmpd="sng">
            <a:noFill/>
            <a:prstDash val="solid"/>
            <a:round/>
          </a:ln>
        </p:spPr>
      </p:sp>
      <p:sp>
        <p:nvSpPr>
          <p:cNvPr id="65" name="右三角"/>
          <p:cNvSpPr>
            <a:spLocks/>
          </p:cNvSpPr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 w="12700" cap="rnd" cmpd="thickThin">
            <a:noFill/>
            <a:prstDash val="solid"/>
            <a:round/>
          </a:ln>
          <a:effectLst>
            <a:outerShdw blurRad="50800" dist="38100" dir="5400000" rotWithShape="0">
              <a:srgbClr val="000000">
                <a:alpha val="34509"/>
              </a:srgbClr>
            </a:outerShdw>
          </a:effectLst>
        </p:spPr>
      </p:sp>
      <p:sp>
        <p:nvSpPr>
          <p:cNvPr id="64" name="直线"/>
          <p:cNvSpPr>
            <a:spLocks/>
          </p:cNvSpPr>
          <p:nvPr/>
        </p:nv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thickThin">
            <a:gradFill rotWithShape="1">
              <a:gsLst>
                <a:gs pos="45000">
                  <a:srgbClr val="95C5D8">
                    <a:alpha val="100000"/>
                  </a:srgbClr>
                </a:gs>
                <a:gs pos="15000">
                  <a:srgbClr val="156D83">
                    <a:alpha val="100000"/>
                  </a:srgbClr>
                </a:gs>
              </a:gsLst>
              <a:lin ang="5400000" scaled="1"/>
            </a:gradFill>
            <a:prstDash val="solid"/>
            <a:miter/>
          </a:ln>
        </p:spPr>
      </p:sp>
      <p:sp>
        <p:nvSpPr>
          <p:cNvPr id="61" name="文本框"/>
          <p:cNvSpPr>
            <a:spLocks noGrp="1"/>
          </p:cNvSpPr>
          <p:nvPr>
            <p:ph type="dt" idx="10"/>
          </p:nvPr>
        </p:nvSpPr>
        <p:spPr>
          <a:xfrm>
            <a:off x="6727032" y="6407943"/>
            <a:ext cx="1920240" cy="36575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 eaLnBrk="1" latinLnBrk="0" hangingPunct="1"/>
            <a:endParaRPr lang="zh-CN" altLang="en-US" sz="1000">
              <a:solidFill>
                <a:schemeClr val="tx1"/>
              </a:solidFill>
              <a:latin typeface="Lucida Sans Unicode" charset="0"/>
              <a:ea typeface="黑体" charset="0"/>
              <a:cs typeface="Lucida Sans Unicode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ftr"/>
          </p:nvPr>
        </p:nvSpPr>
        <p:spPr>
          <a:xfrm>
            <a:off x="4380072" y="6407943"/>
            <a:ext cx="2350681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 eaLnBrk="1" latinLnBrk="0" hangingPunct="1"/>
            <a:endParaRPr lang="zh-CN" altLang="en-US" sz="1000">
              <a:solidFill>
                <a:schemeClr val="tx1"/>
              </a:solidFill>
              <a:latin typeface="Lucida Sans Unicode" charset="0"/>
              <a:ea typeface="黑体" charset="0"/>
              <a:cs typeface="Lucida Sans Unicode" charset="0"/>
            </a:endParaRPr>
          </a:p>
        </p:txBody>
      </p:sp>
      <p:sp>
        <p:nvSpPr>
          <p:cNvPr id="63" name="文本框"/>
          <p:cNvSpPr>
            <a:spLocks noGrp="1"/>
          </p:cNvSpPr>
          <p:nvPr>
            <p:ph type="sldNum"/>
          </p:nvPr>
        </p:nvSpPr>
        <p:spPr>
          <a:xfrm>
            <a:off x="8647272" y="6407943"/>
            <a:ext cx="36575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 eaLnBrk="1" latinLnBrk="0" hangingPunct="1"/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Lucida Sans Unicode" charset="0"/>
                <a:ea typeface="黑体" charset="0"/>
                <a:cs typeface="Lucida Sans Unicode" charset="0"/>
              </a:rPr>
              <a:t>‹#›</a:t>
            </a:fld>
            <a:endParaRPr lang="zh-CN" altLang="en-US" sz="1000" b="0">
              <a:solidFill>
                <a:schemeClr val="tx1"/>
              </a:solidFill>
              <a:latin typeface="Lucida Sans Unicode" charset="0"/>
              <a:ea typeface="黑体" charset="0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2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5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4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49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6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1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70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9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499273" y="5944936"/>
            <a:ext cx="4940623" cy="92107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128"/>
                </a:moveTo>
                <a:lnTo>
                  <a:pt x="21600" y="21600"/>
                </a:lnTo>
                <a:lnTo>
                  <a:pt x="16039" y="21600"/>
                </a:lnTo>
                <a:lnTo>
                  <a:pt x="2" y="0"/>
                </a:lnTo>
              </a:path>
            </a:pathLst>
          </a:custGeom>
          <a:solidFill>
            <a:srgbClr val="9ECBDC">
              <a:alpha val="40000"/>
            </a:srgbClr>
          </a:solidFill>
          <a:ln w="9525" cap="flat" cmpd="sng">
            <a:noFill/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485716" y="5939011"/>
            <a:ext cx="3690451" cy="9334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21489"/>
                </a:lnTo>
                <a:lnTo>
                  <a:pt x="17056" y="21600"/>
                </a:lnTo>
                <a:lnTo>
                  <a:pt x="46" y="146"/>
                </a:lnTo>
              </a:path>
            </a:pathLst>
          </a:custGeom>
          <a:solidFill>
            <a:srgbClr val="000000"/>
          </a:solidFill>
          <a:ln w="9525" cap="flat" cmpd="sng">
            <a:noFill/>
            <a:prstDash val="solid"/>
            <a:round/>
          </a:ln>
        </p:spPr>
      </p:sp>
      <p:sp>
        <p:nvSpPr>
          <p:cNvPr id="4" name="右三角"/>
          <p:cNvSpPr>
            <a:spLocks/>
          </p:cNvSpPr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5">
              <a:alphaModFix amt="50000"/>
            </a:blip>
            <a:tile tx="0" ty="0" sx="50000" sy="50000" flip="none" algn="t"/>
          </a:blipFill>
          <a:ln w="12700" cap="rnd" cmpd="thickThin">
            <a:noFill/>
            <a:prstDash val="solid"/>
            <a:round/>
          </a:ln>
          <a:effectLst>
            <a:outerShdw blurRad="50800" dist="38100" dir="5400000" rotWithShape="0">
              <a:srgbClr val="000000">
                <a:alpha val="34509"/>
              </a:srgbClr>
            </a:outerShdw>
          </a:effectLst>
        </p:spPr>
      </p:sp>
      <p:sp>
        <p:nvSpPr>
          <p:cNvPr id="5" name="直线"/>
          <p:cNvSpPr>
            <a:spLocks/>
          </p:cNvSpPr>
          <p:nvPr/>
        </p:nv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thickThin">
            <a:gradFill rotWithShape="1">
              <a:gsLst>
                <a:gs pos="45000">
                  <a:srgbClr val="95C5D8">
                    <a:alpha val="100000"/>
                  </a:srgbClr>
                </a:gs>
                <a:gs pos="15000">
                  <a:srgbClr val="156D83">
                    <a:alpha val="100000"/>
                  </a:srgbClr>
                </a:gs>
              </a:gsLst>
              <a:lin ang="5400000" scaled="1"/>
            </a:gradFill>
            <a:prstDash val="solid"/>
            <a:miter/>
          </a:ln>
        </p:spPr>
      </p:sp>
      <p:sp>
        <p:nvSpPr>
          <p:cNvPr id="6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dt" idx="2"/>
          </p:nvPr>
        </p:nvSpPr>
        <p:spPr>
          <a:xfrm>
            <a:off x="6727032" y="6407943"/>
            <a:ext cx="1920240" cy="3657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 eaLnBrk="1" latinLnBrk="0" hangingPunct="1"/>
            <a:fld id="{CAD2D6BD-DE1B-4B5F-8B41-2702339687B9}" type="datetime1">
              <a:rPr lang="en-US" altLang="zh-CN" sz="1000">
                <a:solidFill>
                  <a:schemeClr val="tx1"/>
                </a:solidFill>
                <a:latin typeface="Lucida Sans Unicode" charset="0"/>
                <a:ea typeface="黑体" charset="0"/>
                <a:cs typeface="Lucida Sans Unicode" charset="0"/>
              </a:rPr>
              <a:t>11/16/2024</a:t>
            </a:fld>
            <a:endParaRPr lang="zh-CN" altLang="en-US" sz="1000">
              <a:solidFill>
                <a:schemeClr val="tx1"/>
              </a:solidFill>
              <a:latin typeface="Lucida Sans Unicode" charset="0"/>
              <a:ea typeface="黑体" charset="0"/>
              <a:cs typeface="Lucida Sans Unicode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ftr" idx="3"/>
          </p:nvPr>
        </p:nvSpPr>
        <p:spPr>
          <a:xfrm>
            <a:off x="4380072" y="6407943"/>
            <a:ext cx="2350681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 eaLnBrk="1" latinLnBrk="0" hangingPunct="1"/>
            <a:endParaRPr lang="zh-CN" altLang="en-US" sz="1000">
              <a:solidFill>
                <a:schemeClr val="tx1"/>
              </a:solidFill>
              <a:latin typeface="Lucida Sans Unicode" charset="0"/>
              <a:ea typeface="黑体" charset="0"/>
              <a:cs typeface="Lucida Sans Unicode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sldNum" idx="4"/>
          </p:nvPr>
        </p:nvSpPr>
        <p:spPr>
          <a:xfrm>
            <a:off x="8647272" y="6407943"/>
            <a:ext cx="36575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 eaLnBrk="1" latinLnBrk="0" hangingPunct="1"/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Lucida Sans Unicode" charset="0"/>
                <a:ea typeface="黑体" charset="0"/>
                <a:cs typeface="Lucida Sans Unicode" charset="0"/>
              </a:rPr>
              <a:t>‹#›</a:t>
            </a:fld>
            <a:endParaRPr lang="zh-CN" altLang="en-US" sz="1000" b="0">
              <a:solidFill>
                <a:schemeClr val="tx1"/>
              </a:solidFill>
              <a:latin typeface="Lucida Sans Unicode" charset="0"/>
              <a:ea typeface="黑体" charset="0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58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>
              <a:srgbClr val="000000">
                <a:alpha val="25000"/>
              </a:srgbClr>
            </a:outerShdw>
          </a:effectLst>
          <a:latin typeface="Lucida Sans Unicode" charset="0"/>
          <a:ea typeface="黑体" charset="0"/>
          <a:cs typeface="Lucida Sans Unicode" charset="0"/>
        </a:defRPr>
      </a:lvl1pPr>
    </p:titleStyle>
    <p:bodyStyle>
      <a:lvl1pPr marL="365633" indent="-256032" algn="l" defTabSz="914400" eaLnBrk="1" fontAlgn="auto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charset="0"/>
        <a:buChar char=""/>
        <a:defRPr sz="2700" kern="1200">
          <a:solidFill>
            <a:schemeClr val="tx1"/>
          </a:solidFill>
          <a:latin typeface="Lucida Sans Unicode" charset="0"/>
          <a:ea typeface="黑体" charset="0"/>
          <a:cs typeface="Lucida Sans Unicode" charset="0"/>
        </a:defRPr>
      </a:lvl1pPr>
      <a:lvl2pPr marL="621792" indent="-228600" algn="l" defTabSz="914400" eaLnBrk="1" fontAlgn="auto" latinLnBrk="0" hangingPunct="1">
        <a:spcBef>
          <a:spcPts val="324"/>
        </a:spcBef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Lucida Sans Unicode" charset="0"/>
          <a:ea typeface="黑体" charset="0"/>
          <a:cs typeface="Lucida Sans Unicode" charset="0"/>
        </a:defRPr>
      </a:lvl2pPr>
      <a:lvl3pPr marL="859536" indent="-228600" algn="l" defTabSz="914400" eaLnBrk="1" fontAlgn="auto" latinLnBrk="0" hangingPunct="1">
        <a:spcBef>
          <a:spcPts val="350"/>
        </a:spcBef>
        <a:buClr>
          <a:schemeClr val="accent2"/>
        </a:buClr>
        <a:buSzPct val="100000"/>
        <a:buFont typeface="Wingdings 2" charset="0"/>
        <a:buChar char=""/>
        <a:defRPr sz="2100" kern="1200">
          <a:solidFill>
            <a:schemeClr val="tx1"/>
          </a:solidFill>
          <a:latin typeface="Lucida Sans Unicode" charset="0"/>
          <a:ea typeface="黑体" charset="0"/>
          <a:cs typeface="Lucida Sans Unicode" charset="0"/>
        </a:defRPr>
      </a:lvl3pPr>
      <a:lvl4pPr marL="1143000" indent="-228600" algn="l" defTabSz="914400" eaLnBrk="1" fontAlgn="auto" latinLnBrk="0" hangingPunct="1">
        <a:spcBef>
          <a:spcPts val="350"/>
        </a:spcBef>
        <a:buClr>
          <a:schemeClr val="accent2"/>
        </a:buClr>
        <a:buFont typeface="Wingdings 2" charset="0"/>
        <a:buChar char=""/>
        <a:defRPr sz="1900" kern="1200">
          <a:solidFill>
            <a:schemeClr val="tx1"/>
          </a:solidFill>
          <a:latin typeface="Lucida Sans Unicode" charset="0"/>
          <a:ea typeface="黑体" charset="0"/>
          <a:cs typeface="Lucida Sans Unicode" charset="0"/>
        </a:defRPr>
      </a:lvl4pPr>
      <a:lvl5pPr marL="1371600" indent="-228600" algn="l" defTabSz="914400" eaLnBrk="1" fontAlgn="auto" latinLnBrk="0" hangingPunct="1">
        <a:spcBef>
          <a:spcPts val="350"/>
        </a:spcBef>
        <a:buClr>
          <a:schemeClr val="accent2"/>
        </a:buClr>
        <a:buFont typeface="Wingdings 2" charset="0"/>
        <a:buChar char=""/>
        <a:defRPr sz="1800" kern="1200">
          <a:solidFill>
            <a:schemeClr val="tx1"/>
          </a:solidFill>
          <a:latin typeface="Lucida Sans Unicode" charset="0"/>
          <a:ea typeface="黑体" charset="0"/>
          <a:cs typeface="Lucida Sans Unicode" charset="0"/>
        </a:defRPr>
      </a:lvl5pPr>
      <a:lvl6pPr marL="1600200" indent="-228600" algn="l" defTabSz="914400" eaLnBrk="1" fontAlgn="auto" latinLnBrk="0" hangingPunct="1">
        <a:spcBef>
          <a:spcPts val="350"/>
        </a:spcBef>
        <a:buClr>
          <a:schemeClr val="accent3"/>
        </a:buClr>
        <a:buFont typeface="Wingdings 2" charset="0"/>
        <a:buChar char=""/>
        <a:defRPr sz="1800" kern="1200">
          <a:solidFill>
            <a:schemeClr val="tx1"/>
          </a:solidFill>
          <a:latin typeface="Lucida Sans Unicode" charset="0"/>
          <a:ea typeface="黑体" charset="0"/>
          <a:cs typeface="Lucida Sans Unicode" charset="0"/>
        </a:defRPr>
      </a:lvl6pPr>
      <a:lvl7pPr marL="1828800" indent="-228600" algn="l" defTabSz="914400" eaLnBrk="1" fontAlgn="auto" latinLnBrk="0" hangingPunct="1">
        <a:spcBef>
          <a:spcPts val="350"/>
        </a:spcBef>
        <a:buClr>
          <a:schemeClr val="accent3"/>
        </a:buClr>
        <a:buFont typeface="Wingdings 2" charset="0"/>
        <a:buChar char=""/>
        <a:defRPr sz="1600" kern="1200">
          <a:solidFill>
            <a:schemeClr val="tx1"/>
          </a:solidFill>
          <a:latin typeface="Lucida Sans Unicode" charset="0"/>
          <a:ea typeface="黑体" charset="0"/>
          <a:cs typeface="Lucida Sans Unicode" charset="0"/>
        </a:defRPr>
      </a:lvl7pPr>
      <a:lvl8pPr marL="2057400" indent="-228600" algn="l" defTabSz="914400" eaLnBrk="1" fontAlgn="auto" latinLnBrk="0" hangingPunct="1">
        <a:spcBef>
          <a:spcPts val="350"/>
        </a:spcBef>
        <a:buClr>
          <a:schemeClr val="accent3"/>
        </a:buClr>
        <a:buFont typeface="Wingdings 2" charset="0"/>
        <a:buChar char=""/>
        <a:defRPr sz="1600" kern="1200">
          <a:solidFill>
            <a:schemeClr val="tx1"/>
          </a:solidFill>
          <a:latin typeface="Lucida Sans Unicode" charset="0"/>
          <a:ea typeface="黑体" charset="0"/>
          <a:cs typeface="Lucida Sans Unicode" charset="0"/>
        </a:defRPr>
      </a:lvl8pPr>
      <a:lvl9pPr marL="2057400" indent="-228600" algn="l" defTabSz="914400" eaLnBrk="1" fontAlgn="auto" latinLnBrk="0" hangingPunct="1">
        <a:spcBef>
          <a:spcPts val="350"/>
        </a:spcBef>
        <a:buClr>
          <a:schemeClr val="accent3"/>
        </a:buClr>
        <a:buFont typeface="Wingdings 2" charset="0"/>
        <a:buChar char=""/>
        <a:defRPr sz="1600" kern="1200">
          <a:solidFill>
            <a:schemeClr val="tx1"/>
          </a:solidFill>
          <a:latin typeface="Lucida Sans Unicode" charset="0"/>
          <a:ea typeface="黑体" charset="0"/>
          <a:cs typeface="Lucida Sans Unico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9693-C069-4DE3-15D6-63932F72B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750" y="1770367"/>
            <a:ext cx="7772400" cy="1829761"/>
          </a:xfrm>
        </p:spPr>
        <p:txBody>
          <a:bodyPr/>
          <a:lstStyle/>
          <a:p>
            <a:r>
              <a:rPr lang="en-IN" dirty="0"/>
              <a:t>MUSIC MAVEN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CD254-E329-6893-315B-6FB9826EF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490" y="3582362"/>
            <a:ext cx="7918760" cy="1329604"/>
          </a:xfrm>
        </p:spPr>
        <p:txBody>
          <a:bodyPr/>
          <a:lstStyle/>
          <a:p>
            <a:pPr marL="109601" indent="0">
              <a:buNone/>
            </a:pPr>
            <a:r>
              <a:rPr lang="en-IN"/>
              <a:t>                                        </a:t>
            </a:r>
            <a:r>
              <a:rPr lang="en-IN" sz="1600"/>
              <a:t>NISHANTH </a:t>
            </a:r>
            <a:r>
              <a:rPr lang="en-IN" sz="1600" dirty="0"/>
              <a:t>J S</a:t>
            </a:r>
          </a:p>
          <a:p>
            <a:pPr marL="109601" indent="0">
              <a:buNone/>
            </a:pPr>
            <a:r>
              <a:rPr lang="en-IN" sz="1600" dirty="0"/>
              <a:t>                                                                  RAKSHITHA V</a:t>
            </a:r>
          </a:p>
          <a:p>
            <a:pPr marL="109601" indent="0">
              <a:buNone/>
            </a:pPr>
            <a:r>
              <a:rPr lang="en-IN" sz="1600" dirty="0"/>
              <a:t>                                                                  SAARUMATHI T</a:t>
            </a:r>
          </a:p>
          <a:p>
            <a:pPr marL="109601" indent="0">
              <a:buNone/>
            </a:pPr>
            <a:r>
              <a:rPr lang="en-IN" sz="1600" dirty="0"/>
              <a:t>                                                                  VISHNUPRABHA P 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29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D506-1E7C-FF50-A857-07DE3B79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MUSIC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0E286-8A8C-B422-1488-8C781C24E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600" dirty="0"/>
              <a:t>A generative AI chatbot designed for music enthusiasts.    </a:t>
            </a:r>
          </a:p>
          <a:p>
            <a:pPr algn="just"/>
            <a:r>
              <a:rPr lang="en-US" sz="1600" dirty="0"/>
              <a:t> Helps users search for specific songs effortlessly.    </a:t>
            </a:r>
          </a:p>
          <a:p>
            <a:pPr algn="just"/>
            <a:r>
              <a:rPr lang="en-US" sz="1600" dirty="0"/>
              <a:t> Provides direct links to songs for seamless listening experiences.  </a:t>
            </a:r>
          </a:p>
          <a:p>
            <a:pPr algn="just"/>
            <a:r>
              <a:rPr lang="en-US" sz="1600" dirty="0"/>
              <a:t> Highlights: </a:t>
            </a:r>
          </a:p>
          <a:p>
            <a:pPr marL="109601" indent="0" algn="just">
              <a:buNone/>
            </a:pPr>
            <a:r>
              <a:rPr lang="en-US" sz="1600" dirty="0"/>
              <a:t>     Powered by advanced AI and search algorithms. </a:t>
            </a:r>
          </a:p>
          <a:p>
            <a:pPr marL="109601" indent="0" algn="just">
              <a:buNone/>
            </a:pPr>
            <a:r>
              <a:rPr lang="en-US" sz="1600" dirty="0"/>
              <a:t>     Streamlines music discovery.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2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63F6-3D6A-3C26-34ED-E0E693E9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B400E-3A11-BD77-02D2-52E4C1E9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400" dirty="0"/>
              <a:t>Vision:</a:t>
            </a:r>
          </a:p>
          <a:p>
            <a:pPr marL="109601" indent="0" algn="just">
              <a:buNone/>
            </a:pPr>
            <a:r>
              <a:rPr lang="en-US" sz="1400" dirty="0"/>
              <a:t>        Revolutionizing the way people discover and access music. </a:t>
            </a:r>
          </a:p>
          <a:p>
            <a:pPr marL="109601" indent="0" algn="just">
              <a:buNone/>
            </a:pPr>
            <a:r>
              <a:rPr lang="en-US" sz="1400" dirty="0"/>
              <a:t>        Bridging the gap between user queries and precise music recommendations.  </a:t>
            </a:r>
          </a:p>
          <a:p>
            <a:pPr algn="just"/>
            <a:r>
              <a:rPr lang="en-US" sz="1400" dirty="0"/>
              <a:t>Mission:</a:t>
            </a:r>
          </a:p>
          <a:p>
            <a:pPr marL="109601" indent="0" algn="just">
              <a:buNone/>
            </a:pPr>
            <a:r>
              <a:rPr lang="en-US" sz="1400" dirty="0"/>
              <a:t>         To be the go-to AI assistant for music search and discovery.  </a:t>
            </a:r>
          </a:p>
          <a:p>
            <a:pPr marL="109601" indent="0" algn="just">
              <a:buNone/>
            </a:pPr>
            <a:r>
              <a:rPr lang="en-US" sz="1400" dirty="0"/>
              <a:t>         Enhance user experience by offering instant access to songs via reliable links.  </a:t>
            </a:r>
          </a:p>
          <a:p>
            <a:pPr algn="just"/>
            <a:r>
              <a:rPr lang="en-US" sz="1400" dirty="0"/>
              <a:t>Future Prospects:</a:t>
            </a:r>
          </a:p>
          <a:p>
            <a:pPr marL="109601" indent="0" algn="just">
              <a:buNone/>
            </a:pPr>
            <a:r>
              <a:rPr lang="en-US" sz="1400" dirty="0"/>
              <a:t>          Expand to recognize hums and snippets for advanced song identification.    </a:t>
            </a:r>
          </a:p>
          <a:p>
            <a:pPr marL="109601" indent="0" algn="just">
              <a:buNone/>
            </a:pPr>
            <a:r>
              <a:rPr lang="en-US" sz="1400" dirty="0"/>
              <a:t>          Integrate with emerging platforms to cater to diverse global audiences. </a:t>
            </a:r>
          </a:p>
          <a:p>
            <a:pPr marL="109601" indent="0" algn="just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1885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61F3-B6B6-621E-8594-98D12EFA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CC3F-DE4E-C2B7-71A1-5DC1FBDDA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600" dirty="0"/>
              <a:t>Music Maven is a generative AI chatbot designed for music enthusiasts. </a:t>
            </a:r>
          </a:p>
          <a:p>
            <a:pPr algn="just"/>
            <a:r>
              <a:rPr lang="en-US" sz="1600" dirty="0"/>
              <a:t>It helps users search for specific songs and provides direct links to access them. </a:t>
            </a:r>
          </a:p>
          <a:p>
            <a:pPr algn="just"/>
            <a:r>
              <a:rPr lang="en-US" sz="1600" dirty="0"/>
              <a:t>Powered by advanced AI and search algorithms, Music Maven streamlines music discovery, offering an effortless and engaging user experience.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4736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CFE1-30C3-693D-7B3E-A0040221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OF MUSIC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B823-FBF0-6324-3ACD-8BCEFD25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Purpose:    </a:t>
            </a:r>
          </a:p>
          <a:p>
            <a:pPr marL="109601" indent="0">
              <a:buNone/>
            </a:pPr>
            <a:r>
              <a:rPr lang="en-US" sz="1600" dirty="0"/>
              <a:t>       Recommend a song according to the preferences of the user.</a:t>
            </a:r>
          </a:p>
          <a:p>
            <a:pPr marL="109601" indent="0">
              <a:buNone/>
            </a:pPr>
            <a:r>
              <a:rPr lang="en-US" sz="1600" dirty="0"/>
              <a:t>       Give the song of the artist that is asked by the user</a:t>
            </a:r>
          </a:p>
          <a:p>
            <a:r>
              <a:rPr lang="en-US" sz="1600" dirty="0"/>
              <a:t>User Journey:   </a:t>
            </a:r>
          </a:p>
          <a:p>
            <a:pPr marL="109601" indent="0">
              <a:buNone/>
            </a:pPr>
            <a:r>
              <a:rPr lang="en-US" sz="1600" dirty="0"/>
              <a:t>       1. User types the song name or description.    </a:t>
            </a:r>
          </a:p>
          <a:p>
            <a:pPr marL="109601" indent="0">
              <a:buNone/>
            </a:pPr>
            <a:r>
              <a:rPr lang="en-US" sz="1600" dirty="0"/>
              <a:t>       2. The chatbot processes the query.    </a:t>
            </a:r>
          </a:p>
          <a:p>
            <a:r>
              <a:rPr lang="en-US" sz="1600" dirty="0"/>
              <a:t>Target Audience:</a:t>
            </a:r>
          </a:p>
          <a:p>
            <a:pPr marL="109601" indent="0">
              <a:buNone/>
            </a:pPr>
            <a:r>
              <a:rPr lang="en-US" sz="1600" dirty="0"/>
              <a:t>       Music enthusiasts</a:t>
            </a:r>
          </a:p>
          <a:p>
            <a:pPr marL="109601" indent="0">
              <a:buNone/>
            </a:pPr>
            <a:r>
              <a:rPr lang="en-US" sz="1600" dirty="0"/>
              <a:t>       Creators,</a:t>
            </a:r>
          </a:p>
          <a:p>
            <a:pPr marL="109601" indent="0">
              <a:buNone/>
            </a:pPr>
            <a:r>
              <a:rPr lang="en-US" sz="1600" dirty="0"/>
              <a:t>       Casual listeners.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1162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EB64-AF97-A5F1-F4E7-12898E40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6340E-03B0-59DF-2A98-8DD5FCCB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601" indent="0">
              <a:buNone/>
            </a:pPr>
            <a:r>
              <a:rPr lang="nl-N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l-NL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Generate API</a:t>
            </a:r>
          </a:p>
          <a:p>
            <a:pPr marL="109601" indent="0">
              <a:buNone/>
            </a:pPr>
            <a:r>
              <a:rPr lang="nl-NL" i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Set up your API key</a:t>
            </a:r>
          </a:p>
          <a:p>
            <a:pPr marL="109601" indent="0">
              <a:buNone/>
            </a:pPr>
            <a:r>
              <a:rPr lang="en-US" dirty="0">
                <a:solidFill>
                  <a:srgbClr val="1F1F1F"/>
                </a:solidFill>
                <a:latin typeface="Roboto" panose="02000000000000000000" pitchFamily="2" charset="0"/>
              </a:rPr>
              <a:t>  </a:t>
            </a:r>
            <a:r>
              <a:rPr lang="en-IN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Initialize the Generative Model</a:t>
            </a:r>
          </a:p>
          <a:p>
            <a:pPr marL="109601" indent="0">
              <a:buNone/>
            </a:pPr>
            <a:endParaRPr lang="en-US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marL="109601" indent="0">
              <a:buNone/>
            </a:pPr>
            <a:endParaRPr lang="en-IN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marL="109601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B0882-C1D0-BB98-31F2-20B1E84B00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00" y="3406038"/>
            <a:ext cx="3249492" cy="14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"/>
          <p:cNvSpPr>
            <a:spLocks/>
          </p:cNvSpPr>
          <p:nvPr/>
        </p:nvSpPr>
        <p:spPr>
          <a:xfrm>
            <a:off x="1619672" y="2760145"/>
            <a:ext cx="6325736" cy="11868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10972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chemeClr val="tx1"/>
                </a:solidFill>
                <a:latin typeface="Lucida Sans Unicode" charset="0"/>
                <a:ea typeface="黑体" charset="0"/>
                <a:cs typeface="Lucida Sans Unicode" charset="0"/>
              </a:rPr>
              <a:t>THANK YOU</a:t>
            </a:r>
            <a:endParaRPr lang="zh-CN" altLang="en-US" sz="7200" b="0" i="0" u="none" strike="noStrike" kern="1200" cap="none" spc="0" baseline="0">
              <a:solidFill>
                <a:schemeClr val="tx1"/>
              </a:solidFill>
              <a:latin typeface="Lucida Sans Unicode" charset="0"/>
              <a:ea typeface="黑体" charset="0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8165"/>
      </p:ext>
    </p:extLst>
  </p:cSld>
  <p:clrMapOvr>
    <a:masterClrMapping/>
  </p:clrMapOvr>
</p:sld>
</file>

<file path=ppt/theme/theme1.xml><?xml version="1.0" encoding="utf-8"?>
<a:theme xmlns:a="http://schemas.openxmlformats.org/drawingml/2006/main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Concours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197</TotalTime>
  <Words>280</Words>
  <Application>Microsoft Office PowerPoint</Application>
  <PresentationFormat>On-screen Show (4:3)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Calibri</vt:lpstr>
      <vt:lpstr>Courier New</vt:lpstr>
      <vt:lpstr>Droid Sans</vt:lpstr>
      <vt:lpstr>Lucida Sans Unicode</vt:lpstr>
      <vt:lpstr>Roboto</vt:lpstr>
      <vt:lpstr>Verdana</vt:lpstr>
      <vt:lpstr>Wingdings 2</vt:lpstr>
      <vt:lpstr>Wingdings 3</vt:lpstr>
      <vt:lpstr>Concourse</vt:lpstr>
      <vt:lpstr>MUSIC MAVEN</vt:lpstr>
      <vt:lpstr>MUSIC MAVEN</vt:lpstr>
      <vt:lpstr>OUTLOOK</vt:lpstr>
      <vt:lpstr>ABSTRACT</vt:lpstr>
      <vt:lpstr>NEED OF MUSIC MAVEN</vt:lpstr>
      <vt:lpstr>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Vishnu Prabha</cp:lastModifiedBy>
  <cp:revision>8</cp:revision>
  <dcterms:created xsi:type="dcterms:W3CDTF">2024-11-12T00:30:40Z</dcterms:created>
  <dcterms:modified xsi:type="dcterms:W3CDTF">2024-11-16T08:03:13Z</dcterms:modified>
</cp:coreProperties>
</file>