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89" r:id="rId5"/>
    <p:sldId id="290" r:id="rId6"/>
    <p:sldId id="258" r:id="rId7"/>
    <p:sldId id="264" r:id="rId8"/>
    <p:sldId id="292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7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4F20D-48D4-7241-B148-908E964AB7F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02C2B-62BF-E74C-826F-5CD70343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BF79-0137-E242-BB47-9C0DC846812C}" type="datetime1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8001-56C1-E747-A906-745BFE86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1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9683-160E-E94D-B59F-ED386C9FACF6}" type="datetime1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8001-56C1-E747-A906-745BFE86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5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593E-FF90-5F47-9313-9C53A78528ED}" type="datetime1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8001-56C1-E747-A906-745BFE86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2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0686-35BE-3146-A800-AD0158571A52}" type="datetime1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8001-56C1-E747-A906-745BFE86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0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CB43-8E72-9143-AF5D-166DDEBA9FEF}" type="datetime1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8001-56C1-E747-A906-745BFE86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8663-F5B3-134B-973F-56ED46CB8ED6}" type="datetime1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8001-56C1-E747-A906-745BFE86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0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74C-AFCD-6946-8463-D55B98C4DB61}" type="datetime1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8001-56C1-E747-A906-745BFE86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4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9DAD-A1BD-AD40-B7F7-FAFE19C9838A}" type="datetime1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8001-56C1-E747-A906-745BFE86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4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65C1-FBC0-BB43-A3CC-A1F9C4A8188E}" type="datetime1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8001-56C1-E747-A906-745BFE86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7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99BC-A34C-1746-94FD-6D4710FC84E9}" type="datetime1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8001-56C1-E747-A906-745BFE86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47BB-F8B8-844D-987C-528C25B29986}" type="datetime1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8001-56C1-E747-A906-745BFE86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780C-3BA6-A642-B31F-2D17120C7C6C}" type="datetime1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8001-56C1-E747-A906-745BFE86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EE415: Digital Signal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2060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2021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Lecture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960" y="4689093"/>
            <a:ext cx="3599460" cy="20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8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Office hour: </a:t>
            </a:r>
            <a:r>
              <a:rPr lang="en-US" dirty="0"/>
              <a:t>TBD</a:t>
            </a:r>
          </a:p>
          <a:p>
            <a:endParaRPr lang="en-US" dirty="0"/>
          </a:p>
          <a:p>
            <a:r>
              <a:rPr lang="en-US" dirty="0"/>
              <a:t>Lab Thurs: </a:t>
            </a:r>
          </a:p>
          <a:p>
            <a:pPr lvl="1"/>
            <a:r>
              <a:rPr lang="en-US" dirty="0"/>
              <a:t>TA: </a:t>
            </a:r>
            <a:r>
              <a:rPr lang="en-US" b="1" dirty="0"/>
              <a:t>Nick Whitcomb</a:t>
            </a:r>
            <a:endParaRPr lang="en-US" dirty="0"/>
          </a:p>
          <a:p>
            <a:pPr lvl="1"/>
            <a:r>
              <a:rPr lang="en-US" dirty="0"/>
              <a:t>Content review/homework help/ lab help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26CC9-5277-E942-BAB3-42723CA6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8001-56C1-E747-A906-745BFE86A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2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textbook: </a:t>
            </a:r>
            <a:r>
              <a:rPr lang="en-US" b="1" dirty="0"/>
              <a:t>Applied Digital Signal Processing: Theory and Practice </a:t>
            </a:r>
            <a:r>
              <a:rPr lang="en-US" dirty="0"/>
              <a:t>by Dimitris G. </a:t>
            </a:r>
            <a:r>
              <a:rPr lang="en-US" dirty="0" err="1"/>
              <a:t>Manolakis</a:t>
            </a:r>
            <a:r>
              <a:rPr lang="en-US" dirty="0"/>
              <a:t>, Vinay K. Ingle</a:t>
            </a:r>
          </a:p>
          <a:p>
            <a:endParaRPr lang="en-US" dirty="0"/>
          </a:p>
          <a:p>
            <a:r>
              <a:rPr lang="en-US" dirty="0"/>
              <a:t>For more practice doing problems: </a:t>
            </a:r>
            <a:r>
              <a:rPr lang="en-US" b="1" dirty="0" err="1"/>
              <a:t>Schaums</a:t>
            </a:r>
            <a:r>
              <a:rPr lang="en-US" b="1" dirty="0"/>
              <a:t> Outline of Digital Signal Processing </a:t>
            </a:r>
            <a:r>
              <a:rPr lang="en-US" dirty="0"/>
              <a:t>by Monson H. Hayes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5F97B-95B0-7B4E-A854-7CEF5BBD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8001-56C1-E747-A906-745BFE86AA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3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23F9-D87F-1544-BEBF-C3FD106E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1C13-11E5-154D-995E-F3B3D9F4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homework system</a:t>
            </a:r>
          </a:p>
          <a:p>
            <a:endParaRPr lang="en-US" dirty="0"/>
          </a:p>
          <a:p>
            <a:r>
              <a:rPr lang="en-US" dirty="0"/>
              <a:t>You know immediately if you got the problem or not!</a:t>
            </a:r>
          </a:p>
          <a:p>
            <a:r>
              <a:rPr lang="en-US" dirty="0"/>
              <a:t>You get unlimited tries! </a:t>
            </a:r>
          </a:p>
          <a:p>
            <a:r>
              <a:rPr lang="en-US" dirty="0"/>
              <a:t>Worth as much as the written homework!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6014B-04D9-C540-84D1-7117165B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8001-56C1-E747-A906-745BFE86AA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9A88-2426-904D-813A-D649C57E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B3FC-CA82-B047-8D6C-0C196F39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727FF-3D3F-4C4E-B3EB-71A669A7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8001-56C1-E747-A906-745BFE86AA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3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 processing (DSP)?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EE315 was introduction to signal processing and linear system</a:t>
            </a:r>
          </a:p>
          <a:p>
            <a:endParaRPr lang="en-US" dirty="0"/>
          </a:p>
          <a:p>
            <a:r>
              <a:rPr lang="en-US" dirty="0"/>
              <a:t>EE415 focuses specifically on digital signals</a:t>
            </a:r>
          </a:p>
          <a:p>
            <a:endParaRPr lang="en-US" dirty="0"/>
          </a:p>
          <a:p>
            <a:r>
              <a:rPr lang="en-US" dirty="0"/>
              <a:t>Mathematical concepts hundreds of years old. DSP took off with the advent of computers</a:t>
            </a:r>
          </a:p>
          <a:p>
            <a:endParaRPr lang="en-US" dirty="0"/>
          </a:p>
          <a:p>
            <a:r>
              <a:rPr lang="en-US" dirty="0"/>
              <a:t>Roots of DSP are in the 1960s and 1970s</a:t>
            </a:r>
          </a:p>
          <a:p>
            <a:pPr lvl="1"/>
            <a:r>
              <a:rPr lang="en-US" dirty="0"/>
              <a:t>Pioneering applications are in radars and sonars</a:t>
            </a:r>
          </a:p>
          <a:p>
            <a:pPr lvl="1"/>
            <a:r>
              <a:rPr lang="en-US" dirty="0"/>
              <a:t>Modern application in image processing, audio processing,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D573-6684-6C49-ADB4-A97B2CE3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8001-56C1-E747-A906-745BFE86A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system?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where a signal called </a:t>
            </a:r>
            <a:r>
              <a:rPr lang="en-US" b="1" dirty="0"/>
              <a:t>input</a:t>
            </a:r>
            <a:r>
              <a:rPr lang="en-US" dirty="0"/>
              <a:t> is transformed into another signal called </a:t>
            </a:r>
            <a:r>
              <a:rPr lang="en-US" b="1" dirty="0"/>
              <a:t>output</a:t>
            </a:r>
          </a:p>
          <a:p>
            <a:pPr lvl="1"/>
            <a:r>
              <a:rPr lang="en-US" dirty="0"/>
              <a:t>Models the behavior of real-world systems (e.g., human vision)</a:t>
            </a:r>
          </a:p>
          <a:p>
            <a:pPr lvl="1"/>
            <a:r>
              <a:rPr lang="en-US" dirty="0"/>
              <a:t>Models the behavior of engineered systems (e.g., low-pass filters)</a:t>
            </a:r>
          </a:p>
          <a:p>
            <a:endParaRPr lang="en-US" dirty="0"/>
          </a:p>
          <a:p>
            <a:r>
              <a:rPr lang="en-US" dirty="0"/>
              <a:t>Understand how systems modify the input signal to design systems that give “better” output signal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19334" y="4952978"/>
            <a:ext cx="3009900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System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77478" y="5750382"/>
            <a:ext cx="19034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529234" y="5750382"/>
            <a:ext cx="19034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89445" y="595298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 signal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5124" y="5952986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 signal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D6E83-E971-7E42-AA03-C735E7E1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8001-56C1-E747-A906-745BFE86AA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1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5802-15D4-A94F-83B7-B2B6BD55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02D94-A68C-DF42-B373-4C081425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information are lost/preserved when a real-world (i.e., continuous-time) signal is sampled into digital form</a:t>
            </a:r>
          </a:p>
          <a:p>
            <a:endParaRPr lang="en-US" dirty="0"/>
          </a:p>
          <a:p>
            <a:r>
              <a:rPr lang="en-US" dirty="0"/>
              <a:t>Design simple digital filters (low pass, high pass, bandpass, </a:t>
            </a:r>
            <a:r>
              <a:rPr lang="en-US" dirty="0" err="1"/>
              <a:t>allpass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Compute Fourier transform numerically (inside a computer) using discrete Fourier transform (DFT)</a:t>
            </a:r>
          </a:p>
          <a:p>
            <a:endParaRPr lang="en-US" dirty="0"/>
          </a:p>
          <a:p>
            <a:r>
              <a:rPr lang="en-US" dirty="0"/>
              <a:t>Work with </a:t>
            </a:r>
            <a:r>
              <a:rPr lang="en-US" dirty="0" err="1"/>
              <a:t>multirate</a:t>
            </a:r>
            <a:r>
              <a:rPr lang="en-US" dirty="0"/>
              <a:t> system (if time permit)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8CEB1-ED08-AE4F-B83E-909CFF9F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8001-56C1-E747-A906-745BFE86AA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8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0430-2FD0-194B-BCD6-228EA877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mathematical concepts to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4D87-269C-5B41-A660-562BB47B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Trigonometry</a:t>
            </a:r>
            <a:r>
              <a:rPr lang="en-US" dirty="0"/>
              <a:t> – we work with a lot of sinusoids such as sine and cosine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Complex numbers </a:t>
            </a:r>
            <a:r>
              <a:rPr lang="en-US" dirty="0"/>
              <a:t>– sine and cosine can be represented as complex exponentials. Basis of Fourier transform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56361-A6CE-AD48-81B3-38F07A6A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8001-56C1-E747-A906-745BFE86AA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340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EE415: Digital Signal Processing</vt:lpstr>
      <vt:lpstr>Course Information</vt:lpstr>
      <vt:lpstr>Course Information</vt:lpstr>
      <vt:lpstr>WeBWorK</vt:lpstr>
      <vt:lpstr>Discuss syllabus</vt:lpstr>
      <vt:lpstr>Digital signal processing (DSP)?</vt:lpstr>
      <vt:lpstr>What is a system? </vt:lpstr>
      <vt:lpstr>Course goals</vt:lpstr>
      <vt:lpstr>Basic mathematical concepts to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EE415: Digital Signal Processing</dc:title>
  <dc:creator>June Zhang</dc:creator>
  <cp:lastModifiedBy>June Zhang</cp:lastModifiedBy>
  <cp:revision>133</cp:revision>
  <dcterms:created xsi:type="dcterms:W3CDTF">2017-08-18T00:59:27Z</dcterms:created>
  <dcterms:modified xsi:type="dcterms:W3CDTF">2021-08-21T03:17:45Z</dcterms:modified>
</cp:coreProperties>
</file>