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88b72a07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88b72a07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88b72a07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88b72a07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88b72a07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88b72a07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88b72a07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88b72a07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88b72a07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88b72a07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88b72a07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88b72a07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88b72a07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88b72a07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88b72a07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88b72a07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88b72a07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88b72a07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88b72a07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88b72a07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88b72a07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88b72a07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523800"/>
            <a:ext cx="7801500" cy="21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3300"/>
              <a:t>Тема на дипломната работа:</a:t>
            </a:r>
            <a:endParaRPr sz="33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Игра за състезание с коли с подобрения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26275"/>
            <a:ext cx="19818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Дипломант: Александър Асса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031875" y="3121475"/>
            <a:ext cx="239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solidFill>
                  <a:schemeClr val="dk1"/>
                </a:solidFill>
              </a:rPr>
              <a:t>Дипломен ръководител: Борис Димитров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554875" y="3732150"/>
            <a:ext cx="19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0250" y="3732150"/>
            <a:ext cx="1552500" cy="11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243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Въпроси на рецензента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963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b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Създаването на проектили от колата са на локация, записана директно в кода; как дипломантът би подходил за направата на система, която да зависи тази локация от използвания меш за кола?</a:t>
            </a:r>
            <a:endParaRPr sz="13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243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Въпроси на рецензента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963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b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“Boost” подобрението за колата използва директно импулс върху меша на колата. Защо не е използвана компонента, която се грижи за движението на колата?</a:t>
            </a:r>
            <a:endParaRPr sz="13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243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Въпроси на рецензента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963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b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В точка 3.1 е описано, че се използва наследен клас за движението на колата поради нуждата да се достъпват иначе недостъпни полета от базовия клас. Никъде в кода обаче не се използват тези нови функции. Защо е трябвало да бъде направен нов наследник на този клас и защо не е изтрит щом не се използва в момента?</a:t>
            </a:r>
            <a:endParaRPr sz="13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Основни цели и задачи на дипломния проект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559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b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 се създаде игра, в която играчът контролира триизмерна кола. Колата ще разполага с предварително зададени точки живот.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595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b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 може играчът да превключва между няколко изгледа по време на игра, без да отива в менюта.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595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b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 се създаде режим на игра, при който играчът изминава определеното трасе за по-малко от зададеното време.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595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b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 се създаде режим на игра, при който играчът може да се състезава срещу друг играч, който играе на същата клавиатура, от същото устройство.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595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b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Система за съхранение на най-бързите времена и имената на извършителите им.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Използвани технологии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777" y="1852600"/>
            <a:ext cx="2982651" cy="1678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5501" y="1852598"/>
            <a:ext cx="1678800" cy="16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1300" y="1783075"/>
            <a:ext cx="1619250" cy="1817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Постижения и резултати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bg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Всички изисквания са изпълнени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bg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Система за подобрения на колата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bg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Система за предотвратяване на движение в обратната посока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Демонстрация</a:t>
            </a:r>
            <a:endParaRPr/>
          </a:p>
        </p:txBody>
      </p:sp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Бъдещо развитие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lang="bg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 multiplayer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lang="bg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Състезания срещу AI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lang="bg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Различни коли за всеки играч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lang="bg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Още трасета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Благодаря за вниманието</a:t>
            </a:r>
            <a:endParaRPr/>
          </a:p>
        </p:txBody>
      </p:sp>
      <p:sp>
        <p:nvSpPr>
          <p:cNvPr id="102" name="Google Shape;102;p19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243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Въпроси на рецензента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963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b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Много от информацията като например кой е победител при игра с 2-ма, какви са най-бързите времена записани във файла, се изписват директно в конзолата, до която потребителите обикновено нямат достъп. Защо не е направен UI на играта, в която тези данни да могат да се виждат, и колко време би отнело имплементирането на такъв?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243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Въпроси на рецензента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963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b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Различните локации на камерите на количката са записани директно в кода. Как дипломантът би подходил, ако има изискване дизайнер (не програмист) да може да добавя колкото си иска различни камери на различни локации?</a:t>
            </a:r>
            <a:endParaRPr sz="13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