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24" r:id="rId1"/>
    <p:sldMasterId id="2147484056" r:id="rId2"/>
  </p:sldMasterIdLst>
  <p:notesMasterIdLst>
    <p:notesMasterId r:id="rId19"/>
  </p:notesMasterIdLst>
  <p:handoutMasterIdLst>
    <p:handoutMasterId r:id="rId20"/>
  </p:handoutMasterIdLst>
  <p:sldIdLst>
    <p:sldId id="262" r:id="rId3"/>
    <p:sldId id="2147473405" r:id="rId4"/>
    <p:sldId id="2147473392" r:id="rId5"/>
    <p:sldId id="2147473393" r:id="rId6"/>
    <p:sldId id="2147473394" r:id="rId7"/>
    <p:sldId id="2147471219" r:id="rId8"/>
    <p:sldId id="2147473406" r:id="rId9"/>
    <p:sldId id="2147473407" r:id="rId10"/>
    <p:sldId id="2147473429" r:id="rId11"/>
    <p:sldId id="2147473430" r:id="rId12"/>
    <p:sldId id="2147473403" r:id="rId13"/>
    <p:sldId id="2147473410" r:id="rId14"/>
    <p:sldId id="2147473388" r:id="rId15"/>
    <p:sldId id="2145707258" r:id="rId16"/>
    <p:sldId id="2145707266" r:id="rId17"/>
    <p:sldId id="2145707570" r:id="rId18"/>
  </p:sldIdLst>
  <p:sldSz cx="9144000" cy="5143500" type="screen16x9"/>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7B7F341-9D38-2348-8D7F-7F3F376EC154}">
          <p14:sldIdLst>
            <p14:sldId id="262"/>
            <p14:sldId id="2147473405"/>
            <p14:sldId id="2147473392"/>
            <p14:sldId id="2147473393"/>
            <p14:sldId id="2147473394"/>
            <p14:sldId id="2147471219"/>
            <p14:sldId id="2147473406"/>
            <p14:sldId id="2147473407"/>
            <p14:sldId id="2147473429"/>
            <p14:sldId id="2147473430"/>
            <p14:sldId id="2147473403"/>
            <p14:sldId id="2147473410"/>
            <p14:sldId id="2147473388"/>
            <p14:sldId id="2145707258"/>
            <p14:sldId id="2145707266"/>
            <p14:sldId id="2145707570"/>
          </p14:sldIdLst>
        </p14:section>
        <p14:section name="附錄" id="{049E30A8-59C9-7948-9613-A1D7D8859C95}">
          <p14:sldIdLst/>
        </p14:section>
      </p14:sectionLst>
    </p:ext>
    <p:ext uri="{EFAFB233-063F-42B5-8137-9DF3F51BA10A}">
      <p15:sldGuideLst xmlns:p15="http://schemas.microsoft.com/office/powerpoint/2012/main">
        <p15:guide id="1" orient="horz" pos="1620"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5"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6EFF"/>
    <a:srgbClr val="FFFFFF"/>
    <a:srgbClr val="0043CE"/>
    <a:srgbClr val="004144"/>
    <a:srgbClr val="E5E0DF"/>
    <a:srgbClr val="FDDC69"/>
    <a:srgbClr val="FF8289"/>
    <a:srgbClr val="061727"/>
    <a:srgbClr val="BAE6FF"/>
    <a:srgbClr val="F87F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1"/>
    <p:restoredTop sz="88615"/>
  </p:normalViewPr>
  <p:slideViewPr>
    <p:cSldViewPr snapToGrid="0" snapToObjects="1">
      <p:cViewPr varScale="1">
        <p:scale>
          <a:sx n="119" d="100"/>
          <a:sy n="119" d="100"/>
        </p:scale>
        <p:origin x="1230" y="174"/>
      </p:cViewPr>
      <p:guideLst>
        <p:guide orient="horz" pos="1620"/>
        <p:guide pos="2880"/>
      </p:guideLst>
    </p:cSldViewPr>
  </p:slideViewPr>
  <p:outlineViewPr>
    <p:cViewPr>
      <p:scale>
        <a:sx n="33" d="100"/>
        <a:sy n="33" d="100"/>
      </p:scale>
      <p:origin x="0" y="-19976"/>
    </p:cViewPr>
  </p:outlineViewPr>
  <p:notesTextViewPr>
    <p:cViewPr>
      <p:scale>
        <a:sx n="1" d="1"/>
        <a:sy n="1" d="1"/>
      </p:scale>
      <p:origin x="0" y="0"/>
    </p:cViewPr>
  </p:notesTextViewPr>
  <p:sorterViewPr>
    <p:cViewPr>
      <p:scale>
        <a:sx n="125" d="100"/>
        <a:sy n="125" d="100"/>
      </p:scale>
      <p:origin x="0" y="-858"/>
    </p:cViewPr>
  </p:sorterViewPr>
  <p:notesViewPr>
    <p:cSldViewPr snapToGrid="0" snapToObjects="1">
      <p:cViewPr varScale="1">
        <p:scale>
          <a:sx n="116" d="100"/>
          <a:sy n="116" d="100"/>
        </p:scale>
        <p:origin x="45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6DDD6F-3B2E-4A59-B49B-FBA42886EBD4}"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9C7E4BD5-DB13-4B60-999C-9ADF3FD2C499}">
      <dgm:prSet phldrT="[文字]" custT="1"/>
      <dgm:spPr>
        <a:xfrm rot="10800000">
          <a:off x="0" y="1570"/>
          <a:ext cx="4114800" cy="711961"/>
        </a:xfrm>
        <a:prstGeom prst="upArrowCallout">
          <a:avLst/>
        </a:prstGeom>
        <a:solidFill>
          <a:srgbClr val="6EA6FF">
            <a:hueOff val="0"/>
            <a:satOff val="0"/>
            <a:lumOff val="0"/>
            <a:alphaOff val="0"/>
          </a:srgbClr>
        </a:solidFill>
        <a:ln w="12700" cap="flat" cmpd="sng" algn="ctr">
          <a:solidFill>
            <a:srgbClr val="051243">
              <a:hueOff val="0"/>
              <a:satOff val="0"/>
              <a:lumOff val="0"/>
              <a:alphaOff val="0"/>
            </a:srgbClr>
          </a:solidFill>
          <a:prstDash val="solid"/>
          <a:miter lim="800000"/>
        </a:ln>
        <a:effectLst/>
      </dgm:spPr>
      <dgm:t>
        <a:bodyPr/>
        <a:lstStyle/>
        <a:p>
          <a:pPr>
            <a:buNone/>
          </a:pPr>
          <a:r>
            <a:rPr lang="en-US" sz="1000" dirty="0">
              <a:solidFill>
                <a:srgbClr val="051243"/>
              </a:solidFill>
              <a:latin typeface="+mn-lt"/>
              <a:ea typeface="+mn-ea"/>
              <a:cs typeface="+mn-cs"/>
            </a:rPr>
            <a:t>MTD review</a:t>
          </a:r>
        </a:p>
      </dgm:t>
    </dgm:pt>
    <dgm:pt modelId="{C7B85D11-ECEB-4E11-9A7A-816AEA2F0977}" type="parTrans" cxnId="{F0E993C1-495D-4A23-9972-63BA9B032D88}">
      <dgm:prSet/>
      <dgm:spPr/>
      <dgm:t>
        <a:bodyPr/>
        <a:lstStyle/>
        <a:p>
          <a:endParaRPr lang="en-US">
            <a:latin typeface="+mn-lt"/>
            <a:ea typeface="+mn-ea"/>
          </a:endParaRPr>
        </a:p>
      </dgm:t>
    </dgm:pt>
    <dgm:pt modelId="{4B35940F-29F1-4201-8019-6305C466A8E4}" type="sibTrans" cxnId="{F0E993C1-495D-4A23-9972-63BA9B032D88}">
      <dgm:prSet/>
      <dgm:spPr/>
      <dgm:t>
        <a:bodyPr/>
        <a:lstStyle/>
        <a:p>
          <a:endParaRPr lang="en-US">
            <a:latin typeface="+mn-lt"/>
            <a:ea typeface="+mn-ea"/>
          </a:endParaRPr>
        </a:p>
      </dgm:t>
    </dgm:pt>
    <dgm:pt modelId="{47CD3F04-A7D2-464E-96C3-089191256422}">
      <dgm:prSet phldrT="[文字]"/>
      <dgm:spPr>
        <a:xfrm>
          <a:off x="0" y="251469"/>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gm:spPr>
      <dgm:t>
        <a:bodyPr/>
        <a:lstStyle/>
        <a:p>
          <a:pPr>
            <a:buNone/>
          </a:pPr>
          <a:r>
            <a:rPr lang="en-US">
              <a:solidFill>
                <a:srgbClr val="000000">
                  <a:hueOff val="0"/>
                  <a:satOff val="0"/>
                  <a:lumOff val="0"/>
                  <a:alphaOff val="0"/>
                </a:srgbClr>
              </a:solidFill>
              <a:latin typeface="+mn-lt"/>
              <a:ea typeface="+mn-ea"/>
              <a:cs typeface="+mn-cs"/>
            </a:rPr>
            <a:t>Error check</a:t>
          </a:r>
        </a:p>
      </dgm:t>
    </dgm:pt>
    <dgm:pt modelId="{2D0084CE-8255-4203-8CFB-562FBBC80FC9}" type="parTrans" cxnId="{80EDAB68-5021-47EB-A78B-3BC568BDC902}">
      <dgm:prSet/>
      <dgm:spPr/>
      <dgm:t>
        <a:bodyPr/>
        <a:lstStyle/>
        <a:p>
          <a:endParaRPr lang="en-US">
            <a:latin typeface="+mn-lt"/>
            <a:ea typeface="+mn-ea"/>
          </a:endParaRPr>
        </a:p>
      </dgm:t>
    </dgm:pt>
    <dgm:pt modelId="{4C6894AB-911D-4D32-8D8A-9DFA6F1E1CE8}" type="sibTrans" cxnId="{80EDAB68-5021-47EB-A78B-3BC568BDC902}">
      <dgm:prSet/>
      <dgm:spPr/>
      <dgm:t>
        <a:bodyPr/>
        <a:lstStyle/>
        <a:p>
          <a:endParaRPr lang="en-US">
            <a:latin typeface="+mn-lt"/>
            <a:ea typeface="+mn-ea"/>
          </a:endParaRPr>
        </a:p>
      </dgm:t>
    </dgm:pt>
    <dgm:pt modelId="{167E1D49-9F06-4B81-ADB5-295D98E8C06A}">
      <dgm:prSet phldrT="[文字]"/>
      <dgm:spPr>
        <a:xfrm>
          <a:off x="2057400" y="251469"/>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gm:spPr>
      <dgm:t>
        <a:bodyPr/>
        <a:lstStyle/>
        <a:p>
          <a:pPr>
            <a:buNone/>
          </a:pPr>
          <a:r>
            <a:rPr lang="en-US" err="1">
              <a:solidFill>
                <a:srgbClr val="000000">
                  <a:hueOff val="0"/>
                  <a:satOff val="0"/>
                  <a:lumOff val="0"/>
                  <a:alphaOff val="0"/>
                </a:srgbClr>
              </a:solidFill>
              <a:latin typeface="+mn-lt"/>
              <a:ea typeface="+mn-ea"/>
              <a:cs typeface="+mn-cs"/>
            </a:rPr>
            <a:t>User@MTD</a:t>
          </a:r>
          <a:endParaRPr lang="en-US">
            <a:solidFill>
              <a:srgbClr val="000000">
                <a:hueOff val="0"/>
                <a:satOff val="0"/>
                <a:lumOff val="0"/>
                <a:alphaOff val="0"/>
              </a:srgbClr>
            </a:solidFill>
            <a:latin typeface="+mn-lt"/>
            <a:ea typeface="+mn-ea"/>
            <a:cs typeface="+mn-cs"/>
          </a:endParaRPr>
        </a:p>
      </dgm:t>
    </dgm:pt>
    <dgm:pt modelId="{F0EFB631-4FA2-40C8-B925-BA5DB8A6B0BC}" type="parTrans" cxnId="{ED5EE5D7-552E-4DFB-9B6B-9E61C9D2F9A7}">
      <dgm:prSet/>
      <dgm:spPr/>
      <dgm:t>
        <a:bodyPr/>
        <a:lstStyle/>
        <a:p>
          <a:endParaRPr lang="en-US">
            <a:latin typeface="+mn-lt"/>
            <a:ea typeface="+mn-ea"/>
          </a:endParaRPr>
        </a:p>
      </dgm:t>
    </dgm:pt>
    <dgm:pt modelId="{2544DBE6-2E35-49D2-8E60-069FEA3E274B}" type="sibTrans" cxnId="{ED5EE5D7-552E-4DFB-9B6B-9E61C9D2F9A7}">
      <dgm:prSet/>
      <dgm:spPr/>
      <dgm:t>
        <a:bodyPr/>
        <a:lstStyle/>
        <a:p>
          <a:endParaRPr lang="en-US">
            <a:latin typeface="+mn-lt"/>
            <a:ea typeface="+mn-ea"/>
          </a:endParaRPr>
        </a:p>
      </dgm:t>
    </dgm:pt>
    <dgm:pt modelId="{EC5A75F1-F2F3-49C4-BC7E-37DED08D8AA0}">
      <dgm:prSet phldrT="[文字]" custT="1"/>
      <dgm:spPr>
        <a:xfrm rot="10800000">
          <a:off x="0" y="706588"/>
          <a:ext cx="4114800" cy="711961"/>
        </a:xfrm>
        <a:prstGeom prst="upArrowCallout">
          <a:avLst/>
        </a:prstGeom>
        <a:solidFill>
          <a:srgbClr val="6EA6FF">
            <a:hueOff val="0"/>
            <a:satOff val="0"/>
            <a:lumOff val="0"/>
            <a:alphaOff val="0"/>
          </a:srgbClr>
        </a:solidFill>
        <a:ln w="12700" cap="flat" cmpd="sng" algn="ctr">
          <a:solidFill>
            <a:srgbClr val="051243">
              <a:hueOff val="0"/>
              <a:satOff val="0"/>
              <a:lumOff val="0"/>
              <a:alphaOff val="0"/>
            </a:srgbClr>
          </a:solidFill>
          <a:prstDash val="solid"/>
          <a:miter lim="800000"/>
        </a:ln>
        <a:effectLst/>
      </dgm:spPr>
      <dgm:t>
        <a:bodyPr/>
        <a:lstStyle/>
        <a:p>
          <a:pPr>
            <a:buNone/>
          </a:pPr>
          <a:r>
            <a:rPr lang="en-US" sz="1000" dirty="0">
              <a:solidFill>
                <a:srgbClr val="051243"/>
              </a:solidFill>
              <a:latin typeface="+mn-lt"/>
              <a:ea typeface="+mn-ea"/>
              <a:cs typeface="+mn-cs"/>
            </a:rPr>
            <a:t>Purview Import</a:t>
          </a:r>
        </a:p>
      </dgm:t>
    </dgm:pt>
    <dgm:pt modelId="{17F62D89-AADC-49B2-A8C5-2E59862659EC}" type="parTrans" cxnId="{C7C4BA27-F0DB-41E4-B060-B9D53099F877}">
      <dgm:prSet/>
      <dgm:spPr/>
      <dgm:t>
        <a:bodyPr/>
        <a:lstStyle/>
        <a:p>
          <a:endParaRPr lang="en-US">
            <a:latin typeface="+mn-lt"/>
            <a:ea typeface="+mn-ea"/>
          </a:endParaRPr>
        </a:p>
      </dgm:t>
    </dgm:pt>
    <dgm:pt modelId="{3A475977-B53D-4FD7-8E5D-F575BC867669}" type="sibTrans" cxnId="{C7C4BA27-F0DB-41E4-B060-B9D53099F877}">
      <dgm:prSet/>
      <dgm:spPr/>
      <dgm:t>
        <a:bodyPr/>
        <a:lstStyle/>
        <a:p>
          <a:endParaRPr lang="en-US">
            <a:latin typeface="+mn-lt"/>
            <a:ea typeface="+mn-ea"/>
          </a:endParaRPr>
        </a:p>
      </dgm:t>
    </dgm:pt>
    <dgm:pt modelId="{327A2C22-C874-49B3-9E1D-982AEA220494}">
      <dgm:prSet phldrT="[文字]"/>
      <dgm:spPr>
        <a:xfrm>
          <a:off x="0" y="956486"/>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gm:spPr>
      <dgm:t>
        <a:bodyPr/>
        <a:lstStyle/>
        <a:p>
          <a:pPr>
            <a:buNone/>
          </a:pPr>
          <a:r>
            <a:rPr lang="en-US">
              <a:solidFill>
                <a:srgbClr val="000000">
                  <a:hueOff val="0"/>
                  <a:satOff val="0"/>
                  <a:lumOff val="0"/>
                  <a:alphaOff val="0"/>
                </a:srgbClr>
              </a:solidFill>
              <a:latin typeface="+mn-lt"/>
              <a:ea typeface="+mn-ea"/>
              <a:cs typeface="+mn-cs"/>
            </a:rPr>
            <a:t>Count check</a:t>
          </a:r>
        </a:p>
      </dgm:t>
    </dgm:pt>
    <dgm:pt modelId="{343B4C25-8CAA-4727-8290-06407944A702}" type="parTrans" cxnId="{C5CEBCC0-ADE5-4F86-BF78-BDA2ED89D6CC}">
      <dgm:prSet/>
      <dgm:spPr/>
      <dgm:t>
        <a:bodyPr/>
        <a:lstStyle/>
        <a:p>
          <a:endParaRPr lang="en-US">
            <a:latin typeface="+mn-lt"/>
            <a:ea typeface="+mn-ea"/>
          </a:endParaRPr>
        </a:p>
      </dgm:t>
    </dgm:pt>
    <dgm:pt modelId="{11BF9D4A-1B8E-45FF-8197-FEB109AAFC4E}" type="sibTrans" cxnId="{C5CEBCC0-ADE5-4F86-BF78-BDA2ED89D6CC}">
      <dgm:prSet/>
      <dgm:spPr/>
      <dgm:t>
        <a:bodyPr/>
        <a:lstStyle/>
        <a:p>
          <a:endParaRPr lang="en-US">
            <a:latin typeface="+mn-lt"/>
            <a:ea typeface="+mn-ea"/>
          </a:endParaRPr>
        </a:p>
      </dgm:t>
    </dgm:pt>
    <dgm:pt modelId="{E9F4DEBC-ADCE-4881-8C45-51528547F2CC}">
      <dgm:prSet phldrT="[文字]"/>
      <dgm:spPr>
        <a:xfrm>
          <a:off x="2057400" y="956486"/>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gm:spPr>
      <dgm:t>
        <a:bodyPr/>
        <a:lstStyle/>
        <a:p>
          <a:pPr>
            <a:buNone/>
          </a:pPr>
          <a:r>
            <a:rPr lang="en-US" err="1">
              <a:solidFill>
                <a:srgbClr val="000000">
                  <a:hueOff val="0"/>
                  <a:satOff val="0"/>
                  <a:lumOff val="0"/>
                  <a:alphaOff val="0"/>
                </a:srgbClr>
              </a:solidFill>
              <a:latin typeface="+mn-lt"/>
              <a:ea typeface="+mn-ea"/>
              <a:cs typeface="+mn-cs"/>
            </a:rPr>
            <a:t>IT@Purview</a:t>
          </a:r>
          <a:endParaRPr lang="en-US">
            <a:solidFill>
              <a:srgbClr val="000000">
                <a:hueOff val="0"/>
                <a:satOff val="0"/>
                <a:lumOff val="0"/>
                <a:alphaOff val="0"/>
              </a:srgbClr>
            </a:solidFill>
            <a:latin typeface="+mn-lt"/>
            <a:ea typeface="+mn-ea"/>
            <a:cs typeface="+mn-cs"/>
          </a:endParaRPr>
        </a:p>
      </dgm:t>
    </dgm:pt>
    <dgm:pt modelId="{CAF11B92-C83D-4013-9041-4FED0387437D}" type="parTrans" cxnId="{71A7DD21-3C9E-4215-BA4F-0E0521B0170B}">
      <dgm:prSet/>
      <dgm:spPr/>
      <dgm:t>
        <a:bodyPr/>
        <a:lstStyle/>
        <a:p>
          <a:endParaRPr lang="en-US">
            <a:latin typeface="+mn-lt"/>
            <a:ea typeface="+mn-ea"/>
          </a:endParaRPr>
        </a:p>
      </dgm:t>
    </dgm:pt>
    <dgm:pt modelId="{59D56BBF-A182-44C2-8A2C-8F0C9AC9FA43}" type="sibTrans" cxnId="{71A7DD21-3C9E-4215-BA4F-0E0521B0170B}">
      <dgm:prSet/>
      <dgm:spPr/>
      <dgm:t>
        <a:bodyPr/>
        <a:lstStyle/>
        <a:p>
          <a:endParaRPr lang="en-US">
            <a:latin typeface="+mn-lt"/>
            <a:ea typeface="+mn-ea"/>
          </a:endParaRPr>
        </a:p>
      </dgm:t>
    </dgm:pt>
    <dgm:pt modelId="{CBEF8422-72A2-4DBC-8F5C-19D5613EE9CC}">
      <dgm:prSet phldrT="[文字]" custT="1"/>
      <dgm:spPr>
        <a:xfrm rot="10800000">
          <a:off x="0" y="1411605"/>
          <a:ext cx="4114800" cy="711961"/>
        </a:xfrm>
        <a:prstGeom prst="upArrowCallout">
          <a:avLst/>
        </a:prstGeom>
        <a:solidFill>
          <a:srgbClr val="6EA6FF">
            <a:hueOff val="0"/>
            <a:satOff val="0"/>
            <a:lumOff val="0"/>
            <a:alphaOff val="0"/>
          </a:srgbClr>
        </a:solidFill>
        <a:ln w="12700" cap="flat" cmpd="sng" algn="ctr">
          <a:solidFill>
            <a:srgbClr val="051243">
              <a:hueOff val="0"/>
              <a:satOff val="0"/>
              <a:lumOff val="0"/>
              <a:alphaOff val="0"/>
            </a:srgbClr>
          </a:solidFill>
          <a:prstDash val="solid"/>
          <a:miter lim="800000"/>
        </a:ln>
        <a:effectLst/>
      </dgm:spPr>
      <dgm:t>
        <a:bodyPr/>
        <a:lstStyle/>
        <a:p>
          <a:pPr>
            <a:buNone/>
          </a:pPr>
          <a:r>
            <a:rPr lang="zh-TW" altLang="en-US" sz="1000" dirty="0">
              <a:solidFill>
                <a:srgbClr val="051243"/>
              </a:solidFill>
              <a:latin typeface="+mn-lt"/>
              <a:ea typeface="+mn-ea"/>
              <a:cs typeface="+mn-cs"/>
            </a:rPr>
            <a:t>基本項目檢查</a:t>
          </a:r>
          <a:endParaRPr lang="en-US" sz="1000" dirty="0">
            <a:solidFill>
              <a:srgbClr val="051243"/>
            </a:solidFill>
            <a:latin typeface="+mn-lt"/>
            <a:ea typeface="+mn-ea"/>
            <a:cs typeface="+mn-cs"/>
          </a:endParaRPr>
        </a:p>
      </dgm:t>
    </dgm:pt>
    <dgm:pt modelId="{720754EA-570B-40A8-9A5E-75B7DBD436A4}" type="parTrans" cxnId="{19A8DEB4-1D59-4F56-968F-D3168DE9F569}">
      <dgm:prSet/>
      <dgm:spPr/>
      <dgm:t>
        <a:bodyPr/>
        <a:lstStyle/>
        <a:p>
          <a:endParaRPr lang="en-US">
            <a:latin typeface="+mn-lt"/>
            <a:ea typeface="+mn-ea"/>
          </a:endParaRPr>
        </a:p>
      </dgm:t>
    </dgm:pt>
    <dgm:pt modelId="{333DFCD6-2AB0-4202-B826-045BCB8E8777}" type="sibTrans" cxnId="{19A8DEB4-1D59-4F56-968F-D3168DE9F569}">
      <dgm:prSet/>
      <dgm:spPr/>
      <dgm:t>
        <a:bodyPr/>
        <a:lstStyle/>
        <a:p>
          <a:endParaRPr lang="en-US">
            <a:latin typeface="+mn-lt"/>
            <a:ea typeface="+mn-ea"/>
          </a:endParaRPr>
        </a:p>
      </dgm:t>
    </dgm:pt>
    <dgm:pt modelId="{4960F9DA-E675-4D54-B94D-1284E967C713}">
      <dgm:prSet phldrT="[文字]"/>
      <dgm:spPr>
        <a:xfrm>
          <a:off x="0" y="1661504"/>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gm:spPr>
      <dgm:t>
        <a:bodyPr/>
        <a:lstStyle/>
        <a:p>
          <a:pPr>
            <a:buNone/>
          </a:pPr>
          <a:r>
            <a:rPr lang="en-US">
              <a:solidFill>
                <a:srgbClr val="000000">
                  <a:hueOff val="0"/>
                  <a:satOff val="0"/>
                  <a:lumOff val="0"/>
                  <a:alphaOff val="0"/>
                </a:srgbClr>
              </a:solidFill>
              <a:latin typeface="+mn-lt"/>
              <a:ea typeface="+mn-ea"/>
              <a:cs typeface="+mn-cs"/>
            </a:rPr>
            <a:t>Attribute check</a:t>
          </a:r>
        </a:p>
      </dgm:t>
    </dgm:pt>
    <dgm:pt modelId="{DD0C016F-6320-4949-B290-25DB98C7983B}" type="parTrans" cxnId="{A01C9623-827B-4739-977C-39EEAE9B28EE}">
      <dgm:prSet/>
      <dgm:spPr/>
      <dgm:t>
        <a:bodyPr/>
        <a:lstStyle/>
        <a:p>
          <a:endParaRPr lang="en-US">
            <a:latin typeface="+mn-lt"/>
            <a:ea typeface="+mn-ea"/>
          </a:endParaRPr>
        </a:p>
      </dgm:t>
    </dgm:pt>
    <dgm:pt modelId="{EA923074-D4A1-4D73-BDD8-DF0A5129B5A7}" type="sibTrans" cxnId="{A01C9623-827B-4739-977C-39EEAE9B28EE}">
      <dgm:prSet/>
      <dgm:spPr/>
      <dgm:t>
        <a:bodyPr/>
        <a:lstStyle/>
        <a:p>
          <a:endParaRPr lang="en-US">
            <a:latin typeface="+mn-lt"/>
            <a:ea typeface="+mn-ea"/>
          </a:endParaRPr>
        </a:p>
      </dgm:t>
    </dgm:pt>
    <dgm:pt modelId="{D408AC3F-B51C-4B2A-9E74-C4826DDE1F20}">
      <dgm:prSet phldrT="[文字]" custT="1"/>
      <dgm:spPr>
        <a:xfrm rot="10800000">
          <a:off x="0" y="2116623"/>
          <a:ext cx="4114800" cy="711961"/>
        </a:xfrm>
        <a:prstGeom prst="upArrowCallout">
          <a:avLst/>
        </a:prstGeom>
        <a:solidFill>
          <a:srgbClr val="6EA6FF">
            <a:hueOff val="0"/>
            <a:satOff val="0"/>
            <a:lumOff val="0"/>
            <a:alphaOff val="0"/>
          </a:srgbClr>
        </a:solidFill>
        <a:ln w="12700" cap="flat" cmpd="sng" algn="ctr">
          <a:solidFill>
            <a:srgbClr val="051243">
              <a:hueOff val="0"/>
              <a:satOff val="0"/>
              <a:lumOff val="0"/>
              <a:alphaOff val="0"/>
            </a:srgbClr>
          </a:solidFill>
          <a:prstDash val="solid"/>
          <a:miter lim="800000"/>
        </a:ln>
        <a:effectLst/>
      </dgm:spPr>
      <dgm:t>
        <a:bodyPr/>
        <a:lstStyle/>
        <a:p>
          <a:pPr>
            <a:buNone/>
          </a:pPr>
          <a:r>
            <a:rPr lang="zh-TW" altLang="en-US" sz="1000" dirty="0">
              <a:solidFill>
                <a:srgbClr val="051243"/>
              </a:solidFill>
              <a:latin typeface="+mn-lt"/>
              <a:ea typeface="+mn-ea"/>
              <a:cs typeface="+mn-cs"/>
            </a:rPr>
            <a:t>資料關係檢查</a:t>
          </a:r>
          <a:endParaRPr lang="en-US" sz="1000" dirty="0">
            <a:solidFill>
              <a:srgbClr val="051243"/>
            </a:solidFill>
            <a:latin typeface="+mn-lt"/>
            <a:ea typeface="+mn-ea"/>
            <a:cs typeface="+mn-cs"/>
          </a:endParaRPr>
        </a:p>
      </dgm:t>
    </dgm:pt>
    <dgm:pt modelId="{84B4BDC0-7364-4968-B3D6-1FDA3CC7E64F}" type="parTrans" cxnId="{C396CF58-94F6-4237-B891-2162C3A5DD69}">
      <dgm:prSet/>
      <dgm:spPr/>
      <dgm:t>
        <a:bodyPr/>
        <a:lstStyle/>
        <a:p>
          <a:endParaRPr lang="en-US">
            <a:latin typeface="+mn-lt"/>
            <a:ea typeface="+mn-ea"/>
          </a:endParaRPr>
        </a:p>
      </dgm:t>
    </dgm:pt>
    <dgm:pt modelId="{521B182F-552A-4143-81F5-75B03B7B6C73}" type="sibTrans" cxnId="{C396CF58-94F6-4237-B891-2162C3A5DD69}">
      <dgm:prSet/>
      <dgm:spPr/>
      <dgm:t>
        <a:bodyPr/>
        <a:lstStyle/>
        <a:p>
          <a:endParaRPr lang="en-US">
            <a:latin typeface="+mn-lt"/>
            <a:ea typeface="+mn-ea"/>
          </a:endParaRPr>
        </a:p>
      </dgm:t>
    </dgm:pt>
    <dgm:pt modelId="{4D44F8B5-CE3D-4456-9DF3-B3B9652D5239}">
      <dgm:prSet phldrT="[文字]" custT="1"/>
      <dgm:spPr>
        <a:xfrm>
          <a:off x="0" y="2821640"/>
          <a:ext cx="4114800" cy="462913"/>
        </a:xfrm>
        <a:prstGeom prst="rect">
          <a:avLst/>
        </a:prstGeom>
        <a:solidFill>
          <a:srgbClr val="6EA6FF">
            <a:hueOff val="0"/>
            <a:satOff val="0"/>
            <a:lumOff val="0"/>
            <a:alphaOff val="0"/>
          </a:srgbClr>
        </a:solidFill>
        <a:ln w="12700" cap="flat" cmpd="sng" algn="ctr">
          <a:solidFill>
            <a:srgbClr val="051243">
              <a:hueOff val="0"/>
              <a:satOff val="0"/>
              <a:lumOff val="0"/>
              <a:alphaOff val="0"/>
            </a:srgbClr>
          </a:solidFill>
          <a:prstDash val="solid"/>
          <a:miter lim="800000"/>
        </a:ln>
        <a:effectLst/>
      </dgm:spPr>
      <dgm:t>
        <a:bodyPr/>
        <a:lstStyle/>
        <a:p>
          <a:pPr>
            <a:buNone/>
          </a:pPr>
          <a:r>
            <a:rPr lang="zh-TW" altLang="en-US" sz="1000" dirty="0">
              <a:solidFill>
                <a:srgbClr val="051243"/>
              </a:solidFill>
              <a:latin typeface="+mn-lt"/>
              <a:ea typeface="+mn-ea"/>
              <a:cs typeface="+mn-cs"/>
            </a:rPr>
            <a:t>資產關係檢查</a:t>
          </a:r>
          <a:endParaRPr lang="en-US" sz="1000" dirty="0">
            <a:solidFill>
              <a:srgbClr val="051243"/>
            </a:solidFill>
            <a:latin typeface="+mn-lt"/>
            <a:ea typeface="+mn-ea"/>
            <a:cs typeface="+mn-cs"/>
          </a:endParaRPr>
        </a:p>
      </dgm:t>
    </dgm:pt>
    <dgm:pt modelId="{47AA4A7E-C03D-421D-9D43-8EE37FD83836}" type="parTrans" cxnId="{C617172D-AE22-4162-806F-45309DAB2AFB}">
      <dgm:prSet/>
      <dgm:spPr/>
      <dgm:t>
        <a:bodyPr/>
        <a:lstStyle/>
        <a:p>
          <a:endParaRPr lang="en-US">
            <a:latin typeface="+mn-lt"/>
            <a:ea typeface="+mn-ea"/>
          </a:endParaRPr>
        </a:p>
      </dgm:t>
    </dgm:pt>
    <dgm:pt modelId="{41286842-AE61-409B-A9A5-BF347ED08317}" type="sibTrans" cxnId="{C617172D-AE22-4162-806F-45309DAB2AFB}">
      <dgm:prSet/>
      <dgm:spPr/>
      <dgm:t>
        <a:bodyPr/>
        <a:lstStyle/>
        <a:p>
          <a:endParaRPr lang="en-US">
            <a:latin typeface="+mn-lt"/>
            <a:ea typeface="+mn-ea"/>
          </a:endParaRPr>
        </a:p>
      </dgm:t>
    </dgm:pt>
    <dgm:pt modelId="{D635928F-1B19-4F8B-9AC6-372CF048EAED}">
      <dgm:prSet phldrT="[文字]"/>
      <dgm:spPr>
        <a:xfrm>
          <a:off x="2057400" y="1661504"/>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gm:spPr>
      <dgm:t>
        <a:bodyPr/>
        <a:lstStyle/>
        <a:p>
          <a:pPr>
            <a:buNone/>
          </a:pPr>
          <a:r>
            <a:rPr lang="en-US" err="1">
              <a:solidFill>
                <a:srgbClr val="000000">
                  <a:hueOff val="0"/>
                  <a:satOff val="0"/>
                  <a:lumOff val="0"/>
                  <a:alphaOff val="0"/>
                </a:srgbClr>
              </a:solidFill>
              <a:latin typeface="+mn-lt"/>
              <a:ea typeface="+mn-ea"/>
              <a:cs typeface="+mn-cs"/>
            </a:rPr>
            <a:t>User@Purview</a:t>
          </a:r>
          <a:endParaRPr lang="en-US">
            <a:solidFill>
              <a:srgbClr val="000000">
                <a:hueOff val="0"/>
                <a:satOff val="0"/>
                <a:lumOff val="0"/>
                <a:alphaOff val="0"/>
              </a:srgbClr>
            </a:solidFill>
            <a:latin typeface="+mn-lt"/>
            <a:ea typeface="+mn-ea"/>
            <a:cs typeface="+mn-cs"/>
          </a:endParaRPr>
        </a:p>
      </dgm:t>
    </dgm:pt>
    <dgm:pt modelId="{55F5B6D5-534C-479C-887A-14C6A6CE15E7}" type="parTrans" cxnId="{2A70D4C7-8AFF-4174-AB91-D51280FFB1C9}">
      <dgm:prSet/>
      <dgm:spPr/>
      <dgm:t>
        <a:bodyPr/>
        <a:lstStyle/>
        <a:p>
          <a:endParaRPr lang="en-US">
            <a:latin typeface="+mn-lt"/>
            <a:ea typeface="+mn-ea"/>
          </a:endParaRPr>
        </a:p>
      </dgm:t>
    </dgm:pt>
    <dgm:pt modelId="{A085BD9D-23BD-48E5-8FC7-B4A2DC90B204}" type="sibTrans" cxnId="{2A70D4C7-8AFF-4174-AB91-D51280FFB1C9}">
      <dgm:prSet/>
      <dgm:spPr/>
      <dgm:t>
        <a:bodyPr/>
        <a:lstStyle/>
        <a:p>
          <a:endParaRPr lang="en-US">
            <a:latin typeface="+mn-lt"/>
            <a:ea typeface="+mn-ea"/>
          </a:endParaRPr>
        </a:p>
      </dgm:t>
    </dgm:pt>
    <dgm:pt modelId="{0E17C474-5E29-44EA-954B-8EDFE76E0466}">
      <dgm:prSet phldrT="[文字]"/>
      <dgm:spPr>
        <a:xfrm>
          <a:off x="2057400" y="2366521"/>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gm:spPr>
      <dgm:t>
        <a:bodyPr/>
        <a:lstStyle/>
        <a:p>
          <a:pPr>
            <a:buNone/>
          </a:pPr>
          <a:r>
            <a:rPr lang="en-US" err="1">
              <a:solidFill>
                <a:srgbClr val="000000">
                  <a:hueOff val="0"/>
                  <a:satOff val="0"/>
                  <a:lumOff val="0"/>
                  <a:alphaOff val="0"/>
                </a:srgbClr>
              </a:solidFill>
              <a:latin typeface="+mn-lt"/>
              <a:ea typeface="+mn-ea"/>
              <a:cs typeface="+mn-cs"/>
            </a:rPr>
            <a:t>User@Purview</a:t>
          </a:r>
          <a:endParaRPr lang="en-US">
            <a:solidFill>
              <a:srgbClr val="000000">
                <a:hueOff val="0"/>
                <a:satOff val="0"/>
                <a:lumOff val="0"/>
                <a:alphaOff val="0"/>
              </a:srgbClr>
            </a:solidFill>
            <a:latin typeface="+mn-lt"/>
            <a:ea typeface="+mn-ea"/>
            <a:cs typeface="+mn-cs"/>
          </a:endParaRPr>
        </a:p>
      </dgm:t>
    </dgm:pt>
    <dgm:pt modelId="{C01F4C89-7CC1-4773-9795-DC4B068002B0}" type="parTrans" cxnId="{67138F98-6AFA-4424-B803-63CD407E7632}">
      <dgm:prSet/>
      <dgm:spPr/>
      <dgm:t>
        <a:bodyPr/>
        <a:lstStyle/>
        <a:p>
          <a:endParaRPr lang="en-US">
            <a:latin typeface="+mn-lt"/>
            <a:ea typeface="+mn-ea"/>
          </a:endParaRPr>
        </a:p>
      </dgm:t>
    </dgm:pt>
    <dgm:pt modelId="{EC3D5E0A-4F10-4A4C-AA32-61638FA566EA}" type="sibTrans" cxnId="{67138F98-6AFA-4424-B803-63CD407E7632}">
      <dgm:prSet/>
      <dgm:spPr/>
      <dgm:t>
        <a:bodyPr/>
        <a:lstStyle/>
        <a:p>
          <a:endParaRPr lang="en-US">
            <a:latin typeface="+mn-lt"/>
            <a:ea typeface="+mn-ea"/>
          </a:endParaRPr>
        </a:p>
      </dgm:t>
    </dgm:pt>
    <dgm:pt modelId="{0B145A9E-650A-4D6D-BB3E-86E68F6D3D8E}">
      <dgm:prSet phldrT="[文字]"/>
      <dgm:spPr>
        <a:xfrm>
          <a:off x="0" y="2366521"/>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gm:spPr>
      <dgm:t>
        <a:bodyPr/>
        <a:lstStyle/>
        <a:p>
          <a:pPr>
            <a:buNone/>
          </a:pPr>
          <a:r>
            <a:rPr lang="en-US">
              <a:solidFill>
                <a:srgbClr val="000000">
                  <a:hueOff val="0"/>
                  <a:satOff val="0"/>
                  <a:lumOff val="0"/>
                  <a:alphaOff val="0"/>
                </a:srgbClr>
              </a:solidFill>
              <a:latin typeface="+mn-lt"/>
              <a:ea typeface="+mn-ea"/>
              <a:cs typeface="+mn-cs"/>
            </a:rPr>
            <a:t>Data Relation</a:t>
          </a:r>
        </a:p>
      </dgm:t>
    </dgm:pt>
    <dgm:pt modelId="{C3F21F1A-EF71-446C-BDD4-ED8AF967EC5E}" type="parTrans" cxnId="{B8DBA1AB-EDDD-472D-88BE-C9DAA0C5533D}">
      <dgm:prSet/>
      <dgm:spPr/>
      <dgm:t>
        <a:bodyPr/>
        <a:lstStyle/>
        <a:p>
          <a:endParaRPr lang="en-US">
            <a:latin typeface="+mn-lt"/>
            <a:ea typeface="+mn-ea"/>
          </a:endParaRPr>
        </a:p>
      </dgm:t>
    </dgm:pt>
    <dgm:pt modelId="{3DE902C9-933C-496E-90EA-CF927EA10554}" type="sibTrans" cxnId="{B8DBA1AB-EDDD-472D-88BE-C9DAA0C5533D}">
      <dgm:prSet/>
      <dgm:spPr/>
      <dgm:t>
        <a:bodyPr/>
        <a:lstStyle/>
        <a:p>
          <a:endParaRPr lang="en-US">
            <a:latin typeface="+mn-lt"/>
            <a:ea typeface="+mn-ea"/>
          </a:endParaRPr>
        </a:p>
      </dgm:t>
    </dgm:pt>
    <dgm:pt modelId="{C8B73483-8818-4B93-86CB-6619AE5FC2E3}">
      <dgm:prSet phldrT="[文字]"/>
      <dgm:spPr>
        <a:xfrm>
          <a:off x="2057400" y="3062355"/>
          <a:ext cx="2057399" cy="212940"/>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gm:spPr>
      <dgm:t>
        <a:bodyPr/>
        <a:lstStyle/>
        <a:p>
          <a:pPr>
            <a:buNone/>
          </a:pPr>
          <a:r>
            <a:rPr lang="en-US" err="1">
              <a:solidFill>
                <a:srgbClr val="000000">
                  <a:hueOff val="0"/>
                  <a:satOff val="0"/>
                  <a:lumOff val="0"/>
                  <a:alphaOff val="0"/>
                </a:srgbClr>
              </a:solidFill>
              <a:latin typeface="+mn-lt"/>
              <a:ea typeface="+mn-ea"/>
              <a:cs typeface="+mn-cs"/>
            </a:rPr>
            <a:t>IT@Purview</a:t>
          </a:r>
          <a:endParaRPr lang="en-US">
            <a:solidFill>
              <a:srgbClr val="000000">
                <a:hueOff val="0"/>
                <a:satOff val="0"/>
                <a:lumOff val="0"/>
                <a:alphaOff val="0"/>
              </a:srgbClr>
            </a:solidFill>
            <a:latin typeface="+mn-lt"/>
            <a:ea typeface="+mn-ea"/>
            <a:cs typeface="+mn-cs"/>
          </a:endParaRPr>
        </a:p>
      </dgm:t>
    </dgm:pt>
    <dgm:pt modelId="{81C73567-AF60-4560-B3C3-D45261D6AA76}" type="parTrans" cxnId="{C019B19C-564D-4C71-B94A-99A266904F7F}">
      <dgm:prSet/>
      <dgm:spPr/>
      <dgm:t>
        <a:bodyPr/>
        <a:lstStyle/>
        <a:p>
          <a:endParaRPr lang="en-US">
            <a:latin typeface="+mn-lt"/>
            <a:ea typeface="+mn-ea"/>
          </a:endParaRPr>
        </a:p>
      </dgm:t>
    </dgm:pt>
    <dgm:pt modelId="{E52FAB6E-A50F-4B0A-8F70-7BB6C9965D68}" type="sibTrans" cxnId="{C019B19C-564D-4C71-B94A-99A266904F7F}">
      <dgm:prSet/>
      <dgm:spPr/>
      <dgm:t>
        <a:bodyPr/>
        <a:lstStyle/>
        <a:p>
          <a:endParaRPr lang="en-US">
            <a:latin typeface="+mn-lt"/>
            <a:ea typeface="+mn-ea"/>
          </a:endParaRPr>
        </a:p>
      </dgm:t>
    </dgm:pt>
    <dgm:pt modelId="{34F04FE9-37A8-423A-9F96-3AFDAD985CCD}">
      <dgm:prSet phldrT="[文字]"/>
      <dgm:spPr>
        <a:xfrm>
          <a:off x="0" y="3062355"/>
          <a:ext cx="2057399" cy="212940"/>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gm:spPr>
      <dgm:t>
        <a:bodyPr/>
        <a:lstStyle/>
        <a:p>
          <a:pPr>
            <a:buNone/>
          </a:pPr>
          <a:r>
            <a:rPr lang="en-US">
              <a:solidFill>
                <a:srgbClr val="000000">
                  <a:hueOff val="0"/>
                  <a:satOff val="0"/>
                  <a:lumOff val="0"/>
                  <a:alphaOff val="0"/>
                </a:srgbClr>
              </a:solidFill>
              <a:latin typeface="+mn-lt"/>
              <a:ea typeface="+mn-ea"/>
              <a:cs typeface="+mn-cs"/>
            </a:rPr>
            <a:t>Asset Relation</a:t>
          </a:r>
        </a:p>
      </dgm:t>
    </dgm:pt>
    <dgm:pt modelId="{4A1438C0-0E77-4ED1-A3C1-62465E43D106}" type="parTrans" cxnId="{6F5D9459-1D71-434F-A935-B076335652DC}">
      <dgm:prSet/>
      <dgm:spPr/>
      <dgm:t>
        <a:bodyPr/>
        <a:lstStyle/>
        <a:p>
          <a:endParaRPr lang="en-US">
            <a:latin typeface="+mn-lt"/>
            <a:ea typeface="+mn-ea"/>
          </a:endParaRPr>
        </a:p>
      </dgm:t>
    </dgm:pt>
    <dgm:pt modelId="{37691B14-397C-46A1-BCA0-9DE9DF22BED5}" type="sibTrans" cxnId="{6F5D9459-1D71-434F-A935-B076335652DC}">
      <dgm:prSet/>
      <dgm:spPr/>
      <dgm:t>
        <a:bodyPr/>
        <a:lstStyle/>
        <a:p>
          <a:endParaRPr lang="en-US">
            <a:latin typeface="+mn-lt"/>
            <a:ea typeface="+mn-ea"/>
          </a:endParaRPr>
        </a:p>
      </dgm:t>
    </dgm:pt>
    <dgm:pt modelId="{B2364108-9AEF-4040-9D9C-EB2D418063D3}" type="pres">
      <dgm:prSet presAssocID="{BA6DDD6F-3B2E-4A59-B49B-FBA42886EBD4}" presName="Name0" presStyleCnt="0">
        <dgm:presLayoutVars>
          <dgm:dir/>
          <dgm:animLvl val="lvl"/>
          <dgm:resizeHandles val="exact"/>
        </dgm:presLayoutVars>
      </dgm:prSet>
      <dgm:spPr/>
    </dgm:pt>
    <dgm:pt modelId="{DDB1D675-A859-4149-8E81-573AA1E5BB01}" type="pres">
      <dgm:prSet presAssocID="{4D44F8B5-CE3D-4456-9DF3-B3B9652D5239}" presName="boxAndChildren" presStyleCnt="0"/>
      <dgm:spPr/>
    </dgm:pt>
    <dgm:pt modelId="{DE9C8B48-2E13-4F3C-987B-3B00FA5B0747}" type="pres">
      <dgm:prSet presAssocID="{4D44F8B5-CE3D-4456-9DF3-B3B9652D5239}" presName="parentTextBox" presStyleLbl="node1" presStyleIdx="0" presStyleCnt="5"/>
      <dgm:spPr/>
    </dgm:pt>
    <dgm:pt modelId="{71E6DF19-D979-4615-B27E-515142CB5EC9}" type="pres">
      <dgm:prSet presAssocID="{4D44F8B5-CE3D-4456-9DF3-B3B9652D5239}" presName="entireBox" presStyleLbl="node1" presStyleIdx="0" presStyleCnt="5"/>
      <dgm:spPr/>
    </dgm:pt>
    <dgm:pt modelId="{85485F13-37BD-4C63-B812-7045093CB80B}" type="pres">
      <dgm:prSet presAssocID="{4D44F8B5-CE3D-4456-9DF3-B3B9652D5239}" presName="descendantBox" presStyleCnt="0"/>
      <dgm:spPr/>
    </dgm:pt>
    <dgm:pt modelId="{55F25154-37FB-418A-A8AA-576B5ACE89B5}" type="pres">
      <dgm:prSet presAssocID="{34F04FE9-37A8-423A-9F96-3AFDAD985CCD}" presName="childTextBox" presStyleLbl="fgAccFollowNode1" presStyleIdx="0" presStyleCnt="10">
        <dgm:presLayoutVars>
          <dgm:bulletEnabled val="1"/>
        </dgm:presLayoutVars>
      </dgm:prSet>
      <dgm:spPr/>
    </dgm:pt>
    <dgm:pt modelId="{C7A1112E-733F-4A04-9A3A-9BA7999EC14C}" type="pres">
      <dgm:prSet presAssocID="{C8B73483-8818-4B93-86CB-6619AE5FC2E3}" presName="childTextBox" presStyleLbl="fgAccFollowNode1" presStyleIdx="1" presStyleCnt="10">
        <dgm:presLayoutVars>
          <dgm:bulletEnabled val="1"/>
        </dgm:presLayoutVars>
      </dgm:prSet>
      <dgm:spPr/>
    </dgm:pt>
    <dgm:pt modelId="{13DC753E-EB6C-4724-84D4-8B0375B99089}" type="pres">
      <dgm:prSet presAssocID="{521B182F-552A-4143-81F5-75B03B7B6C73}" presName="sp" presStyleCnt="0"/>
      <dgm:spPr/>
    </dgm:pt>
    <dgm:pt modelId="{0F30C389-98FF-47DF-A43A-06D098CAAC49}" type="pres">
      <dgm:prSet presAssocID="{D408AC3F-B51C-4B2A-9E74-C4826DDE1F20}" presName="arrowAndChildren" presStyleCnt="0"/>
      <dgm:spPr/>
    </dgm:pt>
    <dgm:pt modelId="{E4AB64AC-2754-4774-99BF-28F113F9A445}" type="pres">
      <dgm:prSet presAssocID="{D408AC3F-B51C-4B2A-9E74-C4826DDE1F20}" presName="parentTextArrow" presStyleLbl="node1" presStyleIdx="0" presStyleCnt="5"/>
      <dgm:spPr/>
    </dgm:pt>
    <dgm:pt modelId="{9507EE53-F502-48C6-AF1E-F0D6F8D19E85}" type="pres">
      <dgm:prSet presAssocID="{D408AC3F-B51C-4B2A-9E74-C4826DDE1F20}" presName="arrow" presStyleLbl="node1" presStyleIdx="1" presStyleCnt="5"/>
      <dgm:spPr/>
    </dgm:pt>
    <dgm:pt modelId="{2C076804-625A-442A-B32F-08FDE73DAB40}" type="pres">
      <dgm:prSet presAssocID="{D408AC3F-B51C-4B2A-9E74-C4826DDE1F20}" presName="descendantArrow" presStyleCnt="0"/>
      <dgm:spPr/>
    </dgm:pt>
    <dgm:pt modelId="{BE1760B2-81F2-4547-9A5A-A3DFCE89255D}" type="pres">
      <dgm:prSet presAssocID="{0B145A9E-650A-4D6D-BB3E-86E68F6D3D8E}" presName="childTextArrow" presStyleLbl="fgAccFollowNode1" presStyleIdx="2" presStyleCnt="10">
        <dgm:presLayoutVars>
          <dgm:bulletEnabled val="1"/>
        </dgm:presLayoutVars>
      </dgm:prSet>
      <dgm:spPr/>
    </dgm:pt>
    <dgm:pt modelId="{F8BF2B52-9C9A-4935-ADEB-E05C7066CBB0}" type="pres">
      <dgm:prSet presAssocID="{0E17C474-5E29-44EA-954B-8EDFE76E0466}" presName="childTextArrow" presStyleLbl="fgAccFollowNode1" presStyleIdx="3" presStyleCnt="10">
        <dgm:presLayoutVars>
          <dgm:bulletEnabled val="1"/>
        </dgm:presLayoutVars>
      </dgm:prSet>
      <dgm:spPr/>
    </dgm:pt>
    <dgm:pt modelId="{A0C91821-AA09-4FCF-8F98-CE686FB0C010}" type="pres">
      <dgm:prSet presAssocID="{333DFCD6-2AB0-4202-B826-045BCB8E8777}" presName="sp" presStyleCnt="0"/>
      <dgm:spPr/>
    </dgm:pt>
    <dgm:pt modelId="{66078896-0EB6-485A-9B26-7A4361E8A88E}" type="pres">
      <dgm:prSet presAssocID="{CBEF8422-72A2-4DBC-8F5C-19D5613EE9CC}" presName="arrowAndChildren" presStyleCnt="0"/>
      <dgm:spPr/>
    </dgm:pt>
    <dgm:pt modelId="{AA72AD6C-F5A7-4569-ACE0-2937F5807DD6}" type="pres">
      <dgm:prSet presAssocID="{CBEF8422-72A2-4DBC-8F5C-19D5613EE9CC}" presName="parentTextArrow" presStyleLbl="node1" presStyleIdx="1" presStyleCnt="5"/>
      <dgm:spPr/>
    </dgm:pt>
    <dgm:pt modelId="{9E729E09-D846-4A75-8816-AA4F52941E37}" type="pres">
      <dgm:prSet presAssocID="{CBEF8422-72A2-4DBC-8F5C-19D5613EE9CC}" presName="arrow" presStyleLbl="node1" presStyleIdx="2" presStyleCnt="5"/>
      <dgm:spPr/>
    </dgm:pt>
    <dgm:pt modelId="{381FFBE5-0976-4A3A-B4C9-FA55D79F6934}" type="pres">
      <dgm:prSet presAssocID="{CBEF8422-72A2-4DBC-8F5C-19D5613EE9CC}" presName="descendantArrow" presStyleCnt="0"/>
      <dgm:spPr/>
    </dgm:pt>
    <dgm:pt modelId="{C700B9D0-BCD6-4162-8E09-B9DE37982307}" type="pres">
      <dgm:prSet presAssocID="{4960F9DA-E675-4D54-B94D-1284E967C713}" presName="childTextArrow" presStyleLbl="fgAccFollowNode1" presStyleIdx="4" presStyleCnt="10">
        <dgm:presLayoutVars>
          <dgm:bulletEnabled val="1"/>
        </dgm:presLayoutVars>
      </dgm:prSet>
      <dgm:spPr/>
    </dgm:pt>
    <dgm:pt modelId="{13DDFA2E-4FA9-4DB9-9603-865FE9C9C9EA}" type="pres">
      <dgm:prSet presAssocID="{D635928F-1B19-4F8B-9AC6-372CF048EAED}" presName="childTextArrow" presStyleLbl="fgAccFollowNode1" presStyleIdx="5" presStyleCnt="10">
        <dgm:presLayoutVars>
          <dgm:bulletEnabled val="1"/>
        </dgm:presLayoutVars>
      </dgm:prSet>
      <dgm:spPr/>
    </dgm:pt>
    <dgm:pt modelId="{83098682-3EB0-4796-94B0-2695709C5F74}" type="pres">
      <dgm:prSet presAssocID="{3A475977-B53D-4FD7-8E5D-F575BC867669}" presName="sp" presStyleCnt="0"/>
      <dgm:spPr/>
    </dgm:pt>
    <dgm:pt modelId="{77BC2040-0C27-4BA5-8618-55C3300B7174}" type="pres">
      <dgm:prSet presAssocID="{EC5A75F1-F2F3-49C4-BC7E-37DED08D8AA0}" presName="arrowAndChildren" presStyleCnt="0"/>
      <dgm:spPr/>
    </dgm:pt>
    <dgm:pt modelId="{B2911F0F-DE34-48EE-8EFB-9BC9E0C3AD20}" type="pres">
      <dgm:prSet presAssocID="{EC5A75F1-F2F3-49C4-BC7E-37DED08D8AA0}" presName="parentTextArrow" presStyleLbl="node1" presStyleIdx="2" presStyleCnt="5"/>
      <dgm:spPr/>
    </dgm:pt>
    <dgm:pt modelId="{34D326EC-A4DF-48FB-886C-A8779E47143E}" type="pres">
      <dgm:prSet presAssocID="{EC5A75F1-F2F3-49C4-BC7E-37DED08D8AA0}" presName="arrow" presStyleLbl="node1" presStyleIdx="3" presStyleCnt="5"/>
      <dgm:spPr/>
    </dgm:pt>
    <dgm:pt modelId="{CDC8EE56-E721-462B-B66D-6EEA8881FD61}" type="pres">
      <dgm:prSet presAssocID="{EC5A75F1-F2F3-49C4-BC7E-37DED08D8AA0}" presName="descendantArrow" presStyleCnt="0"/>
      <dgm:spPr/>
    </dgm:pt>
    <dgm:pt modelId="{6313D101-726F-453C-92A2-FD3B4E16CF34}" type="pres">
      <dgm:prSet presAssocID="{327A2C22-C874-49B3-9E1D-982AEA220494}" presName="childTextArrow" presStyleLbl="fgAccFollowNode1" presStyleIdx="6" presStyleCnt="10">
        <dgm:presLayoutVars>
          <dgm:bulletEnabled val="1"/>
        </dgm:presLayoutVars>
      </dgm:prSet>
      <dgm:spPr/>
    </dgm:pt>
    <dgm:pt modelId="{DD585111-6058-4E5E-8EFC-C97A4801AF38}" type="pres">
      <dgm:prSet presAssocID="{E9F4DEBC-ADCE-4881-8C45-51528547F2CC}" presName="childTextArrow" presStyleLbl="fgAccFollowNode1" presStyleIdx="7" presStyleCnt="10">
        <dgm:presLayoutVars>
          <dgm:bulletEnabled val="1"/>
        </dgm:presLayoutVars>
      </dgm:prSet>
      <dgm:spPr/>
    </dgm:pt>
    <dgm:pt modelId="{7BE0A767-EB87-4B42-BC0C-71B096694A95}" type="pres">
      <dgm:prSet presAssocID="{4B35940F-29F1-4201-8019-6305C466A8E4}" presName="sp" presStyleCnt="0"/>
      <dgm:spPr/>
    </dgm:pt>
    <dgm:pt modelId="{65BA192B-5012-4687-A106-8F72BF90444A}" type="pres">
      <dgm:prSet presAssocID="{9C7E4BD5-DB13-4B60-999C-9ADF3FD2C499}" presName="arrowAndChildren" presStyleCnt="0"/>
      <dgm:spPr/>
    </dgm:pt>
    <dgm:pt modelId="{1A35254F-9900-4F3E-BF1E-D906D9717BA9}" type="pres">
      <dgm:prSet presAssocID="{9C7E4BD5-DB13-4B60-999C-9ADF3FD2C499}" presName="parentTextArrow" presStyleLbl="node1" presStyleIdx="3" presStyleCnt="5"/>
      <dgm:spPr/>
    </dgm:pt>
    <dgm:pt modelId="{6AABA403-CD06-4394-A0FA-7CDC221E01E2}" type="pres">
      <dgm:prSet presAssocID="{9C7E4BD5-DB13-4B60-999C-9ADF3FD2C499}" presName="arrow" presStyleLbl="node1" presStyleIdx="4" presStyleCnt="5"/>
      <dgm:spPr/>
    </dgm:pt>
    <dgm:pt modelId="{ADDD404B-F5E3-4D19-8913-E3305EB40CCA}" type="pres">
      <dgm:prSet presAssocID="{9C7E4BD5-DB13-4B60-999C-9ADF3FD2C499}" presName="descendantArrow" presStyleCnt="0"/>
      <dgm:spPr/>
    </dgm:pt>
    <dgm:pt modelId="{F57DC5F1-9180-4BD7-8AF5-FBE783C76A82}" type="pres">
      <dgm:prSet presAssocID="{47CD3F04-A7D2-464E-96C3-089191256422}" presName="childTextArrow" presStyleLbl="fgAccFollowNode1" presStyleIdx="8" presStyleCnt="10">
        <dgm:presLayoutVars>
          <dgm:bulletEnabled val="1"/>
        </dgm:presLayoutVars>
      </dgm:prSet>
      <dgm:spPr/>
    </dgm:pt>
    <dgm:pt modelId="{21E56862-C193-43BB-93F5-F9E233725B45}" type="pres">
      <dgm:prSet presAssocID="{167E1D49-9F06-4B81-ADB5-295D98E8C06A}" presName="childTextArrow" presStyleLbl="fgAccFollowNode1" presStyleIdx="9" presStyleCnt="10">
        <dgm:presLayoutVars>
          <dgm:bulletEnabled val="1"/>
        </dgm:presLayoutVars>
      </dgm:prSet>
      <dgm:spPr/>
    </dgm:pt>
  </dgm:ptLst>
  <dgm:cxnLst>
    <dgm:cxn modelId="{DD0F6712-4F13-4038-ACBB-2F323EAE289B}" type="presOf" srcId="{C8B73483-8818-4B93-86CB-6619AE5FC2E3}" destId="{C7A1112E-733F-4A04-9A3A-9BA7999EC14C}" srcOrd="0" destOrd="0" presId="urn:microsoft.com/office/officeart/2005/8/layout/process4"/>
    <dgm:cxn modelId="{CE1CEC17-9BBC-4393-9F5D-5CF5BC1B6D59}" type="presOf" srcId="{CBEF8422-72A2-4DBC-8F5C-19D5613EE9CC}" destId="{9E729E09-D846-4A75-8816-AA4F52941E37}" srcOrd="1" destOrd="0" presId="urn:microsoft.com/office/officeart/2005/8/layout/process4"/>
    <dgm:cxn modelId="{71A7DD21-3C9E-4215-BA4F-0E0521B0170B}" srcId="{EC5A75F1-F2F3-49C4-BC7E-37DED08D8AA0}" destId="{E9F4DEBC-ADCE-4881-8C45-51528547F2CC}" srcOrd="1" destOrd="0" parTransId="{CAF11B92-C83D-4013-9041-4FED0387437D}" sibTransId="{59D56BBF-A182-44C2-8A2C-8F0C9AC9FA43}"/>
    <dgm:cxn modelId="{A01C9623-827B-4739-977C-39EEAE9B28EE}" srcId="{CBEF8422-72A2-4DBC-8F5C-19D5613EE9CC}" destId="{4960F9DA-E675-4D54-B94D-1284E967C713}" srcOrd="0" destOrd="0" parTransId="{DD0C016F-6320-4949-B290-25DB98C7983B}" sibTransId="{EA923074-D4A1-4D73-BDD8-DF0A5129B5A7}"/>
    <dgm:cxn modelId="{C7C4BA27-F0DB-41E4-B060-B9D53099F877}" srcId="{BA6DDD6F-3B2E-4A59-B49B-FBA42886EBD4}" destId="{EC5A75F1-F2F3-49C4-BC7E-37DED08D8AA0}" srcOrd="1" destOrd="0" parTransId="{17F62D89-AADC-49B2-A8C5-2E59862659EC}" sibTransId="{3A475977-B53D-4FD7-8E5D-F575BC867669}"/>
    <dgm:cxn modelId="{C617172D-AE22-4162-806F-45309DAB2AFB}" srcId="{BA6DDD6F-3B2E-4A59-B49B-FBA42886EBD4}" destId="{4D44F8B5-CE3D-4456-9DF3-B3B9652D5239}" srcOrd="4" destOrd="0" parTransId="{47AA4A7E-C03D-421D-9D43-8EE37FD83836}" sibTransId="{41286842-AE61-409B-A9A5-BF347ED08317}"/>
    <dgm:cxn modelId="{FF97A630-63CF-4296-82B3-1380079E8A72}" type="presOf" srcId="{327A2C22-C874-49B3-9E1D-982AEA220494}" destId="{6313D101-726F-453C-92A2-FD3B4E16CF34}" srcOrd="0" destOrd="0" presId="urn:microsoft.com/office/officeart/2005/8/layout/process4"/>
    <dgm:cxn modelId="{A00E8F39-4E23-489B-AF0D-4C02BEC69F18}" type="presOf" srcId="{34F04FE9-37A8-423A-9F96-3AFDAD985CCD}" destId="{55F25154-37FB-418A-A8AA-576B5ACE89B5}" srcOrd="0" destOrd="0" presId="urn:microsoft.com/office/officeart/2005/8/layout/process4"/>
    <dgm:cxn modelId="{EF43703A-1EFF-40D9-BB97-5F6B330D095A}" type="presOf" srcId="{D408AC3F-B51C-4B2A-9E74-C4826DDE1F20}" destId="{9507EE53-F502-48C6-AF1E-F0D6F8D19E85}" srcOrd="1" destOrd="0" presId="urn:microsoft.com/office/officeart/2005/8/layout/process4"/>
    <dgm:cxn modelId="{BBEEA561-05C0-4B02-B59C-00EF2ACD755E}" type="presOf" srcId="{CBEF8422-72A2-4DBC-8F5C-19D5613EE9CC}" destId="{AA72AD6C-F5A7-4569-ACE0-2937F5807DD6}" srcOrd="0" destOrd="0" presId="urn:microsoft.com/office/officeart/2005/8/layout/process4"/>
    <dgm:cxn modelId="{80EDAB68-5021-47EB-A78B-3BC568BDC902}" srcId="{9C7E4BD5-DB13-4B60-999C-9ADF3FD2C499}" destId="{47CD3F04-A7D2-464E-96C3-089191256422}" srcOrd="0" destOrd="0" parTransId="{2D0084CE-8255-4203-8CFB-562FBBC80FC9}" sibTransId="{4C6894AB-911D-4D32-8D8A-9DFA6F1E1CE8}"/>
    <dgm:cxn modelId="{C594DA48-0A27-4185-B08D-5BD99C8C6260}" type="presOf" srcId="{E9F4DEBC-ADCE-4881-8C45-51528547F2CC}" destId="{DD585111-6058-4E5E-8EFC-C97A4801AF38}" srcOrd="0" destOrd="0" presId="urn:microsoft.com/office/officeart/2005/8/layout/process4"/>
    <dgm:cxn modelId="{D3F5F06D-5051-484B-A515-3A150469481D}" type="presOf" srcId="{47CD3F04-A7D2-464E-96C3-089191256422}" destId="{F57DC5F1-9180-4BD7-8AF5-FBE783C76A82}" srcOrd="0" destOrd="0" presId="urn:microsoft.com/office/officeart/2005/8/layout/process4"/>
    <dgm:cxn modelId="{C396CF58-94F6-4237-B891-2162C3A5DD69}" srcId="{BA6DDD6F-3B2E-4A59-B49B-FBA42886EBD4}" destId="{D408AC3F-B51C-4B2A-9E74-C4826DDE1F20}" srcOrd="3" destOrd="0" parTransId="{84B4BDC0-7364-4968-B3D6-1FDA3CC7E64F}" sibTransId="{521B182F-552A-4143-81F5-75B03B7B6C73}"/>
    <dgm:cxn modelId="{F77C1779-928B-4F89-96E3-373D8C0167C7}" type="presOf" srcId="{EC5A75F1-F2F3-49C4-BC7E-37DED08D8AA0}" destId="{34D326EC-A4DF-48FB-886C-A8779E47143E}" srcOrd="1" destOrd="0" presId="urn:microsoft.com/office/officeart/2005/8/layout/process4"/>
    <dgm:cxn modelId="{6F5D9459-1D71-434F-A935-B076335652DC}" srcId="{4D44F8B5-CE3D-4456-9DF3-B3B9652D5239}" destId="{34F04FE9-37A8-423A-9F96-3AFDAD985CCD}" srcOrd="0" destOrd="0" parTransId="{4A1438C0-0E77-4ED1-A3C1-62465E43D106}" sibTransId="{37691B14-397C-46A1-BCA0-9DE9DF22BED5}"/>
    <dgm:cxn modelId="{BFC6D482-C42C-45AC-BDA5-8061E0E1C7F9}" type="presOf" srcId="{4D44F8B5-CE3D-4456-9DF3-B3B9652D5239}" destId="{71E6DF19-D979-4615-B27E-515142CB5EC9}" srcOrd="1" destOrd="0" presId="urn:microsoft.com/office/officeart/2005/8/layout/process4"/>
    <dgm:cxn modelId="{F83ECB8A-88ED-4214-B68C-D2958B9624BD}" type="presOf" srcId="{0E17C474-5E29-44EA-954B-8EDFE76E0466}" destId="{F8BF2B52-9C9A-4935-ADEB-E05C7066CBB0}" srcOrd="0" destOrd="0" presId="urn:microsoft.com/office/officeart/2005/8/layout/process4"/>
    <dgm:cxn modelId="{BFE72A92-ABA8-462C-A326-B6DBE9FBE404}" type="presOf" srcId="{9C7E4BD5-DB13-4B60-999C-9ADF3FD2C499}" destId="{6AABA403-CD06-4394-A0FA-7CDC221E01E2}" srcOrd="1" destOrd="0" presId="urn:microsoft.com/office/officeart/2005/8/layout/process4"/>
    <dgm:cxn modelId="{05266197-5B15-46D5-80AB-DB979E57DD06}" type="presOf" srcId="{D408AC3F-B51C-4B2A-9E74-C4826DDE1F20}" destId="{E4AB64AC-2754-4774-99BF-28F113F9A445}" srcOrd="0" destOrd="0" presId="urn:microsoft.com/office/officeart/2005/8/layout/process4"/>
    <dgm:cxn modelId="{67138F98-6AFA-4424-B803-63CD407E7632}" srcId="{D408AC3F-B51C-4B2A-9E74-C4826DDE1F20}" destId="{0E17C474-5E29-44EA-954B-8EDFE76E0466}" srcOrd="1" destOrd="0" parTransId="{C01F4C89-7CC1-4773-9795-DC4B068002B0}" sibTransId="{EC3D5E0A-4F10-4A4C-AA32-61638FA566EA}"/>
    <dgm:cxn modelId="{C019B19C-564D-4C71-B94A-99A266904F7F}" srcId="{4D44F8B5-CE3D-4456-9DF3-B3B9652D5239}" destId="{C8B73483-8818-4B93-86CB-6619AE5FC2E3}" srcOrd="1" destOrd="0" parTransId="{81C73567-AF60-4560-B3C3-D45261D6AA76}" sibTransId="{E52FAB6E-A50F-4B0A-8F70-7BB6C9965D68}"/>
    <dgm:cxn modelId="{5254259D-3AB7-4C85-B3C5-BF4E1D28C9CD}" type="presOf" srcId="{4D44F8B5-CE3D-4456-9DF3-B3B9652D5239}" destId="{DE9C8B48-2E13-4F3C-987B-3B00FA5B0747}" srcOrd="0" destOrd="0" presId="urn:microsoft.com/office/officeart/2005/8/layout/process4"/>
    <dgm:cxn modelId="{48A3ADA3-712C-44EE-B809-D7706B204648}" type="presOf" srcId="{4960F9DA-E675-4D54-B94D-1284E967C713}" destId="{C700B9D0-BCD6-4162-8E09-B9DE37982307}" srcOrd="0" destOrd="0" presId="urn:microsoft.com/office/officeart/2005/8/layout/process4"/>
    <dgm:cxn modelId="{ECDF57A6-F53C-4650-919D-08896EAF2F5A}" type="presOf" srcId="{EC5A75F1-F2F3-49C4-BC7E-37DED08D8AA0}" destId="{B2911F0F-DE34-48EE-8EFB-9BC9E0C3AD20}" srcOrd="0" destOrd="0" presId="urn:microsoft.com/office/officeart/2005/8/layout/process4"/>
    <dgm:cxn modelId="{B8DBA1AB-EDDD-472D-88BE-C9DAA0C5533D}" srcId="{D408AC3F-B51C-4B2A-9E74-C4826DDE1F20}" destId="{0B145A9E-650A-4D6D-BB3E-86E68F6D3D8E}" srcOrd="0" destOrd="0" parTransId="{C3F21F1A-EF71-446C-BDD4-ED8AF967EC5E}" sibTransId="{3DE902C9-933C-496E-90EA-CF927EA10554}"/>
    <dgm:cxn modelId="{002EFDAB-BBCF-4B56-8565-4FAB13E55D23}" type="presOf" srcId="{9C7E4BD5-DB13-4B60-999C-9ADF3FD2C499}" destId="{1A35254F-9900-4F3E-BF1E-D906D9717BA9}" srcOrd="0" destOrd="0" presId="urn:microsoft.com/office/officeart/2005/8/layout/process4"/>
    <dgm:cxn modelId="{19A8DEB4-1D59-4F56-968F-D3168DE9F569}" srcId="{BA6DDD6F-3B2E-4A59-B49B-FBA42886EBD4}" destId="{CBEF8422-72A2-4DBC-8F5C-19D5613EE9CC}" srcOrd="2" destOrd="0" parTransId="{720754EA-570B-40A8-9A5E-75B7DBD436A4}" sibTransId="{333DFCD6-2AB0-4202-B826-045BCB8E8777}"/>
    <dgm:cxn modelId="{C5CEBCC0-ADE5-4F86-BF78-BDA2ED89D6CC}" srcId="{EC5A75F1-F2F3-49C4-BC7E-37DED08D8AA0}" destId="{327A2C22-C874-49B3-9E1D-982AEA220494}" srcOrd="0" destOrd="0" parTransId="{343B4C25-8CAA-4727-8290-06407944A702}" sibTransId="{11BF9D4A-1B8E-45FF-8197-FEB109AAFC4E}"/>
    <dgm:cxn modelId="{F0E993C1-495D-4A23-9972-63BA9B032D88}" srcId="{BA6DDD6F-3B2E-4A59-B49B-FBA42886EBD4}" destId="{9C7E4BD5-DB13-4B60-999C-9ADF3FD2C499}" srcOrd="0" destOrd="0" parTransId="{C7B85D11-ECEB-4E11-9A7A-816AEA2F0977}" sibTransId="{4B35940F-29F1-4201-8019-6305C466A8E4}"/>
    <dgm:cxn modelId="{2A70D4C7-8AFF-4174-AB91-D51280FFB1C9}" srcId="{CBEF8422-72A2-4DBC-8F5C-19D5613EE9CC}" destId="{D635928F-1B19-4F8B-9AC6-372CF048EAED}" srcOrd="1" destOrd="0" parTransId="{55F5B6D5-534C-479C-887A-14C6A6CE15E7}" sibTransId="{A085BD9D-23BD-48E5-8FC7-B4A2DC90B204}"/>
    <dgm:cxn modelId="{43003BCD-15E8-43A0-BE56-AC47DD2CFE91}" type="presOf" srcId="{167E1D49-9F06-4B81-ADB5-295D98E8C06A}" destId="{21E56862-C193-43BB-93F5-F9E233725B45}" srcOrd="0" destOrd="0" presId="urn:microsoft.com/office/officeart/2005/8/layout/process4"/>
    <dgm:cxn modelId="{ED5EE5D7-552E-4DFB-9B6B-9E61C9D2F9A7}" srcId="{9C7E4BD5-DB13-4B60-999C-9ADF3FD2C499}" destId="{167E1D49-9F06-4B81-ADB5-295D98E8C06A}" srcOrd="1" destOrd="0" parTransId="{F0EFB631-4FA2-40C8-B925-BA5DB8A6B0BC}" sibTransId="{2544DBE6-2E35-49D2-8E60-069FEA3E274B}"/>
    <dgm:cxn modelId="{376CDEF0-E253-47FA-9D4D-3C9C38862BED}" type="presOf" srcId="{BA6DDD6F-3B2E-4A59-B49B-FBA42886EBD4}" destId="{B2364108-9AEF-4040-9D9C-EB2D418063D3}" srcOrd="0" destOrd="0" presId="urn:microsoft.com/office/officeart/2005/8/layout/process4"/>
    <dgm:cxn modelId="{7260F8F3-32A5-4E56-9D22-1453C6E8CC81}" type="presOf" srcId="{D635928F-1B19-4F8B-9AC6-372CF048EAED}" destId="{13DDFA2E-4FA9-4DB9-9603-865FE9C9C9EA}" srcOrd="0" destOrd="0" presId="urn:microsoft.com/office/officeart/2005/8/layout/process4"/>
    <dgm:cxn modelId="{ECCA4EF8-AE0B-450F-87B0-F33B7CD6F415}" type="presOf" srcId="{0B145A9E-650A-4D6D-BB3E-86E68F6D3D8E}" destId="{BE1760B2-81F2-4547-9A5A-A3DFCE89255D}" srcOrd="0" destOrd="0" presId="urn:microsoft.com/office/officeart/2005/8/layout/process4"/>
    <dgm:cxn modelId="{A493132D-1B10-48DC-83FD-1829AE85F5CE}" type="presParOf" srcId="{B2364108-9AEF-4040-9D9C-EB2D418063D3}" destId="{DDB1D675-A859-4149-8E81-573AA1E5BB01}" srcOrd="0" destOrd="0" presId="urn:microsoft.com/office/officeart/2005/8/layout/process4"/>
    <dgm:cxn modelId="{7A7910EE-34E1-4BD6-A51F-BC04F1B810F9}" type="presParOf" srcId="{DDB1D675-A859-4149-8E81-573AA1E5BB01}" destId="{DE9C8B48-2E13-4F3C-987B-3B00FA5B0747}" srcOrd="0" destOrd="0" presId="urn:microsoft.com/office/officeart/2005/8/layout/process4"/>
    <dgm:cxn modelId="{90355B3A-AA47-4B5C-9B0B-40551546719A}" type="presParOf" srcId="{DDB1D675-A859-4149-8E81-573AA1E5BB01}" destId="{71E6DF19-D979-4615-B27E-515142CB5EC9}" srcOrd="1" destOrd="0" presId="urn:microsoft.com/office/officeart/2005/8/layout/process4"/>
    <dgm:cxn modelId="{A5C2596D-D420-444E-8A03-C77C818DB1BE}" type="presParOf" srcId="{DDB1D675-A859-4149-8E81-573AA1E5BB01}" destId="{85485F13-37BD-4C63-B812-7045093CB80B}" srcOrd="2" destOrd="0" presId="urn:microsoft.com/office/officeart/2005/8/layout/process4"/>
    <dgm:cxn modelId="{7985A0CC-3872-4B3E-837C-F0AE3A77C425}" type="presParOf" srcId="{85485F13-37BD-4C63-B812-7045093CB80B}" destId="{55F25154-37FB-418A-A8AA-576B5ACE89B5}" srcOrd="0" destOrd="0" presId="urn:microsoft.com/office/officeart/2005/8/layout/process4"/>
    <dgm:cxn modelId="{1AD5D268-7FAA-4885-A2B9-633E843C088C}" type="presParOf" srcId="{85485F13-37BD-4C63-B812-7045093CB80B}" destId="{C7A1112E-733F-4A04-9A3A-9BA7999EC14C}" srcOrd="1" destOrd="0" presId="urn:microsoft.com/office/officeart/2005/8/layout/process4"/>
    <dgm:cxn modelId="{C98145A6-7582-4FEE-A099-0E49E4085B2E}" type="presParOf" srcId="{B2364108-9AEF-4040-9D9C-EB2D418063D3}" destId="{13DC753E-EB6C-4724-84D4-8B0375B99089}" srcOrd="1" destOrd="0" presId="urn:microsoft.com/office/officeart/2005/8/layout/process4"/>
    <dgm:cxn modelId="{D799CBFC-67ED-44D8-A8CD-A1334E8BFBCA}" type="presParOf" srcId="{B2364108-9AEF-4040-9D9C-EB2D418063D3}" destId="{0F30C389-98FF-47DF-A43A-06D098CAAC49}" srcOrd="2" destOrd="0" presId="urn:microsoft.com/office/officeart/2005/8/layout/process4"/>
    <dgm:cxn modelId="{042BA820-BFD2-49A1-8E0B-FDB2A6CE7C21}" type="presParOf" srcId="{0F30C389-98FF-47DF-A43A-06D098CAAC49}" destId="{E4AB64AC-2754-4774-99BF-28F113F9A445}" srcOrd="0" destOrd="0" presId="urn:microsoft.com/office/officeart/2005/8/layout/process4"/>
    <dgm:cxn modelId="{1700EB04-0D6E-4B6E-BAB6-A1733170EB43}" type="presParOf" srcId="{0F30C389-98FF-47DF-A43A-06D098CAAC49}" destId="{9507EE53-F502-48C6-AF1E-F0D6F8D19E85}" srcOrd="1" destOrd="0" presId="urn:microsoft.com/office/officeart/2005/8/layout/process4"/>
    <dgm:cxn modelId="{7ED69C13-9CD2-41E3-B8FB-D25528E033F0}" type="presParOf" srcId="{0F30C389-98FF-47DF-A43A-06D098CAAC49}" destId="{2C076804-625A-442A-B32F-08FDE73DAB40}" srcOrd="2" destOrd="0" presId="urn:microsoft.com/office/officeart/2005/8/layout/process4"/>
    <dgm:cxn modelId="{7B5793EC-B2DC-4807-AD0B-C472B37AE62B}" type="presParOf" srcId="{2C076804-625A-442A-B32F-08FDE73DAB40}" destId="{BE1760B2-81F2-4547-9A5A-A3DFCE89255D}" srcOrd="0" destOrd="0" presId="urn:microsoft.com/office/officeart/2005/8/layout/process4"/>
    <dgm:cxn modelId="{6B2BF9D2-921F-4C60-ADEC-03E681F7AA2F}" type="presParOf" srcId="{2C076804-625A-442A-B32F-08FDE73DAB40}" destId="{F8BF2B52-9C9A-4935-ADEB-E05C7066CBB0}" srcOrd="1" destOrd="0" presId="urn:microsoft.com/office/officeart/2005/8/layout/process4"/>
    <dgm:cxn modelId="{91257BD3-1683-4C7E-B4FD-E3ECAA48F4FE}" type="presParOf" srcId="{B2364108-9AEF-4040-9D9C-EB2D418063D3}" destId="{A0C91821-AA09-4FCF-8F98-CE686FB0C010}" srcOrd="3" destOrd="0" presId="urn:microsoft.com/office/officeart/2005/8/layout/process4"/>
    <dgm:cxn modelId="{198DC948-60DA-4450-B6AA-CDA6455114EC}" type="presParOf" srcId="{B2364108-9AEF-4040-9D9C-EB2D418063D3}" destId="{66078896-0EB6-485A-9B26-7A4361E8A88E}" srcOrd="4" destOrd="0" presId="urn:microsoft.com/office/officeart/2005/8/layout/process4"/>
    <dgm:cxn modelId="{FE217B1C-76BF-465C-A365-C082B0B6EBA1}" type="presParOf" srcId="{66078896-0EB6-485A-9B26-7A4361E8A88E}" destId="{AA72AD6C-F5A7-4569-ACE0-2937F5807DD6}" srcOrd="0" destOrd="0" presId="urn:microsoft.com/office/officeart/2005/8/layout/process4"/>
    <dgm:cxn modelId="{4D9210CF-7D43-4A89-9548-DD5B44F50EB8}" type="presParOf" srcId="{66078896-0EB6-485A-9B26-7A4361E8A88E}" destId="{9E729E09-D846-4A75-8816-AA4F52941E37}" srcOrd="1" destOrd="0" presId="urn:microsoft.com/office/officeart/2005/8/layout/process4"/>
    <dgm:cxn modelId="{CC54819D-24B8-4C4A-BC38-8034FBA2A680}" type="presParOf" srcId="{66078896-0EB6-485A-9B26-7A4361E8A88E}" destId="{381FFBE5-0976-4A3A-B4C9-FA55D79F6934}" srcOrd="2" destOrd="0" presId="urn:microsoft.com/office/officeart/2005/8/layout/process4"/>
    <dgm:cxn modelId="{09A2AFEC-41D5-4170-96C3-8BB07A8B7AC1}" type="presParOf" srcId="{381FFBE5-0976-4A3A-B4C9-FA55D79F6934}" destId="{C700B9D0-BCD6-4162-8E09-B9DE37982307}" srcOrd="0" destOrd="0" presId="urn:microsoft.com/office/officeart/2005/8/layout/process4"/>
    <dgm:cxn modelId="{588D271F-52E2-4869-AB87-3A398C2CBB60}" type="presParOf" srcId="{381FFBE5-0976-4A3A-B4C9-FA55D79F6934}" destId="{13DDFA2E-4FA9-4DB9-9603-865FE9C9C9EA}" srcOrd="1" destOrd="0" presId="urn:microsoft.com/office/officeart/2005/8/layout/process4"/>
    <dgm:cxn modelId="{A5D1BBD7-F408-4076-9271-5B45C60D8D1C}" type="presParOf" srcId="{B2364108-9AEF-4040-9D9C-EB2D418063D3}" destId="{83098682-3EB0-4796-94B0-2695709C5F74}" srcOrd="5" destOrd="0" presId="urn:microsoft.com/office/officeart/2005/8/layout/process4"/>
    <dgm:cxn modelId="{CD8FC321-F5D1-46E4-8DAC-71B83F14F056}" type="presParOf" srcId="{B2364108-9AEF-4040-9D9C-EB2D418063D3}" destId="{77BC2040-0C27-4BA5-8618-55C3300B7174}" srcOrd="6" destOrd="0" presId="urn:microsoft.com/office/officeart/2005/8/layout/process4"/>
    <dgm:cxn modelId="{1F99F431-CDBA-44CF-847C-74FD0382EEC1}" type="presParOf" srcId="{77BC2040-0C27-4BA5-8618-55C3300B7174}" destId="{B2911F0F-DE34-48EE-8EFB-9BC9E0C3AD20}" srcOrd="0" destOrd="0" presId="urn:microsoft.com/office/officeart/2005/8/layout/process4"/>
    <dgm:cxn modelId="{1D7CAB6E-16C9-4216-A697-4818DAB13D3E}" type="presParOf" srcId="{77BC2040-0C27-4BA5-8618-55C3300B7174}" destId="{34D326EC-A4DF-48FB-886C-A8779E47143E}" srcOrd="1" destOrd="0" presId="urn:microsoft.com/office/officeart/2005/8/layout/process4"/>
    <dgm:cxn modelId="{19FB8F95-0C70-41BD-BE20-3AFF7B066B1E}" type="presParOf" srcId="{77BC2040-0C27-4BA5-8618-55C3300B7174}" destId="{CDC8EE56-E721-462B-B66D-6EEA8881FD61}" srcOrd="2" destOrd="0" presId="urn:microsoft.com/office/officeart/2005/8/layout/process4"/>
    <dgm:cxn modelId="{77DD6CFB-6BAE-49AE-8745-DD6C13448D63}" type="presParOf" srcId="{CDC8EE56-E721-462B-B66D-6EEA8881FD61}" destId="{6313D101-726F-453C-92A2-FD3B4E16CF34}" srcOrd="0" destOrd="0" presId="urn:microsoft.com/office/officeart/2005/8/layout/process4"/>
    <dgm:cxn modelId="{AC1F09DC-F932-42FB-8882-8E130EC6288C}" type="presParOf" srcId="{CDC8EE56-E721-462B-B66D-6EEA8881FD61}" destId="{DD585111-6058-4E5E-8EFC-C97A4801AF38}" srcOrd="1" destOrd="0" presId="urn:microsoft.com/office/officeart/2005/8/layout/process4"/>
    <dgm:cxn modelId="{F28536A3-42B5-4068-A02E-7840683EED43}" type="presParOf" srcId="{B2364108-9AEF-4040-9D9C-EB2D418063D3}" destId="{7BE0A767-EB87-4B42-BC0C-71B096694A95}" srcOrd="7" destOrd="0" presId="urn:microsoft.com/office/officeart/2005/8/layout/process4"/>
    <dgm:cxn modelId="{F36EDB12-C8EB-4EBB-9415-F031AAA68AA3}" type="presParOf" srcId="{B2364108-9AEF-4040-9D9C-EB2D418063D3}" destId="{65BA192B-5012-4687-A106-8F72BF90444A}" srcOrd="8" destOrd="0" presId="urn:microsoft.com/office/officeart/2005/8/layout/process4"/>
    <dgm:cxn modelId="{EE47A543-E758-478C-A6D0-AE7FEB10D695}" type="presParOf" srcId="{65BA192B-5012-4687-A106-8F72BF90444A}" destId="{1A35254F-9900-4F3E-BF1E-D906D9717BA9}" srcOrd="0" destOrd="0" presId="urn:microsoft.com/office/officeart/2005/8/layout/process4"/>
    <dgm:cxn modelId="{7332921B-EB15-4AB9-BA30-3F2C62D0F557}" type="presParOf" srcId="{65BA192B-5012-4687-A106-8F72BF90444A}" destId="{6AABA403-CD06-4394-A0FA-7CDC221E01E2}" srcOrd="1" destOrd="0" presId="urn:microsoft.com/office/officeart/2005/8/layout/process4"/>
    <dgm:cxn modelId="{E7D79FEB-57DA-41E8-B824-4072B7C797B6}" type="presParOf" srcId="{65BA192B-5012-4687-A106-8F72BF90444A}" destId="{ADDD404B-F5E3-4D19-8913-E3305EB40CCA}" srcOrd="2" destOrd="0" presId="urn:microsoft.com/office/officeart/2005/8/layout/process4"/>
    <dgm:cxn modelId="{1F471C73-B2BC-4CFA-904D-0A6B6457AF65}" type="presParOf" srcId="{ADDD404B-F5E3-4D19-8913-E3305EB40CCA}" destId="{F57DC5F1-9180-4BD7-8AF5-FBE783C76A82}" srcOrd="0" destOrd="0" presId="urn:microsoft.com/office/officeart/2005/8/layout/process4"/>
    <dgm:cxn modelId="{52C723B2-A0E5-4319-B1D5-6942B07B165B}" type="presParOf" srcId="{ADDD404B-F5E3-4D19-8913-E3305EB40CCA}" destId="{21E56862-C193-43BB-93F5-F9E233725B45}"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6DDD6F-3B2E-4A59-B49B-FBA42886EBD4}"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9C7E4BD5-DB13-4B60-999C-9ADF3FD2C499}">
      <dgm:prSet phldrT="[文字]" custT="1"/>
      <dgm:spPr>
        <a:xfrm rot="10800000">
          <a:off x="0" y="1570"/>
          <a:ext cx="4114800" cy="711961"/>
        </a:xfrm>
        <a:prstGeom prst="upArrowCallout">
          <a:avLst/>
        </a:prstGeom>
        <a:solidFill>
          <a:srgbClr val="6EA6FF">
            <a:hueOff val="0"/>
            <a:satOff val="0"/>
            <a:lumOff val="0"/>
            <a:alphaOff val="0"/>
          </a:srgbClr>
        </a:solidFill>
        <a:ln w="12700" cap="flat" cmpd="sng" algn="ctr">
          <a:solidFill>
            <a:srgbClr val="051243">
              <a:hueOff val="0"/>
              <a:satOff val="0"/>
              <a:lumOff val="0"/>
              <a:alphaOff val="0"/>
            </a:srgbClr>
          </a:solidFill>
          <a:prstDash val="solid"/>
          <a:miter lim="800000"/>
        </a:ln>
        <a:effectLst/>
      </dgm:spPr>
      <dgm:t>
        <a:bodyPr/>
        <a:lstStyle/>
        <a:p>
          <a:pPr>
            <a:buNone/>
          </a:pPr>
          <a:r>
            <a:rPr lang="en-US" sz="1000" dirty="0">
              <a:solidFill>
                <a:srgbClr val="051243"/>
              </a:solidFill>
              <a:latin typeface="+mn-lt"/>
              <a:ea typeface="+mn-ea"/>
              <a:cs typeface="+mn-cs"/>
            </a:rPr>
            <a:t>MTD review</a:t>
          </a:r>
        </a:p>
      </dgm:t>
    </dgm:pt>
    <dgm:pt modelId="{C7B85D11-ECEB-4E11-9A7A-816AEA2F0977}" type="parTrans" cxnId="{F0E993C1-495D-4A23-9972-63BA9B032D88}">
      <dgm:prSet/>
      <dgm:spPr/>
      <dgm:t>
        <a:bodyPr/>
        <a:lstStyle/>
        <a:p>
          <a:endParaRPr lang="en-US">
            <a:latin typeface="+mn-lt"/>
            <a:ea typeface="+mn-ea"/>
          </a:endParaRPr>
        </a:p>
      </dgm:t>
    </dgm:pt>
    <dgm:pt modelId="{4B35940F-29F1-4201-8019-6305C466A8E4}" type="sibTrans" cxnId="{F0E993C1-495D-4A23-9972-63BA9B032D88}">
      <dgm:prSet/>
      <dgm:spPr/>
      <dgm:t>
        <a:bodyPr/>
        <a:lstStyle/>
        <a:p>
          <a:endParaRPr lang="en-US">
            <a:latin typeface="+mn-lt"/>
            <a:ea typeface="+mn-ea"/>
          </a:endParaRPr>
        </a:p>
      </dgm:t>
    </dgm:pt>
    <dgm:pt modelId="{47CD3F04-A7D2-464E-96C3-089191256422}">
      <dgm:prSet phldrT="[文字]"/>
      <dgm:spPr>
        <a:xfrm>
          <a:off x="0" y="251469"/>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gm:spPr>
      <dgm:t>
        <a:bodyPr/>
        <a:lstStyle/>
        <a:p>
          <a:pPr>
            <a:buNone/>
          </a:pPr>
          <a:r>
            <a:rPr lang="en-US">
              <a:solidFill>
                <a:srgbClr val="000000">
                  <a:hueOff val="0"/>
                  <a:satOff val="0"/>
                  <a:lumOff val="0"/>
                  <a:alphaOff val="0"/>
                </a:srgbClr>
              </a:solidFill>
              <a:latin typeface="+mn-lt"/>
              <a:ea typeface="+mn-ea"/>
              <a:cs typeface="+mn-cs"/>
            </a:rPr>
            <a:t>Error check</a:t>
          </a:r>
        </a:p>
      </dgm:t>
    </dgm:pt>
    <dgm:pt modelId="{2D0084CE-8255-4203-8CFB-562FBBC80FC9}" type="parTrans" cxnId="{80EDAB68-5021-47EB-A78B-3BC568BDC902}">
      <dgm:prSet/>
      <dgm:spPr/>
      <dgm:t>
        <a:bodyPr/>
        <a:lstStyle/>
        <a:p>
          <a:endParaRPr lang="en-US">
            <a:latin typeface="+mn-lt"/>
            <a:ea typeface="+mn-ea"/>
          </a:endParaRPr>
        </a:p>
      </dgm:t>
    </dgm:pt>
    <dgm:pt modelId="{4C6894AB-911D-4D32-8D8A-9DFA6F1E1CE8}" type="sibTrans" cxnId="{80EDAB68-5021-47EB-A78B-3BC568BDC902}">
      <dgm:prSet/>
      <dgm:spPr/>
      <dgm:t>
        <a:bodyPr/>
        <a:lstStyle/>
        <a:p>
          <a:endParaRPr lang="en-US">
            <a:latin typeface="+mn-lt"/>
            <a:ea typeface="+mn-ea"/>
          </a:endParaRPr>
        </a:p>
      </dgm:t>
    </dgm:pt>
    <dgm:pt modelId="{167E1D49-9F06-4B81-ADB5-295D98E8C06A}">
      <dgm:prSet phldrT="[文字]"/>
      <dgm:spPr>
        <a:xfrm>
          <a:off x="2057400" y="251469"/>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gm:spPr>
      <dgm:t>
        <a:bodyPr/>
        <a:lstStyle/>
        <a:p>
          <a:pPr>
            <a:buNone/>
          </a:pPr>
          <a:r>
            <a:rPr lang="en-US" err="1">
              <a:solidFill>
                <a:srgbClr val="000000">
                  <a:hueOff val="0"/>
                  <a:satOff val="0"/>
                  <a:lumOff val="0"/>
                  <a:alphaOff val="0"/>
                </a:srgbClr>
              </a:solidFill>
              <a:latin typeface="+mn-lt"/>
              <a:ea typeface="+mn-ea"/>
              <a:cs typeface="+mn-cs"/>
            </a:rPr>
            <a:t>User@MTD</a:t>
          </a:r>
          <a:endParaRPr lang="en-US">
            <a:solidFill>
              <a:srgbClr val="000000">
                <a:hueOff val="0"/>
                <a:satOff val="0"/>
                <a:lumOff val="0"/>
                <a:alphaOff val="0"/>
              </a:srgbClr>
            </a:solidFill>
            <a:latin typeface="+mn-lt"/>
            <a:ea typeface="+mn-ea"/>
            <a:cs typeface="+mn-cs"/>
          </a:endParaRPr>
        </a:p>
      </dgm:t>
    </dgm:pt>
    <dgm:pt modelId="{F0EFB631-4FA2-40C8-B925-BA5DB8A6B0BC}" type="parTrans" cxnId="{ED5EE5D7-552E-4DFB-9B6B-9E61C9D2F9A7}">
      <dgm:prSet/>
      <dgm:spPr/>
      <dgm:t>
        <a:bodyPr/>
        <a:lstStyle/>
        <a:p>
          <a:endParaRPr lang="en-US">
            <a:latin typeface="+mn-lt"/>
            <a:ea typeface="+mn-ea"/>
          </a:endParaRPr>
        </a:p>
      </dgm:t>
    </dgm:pt>
    <dgm:pt modelId="{2544DBE6-2E35-49D2-8E60-069FEA3E274B}" type="sibTrans" cxnId="{ED5EE5D7-552E-4DFB-9B6B-9E61C9D2F9A7}">
      <dgm:prSet/>
      <dgm:spPr/>
      <dgm:t>
        <a:bodyPr/>
        <a:lstStyle/>
        <a:p>
          <a:endParaRPr lang="en-US">
            <a:latin typeface="+mn-lt"/>
            <a:ea typeface="+mn-ea"/>
          </a:endParaRPr>
        </a:p>
      </dgm:t>
    </dgm:pt>
    <dgm:pt modelId="{EC5A75F1-F2F3-49C4-BC7E-37DED08D8AA0}">
      <dgm:prSet phldrT="[文字]" custT="1"/>
      <dgm:spPr>
        <a:xfrm rot="10800000">
          <a:off x="0" y="706588"/>
          <a:ext cx="4114800" cy="711961"/>
        </a:xfrm>
        <a:prstGeom prst="upArrowCallout">
          <a:avLst/>
        </a:prstGeom>
        <a:solidFill>
          <a:srgbClr val="6EA6FF">
            <a:hueOff val="0"/>
            <a:satOff val="0"/>
            <a:lumOff val="0"/>
            <a:alphaOff val="0"/>
          </a:srgbClr>
        </a:solidFill>
        <a:ln w="12700" cap="flat" cmpd="sng" algn="ctr">
          <a:solidFill>
            <a:srgbClr val="051243">
              <a:hueOff val="0"/>
              <a:satOff val="0"/>
              <a:lumOff val="0"/>
              <a:alphaOff val="0"/>
            </a:srgbClr>
          </a:solidFill>
          <a:prstDash val="solid"/>
          <a:miter lim="800000"/>
        </a:ln>
        <a:effectLst/>
      </dgm:spPr>
      <dgm:t>
        <a:bodyPr/>
        <a:lstStyle/>
        <a:p>
          <a:pPr>
            <a:buNone/>
          </a:pPr>
          <a:r>
            <a:rPr lang="en-US" sz="1000" dirty="0">
              <a:solidFill>
                <a:srgbClr val="051243"/>
              </a:solidFill>
              <a:latin typeface="+mn-lt"/>
              <a:ea typeface="+mn-ea"/>
              <a:cs typeface="+mn-cs"/>
            </a:rPr>
            <a:t>Purview Import</a:t>
          </a:r>
        </a:p>
      </dgm:t>
    </dgm:pt>
    <dgm:pt modelId="{17F62D89-AADC-49B2-A8C5-2E59862659EC}" type="parTrans" cxnId="{C7C4BA27-F0DB-41E4-B060-B9D53099F877}">
      <dgm:prSet/>
      <dgm:spPr/>
      <dgm:t>
        <a:bodyPr/>
        <a:lstStyle/>
        <a:p>
          <a:endParaRPr lang="en-US">
            <a:latin typeface="+mn-lt"/>
            <a:ea typeface="+mn-ea"/>
          </a:endParaRPr>
        </a:p>
      </dgm:t>
    </dgm:pt>
    <dgm:pt modelId="{3A475977-B53D-4FD7-8E5D-F575BC867669}" type="sibTrans" cxnId="{C7C4BA27-F0DB-41E4-B060-B9D53099F877}">
      <dgm:prSet/>
      <dgm:spPr/>
      <dgm:t>
        <a:bodyPr/>
        <a:lstStyle/>
        <a:p>
          <a:endParaRPr lang="en-US">
            <a:latin typeface="+mn-lt"/>
            <a:ea typeface="+mn-ea"/>
          </a:endParaRPr>
        </a:p>
      </dgm:t>
    </dgm:pt>
    <dgm:pt modelId="{327A2C22-C874-49B3-9E1D-982AEA220494}">
      <dgm:prSet phldrT="[文字]"/>
      <dgm:spPr>
        <a:xfrm>
          <a:off x="0" y="956486"/>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gm:spPr>
      <dgm:t>
        <a:bodyPr/>
        <a:lstStyle/>
        <a:p>
          <a:pPr>
            <a:buNone/>
          </a:pPr>
          <a:r>
            <a:rPr lang="en-US">
              <a:solidFill>
                <a:srgbClr val="000000">
                  <a:hueOff val="0"/>
                  <a:satOff val="0"/>
                  <a:lumOff val="0"/>
                  <a:alphaOff val="0"/>
                </a:srgbClr>
              </a:solidFill>
              <a:latin typeface="+mn-lt"/>
              <a:ea typeface="+mn-ea"/>
              <a:cs typeface="+mn-cs"/>
            </a:rPr>
            <a:t>Count check</a:t>
          </a:r>
        </a:p>
      </dgm:t>
    </dgm:pt>
    <dgm:pt modelId="{343B4C25-8CAA-4727-8290-06407944A702}" type="parTrans" cxnId="{C5CEBCC0-ADE5-4F86-BF78-BDA2ED89D6CC}">
      <dgm:prSet/>
      <dgm:spPr/>
      <dgm:t>
        <a:bodyPr/>
        <a:lstStyle/>
        <a:p>
          <a:endParaRPr lang="en-US">
            <a:latin typeface="+mn-lt"/>
            <a:ea typeface="+mn-ea"/>
          </a:endParaRPr>
        </a:p>
      </dgm:t>
    </dgm:pt>
    <dgm:pt modelId="{11BF9D4A-1B8E-45FF-8197-FEB109AAFC4E}" type="sibTrans" cxnId="{C5CEBCC0-ADE5-4F86-BF78-BDA2ED89D6CC}">
      <dgm:prSet/>
      <dgm:spPr/>
      <dgm:t>
        <a:bodyPr/>
        <a:lstStyle/>
        <a:p>
          <a:endParaRPr lang="en-US">
            <a:latin typeface="+mn-lt"/>
            <a:ea typeface="+mn-ea"/>
          </a:endParaRPr>
        </a:p>
      </dgm:t>
    </dgm:pt>
    <dgm:pt modelId="{E9F4DEBC-ADCE-4881-8C45-51528547F2CC}">
      <dgm:prSet phldrT="[文字]"/>
      <dgm:spPr>
        <a:xfrm>
          <a:off x="2057400" y="956486"/>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gm:spPr>
      <dgm:t>
        <a:bodyPr/>
        <a:lstStyle/>
        <a:p>
          <a:pPr>
            <a:buNone/>
          </a:pPr>
          <a:r>
            <a:rPr lang="en-US" err="1">
              <a:solidFill>
                <a:srgbClr val="000000">
                  <a:hueOff val="0"/>
                  <a:satOff val="0"/>
                  <a:lumOff val="0"/>
                  <a:alphaOff val="0"/>
                </a:srgbClr>
              </a:solidFill>
              <a:latin typeface="+mn-lt"/>
              <a:ea typeface="+mn-ea"/>
              <a:cs typeface="+mn-cs"/>
            </a:rPr>
            <a:t>IT@Purview</a:t>
          </a:r>
          <a:endParaRPr lang="en-US">
            <a:solidFill>
              <a:srgbClr val="000000">
                <a:hueOff val="0"/>
                <a:satOff val="0"/>
                <a:lumOff val="0"/>
                <a:alphaOff val="0"/>
              </a:srgbClr>
            </a:solidFill>
            <a:latin typeface="+mn-lt"/>
            <a:ea typeface="+mn-ea"/>
            <a:cs typeface="+mn-cs"/>
          </a:endParaRPr>
        </a:p>
      </dgm:t>
    </dgm:pt>
    <dgm:pt modelId="{CAF11B92-C83D-4013-9041-4FED0387437D}" type="parTrans" cxnId="{71A7DD21-3C9E-4215-BA4F-0E0521B0170B}">
      <dgm:prSet/>
      <dgm:spPr/>
      <dgm:t>
        <a:bodyPr/>
        <a:lstStyle/>
        <a:p>
          <a:endParaRPr lang="en-US">
            <a:latin typeface="+mn-lt"/>
            <a:ea typeface="+mn-ea"/>
          </a:endParaRPr>
        </a:p>
      </dgm:t>
    </dgm:pt>
    <dgm:pt modelId="{59D56BBF-A182-44C2-8A2C-8F0C9AC9FA43}" type="sibTrans" cxnId="{71A7DD21-3C9E-4215-BA4F-0E0521B0170B}">
      <dgm:prSet/>
      <dgm:spPr/>
      <dgm:t>
        <a:bodyPr/>
        <a:lstStyle/>
        <a:p>
          <a:endParaRPr lang="en-US">
            <a:latin typeface="+mn-lt"/>
            <a:ea typeface="+mn-ea"/>
          </a:endParaRPr>
        </a:p>
      </dgm:t>
    </dgm:pt>
    <dgm:pt modelId="{CBEF8422-72A2-4DBC-8F5C-19D5613EE9CC}">
      <dgm:prSet phldrT="[文字]" custT="1"/>
      <dgm:spPr>
        <a:xfrm rot="10800000">
          <a:off x="0" y="1411605"/>
          <a:ext cx="4114800" cy="711961"/>
        </a:xfrm>
        <a:prstGeom prst="upArrowCallout">
          <a:avLst/>
        </a:prstGeom>
        <a:solidFill>
          <a:srgbClr val="6EA6FF">
            <a:hueOff val="0"/>
            <a:satOff val="0"/>
            <a:lumOff val="0"/>
            <a:alphaOff val="0"/>
          </a:srgbClr>
        </a:solidFill>
        <a:ln w="12700" cap="flat" cmpd="sng" algn="ctr">
          <a:solidFill>
            <a:srgbClr val="051243">
              <a:hueOff val="0"/>
              <a:satOff val="0"/>
              <a:lumOff val="0"/>
              <a:alphaOff val="0"/>
            </a:srgbClr>
          </a:solidFill>
          <a:prstDash val="solid"/>
          <a:miter lim="800000"/>
        </a:ln>
        <a:effectLst/>
      </dgm:spPr>
      <dgm:t>
        <a:bodyPr/>
        <a:lstStyle/>
        <a:p>
          <a:pPr>
            <a:buNone/>
          </a:pPr>
          <a:r>
            <a:rPr lang="zh-TW" altLang="en-US" sz="1000" dirty="0">
              <a:solidFill>
                <a:srgbClr val="051243"/>
              </a:solidFill>
              <a:latin typeface="+mn-lt"/>
              <a:ea typeface="+mn-ea"/>
              <a:cs typeface="+mn-cs"/>
            </a:rPr>
            <a:t>基本項目檢查</a:t>
          </a:r>
          <a:endParaRPr lang="en-US" sz="1000" dirty="0">
            <a:solidFill>
              <a:srgbClr val="051243"/>
            </a:solidFill>
            <a:latin typeface="+mn-lt"/>
            <a:ea typeface="+mn-ea"/>
            <a:cs typeface="+mn-cs"/>
          </a:endParaRPr>
        </a:p>
      </dgm:t>
    </dgm:pt>
    <dgm:pt modelId="{720754EA-570B-40A8-9A5E-75B7DBD436A4}" type="parTrans" cxnId="{19A8DEB4-1D59-4F56-968F-D3168DE9F569}">
      <dgm:prSet/>
      <dgm:spPr/>
      <dgm:t>
        <a:bodyPr/>
        <a:lstStyle/>
        <a:p>
          <a:endParaRPr lang="en-US">
            <a:latin typeface="+mn-lt"/>
            <a:ea typeface="+mn-ea"/>
          </a:endParaRPr>
        </a:p>
      </dgm:t>
    </dgm:pt>
    <dgm:pt modelId="{333DFCD6-2AB0-4202-B826-045BCB8E8777}" type="sibTrans" cxnId="{19A8DEB4-1D59-4F56-968F-D3168DE9F569}">
      <dgm:prSet/>
      <dgm:spPr/>
      <dgm:t>
        <a:bodyPr/>
        <a:lstStyle/>
        <a:p>
          <a:endParaRPr lang="en-US">
            <a:latin typeface="+mn-lt"/>
            <a:ea typeface="+mn-ea"/>
          </a:endParaRPr>
        </a:p>
      </dgm:t>
    </dgm:pt>
    <dgm:pt modelId="{4960F9DA-E675-4D54-B94D-1284E967C713}">
      <dgm:prSet phldrT="[文字]"/>
      <dgm:spPr>
        <a:xfrm>
          <a:off x="0" y="1661504"/>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gm:spPr>
      <dgm:t>
        <a:bodyPr/>
        <a:lstStyle/>
        <a:p>
          <a:pPr>
            <a:buNone/>
          </a:pPr>
          <a:r>
            <a:rPr lang="en-US">
              <a:solidFill>
                <a:srgbClr val="000000">
                  <a:hueOff val="0"/>
                  <a:satOff val="0"/>
                  <a:lumOff val="0"/>
                  <a:alphaOff val="0"/>
                </a:srgbClr>
              </a:solidFill>
              <a:latin typeface="+mn-lt"/>
              <a:ea typeface="+mn-ea"/>
              <a:cs typeface="+mn-cs"/>
            </a:rPr>
            <a:t>Attribute check</a:t>
          </a:r>
        </a:p>
      </dgm:t>
    </dgm:pt>
    <dgm:pt modelId="{DD0C016F-6320-4949-B290-25DB98C7983B}" type="parTrans" cxnId="{A01C9623-827B-4739-977C-39EEAE9B28EE}">
      <dgm:prSet/>
      <dgm:spPr/>
      <dgm:t>
        <a:bodyPr/>
        <a:lstStyle/>
        <a:p>
          <a:endParaRPr lang="en-US">
            <a:latin typeface="+mn-lt"/>
            <a:ea typeface="+mn-ea"/>
          </a:endParaRPr>
        </a:p>
      </dgm:t>
    </dgm:pt>
    <dgm:pt modelId="{EA923074-D4A1-4D73-BDD8-DF0A5129B5A7}" type="sibTrans" cxnId="{A01C9623-827B-4739-977C-39EEAE9B28EE}">
      <dgm:prSet/>
      <dgm:spPr/>
      <dgm:t>
        <a:bodyPr/>
        <a:lstStyle/>
        <a:p>
          <a:endParaRPr lang="en-US">
            <a:latin typeface="+mn-lt"/>
            <a:ea typeface="+mn-ea"/>
          </a:endParaRPr>
        </a:p>
      </dgm:t>
    </dgm:pt>
    <dgm:pt modelId="{D408AC3F-B51C-4B2A-9E74-C4826DDE1F20}">
      <dgm:prSet phldrT="[文字]" custT="1"/>
      <dgm:spPr>
        <a:xfrm rot="10800000">
          <a:off x="0" y="2116623"/>
          <a:ext cx="4114800" cy="711961"/>
        </a:xfrm>
        <a:prstGeom prst="upArrowCallout">
          <a:avLst/>
        </a:prstGeom>
        <a:solidFill>
          <a:srgbClr val="6EA6FF">
            <a:hueOff val="0"/>
            <a:satOff val="0"/>
            <a:lumOff val="0"/>
            <a:alphaOff val="0"/>
          </a:srgbClr>
        </a:solidFill>
        <a:ln w="12700" cap="flat" cmpd="sng" algn="ctr">
          <a:solidFill>
            <a:srgbClr val="051243">
              <a:hueOff val="0"/>
              <a:satOff val="0"/>
              <a:lumOff val="0"/>
              <a:alphaOff val="0"/>
            </a:srgbClr>
          </a:solidFill>
          <a:prstDash val="solid"/>
          <a:miter lim="800000"/>
        </a:ln>
        <a:effectLst/>
      </dgm:spPr>
      <dgm:t>
        <a:bodyPr/>
        <a:lstStyle/>
        <a:p>
          <a:pPr>
            <a:buNone/>
          </a:pPr>
          <a:r>
            <a:rPr lang="zh-TW" altLang="en-US" sz="1000" dirty="0">
              <a:solidFill>
                <a:srgbClr val="051243"/>
              </a:solidFill>
              <a:latin typeface="+mn-lt"/>
              <a:ea typeface="+mn-ea"/>
              <a:cs typeface="+mn-cs"/>
            </a:rPr>
            <a:t>資料關係檢查</a:t>
          </a:r>
          <a:endParaRPr lang="en-US" sz="1000" dirty="0">
            <a:solidFill>
              <a:srgbClr val="051243"/>
            </a:solidFill>
            <a:latin typeface="+mn-lt"/>
            <a:ea typeface="+mn-ea"/>
            <a:cs typeface="+mn-cs"/>
          </a:endParaRPr>
        </a:p>
      </dgm:t>
    </dgm:pt>
    <dgm:pt modelId="{84B4BDC0-7364-4968-B3D6-1FDA3CC7E64F}" type="parTrans" cxnId="{C396CF58-94F6-4237-B891-2162C3A5DD69}">
      <dgm:prSet/>
      <dgm:spPr/>
      <dgm:t>
        <a:bodyPr/>
        <a:lstStyle/>
        <a:p>
          <a:endParaRPr lang="en-US">
            <a:latin typeface="+mn-lt"/>
            <a:ea typeface="+mn-ea"/>
          </a:endParaRPr>
        </a:p>
      </dgm:t>
    </dgm:pt>
    <dgm:pt modelId="{521B182F-552A-4143-81F5-75B03B7B6C73}" type="sibTrans" cxnId="{C396CF58-94F6-4237-B891-2162C3A5DD69}">
      <dgm:prSet/>
      <dgm:spPr/>
      <dgm:t>
        <a:bodyPr/>
        <a:lstStyle/>
        <a:p>
          <a:endParaRPr lang="en-US">
            <a:latin typeface="+mn-lt"/>
            <a:ea typeface="+mn-ea"/>
          </a:endParaRPr>
        </a:p>
      </dgm:t>
    </dgm:pt>
    <dgm:pt modelId="{4D44F8B5-CE3D-4456-9DF3-B3B9652D5239}">
      <dgm:prSet phldrT="[文字]" custT="1"/>
      <dgm:spPr>
        <a:xfrm>
          <a:off x="0" y="2821640"/>
          <a:ext cx="4114800" cy="462913"/>
        </a:xfrm>
        <a:prstGeom prst="rect">
          <a:avLst/>
        </a:prstGeom>
        <a:solidFill>
          <a:srgbClr val="6EA6FF">
            <a:hueOff val="0"/>
            <a:satOff val="0"/>
            <a:lumOff val="0"/>
            <a:alphaOff val="0"/>
          </a:srgbClr>
        </a:solidFill>
        <a:ln w="12700" cap="flat" cmpd="sng" algn="ctr">
          <a:solidFill>
            <a:srgbClr val="051243">
              <a:hueOff val="0"/>
              <a:satOff val="0"/>
              <a:lumOff val="0"/>
              <a:alphaOff val="0"/>
            </a:srgbClr>
          </a:solidFill>
          <a:prstDash val="solid"/>
          <a:miter lim="800000"/>
        </a:ln>
        <a:effectLst/>
      </dgm:spPr>
      <dgm:t>
        <a:bodyPr/>
        <a:lstStyle/>
        <a:p>
          <a:pPr>
            <a:buNone/>
          </a:pPr>
          <a:r>
            <a:rPr lang="zh-TW" altLang="en-US" sz="1000" dirty="0">
              <a:solidFill>
                <a:srgbClr val="051243"/>
              </a:solidFill>
              <a:latin typeface="+mn-lt"/>
              <a:ea typeface="+mn-ea"/>
              <a:cs typeface="+mn-cs"/>
            </a:rPr>
            <a:t>資產關係檢查</a:t>
          </a:r>
          <a:endParaRPr lang="en-US" sz="1000" dirty="0">
            <a:solidFill>
              <a:srgbClr val="051243"/>
            </a:solidFill>
            <a:latin typeface="+mn-lt"/>
            <a:ea typeface="+mn-ea"/>
            <a:cs typeface="+mn-cs"/>
          </a:endParaRPr>
        </a:p>
      </dgm:t>
    </dgm:pt>
    <dgm:pt modelId="{47AA4A7E-C03D-421D-9D43-8EE37FD83836}" type="parTrans" cxnId="{C617172D-AE22-4162-806F-45309DAB2AFB}">
      <dgm:prSet/>
      <dgm:spPr/>
      <dgm:t>
        <a:bodyPr/>
        <a:lstStyle/>
        <a:p>
          <a:endParaRPr lang="en-US">
            <a:latin typeface="+mn-lt"/>
            <a:ea typeface="+mn-ea"/>
          </a:endParaRPr>
        </a:p>
      </dgm:t>
    </dgm:pt>
    <dgm:pt modelId="{41286842-AE61-409B-A9A5-BF347ED08317}" type="sibTrans" cxnId="{C617172D-AE22-4162-806F-45309DAB2AFB}">
      <dgm:prSet/>
      <dgm:spPr/>
      <dgm:t>
        <a:bodyPr/>
        <a:lstStyle/>
        <a:p>
          <a:endParaRPr lang="en-US">
            <a:latin typeface="+mn-lt"/>
            <a:ea typeface="+mn-ea"/>
          </a:endParaRPr>
        </a:p>
      </dgm:t>
    </dgm:pt>
    <dgm:pt modelId="{D635928F-1B19-4F8B-9AC6-372CF048EAED}">
      <dgm:prSet phldrT="[文字]"/>
      <dgm:spPr>
        <a:xfrm>
          <a:off x="2057400" y="1661504"/>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gm:spPr>
      <dgm:t>
        <a:bodyPr/>
        <a:lstStyle/>
        <a:p>
          <a:pPr>
            <a:buNone/>
          </a:pPr>
          <a:r>
            <a:rPr lang="en-US" err="1">
              <a:solidFill>
                <a:srgbClr val="000000">
                  <a:hueOff val="0"/>
                  <a:satOff val="0"/>
                  <a:lumOff val="0"/>
                  <a:alphaOff val="0"/>
                </a:srgbClr>
              </a:solidFill>
              <a:latin typeface="+mn-lt"/>
              <a:ea typeface="+mn-ea"/>
              <a:cs typeface="+mn-cs"/>
            </a:rPr>
            <a:t>User@Purview</a:t>
          </a:r>
          <a:endParaRPr lang="en-US">
            <a:solidFill>
              <a:srgbClr val="000000">
                <a:hueOff val="0"/>
                <a:satOff val="0"/>
                <a:lumOff val="0"/>
                <a:alphaOff val="0"/>
              </a:srgbClr>
            </a:solidFill>
            <a:latin typeface="+mn-lt"/>
            <a:ea typeface="+mn-ea"/>
            <a:cs typeface="+mn-cs"/>
          </a:endParaRPr>
        </a:p>
      </dgm:t>
    </dgm:pt>
    <dgm:pt modelId="{55F5B6D5-534C-479C-887A-14C6A6CE15E7}" type="parTrans" cxnId="{2A70D4C7-8AFF-4174-AB91-D51280FFB1C9}">
      <dgm:prSet/>
      <dgm:spPr/>
      <dgm:t>
        <a:bodyPr/>
        <a:lstStyle/>
        <a:p>
          <a:endParaRPr lang="en-US">
            <a:latin typeface="+mn-lt"/>
            <a:ea typeface="+mn-ea"/>
          </a:endParaRPr>
        </a:p>
      </dgm:t>
    </dgm:pt>
    <dgm:pt modelId="{A085BD9D-23BD-48E5-8FC7-B4A2DC90B204}" type="sibTrans" cxnId="{2A70D4C7-8AFF-4174-AB91-D51280FFB1C9}">
      <dgm:prSet/>
      <dgm:spPr/>
      <dgm:t>
        <a:bodyPr/>
        <a:lstStyle/>
        <a:p>
          <a:endParaRPr lang="en-US">
            <a:latin typeface="+mn-lt"/>
            <a:ea typeface="+mn-ea"/>
          </a:endParaRPr>
        </a:p>
      </dgm:t>
    </dgm:pt>
    <dgm:pt modelId="{0E17C474-5E29-44EA-954B-8EDFE76E0466}">
      <dgm:prSet phldrT="[文字]"/>
      <dgm:spPr>
        <a:xfrm>
          <a:off x="2057400" y="2366521"/>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gm:spPr>
      <dgm:t>
        <a:bodyPr/>
        <a:lstStyle/>
        <a:p>
          <a:pPr>
            <a:buNone/>
          </a:pPr>
          <a:r>
            <a:rPr lang="en-US" err="1">
              <a:solidFill>
                <a:srgbClr val="000000">
                  <a:hueOff val="0"/>
                  <a:satOff val="0"/>
                  <a:lumOff val="0"/>
                  <a:alphaOff val="0"/>
                </a:srgbClr>
              </a:solidFill>
              <a:latin typeface="+mn-lt"/>
              <a:ea typeface="+mn-ea"/>
              <a:cs typeface="+mn-cs"/>
            </a:rPr>
            <a:t>User@Purview</a:t>
          </a:r>
          <a:endParaRPr lang="en-US">
            <a:solidFill>
              <a:srgbClr val="000000">
                <a:hueOff val="0"/>
                <a:satOff val="0"/>
                <a:lumOff val="0"/>
                <a:alphaOff val="0"/>
              </a:srgbClr>
            </a:solidFill>
            <a:latin typeface="+mn-lt"/>
            <a:ea typeface="+mn-ea"/>
            <a:cs typeface="+mn-cs"/>
          </a:endParaRPr>
        </a:p>
      </dgm:t>
    </dgm:pt>
    <dgm:pt modelId="{C01F4C89-7CC1-4773-9795-DC4B068002B0}" type="parTrans" cxnId="{67138F98-6AFA-4424-B803-63CD407E7632}">
      <dgm:prSet/>
      <dgm:spPr/>
      <dgm:t>
        <a:bodyPr/>
        <a:lstStyle/>
        <a:p>
          <a:endParaRPr lang="en-US">
            <a:latin typeface="+mn-lt"/>
            <a:ea typeface="+mn-ea"/>
          </a:endParaRPr>
        </a:p>
      </dgm:t>
    </dgm:pt>
    <dgm:pt modelId="{EC3D5E0A-4F10-4A4C-AA32-61638FA566EA}" type="sibTrans" cxnId="{67138F98-6AFA-4424-B803-63CD407E7632}">
      <dgm:prSet/>
      <dgm:spPr/>
      <dgm:t>
        <a:bodyPr/>
        <a:lstStyle/>
        <a:p>
          <a:endParaRPr lang="en-US">
            <a:latin typeface="+mn-lt"/>
            <a:ea typeface="+mn-ea"/>
          </a:endParaRPr>
        </a:p>
      </dgm:t>
    </dgm:pt>
    <dgm:pt modelId="{0B145A9E-650A-4D6D-BB3E-86E68F6D3D8E}">
      <dgm:prSet phldrT="[文字]"/>
      <dgm:spPr>
        <a:xfrm>
          <a:off x="0" y="2366521"/>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gm:spPr>
      <dgm:t>
        <a:bodyPr/>
        <a:lstStyle/>
        <a:p>
          <a:pPr>
            <a:buNone/>
          </a:pPr>
          <a:r>
            <a:rPr lang="en-US">
              <a:solidFill>
                <a:srgbClr val="000000">
                  <a:hueOff val="0"/>
                  <a:satOff val="0"/>
                  <a:lumOff val="0"/>
                  <a:alphaOff val="0"/>
                </a:srgbClr>
              </a:solidFill>
              <a:latin typeface="+mn-lt"/>
              <a:ea typeface="+mn-ea"/>
              <a:cs typeface="+mn-cs"/>
            </a:rPr>
            <a:t>Data Relation</a:t>
          </a:r>
        </a:p>
      </dgm:t>
    </dgm:pt>
    <dgm:pt modelId="{C3F21F1A-EF71-446C-BDD4-ED8AF967EC5E}" type="parTrans" cxnId="{B8DBA1AB-EDDD-472D-88BE-C9DAA0C5533D}">
      <dgm:prSet/>
      <dgm:spPr/>
      <dgm:t>
        <a:bodyPr/>
        <a:lstStyle/>
        <a:p>
          <a:endParaRPr lang="en-US">
            <a:latin typeface="+mn-lt"/>
            <a:ea typeface="+mn-ea"/>
          </a:endParaRPr>
        </a:p>
      </dgm:t>
    </dgm:pt>
    <dgm:pt modelId="{3DE902C9-933C-496E-90EA-CF927EA10554}" type="sibTrans" cxnId="{B8DBA1AB-EDDD-472D-88BE-C9DAA0C5533D}">
      <dgm:prSet/>
      <dgm:spPr/>
      <dgm:t>
        <a:bodyPr/>
        <a:lstStyle/>
        <a:p>
          <a:endParaRPr lang="en-US">
            <a:latin typeface="+mn-lt"/>
            <a:ea typeface="+mn-ea"/>
          </a:endParaRPr>
        </a:p>
      </dgm:t>
    </dgm:pt>
    <dgm:pt modelId="{C8B73483-8818-4B93-86CB-6619AE5FC2E3}">
      <dgm:prSet phldrT="[文字]"/>
      <dgm:spPr>
        <a:xfrm>
          <a:off x="2057400" y="3062355"/>
          <a:ext cx="2057399" cy="212940"/>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gm:spPr>
      <dgm:t>
        <a:bodyPr/>
        <a:lstStyle/>
        <a:p>
          <a:pPr>
            <a:buNone/>
          </a:pPr>
          <a:r>
            <a:rPr lang="en-US" err="1">
              <a:solidFill>
                <a:srgbClr val="000000">
                  <a:hueOff val="0"/>
                  <a:satOff val="0"/>
                  <a:lumOff val="0"/>
                  <a:alphaOff val="0"/>
                </a:srgbClr>
              </a:solidFill>
              <a:latin typeface="+mn-lt"/>
              <a:ea typeface="+mn-ea"/>
              <a:cs typeface="+mn-cs"/>
            </a:rPr>
            <a:t>IT@Purview</a:t>
          </a:r>
          <a:endParaRPr lang="en-US">
            <a:solidFill>
              <a:srgbClr val="000000">
                <a:hueOff val="0"/>
                <a:satOff val="0"/>
                <a:lumOff val="0"/>
                <a:alphaOff val="0"/>
              </a:srgbClr>
            </a:solidFill>
            <a:latin typeface="+mn-lt"/>
            <a:ea typeface="+mn-ea"/>
            <a:cs typeface="+mn-cs"/>
          </a:endParaRPr>
        </a:p>
      </dgm:t>
    </dgm:pt>
    <dgm:pt modelId="{81C73567-AF60-4560-B3C3-D45261D6AA76}" type="parTrans" cxnId="{C019B19C-564D-4C71-B94A-99A266904F7F}">
      <dgm:prSet/>
      <dgm:spPr/>
      <dgm:t>
        <a:bodyPr/>
        <a:lstStyle/>
        <a:p>
          <a:endParaRPr lang="en-US">
            <a:latin typeface="+mn-lt"/>
            <a:ea typeface="+mn-ea"/>
          </a:endParaRPr>
        </a:p>
      </dgm:t>
    </dgm:pt>
    <dgm:pt modelId="{E52FAB6E-A50F-4B0A-8F70-7BB6C9965D68}" type="sibTrans" cxnId="{C019B19C-564D-4C71-B94A-99A266904F7F}">
      <dgm:prSet/>
      <dgm:spPr/>
      <dgm:t>
        <a:bodyPr/>
        <a:lstStyle/>
        <a:p>
          <a:endParaRPr lang="en-US">
            <a:latin typeface="+mn-lt"/>
            <a:ea typeface="+mn-ea"/>
          </a:endParaRPr>
        </a:p>
      </dgm:t>
    </dgm:pt>
    <dgm:pt modelId="{34F04FE9-37A8-423A-9F96-3AFDAD985CCD}">
      <dgm:prSet phldrT="[文字]"/>
      <dgm:spPr>
        <a:xfrm>
          <a:off x="0" y="3062355"/>
          <a:ext cx="2057399" cy="212940"/>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gm:spPr>
      <dgm:t>
        <a:bodyPr/>
        <a:lstStyle/>
        <a:p>
          <a:pPr>
            <a:buNone/>
          </a:pPr>
          <a:r>
            <a:rPr lang="en-US">
              <a:solidFill>
                <a:srgbClr val="000000">
                  <a:hueOff val="0"/>
                  <a:satOff val="0"/>
                  <a:lumOff val="0"/>
                  <a:alphaOff val="0"/>
                </a:srgbClr>
              </a:solidFill>
              <a:latin typeface="+mn-lt"/>
              <a:ea typeface="+mn-ea"/>
              <a:cs typeface="+mn-cs"/>
            </a:rPr>
            <a:t>Asset Relation</a:t>
          </a:r>
        </a:p>
      </dgm:t>
    </dgm:pt>
    <dgm:pt modelId="{4A1438C0-0E77-4ED1-A3C1-62465E43D106}" type="parTrans" cxnId="{6F5D9459-1D71-434F-A935-B076335652DC}">
      <dgm:prSet/>
      <dgm:spPr/>
      <dgm:t>
        <a:bodyPr/>
        <a:lstStyle/>
        <a:p>
          <a:endParaRPr lang="en-US">
            <a:latin typeface="+mn-lt"/>
            <a:ea typeface="+mn-ea"/>
          </a:endParaRPr>
        </a:p>
      </dgm:t>
    </dgm:pt>
    <dgm:pt modelId="{37691B14-397C-46A1-BCA0-9DE9DF22BED5}" type="sibTrans" cxnId="{6F5D9459-1D71-434F-A935-B076335652DC}">
      <dgm:prSet/>
      <dgm:spPr/>
      <dgm:t>
        <a:bodyPr/>
        <a:lstStyle/>
        <a:p>
          <a:endParaRPr lang="en-US">
            <a:latin typeface="+mn-lt"/>
            <a:ea typeface="+mn-ea"/>
          </a:endParaRPr>
        </a:p>
      </dgm:t>
    </dgm:pt>
    <dgm:pt modelId="{B2364108-9AEF-4040-9D9C-EB2D418063D3}" type="pres">
      <dgm:prSet presAssocID="{BA6DDD6F-3B2E-4A59-B49B-FBA42886EBD4}" presName="Name0" presStyleCnt="0">
        <dgm:presLayoutVars>
          <dgm:dir/>
          <dgm:animLvl val="lvl"/>
          <dgm:resizeHandles val="exact"/>
        </dgm:presLayoutVars>
      </dgm:prSet>
      <dgm:spPr/>
    </dgm:pt>
    <dgm:pt modelId="{DDB1D675-A859-4149-8E81-573AA1E5BB01}" type="pres">
      <dgm:prSet presAssocID="{4D44F8B5-CE3D-4456-9DF3-B3B9652D5239}" presName="boxAndChildren" presStyleCnt="0"/>
      <dgm:spPr/>
    </dgm:pt>
    <dgm:pt modelId="{DE9C8B48-2E13-4F3C-987B-3B00FA5B0747}" type="pres">
      <dgm:prSet presAssocID="{4D44F8B5-CE3D-4456-9DF3-B3B9652D5239}" presName="parentTextBox" presStyleLbl="node1" presStyleIdx="0" presStyleCnt="5"/>
      <dgm:spPr/>
    </dgm:pt>
    <dgm:pt modelId="{71E6DF19-D979-4615-B27E-515142CB5EC9}" type="pres">
      <dgm:prSet presAssocID="{4D44F8B5-CE3D-4456-9DF3-B3B9652D5239}" presName="entireBox" presStyleLbl="node1" presStyleIdx="0" presStyleCnt="5"/>
      <dgm:spPr/>
    </dgm:pt>
    <dgm:pt modelId="{85485F13-37BD-4C63-B812-7045093CB80B}" type="pres">
      <dgm:prSet presAssocID="{4D44F8B5-CE3D-4456-9DF3-B3B9652D5239}" presName="descendantBox" presStyleCnt="0"/>
      <dgm:spPr/>
    </dgm:pt>
    <dgm:pt modelId="{55F25154-37FB-418A-A8AA-576B5ACE89B5}" type="pres">
      <dgm:prSet presAssocID="{34F04FE9-37A8-423A-9F96-3AFDAD985CCD}" presName="childTextBox" presStyleLbl="fgAccFollowNode1" presStyleIdx="0" presStyleCnt="10">
        <dgm:presLayoutVars>
          <dgm:bulletEnabled val="1"/>
        </dgm:presLayoutVars>
      </dgm:prSet>
      <dgm:spPr/>
    </dgm:pt>
    <dgm:pt modelId="{C7A1112E-733F-4A04-9A3A-9BA7999EC14C}" type="pres">
      <dgm:prSet presAssocID="{C8B73483-8818-4B93-86CB-6619AE5FC2E3}" presName="childTextBox" presStyleLbl="fgAccFollowNode1" presStyleIdx="1" presStyleCnt="10">
        <dgm:presLayoutVars>
          <dgm:bulletEnabled val="1"/>
        </dgm:presLayoutVars>
      </dgm:prSet>
      <dgm:spPr/>
    </dgm:pt>
    <dgm:pt modelId="{13DC753E-EB6C-4724-84D4-8B0375B99089}" type="pres">
      <dgm:prSet presAssocID="{521B182F-552A-4143-81F5-75B03B7B6C73}" presName="sp" presStyleCnt="0"/>
      <dgm:spPr/>
    </dgm:pt>
    <dgm:pt modelId="{0F30C389-98FF-47DF-A43A-06D098CAAC49}" type="pres">
      <dgm:prSet presAssocID="{D408AC3F-B51C-4B2A-9E74-C4826DDE1F20}" presName="arrowAndChildren" presStyleCnt="0"/>
      <dgm:spPr/>
    </dgm:pt>
    <dgm:pt modelId="{E4AB64AC-2754-4774-99BF-28F113F9A445}" type="pres">
      <dgm:prSet presAssocID="{D408AC3F-B51C-4B2A-9E74-C4826DDE1F20}" presName="parentTextArrow" presStyleLbl="node1" presStyleIdx="0" presStyleCnt="5"/>
      <dgm:spPr/>
    </dgm:pt>
    <dgm:pt modelId="{9507EE53-F502-48C6-AF1E-F0D6F8D19E85}" type="pres">
      <dgm:prSet presAssocID="{D408AC3F-B51C-4B2A-9E74-C4826DDE1F20}" presName="arrow" presStyleLbl="node1" presStyleIdx="1" presStyleCnt="5"/>
      <dgm:spPr/>
    </dgm:pt>
    <dgm:pt modelId="{2C076804-625A-442A-B32F-08FDE73DAB40}" type="pres">
      <dgm:prSet presAssocID="{D408AC3F-B51C-4B2A-9E74-C4826DDE1F20}" presName="descendantArrow" presStyleCnt="0"/>
      <dgm:spPr/>
    </dgm:pt>
    <dgm:pt modelId="{BE1760B2-81F2-4547-9A5A-A3DFCE89255D}" type="pres">
      <dgm:prSet presAssocID="{0B145A9E-650A-4D6D-BB3E-86E68F6D3D8E}" presName="childTextArrow" presStyleLbl="fgAccFollowNode1" presStyleIdx="2" presStyleCnt="10">
        <dgm:presLayoutVars>
          <dgm:bulletEnabled val="1"/>
        </dgm:presLayoutVars>
      </dgm:prSet>
      <dgm:spPr/>
    </dgm:pt>
    <dgm:pt modelId="{F8BF2B52-9C9A-4935-ADEB-E05C7066CBB0}" type="pres">
      <dgm:prSet presAssocID="{0E17C474-5E29-44EA-954B-8EDFE76E0466}" presName="childTextArrow" presStyleLbl="fgAccFollowNode1" presStyleIdx="3" presStyleCnt="10">
        <dgm:presLayoutVars>
          <dgm:bulletEnabled val="1"/>
        </dgm:presLayoutVars>
      </dgm:prSet>
      <dgm:spPr/>
    </dgm:pt>
    <dgm:pt modelId="{A0C91821-AA09-4FCF-8F98-CE686FB0C010}" type="pres">
      <dgm:prSet presAssocID="{333DFCD6-2AB0-4202-B826-045BCB8E8777}" presName="sp" presStyleCnt="0"/>
      <dgm:spPr/>
    </dgm:pt>
    <dgm:pt modelId="{66078896-0EB6-485A-9B26-7A4361E8A88E}" type="pres">
      <dgm:prSet presAssocID="{CBEF8422-72A2-4DBC-8F5C-19D5613EE9CC}" presName="arrowAndChildren" presStyleCnt="0"/>
      <dgm:spPr/>
    </dgm:pt>
    <dgm:pt modelId="{AA72AD6C-F5A7-4569-ACE0-2937F5807DD6}" type="pres">
      <dgm:prSet presAssocID="{CBEF8422-72A2-4DBC-8F5C-19D5613EE9CC}" presName="parentTextArrow" presStyleLbl="node1" presStyleIdx="1" presStyleCnt="5"/>
      <dgm:spPr/>
    </dgm:pt>
    <dgm:pt modelId="{9E729E09-D846-4A75-8816-AA4F52941E37}" type="pres">
      <dgm:prSet presAssocID="{CBEF8422-72A2-4DBC-8F5C-19D5613EE9CC}" presName="arrow" presStyleLbl="node1" presStyleIdx="2" presStyleCnt="5"/>
      <dgm:spPr/>
    </dgm:pt>
    <dgm:pt modelId="{381FFBE5-0976-4A3A-B4C9-FA55D79F6934}" type="pres">
      <dgm:prSet presAssocID="{CBEF8422-72A2-4DBC-8F5C-19D5613EE9CC}" presName="descendantArrow" presStyleCnt="0"/>
      <dgm:spPr/>
    </dgm:pt>
    <dgm:pt modelId="{C700B9D0-BCD6-4162-8E09-B9DE37982307}" type="pres">
      <dgm:prSet presAssocID="{4960F9DA-E675-4D54-B94D-1284E967C713}" presName="childTextArrow" presStyleLbl="fgAccFollowNode1" presStyleIdx="4" presStyleCnt="10">
        <dgm:presLayoutVars>
          <dgm:bulletEnabled val="1"/>
        </dgm:presLayoutVars>
      </dgm:prSet>
      <dgm:spPr/>
    </dgm:pt>
    <dgm:pt modelId="{13DDFA2E-4FA9-4DB9-9603-865FE9C9C9EA}" type="pres">
      <dgm:prSet presAssocID="{D635928F-1B19-4F8B-9AC6-372CF048EAED}" presName="childTextArrow" presStyleLbl="fgAccFollowNode1" presStyleIdx="5" presStyleCnt="10">
        <dgm:presLayoutVars>
          <dgm:bulletEnabled val="1"/>
        </dgm:presLayoutVars>
      </dgm:prSet>
      <dgm:spPr/>
    </dgm:pt>
    <dgm:pt modelId="{83098682-3EB0-4796-94B0-2695709C5F74}" type="pres">
      <dgm:prSet presAssocID="{3A475977-B53D-4FD7-8E5D-F575BC867669}" presName="sp" presStyleCnt="0"/>
      <dgm:spPr/>
    </dgm:pt>
    <dgm:pt modelId="{77BC2040-0C27-4BA5-8618-55C3300B7174}" type="pres">
      <dgm:prSet presAssocID="{EC5A75F1-F2F3-49C4-BC7E-37DED08D8AA0}" presName="arrowAndChildren" presStyleCnt="0"/>
      <dgm:spPr/>
    </dgm:pt>
    <dgm:pt modelId="{B2911F0F-DE34-48EE-8EFB-9BC9E0C3AD20}" type="pres">
      <dgm:prSet presAssocID="{EC5A75F1-F2F3-49C4-BC7E-37DED08D8AA0}" presName="parentTextArrow" presStyleLbl="node1" presStyleIdx="2" presStyleCnt="5"/>
      <dgm:spPr/>
    </dgm:pt>
    <dgm:pt modelId="{34D326EC-A4DF-48FB-886C-A8779E47143E}" type="pres">
      <dgm:prSet presAssocID="{EC5A75F1-F2F3-49C4-BC7E-37DED08D8AA0}" presName="arrow" presStyleLbl="node1" presStyleIdx="3" presStyleCnt="5"/>
      <dgm:spPr/>
    </dgm:pt>
    <dgm:pt modelId="{CDC8EE56-E721-462B-B66D-6EEA8881FD61}" type="pres">
      <dgm:prSet presAssocID="{EC5A75F1-F2F3-49C4-BC7E-37DED08D8AA0}" presName="descendantArrow" presStyleCnt="0"/>
      <dgm:spPr/>
    </dgm:pt>
    <dgm:pt modelId="{6313D101-726F-453C-92A2-FD3B4E16CF34}" type="pres">
      <dgm:prSet presAssocID="{327A2C22-C874-49B3-9E1D-982AEA220494}" presName="childTextArrow" presStyleLbl="fgAccFollowNode1" presStyleIdx="6" presStyleCnt="10">
        <dgm:presLayoutVars>
          <dgm:bulletEnabled val="1"/>
        </dgm:presLayoutVars>
      </dgm:prSet>
      <dgm:spPr/>
    </dgm:pt>
    <dgm:pt modelId="{DD585111-6058-4E5E-8EFC-C97A4801AF38}" type="pres">
      <dgm:prSet presAssocID="{E9F4DEBC-ADCE-4881-8C45-51528547F2CC}" presName="childTextArrow" presStyleLbl="fgAccFollowNode1" presStyleIdx="7" presStyleCnt="10">
        <dgm:presLayoutVars>
          <dgm:bulletEnabled val="1"/>
        </dgm:presLayoutVars>
      </dgm:prSet>
      <dgm:spPr/>
    </dgm:pt>
    <dgm:pt modelId="{7BE0A767-EB87-4B42-BC0C-71B096694A95}" type="pres">
      <dgm:prSet presAssocID="{4B35940F-29F1-4201-8019-6305C466A8E4}" presName="sp" presStyleCnt="0"/>
      <dgm:spPr/>
    </dgm:pt>
    <dgm:pt modelId="{65BA192B-5012-4687-A106-8F72BF90444A}" type="pres">
      <dgm:prSet presAssocID="{9C7E4BD5-DB13-4B60-999C-9ADF3FD2C499}" presName="arrowAndChildren" presStyleCnt="0"/>
      <dgm:spPr/>
    </dgm:pt>
    <dgm:pt modelId="{1A35254F-9900-4F3E-BF1E-D906D9717BA9}" type="pres">
      <dgm:prSet presAssocID="{9C7E4BD5-DB13-4B60-999C-9ADF3FD2C499}" presName="parentTextArrow" presStyleLbl="node1" presStyleIdx="3" presStyleCnt="5"/>
      <dgm:spPr/>
    </dgm:pt>
    <dgm:pt modelId="{6AABA403-CD06-4394-A0FA-7CDC221E01E2}" type="pres">
      <dgm:prSet presAssocID="{9C7E4BD5-DB13-4B60-999C-9ADF3FD2C499}" presName="arrow" presStyleLbl="node1" presStyleIdx="4" presStyleCnt="5"/>
      <dgm:spPr/>
    </dgm:pt>
    <dgm:pt modelId="{ADDD404B-F5E3-4D19-8913-E3305EB40CCA}" type="pres">
      <dgm:prSet presAssocID="{9C7E4BD5-DB13-4B60-999C-9ADF3FD2C499}" presName="descendantArrow" presStyleCnt="0"/>
      <dgm:spPr/>
    </dgm:pt>
    <dgm:pt modelId="{F57DC5F1-9180-4BD7-8AF5-FBE783C76A82}" type="pres">
      <dgm:prSet presAssocID="{47CD3F04-A7D2-464E-96C3-089191256422}" presName="childTextArrow" presStyleLbl="fgAccFollowNode1" presStyleIdx="8" presStyleCnt="10">
        <dgm:presLayoutVars>
          <dgm:bulletEnabled val="1"/>
        </dgm:presLayoutVars>
      </dgm:prSet>
      <dgm:spPr/>
    </dgm:pt>
    <dgm:pt modelId="{21E56862-C193-43BB-93F5-F9E233725B45}" type="pres">
      <dgm:prSet presAssocID="{167E1D49-9F06-4B81-ADB5-295D98E8C06A}" presName="childTextArrow" presStyleLbl="fgAccFollowNode1" presStyleIdx="9" presStyleCnt="10">
        <dgm:presLayoutVars>
          <dgm:bulletEnabled val="1"/>
        </dgm:presLayoutVars>
      </dgm:prSet>
      <dgm:spPr/>
    </dgm:pt>
  </dgm:ptLst>
  <dgm:cxnLst>
    <dgm:cxn modelId="{DD0F6712-4F13-4038-ACBB-2F323EAE289B}" type="presOf" srcId="{C8B73483-8818-4B93-86CB-6619AE5FC2E3}" destId="{C7A1112E-733F-4A04-9A3A-9BA7999EC14C}" srcOrd="0" destOrd="0" presId="urn:microsoft.com/office/officeart/2005/8/layout/process4"/>
    <dgm:cxn modelId="{CE1CEC17-9BBC-4393-9F5D-5CF5BC1B6D59}" type="presOf" srcId="{CBEF8422-72A2-4DBC-8F5C-19D5613EE9CC}" destId="{9E729E09-D846-4A75-8816-AA4F52941E37}" srcOrd="1" destOrd="0" presId="urn:microsoft.com/office/officeart/2005/8/layout/process4"/>
    <dgm:cxn modelId="{71A7DD21-3C9E-4215-BA4F-0E0521B0170B}" srcId="{EC5A75F1-F2F3-49C4-BC7E-37DED08D8AA0}" destId="{E9F4DEBC-ADCE-4881-8C45-51528547F2CC}" srcOrd="1" destOrd="0" parTransId="{CAF11B92-C83D-4013-9041-4FED0387437D}" sibTransId="{59D56BBF-A182-44C2-8A2C-8F0C9AC9FA43}"/>
    <dgm:cxn modelId="{A01C9623-827B-4739-977C-39EEAE9B28EE}" srcId="{CBEF8422-72A2-4DBC-8F5C-19D5613EE9CC}" destId="{4960F9DA-E675-4D54-B94D-1284E967C713}" srcOrd="0" destOrd="0" parTransId="{DD0C016F-6320-4949-B290-25DB98C7983B}" sibTransId="{EA923074-D4A1-4D73-BDD8-DF0A5129B5A7}"/>
    <dgm:cxn modelId="{C7C4BA27-F0DB-41E4-B060-B9D53099F877}" srcId="{BA6DDD6F-3B2E-4A59-B49B-FBA42886EBD4}" destId="{EC5A75F1-F2F3-49C4-BC7E-37DED08D8AA0}" srcOrd="1" destOrd="0" parTransId="{17F62D89-AADC-49B2-A8C5-2E59862659EC}" sibTransId="{3A475977-B53D-4FD7-8E5D-F575BC867669}"/>
    <dgm:cxn modelId="{C617172D-AE22-4162-806F-45309DAB2AFB}" srcId="{BA6DDD6F-3B2E-4A59-B49B-FBA42886EBD4}" destId="{4D44F8B5-CE3D-4456-9DF3-B3B9652D5239}" srcOrd="4" destOrd="0" parTransId="{47AA4A7E-C03D-421D-9D43-8EE37FD83836}" sibTransId="{41286842-AE61-409B-A9A5-BF347ED08317}"/>
    <dgm:cxn modelId="{FF97A630-63CF-4296-82B3-1380079E8A72}" type="presOf" srcId="{327A2C22-C874-49B3-9E1D-982AEA220494}" destId="{6313D101-726F-453C-92A2-FD3B4E16CF34}" srcOrd="0" destOrd="0" presId="urn:microsoft.com/office/officeart/2005/8/layout/process4"/>
    <dgm:cxn modelId="{A00E8F39-4E23-489B-AF0D-4C02BEC69F18}" type="presOf" srcId="{34F04FE9-37A8-423A-9F96-3AFDAD985CCD}" destId="{55F25154-37FB-418A-A8AA-576B5ACE89B5}" srcOrd="0" destOrd="0" presId="urn:microsoft.com/office/officeart/2005/8/layout/process4"/>
    <dgm:cxn modelId="{EF43703A-1EFF-40D9-BB97-5F6B330D095A}" type="presOf" srcId="{D408AC3F-B51C-4B2A-9E74-C4826DDE1F20}" destId="{9507EE53-F502-48C6-AF1E-F0D6F8D19E85}" srcOrd="1" destOrd="0" presId="urn:microsoft.com/office/officeart/2005/8/layout/process4"/>
    <dgm:cxn modelId="{BBEEA561-05C0-4B02-B59C-00EF2ACD755E}" type="presOf" srcId="{CBEF8422-72A2-4DBC-8F5C-19D5613EE9CC}" destId="{AA72AD6C-F5A7-4569-ACE0-2937F5807DD6}" srcOrd="0" destOrd="0" presId="urn:microsoft.com/office/officeart/2005/8/layout/process4"/>
    <dgm:cxn modelId="{80EDAB68-5021-47EB-A78B-3BC568BDC902}" srcId="{9C7E4BD5-DB13-4B60-999C-9ADF3FD2C499}" destId="{47CD3F04-A7D2-464E-96C3-089191256422}" srcOrd="0" destOrd="0" parTransId="{2D0084CE-8255-4203-8CFB-562FBBC80FC9}" sibTransId="{4C6894AB-911D-4D32-8D8A-9DFA6F1E1CE8}"/>
    <dgm:cxn modelId="{C594DA48-0A27-4185-B08D-5BD99C8C6260}" type="presOf" srcId="{E9F4DEBC-ADCE-4881-8C45-51528547F2CC}" destId="{DD585111-6058-4E5E-8EFC-C97A4801AF38}" srcOrd="0" destOrd="0" presId="urn:microsoft.com/office/officeart/2005/8/layout/process4"/>
    <dgm:cxn modelId="{D3F5F06D-5051-484B-A515-3A150469481D}" type="presOf" srcId="{47CD3F04-A7D2-464E-96C3-089191256422}" destId="{F57DC5F1-9180-4BD7-8AF5-FBE783C76A82}" srcOrd="0" destOrd="0" presId="urn:microsoft.com/office/officeart/2005/8/layout/process4"/>
    <dgm:cxn modelId="{C396CF58-94F6-4237-B891-2162C3A5DD69}" srcId="{BA6DDD6F-3B2E-4A59-B49B-FBA42886EBD4}" destId="{D408AC3F-B51C-4B2A-9E74-C4826DDE1F20}" srcOrd="3" destOrd="0" parTransId="{84B4BDC0-7364-4968-B3D6-1FDA3CC7E64F}" sibTransId="{521B182F-552A-4143-81F5-75B03B7B6C73}"/>
    <dgm:cxn modelId="{F77C1779-928B-4F89-96E3-373D8C0167C7}" type="presOf" srcId="{EC5A75F1-F2F3-49C4-BC7E-37DED08D8AA0}" destId="{34D326EC-A4DF-48FB-886C-A8779E47143E}" srcOrd="1" destOrd="0" presId="urn:microsoft.com/office/officeart/2005/8/layout/process4"/>
    <dgm:cxn modelId="{6F5D9459-1D71-434F-A935-B076335652DC}" srcId="{4D44F8B5-CE3D-4456-9DF3-B3B9652D5239}" destId="{34F04FE9-37A8-423A-9F96-3AFDAD985CCD}" srcOrd="0" destOrd="0" parTransId="{4A1438C0-0E77-4ED1-A3C1-62465E43D106}" sibTransId="{37691B14-397C-46A1-BCA0-9DE9DF22BED5}"/>
    <dgm:cxn modelId="{BFC6D482-C42C-45AC-BDA5-8061E0E1C7F9}" type="presOf" srcId="{4D44F8B5-CE3D-4456-9DF3-B3B9652D5239}" destId="{71E6DF19-D979-4615-B27E-515142CB5EC9}" srcOrd="1" destOrd="0" presId="urn:microsoft.com/office/officeart/2005/8/layout/process4"/>
    <dgm:cxn modelId="{F83ECB8A-88ED-4214-B68C-D2958B9624BD}" type="presOf" srcId="{0E17C474-5E29-44EA-954B-8EDFE76E0466}" destId="{F8BF2B52-9C9A-4935-ADEB-E05C7066CBB0}" srcOrd="0" destOrd="0" presId="urn:microsoft.com/office/officeart/2005/8/layout/process4"/>
    <dgm:cxn modelId="{BFE72A92-ABA8-462C-A326-B6DBE9FBE404}" type="presOf" srcId="{9C7E4BD5-DB13-4B60-999C-9ADF3FD2C499}" destId="{6AABA403-CD06-4394-A0FA-7CDC221E01E2}" srcOrd="1" destOrd="0" presId="urn:microsoft.com/office/officeart/2005/8/layout/process4"/>
    <dgm:cxn modelId="{05266197-5B15-46D5-80AB-DB979E57DD06}" type="presOf" srcId="{D408AC3F-B51C-4B2A-9E74-C4826DDE1F20}" destId="{E4AB64AC-2754-4774-99BF-28F113F9A445}" srcOrd="0" destOrd="0" presId="urn:microsoft.com/office/officeart/2005/8/layout/process4"/>
    <dgm:cxn modelId="{67138F98-6AFA-4424-B803-63CD407E7632}" srcId="{D408AC3F-B51C-4B2A-9E74-C4826DDE1F20}" destId="{0E17C474-5E29-44EA-954B-8EDFE76E0466}" srcOrd="1" destOrd="0" parTransId="{C01F4C89-7CC1-4773-9795-DC4B068002B0}" sibTransId="{EC3D5E0A-4F10-4A4C-AA32-61638FA566EA}"/>
    <dgm:cxn modelId="{C019B19C-564D-4C71-B94A-99A266904F7F}" srcId="{4D44F8B5-CE3D-4456-9DF3-B3B9652D5239}" destId="{C8B73483-8818-4B93-86CB-6619AE5FC2E3}" srcOrd="1" destOrd="0" parTransId="{81C73567-AF60-4560-B3C3-D45261D6AA76}" sibTransId="{E52FAB6E-A50F-4B0A-8F70-7BB6C9965D68}"/>
    <dgm:cxn modelId="{5254259D-3AB7-4C85-B3C5-BF4E1D28C9CD}" type="presOf" srcId="{4D44F8B5-CE3D-4456-9DF3-B3B9652D5239}" destId="{DE9C8B48-2E13-4F3C-987B-3B00FA5B0747}" srcOrd="0" destOrd="0" presId="urn:microsoft.com/office/officeart/2005/8/layout/process4"/>
    <dgm:cxn modelId="{48A3ADA3-712C-44EE-B809-D7706B204648}" type="presOf" srcId="{4960F9DA-E675-4D54-B94D-1284E967C713}" destId="{C700B9D0-BCD6-4162-8E09-B9DE37982307}" srcOrd="0" destOrd="0" presId="urn:microsoft.com/office/officeart/2005/8/layout/process4"/>
    <dgm:cxn modelId="{ECDF57A6-F53C-4650-919D-08896EAF2F5A}" type="presOf" srcId="{EC5A75F1-F2F3-49C4-BC7E-37DED08D8AA0}" destId="{B2911F0F-DE34-48EE-8EFB-9BC9E0C3AD20}" srcOrd="0" destOrd="0" presId="urn:microsoft.com/office/officeart/2005/8/layout/process4"/>
    <dgm:cxn modelId="{B8DBA1AB-EDDD-472D-88BE-C9DAA0C5533D}" srcId="{D408AC3F-B51C-4B2A-9E74-C4826DDE1F20}" destId="{0B145A9E-650A-4D6D-BB3E-86E68F6D3D8E}" srcOrd="0" destOrd="0" parTransId="{C3F21F1A-EF71-446C-BDD4-ED8AF967EC5E}" sibTransId="{3DE902C9-933C-496E-90EA-CF927EA10554}"/>
    <dgm:cxn modelId="{002EFDAB-BBCF-4B56-8565-4FAB13E55D23}" type="presOf" srcId="{9C7E4BD5-DB13-4B60-999C-9ADF3FD2C499}" destId="{1A35254F-9900-4F3E-BF1E-D906D9717BA9}" srcOrd="0" destOrd="0" presId="urn:microsoft.com/office/officeart/2005/8/layout/process4"/>
    <dgm:cxn modelId="{19A8DEB4-1D59-4F56-968F-D3168DE9F569}" srcId="{BA6DDD6F-3B2E-4A59-B49B-FBA42886EBD4}" destId="{CBEF8422-72A2-4DBC-8F5C-19D5613EE9CC}" srcOrd="2" destOrd="0" parTransId="{720754EA-570B-40A8-9A5E-75B7DBD436A4}" sibTransId="{333DFCD6-2AB0-4202-B826-045BCB8E8777}"/>
    <dgm:cxn modelId="{C5CEBCC0-ADE5-4F86-BF78-BDA2ED89D6CC}" srcId="{EC5A75F1-F2F3-49C4-BC7E-37DED08D8AA0}" destId="{327A2C22-C874-49B3-9E1D-982AEA220494}" srcOrd="0" destOrd="0" parTransId="{343B4C25-8CAA-4727-8290-06407944A702}" sibTransId="{11BF9D4A-1B8E-45FF-8197-FEB109AAFC4E}"/>
    <dgm:cxn modelId="{F0E993C1-495D-4A23-9972-63BA9B032D88}" srcId="{BA6DDD6F-3B2E-4A59-B49B-FBA42886EBD4}" destId="{9C7E4BD5-DB13-4B60-999C-9ADF3FD2C499}" srcOrd="0" destOrd="0" parTransId="{C7B85D11-ECEB-4E11-9A7A-816AEA2F0977}" sibTransId="{4B35940F-29F1-4201-8019-6305C466A8E4}"/>
    <dgm:cxn modelId="{2A70D4C7-8AFF-4174-AB91-D51280FFB1C9}" srcId="{CBEF8422-72A2-4DBC-8F5C-19D5613EE9CC}" destId="{D635928F-1B19-4F8B-9AC6-372CF048EAED}" srcOrd="1" destOrd="0" parTransId="{55F5B6D5-534C-479C-887A-14C6A6CE15E7}" sibTransId="{A085BD9D-23BD-48E5-8FC7-B4A2DC90B204}"/>
    <dgm:cxn modelId="{43003BCD-15E8-43A0-BE56-AC47DD2CFE91}" type="presOf" srcId="{167E1D49-9F06-4B81-ADB5-295D98E8C06A}" destId="{21E56862-C193-43BB-93F5-F9E233725B45}" srcOrd="0" destOrd="0" presId="urn:microsoft.com/office/officeart/2005/8/layout/process4"/>
    <dgm:cxn modelId="{ED5EE5D7-552E-4DFB-9B6B-9E61C9D2F9A7}" srcId="{9C7E4BD5-DB13-4B60-999C-9ADF3FD2C499}" destId="{167E1D49-9F06-4B81-ADB5-295D98E8C06A}" srcOrd="1" destOrd="0" parTransId="{F0EFB631-4FA2-40C8-B925-BA5DB8A6B0BC}" sibTransId="{2544DBE6-2E35-49D2-8E60-069FEA3E274B}"/>
    <dgm:cxn modelId="{376CDEF0-E253-47FA-9D4D-3C9C38862BED}" type="presOf" srcId="{BA6DDD6F-3B2E-4A59-B49B-FBA42886EBD4}" destId="{B2364108-9AEF-4040-9D9C-EB2D418063D3}" srcOrd="0" destOrd="0" presId="urn:microsoft.com/office/officeart/2005/8/layout/process4"/>
    <dgm:cxn modelId="{7260F8F3-32A5-4E56-9D22-1453C6E8CC81}" type="presOf" srcId="{D635928F-1B19-4F8B-9AC6-372CF048EAED}" destId="{13DDFA2E-4FA9-4DB9-9603-865FE9C9C9EA}" srcOrd="0" destOrd="0" presId="urn:microsoft.com/office/officeart/2005/8/layout/process4"/>
    <dgm:cxn modelId="{ECCA4EF8-AE0B-450F-87B0-F33B7CD6F415}" type="presOf" srcId="{0B145A9E-650A-4D6D-BB3E-86E68F6D3D8E}" destId="{BE1760B2-81F2-4547-9A5A-A3DFCE89255D}" srcOrd="0" destOrd="0" presId="urn:microsoft.com/office/officeart/2005/8/layout/process4"/>
    <dgm:cxn modelId="{A493132D-1B10-48DC-83FD-1829AE85F5CE}" type="presParOf" srcId="{B2364108-9AEF-4040-9D9C-EB2D418063D3}" destId="{DDB1D675-A859-4149-8E81-573AA1E5BB01}" srcOrd="0" destOrd="0" presId="urn:microsoft.com/office/officeart/2005/8/layout/process4"/>
    <dgm:cxn modelId="{7A7910EE-34E1-4BD6-A51F-BC04F1B810F9}" type="presParOf" srcId="{DDB1D675-A859-4149-8E81-573AA1E5BB01}" destId="{DE9C8B48-2E13-4F3C-987B-3B00FA5B0747}" srcOrd="0" destOrd="0" presId="urn:microsoft.com/office/officeart/2005/8/layout/process4"/>
    <dgm:cxn modelId="{90355B3A-AA47-4B5C-9B0B-40551546719A}" type="presParOf" srcId="{DDB1D675-A859-4149-8E81-573AA1E5BB01}" destId="{71E6DF19-D979-4615-B27E-515142CB5EC9}" srcOrd="1" destOrd="0" presId="urn:microsoft.com/office/officeart/2005/8/layout/process4"/>
    <dgm:cxn modelId="{A5C2596D-D420-444E-8A03-C77C818DB1BE}" type="presParOf" srcId="{DDB1D675-A859-4149-8E81-573AA1E5BB01}" destId="{85485F13-37BD-4C63-B812-7045093CB80B}" srcOrd="2" destOrd="0" presId="urn:microsoft.com/office/officeart/2005/8/layout/process4"/>
    <dgm:cxn modelId="{7985A0CC-3872-4B3E-837C-F0AE3A77C425}" type="presParOf" srcId="{85485F13-37BD-4C63-B812-7045093CB80B}" destId="{55F25154-37FB-418A-A8AA-576B5ACE89B5}" srcOrd="0" destOrd="0" presId="urn:microsoft.com/office/officeart/2005/8/layout/process4"/>
    <dgm:cxn modelId="{1AD5D268-7FAA-4885-A2B9-633E843C088C}" type="presParOf" srcId="{85485F13-37BD-4C63-B812-7045093CB80B}" destId="{C7A1112E-733F-4A04-9A3A-9BA7999EC14C}" srcOrd="1" destOrd="0" presId="urn:microsoft.com/office/officeart/2005/8/layout/process4"/>
    <dgm:cxn modelId="{C98145A6-7582-4FEE-A099-0E49E4085B2E}" type="presParOf" srcId="{B2364108-9AEF-4040-9D9C-EB2D418063D3}" destId="{13DC753E-EB6C-4724-84D4-8B0375B99089}" srcOrd="1" destOrd="0" presId="urn:microsoft.com/office/officeart/2005/8/layout/process4"/>
    <dgm:cxn modelId="{D799CBFC-67ED-44D8-A8CD-A1334E8BFBCA}" type="presParOf" srcId="{B2364108-9AEF-4040-9D9C-EB2D418063D3}" destId="{0F30C389-98FF-47DF-A43A-06D098CAAC49}" srcOrd="2" destOrd="0" presId="urn:microsoft.com/office/officeart/2005/8/layout/process4"/>
    <dgm:cxn modelId="{042BA820-BFD2-49A1-8E0B-FDB2A6CE7C21}" type="presParOf" srcId="{0F30C389-98FF-47DF-A43A-06D098CAAC49}" destId="{E4AB64AC-2754-4774-99BF-28F113F9A445}" srcOrd="0" destOrd="0" presId="urn:microsoft.com/office/officeart/2005/8/layout/process4"/>
    <dgm:cxn modelId="{1700EB04-0D6E-4B6E-BAB6-A1733170EB43}" type="presParOf" srcId="{0F30C389-98FF-47DF-A43A-06D098CAAC49}" destId="{9507EE53-F502-48C6-AF1E-F0D6F8D19E85}" srcOrd="1" destOrd="0" presId="urn:microsoft.com/office/officeart/2005/8/layout/process4"/>
    <dgm:cxn modelId="{7ED69C13-9CD2-41E3-B8FB-D25528E033F0}" type="presParOf" srcId="{0F30C389-98FF-47DF-A43A-06D098CAAC49}" destId="{2C076804-625A-442A-B32F-08FDE73DAB40}" srcOrd="2" destOrd="0" presId="urn:microsoft.com/office/officeart/2005/8/layout/process4"/>
    <dgm:cxn modelId="{7B5793EC-B2DC-4807-AD0B-C472B37AE62B}" type="presParOf" srcId="{2C076804-625A-442A-B32F-08FDE73DAB40}" destId="{BE1760B2-81F2-4547-9A5A-A3DFCE89255D}" srcOrd="0" destOrd="0" presId="urn:microsoft.com/office/officeart/2005/8/layout/process4"/>
    <dgm:cxn modelId="{6B2BF9D2-921F-4C60-ADEC-03E681F7AA2F}" type="presParOf" srcId="{2C076804-625A-442A-B32F-08FDE73DAB40}" destId="{F8BF2B52-9C9A-4935-ADEB-E05C7066CBB0}" srcOrd="1" destOrd="0" presId="urn:microsoft.com/office/officeart/2005/8/layout/process4"/>
    <dgm:cxn modelId="{91257BD3-1683-4C7E-B4FD-E3ECAA48F4FE}" type="presParOf" srcId="{B2364108-9AEF-4040-9D9C-EB2D418063D3}" destId="{A0C91821-AA09-4FCF-8F98-CE686FB0C010}" srcOrd="3" destOrd="0" presId="urn:microsoft.com/office/officeart/2005/8/layout/process4"/>
    <dgm:cxn modelId="{198DC948-60DA-4450-B6AA-CDA6455114EC}" type="presParOf" srcId="{B2364108-9AEF-4040-9D9C-EB2D418063D3}" destId="{66078896-0EB6-485A-9B26-7A4361E8A88E}" srcOrd="4" destOrd="0" presId="urn:microsoft.com/office/officeart/2005/8/layout/process4"/>
    <dgm:cxn modelId="{FE217B1C-76BF-465C-A365-C082B0B6EBA1}" type="presParOf" srcId="{66078896-0EB6-485A-9B26-7A4361E8A88E}" destId="{AA72AD6C-F5A7-4569-ACE0-2937F5807DD6}" srcOrd="0" destOrd="0" presId="urn:microsoft.com/office/officeart/2005/8/layout/process4"/>
    <dgm:cxn modelId="{4D9210CF-7D43-4A89-9548-DD5B44F50EB8}" type="presParOf" srcId="{66078896-0EB6-485A-9B26-7A4361E8A88E}" destId="{9E729E09-D846-4A75-8816-AA4F52941E37}" srcOrd="1" destOrd="0" presId="urn:microsoft.com/office/officeart/2005/8/layout/process4"/>
    <dgm:cxn modelId="{CC54819D-24B8-4C4A-BC38-8034FBA2A680}" type="presParOf" srcId="{66078896-0EB6-485A-9B26-7A4361E8A88E}" destId="{381FFBE5-0976-4A3A-B4C9-FA55D79F6934}" srcOrd="2" destOrd="0" presId="urn:microsoft.com/office/officeart/2005/8/layout/process4"/>
    <dgm:cxn modelId="{09A2AFEC-41D5-4170-96C3-8BB07A8B7AC1}" type="presParOf" srcId="{381FFBE5-0976-4A3A-B4C9-FA55D79F6934}" destId="{C700B9D0-BCD6-4162-8E09-B9DE37982307}" srcOrd="0" destOrd="0" presId="urn:microsoft.com/office/officeart/2005/8/layout/process4"/>
    <dgm:cxn modelId="{588D271F-52E2-4869-AB87-3A398C2CBB60}" type="presParOf" srcId="{381FFBE5-0976-4A3A-B4C9-FA55D79F6934}" destId="{13DDFA2E-4FA9-4DB9-9603-865FE9C9C9EA}" srcOrd="1" destOrd="0" presId="urn:microsoft.com/office/officeart/2005/8/layout/process4"/>
    <dgm:cxn modelId="{A5D1BBD7-F408-4076-9271-5B45C60D8D1C}" type="presParOf" srcId="{B2364108-9AEF-4040-9D9C-EB2D418063D3}" destId="{83098682-3EB0-4796-94B0-2695709C5F74}" srcOrd="5" destOrd="0" presId="urn:microsoft.com/office/officeart/2005/8/layout/process4"/>
    <dgm:cxn modelId="{CD8FC321-F5D1-46E4-8DAC-71B83F14F056}" type="presParOf" srcId="{B2364108-9AEF-4040-9D9C-EB2D418063D3}" destId="{77BC2040-0C27-4BA5-8618-55C3300B7174}" srcOrd="6" destOrd="0" presId="urn:microsoft.com/office/officeart/2005/8/layout/process4"/>
    <dgm:cxn modelId="{1F99F431-CDBA-44CF-847C-74FD0382EEC1}" type="presParOf" srcId="{77BC2040-0C27-4BA5-8618-55C3300B7174}" destId="{B2911F0F-DE34-48EE-8EFB-9BC9E0C3AD20}" srcOrd="0" destOrd="0" presId="urn:microsoft.com/office/officeart/2005/8/layout/process4"/>
    <dgm:cxn modelId="{1D7CAB6E-16C9-4216-A697-4818DAB13D3E}" type="presParOf" srcId="{77BC2040-0C27-4BA5-8618-55C3300B7174}" destId="{34D326EC-A4DF-48FB-886C-A8779E47143E}" srcOrd="1" destOrd="0" presId="urn:microsoft.com/office/officeart/2005/8/layout/process4"/>
    <dgm:cxn modelId="{19FB8F95-0C70-41BD-BE20-3AFF7B066B1E}" type="presParOf" srcId="{77BC2040-0C27-4BA5-8618-55C3300B7174}" destId="{CDC8EE56-E721-462B-B66D-6EEA8881FD61}" srcOrd="2" destOrd="0" presId="urn:microsoft.com/office/officeart/2005/8/layout/process4"/>
    <dgm:cxn modelId="{77DD6CFB-6BAE-49AE-8745-DD6C13448D63}" type="presParOf" srcId="{CDC8EE56-E721-462B-B66D-6EEA8881FD61}" destId="{6313D101-726F-453C-92A2-FD3B4E16CF34}" srcOrd="0" destOrd="0" presId="urn:microsoft.com/office/officeart/2005/8/layout/process4"/>
    <dgm:cxn modelId="{AC1F09DC-F932-42FB-8882-8E130EC6288C}" type="presParOf" srcId="{CDC8EE56-E721-462B-B66D-6EEA8881FD61}" destId="{DD585111-6058-4E5E-8EFC-C97A4801AF38}" srcOrd="1" destOrd="0" presId="urn:microsoft.com/office/officeart/2005/8/layout/process4"/>
    <dgm:cxn modelId="{F28536A3-42B5-4068-A02E-7840683EED43}" type="presParOf" srcId="{B2364108-9AEF-4040-9D9C-EB2D418063D3}" destId="{7BE0A767-EB87-4B42-BC0C-71B096694A95}" srcOrd="7" destOrd="0" presId="urn:microsoft.com/office/officeart/2005/8/layout/process4"/>
    <dgm:cxn modelId="{F36EDB12-C8EB-4EBB-9415-F031AAA68AA3}" type="presParOf" srcId="{B2364108-9AEF-4040-9D9C-EB2D418063D3}" destId="{65BA192B-5012-4687-A106-8F72BF90444A}" srcOrd="8" destOrd="0" presId="urn:microsoft.com/office/officeart/2005/8/layout/process4"/>
    <dgm:cxn modelId="{EE47A543-E758-478C-A6D0-AE7FEB10D695}" type="presParOf" srcId="{65BA192B-5012-4687-A106-8F72BF90444A}" destId="{1A35254F-9900-4F3E-BF1E-D906D9717BA9}" srcOrd="0" destOrd="0" presId="urn:microsoft.com/office/officeart/2005/8/layout/process4"/>
    <dgm:cxn modelId="{7332921B-EB15-4AB9-BA30-3F2C62D0F557}" type="presParOf" srcId="{65BA192B-5012-4687-A106-8F72BF90444A}" destId="{6AABA403-CD06-4394-A0FA-7CDC221E01E2}" srcOrd="1" destOrd="0" presId="urn:microsoft.com/office/officeart/2005/8/layout/process4"/>
    <dgm:cxn modelId="{E7D79FEB-57DA-41E8-B824-4072B7C797B6}" type="presParOf" srcId="{65BA192B-5012-4687-A106-8F72BF90444A}" destId="{ADDD404B-F5E3-4D19-8913-E3305EB40CCA}" srcOrd="2" destOrd="0" presId="urn:microsoft.com/office/officeart/2005/8/layout/process4"/>
    <dgm:cxn modelId="{1F471C73-B2BC-4CFA-904D-0A6B6457AF65}" type="presParOf" srcId="{ADDD404B-F5E3-4D19-8913-E3305EB40CCA}" destId="{F57DC5F1-9180-4BD7-8AF5-FBE783C76A82}" srcOrd="0" destOrd="0" presId="urn:microsoft.com/office/officeart/2005/8/layout/process4"/>
    <dgm:cxn modelId="{52C723B2-A0E5-4319-B1D5-6942B07B165B}" type="presParOf" srcId="{ADDD404B-F5E3-4D19-8913-E3305EB40CCA}" destId="{21E56862-C193-43BB-93F5-F9E233725B45}"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6DDD6F-3B2E-4A59-B49B-FBA42886EBD4}"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9C7E4BD5-DB13-4B60-999C-9ADF3FD2C499}">
      <dgm:prSet phldrT="[文字]" custT="1"/>
      <dgm:spPr>
        <a:xfrm rot="10800000">
          <a:off x="0" y="1570"/>
          <a:ext cx="4114800" cy="711961"/>
        </a:xfrm>
        <a:prstGeom prst="upArrowCallout">
          <a:avLst/>
        </a:prstGeom>
        <a:solidFill>
          <a:srgbClr val="6EA6FF">
            <a:hueOff val="0"/>
            <a:satOff val="0"/>
            <a:lumOff val="0"/>
            <a:alphaOff val="0"/>
          </a:srgbClr>
        </a:solidFill>
        <a:ln w="12700" cap="flat" cmpd="sng" algn="ctr">
          <a:solidFill>
            <a:srgbClr val="051243">
              <a:hueOff val="0"/>
              <a:satOff val="0"/>
              <a:lumOff val="0"/>
              <a:alphaOff val="0"/>
            </a:srgbClr>
          </a:solidFill>
          <a:prstDash val="solid"/>
          <a:miter lim="800000"/>
        </a:ln>
        <a:effectLst/>
      </dgm:spPr>
      <dgm:t>
        <a:bodyPr/>
        <a:lstStyle/>
        <a:p>
          <a:pPr>
            <a:buNone/>
          </a:pPr>
          <a:r>
            <a:rPr lang="en-US" sz="1000" dirty="0">
              <a:solidFill>
                <a:srgbClr val="051243"/>
              </a:solidFill>
              <a:latin typeface="+mn-lt"/>
              <a:ea typeface="+mn-ea"/>
              <a:cs typeface="+mn-cs"/>
            </a:rPr>
            <a:t>MTD review</a:t>
          </a:r>
        </a:p>
      </dgm:t>
    </dgm:pt>
    <dgm:pt modelId="{C7B85D11-ECEB-4E11-9A7A-816AEA2F0977}" type="parTrans" cxnId="{F0E993C1-495D-4A23-9972-63BA9B032D88}">
      <dgm:prSet/>
      <dgm:spPr/>
      <dgm:t>
        <a:bodyPr/>
        <a:lstStyle/>
        <a:p>
          <a:endParaRPr lang="en-US">
            <a:latin typeface="+mn-lt"/>
            <a:ea typeface="+mn-ea"/>
          </a:endParaRPr>
        </a:p>
      </dgm:t>
    </dgm:pt>
    <dgm:pt modelId="{4B35940F-29F1-4201-8019-6305C466A8E4}" type="sibTrans" cxnId="{F0E993C1-495D-4A23-9972-63BA9B032D88}">
      <dgm:prSet/>
      <dgm:spPr/>
      <dgm:t>
        <a:bodyPr/>
        <a:lstStyle/>
        <a:p>
          <a:endParaRPr lang="en-US">
            <a:latin typeface="+mn-lt"/>
            <a:ea typeface="+mn-ea"/>
          </a:endParaRPr>
        </a:p>
      </dgm:t>
    </dgm:pt>
    <dgm:pt modelId="{47CD3F04-A7D2-464E-96C3-089191256422}">
      <dgm:prSet phldrT="[文字]"/>
      <dgm:spPr>
        <a:xfrm>
          <a:off x="0" y="251469"/>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gm:spPr>
      <dgm:t>
        <a:bodyPr/>
        <a:lstStyle/>
        <a:p>
          <a:pPr>
            <a:buNone/>
          </a:pPr>
          <a:r>
            <a:rPr lang="en-US">
              <a:solidFill>
                <a:srgbClr val="000000">
                  <a:hueOff val="0"/>
                  <a:satOff val="0"/>
                  <a:lumOff val="0"/>
                  <a:alphaOff val="0"/>
                </a:srgbClr>
              </a:solidFill>
              <a:latin typeface="+mn-lt"/>
              <a:ea typeface="+mn-ea"/>
              <a:cs typeface="+mn-cs"/>
            </a:rPr>
            <a:t>Error check</a:t>
          </a:r>
        </a:p>
      </dgm:t>
    </dgm:pt>
    <dgm:pt modelId="{2D0084CE-8255-4203-8CFB-562FBBC80FC9}" type="parTrans" cxnId="{80EDAB68-5021-47EB-A78B-3BC568BDC902}">
      <dgm:prSet/>
      <dgm:spPr/>
      <dgm:t>
        <a:bodyPr/>
        <a:lstStyle/>
        <a:p>
          <a:endParaRPr lang="en-US">
            <a:latin typeface="+mn-lt"/>
            <a:ea typeface="+mn-ea"/>
          </a:endParaRPr>
        </a:p>
      </dgm:t>
    </dgm:pt>
    <dgm:pt modelId="{4C6894AB-911D-4D32-8D8A-9DFA6F1E1CE8}" type="sibTrans" cxnId="{80EDAB68-5021-47EB-A78B-3BC568BDC902}">
      <dgm:prSet/>
      <dgm:spPr/>
      <dgm:t>
        <a:bodyPr/>
        <a:lstStyle/>
        <a:p>
          <a:endParaRPr lang="en-US">
            <a:latin typeface="+mn-lt"/>
            <a:ea typeface="+mn-ea"/>
          </a:endParaRPr>
        </a:p>
      </dgm:t>
    </dgm:pt>
    <dgm:pt modelId="{167E1D49-9F06-4B81-ADB5-295D98E8C06A}">
      <dgm:prSet phldrT="[文字]"/>
      <dgm:spPr>
        <a:xfrm>
          <a:off x="2057400" y="251469"/>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gm:spPr>
      <dgm:t>
        <a:bodyPr/>
        <a:lstStyle/>
        <a:p>
          <a:pPr>
            <a:buNone/>
          </a:pPr>
          <a:r>
            <a:rPr lang="en-US" err="1">
              <a:solidFill>
                <a:srgbClr val="000000">
                  <a:hueOff val="0"/>
                  <a:satOff val="0"/>
                  <a:lumOff val="0"/>
                  <a:alphaOff val="0"/>
                </a:srgbClr>
              </a:solidFill>
              <a:latin typeface="+mn-lt"/>
              <a:ea typeface="+mn-ea"/>
              <a:cs typeface="+mn-cs"/>
            </a:rPr>
            <a:t>User@MTD</a:t>
          </a:r>
          <a:endParaRPr lang="en-US">
            <a:solidFill>
              <a:srgbClr val="000000">
                <a:hueOff val="0"/>
                <a:satOff val="0"/>
                <a:lumOff val="0"/>
                <a:alphaOff val="0"/>
              </a:srgbClr>
            </a:solidFill>
            <a:latin typeface="+mn-lt"/>
            <a:ea typeface="+mn-ea"/>
            <a:cs typeface="+mn-cs"/>
          </a:endParaRPr>
        </a:p>
      </dgm:t>
    </dgm:pt>
    <dgm:pt modelId="{F0EFB631-4FA2-40C8-B925-BA5DB8A6B0BC}" type="parTrans" cxnId="{ED5EE5D7-552E-4DFB-9B6B-9E61C9D2F9A7}">
      <dgm:prSet/>
      <dgm:spPr/>
      <dgm:t>
        <a:bodyPr/>
        <a:lstStyle/>
        <a:p>
          <a:endParaRPr lang="en-US">
            <a:latin typeface="+mn-lt"/>
            <a:ea typeface="+mn-ea"/>
          </a:endParaRPr>
        </a:p>
      </dgm:t>
    </dgm:pt>
    <dgm:pt modelId="{2544DBE6-2E35-49D2-8E60-069FEA3E274B}" type="sibTrans" cxnId="{ED5EE5D7-552E-4DFB-9B6B-9E61C9D2F9A7}">
      <dgm:prSet/>
      <dgm:spPr/>
      <dgm:t>
        <a:bodyPr/>
        <a:lstStyle/>
        <a:p>
          <a:endParaRPr lang="en-US">
            <a:latin typeface="+mn-lt"/>
            <a:ea typeface="+mn-ea"/>
          </a:endParaRPr>
        </a:p>
      </dgm:t>
    </dgm:pt>
    <dgm:pt modelId="{EC5A75F1-F2F3-49C4-BC7E-37DED08D8AA0}">
      <dgm:prSet phldrT="[文字]" custT="1"/>
      <dgm:spPr>
        <a:xfrm rot="10800000">
          <a:off x="0" y="706588"/>
          <a:ext cx="4114800" cy="711961"/>
        </a:xfrm>
        <a:prstGeom prst="upArrowCallout">
          <a:avLst/>
        </a:prstGeom>
        <a:solidFill>
          <a:srgbClr val="6EA6FF">
            <a:hueOff val="0"/>
            <a:satOff val="0"/>
            <a:lumOff val="0"/>
            <a:alphaOff val="0"/>
          </a:srgbClr>
        </a:solidFill>
        <a:ln w="12700" cap="flat" cmpd="sng" algn="ctr">
          <a:solidFill>
            <a:srgbClr val="051243">
              <a:hueOff val="0"/>
              <a:satOff val="0"/>
              <a:lumOff val="0"/>
              <a:alphaOff val="0"/>
            </a:srgbClr>
          </a:solidFill>
          <a:prstDash val="solid"/>
          <a:miter lim="800000"/>
        </a:ln>
        <a:effectLst/>
      </dgm:spPr>
      <dgm:t>
        <a:bodyPr/>
        <a:lstStyle/>
        <a:p>
          <a:pPr>
            <a:buNone/>
          </a:pPr>
          <a:r>
            <a:rPr lang="en-US" sz="1000" dirty="0">
              <a:solidFill>
                <a:srgbClr val="051243"/>
              </a:solidFill>
              <a:latin typeface="+mn-lt"/>
              <a:ea typeface="+mn-ea"/>
              <a:cs typeface="+mn-cs"/>
            </a:rPr>
            <a:t>Purview Import</a:t>
          </a:r>
        </a:p>
      </dgm:t>
    </dgm:pt>
    <dgm:pt modelId="{17F62D89-AADC-49B2-A8C5-2E59862659EC}" type="parTrans" cxnId="{C7C4BA27-F0DB-41E4-B060-B9D53099F877}">
      <dgm:prSet/>
      <dgm:spPr/>
      <dgm:t>
        <a:bodyPr/>
        <a:lstStyle/>
        <a:p>
          <a:endParaRPr lang="en-US">
            <a:latin typeface="+mn-lt"/>
            <a:ea typeface="+mn-ea"/>
          </a:endParaRPr>
        </a:p>
      </dgm:t>
    </dgm:pt>
    <dgm:pt modelId="{3A475977-B53D-4FD7-8E5D-F575BC867669}" type="sibTrans" cxnId="{C7C4BA27-F0DB-41E4-B060-B9D53099F877}">
      <dgm:prSet/>
      <dgm:spPr/>
      <dgm:t>
        <a:bodyPr/>
        <a:lstStyle/>
        <a:p>
          <a:endParaRPr lang="en-US">
            <a:latin typeface="+mn-lt"/>
            <a:ea typeface="+mn-ea"/>
          </a:endParaRPr>
        </a:p>
      </dgm:t>
    </dgm:pt>
    <dgm:pt modelId="{327A2C22-C874-49B3-9E1D-982AEA220494}">
      <dgm:prSet phldrT="[文字]"/>
      <dgm:spPr>
        <a:xfrm>
          <a:off x="0" y="956486"/>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gm:spPr>
      <dgm:t>
        <a:bodyPr/>
        <a:lstStyle/>
        <a:p>
          <a:pPr>
            <a:buNone/>
          </a:pPr>
          <a:r>
            <a:rPr lang="en-US">
              <a:solidFill>
                <a:srgbClr val="000000">
                  <a:hueOff val="0"/>
                  <a:satOff val="0"/>
                  <a:lumOff val="0"/>
                  <a:alphaOff val="0"/>
                </a:srgbClr>
              </a:solidFill>
              <a:latin typeface="+mn-lt"/>
              <a:ea typeface="+mn-ea"/>
              <a:cs typeface="+mn-cs"/>
            </a:rPr>
            <a:t>Count check</a:t>
          </a:r>
        </a:p>
      </dgm:t>
    </dgm:pt>
    <dgm:pt modelId="{343B4C25-8CAA-4727-8290-06407944A702}" type="parTrans" cxnId="{C5CEBCC0-ADE5-4F86-BF78-BDA2ED89D6CC}">
      <dgm:prSet/>
      <dgm:spPr/>
      <dgm:t>
        <a:bodyPr/>
        <a:lstStyle/>
        <a:p>
          <a:endParaRPr lang="en-US">
            <a:latin typeface="+mn-lt"/>
            <a:ea typeface="+mn-ea"/>
          </a:endParaRPr>
        </a:p>
      </dgm:t>
    </dgm:pt>
    <dgm:pt modelId="{11BF9D4A-1B8E-45FF-8197-FEB109AAFC4E}" type="sibTrans" cxnId="{C5CEBCC0-ADE5-4F86-BF78-BDA2ED89D6CC}">
      <dgm:prSet/>
      <dgm:spPr/>
      <dgm:t>
        <a:bodyPr/>
        <a:lstStyle/>
        <a:p>
          <a:endParaRPr lang="en-US">
            <a:latin typeface="+mn-lt"/>
            <a:ea typeface="+mn-ea"/>
          </a:endParaRPr>
        </a:p>
      </dgm:t>
    </dgm:pt>
    <dgm:pt modelId="{E9F4DEBC-ADCE-4881-8C45-51528547F2CC}">
      <dgm:prSet phldrT="[文字]"/>
      <dgm:spPr>
        <a:xfrm>
          <a:off x="2057400" y="956486"/>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gm:spPr>
      <dgm:t>
        <a:bodyPr/>
        <a:lstStyle/>
        <a:p>
          <a:pPr>
            <a:buNone/>
          </a:pPr>
          <a:r>
            <a:rPr lang="en-US" err="1">
              <a:solidFill>
                <a:srgbClr val="000000">
                  <a:hueOff val="0"/>
                  <a:satOff val="0"/>
                  <a:lumOff val="0"/>
                  <a:alphaOff val="0"/>
                </a:srgbClr>
              </a:solidFill>
              <a:latin typeface="+mn-lt"/>
              <a:ea typeface="+mn-ea"/>
              <a:cs typeface="+mn-cs"/>
            </a:rPr>
            <a:t>IT@Purview</a:t>
          </a:r>
          <a:endParaRPr lang="en-US">
            <a:solidFill>
              <a:srgbClr val="000000">
                <a:hueOff val="0"/>
                <a:satOff val="0"/>
                <a:lumOff val="0"/>
                <a:alphaOff val="0"/>
              </a:srgbClr>
            </a:solidFill>
            <a:latin typeface="+mn-lt"/>
            <a:ea typeface="+mn-ea"/>
            <a:cs typeface="+mn-cs"/>
          </a:endParaRPr>
        </a:p>
      </dgm:t>
    </dgm:pt>
    <dgm:pt modelId="{CAF11B92-C83D-4013-9041-4FED0387437D}" type="parTrans" cxnId="{71A7DD21-3C9E-4215-BA4F-0E0521B0170B}">
      <dgm:prSet/>
      <dgm:spPr/>
      <dgm:t>
        <a:bodyPr/>
        <a:lstStyle/>
        <a:p>
          <a:endParaRPr lang="en-US">
            <a:latin typeface="+mn-lt"/>
            <a:ea typeface="+mn-ea"/>
          </a:endParaRPr>
        </a:p>
      </dgm:t>
    </dgm:pt>
    <dgm:pt modelId="{59D56BBF-A182-44C2-8A2C-8F0C9AC9FA43}" type="sibTrans" cxnId="{71A7DD21-3C9E-4215-BA4F-0E0521B0170B}">
      <dgm:prSet/>
      <dgm:spPr/>
      <dgm:t>
        <a:bodyPr/>
        <a:lstStyle/>
        <a:p>
          <a:endParaRPr lang="en-US">
            <a:latin typeface="+mn-lt"/>
            <a:ea typeface="+mn-ea"/>
          </a:endParaRPr>
        </a:p>
      </dgm:t>
    </dgm:pt>
    <dgm:pt modelId="{CBEF8422-72A2-4DBC-8F5C-19D5613EE9CC}">
      <dgm:prSet phldrT="[文字]" custT="1"/>
      <dgm:spPr>
        <a:xfrm rot="10800000">
          <a:off x="0" y="1411605"/>
          <a:ext cx="4114800" cy="711961"/>
        </a:xfrm>
        <a:prstGeom prst="upArrowCallout">
          <a:avLst/>
        </a:prstGeom>
        <a:solidFill>
          <a:srgbClr val="6EA6FF">
            <a:hueOff val="0"/>
            <a:satOff val="0"/>
            <a:lumOff val="0"/>
            <a:alphaOff val="0"/>
          </a:srgbClr>
        </a:solidFill>
        <a:ln w="12700" cap="flat" cmpd="sng" algn="ctr">
          <a:solidFill>
            <a:srgbClr val="051243">
              <a:hueOff val="0"/>
              <a:satOff val="0"/>
              <a:lumOff val="0"/>
              <a:alphaOff val="0"/>
            </a:srgbClr>
          </a:solidFill>
          <a:prstDash val="solid"/>
          <a:miter lim="800000"/>
        </a:ln>
        <a:effectLst/>
      </dgm:spPr>
      <dgm:t>
        <a:bodyPr/>
        <a:lstStyle/>
        <a:p>
          <a:pPr>
            <a:buNone/>
          </a:pPr>
          <a:r>
            <a:rPr lang="zh-TW" altLang="en-US" sz="1000" dirty="0">
              <a:solidFill>
                <a:srgbClr val="051243"/>
              </a:solidFill>
              <a:latin typeface="+mn-lt"/>
              <a:ea typeface="+mn-ea"/>
              <a:cs typeface="+mn-cs"/>
            </a:rPr>
            <a:t>基本項目檢查</a:t>
          </a:r>
          <a:endParaRPr lang="en-US" sz="1000" dirty="0">
            <a:solidFill>
              <a:srgbClr val="051243"/>
            </a:solidFill>
            <a:latin typeface="+mn-lt"/>
            <a:ea typeface="+mn-ea"/>
            <a:cs typeface="+mn-cs"/>
          </a:endParaRPr>
        </a:p>
      </dgm:t>
    </dgm:pt>
    <dgm:pt modelId="{720754EA-570B-40A8-9A5E-75B7DBD436A4}" type="parTrans" cxnId="{19A8DEB4-1D59-4F56-968F-D3168DE9F569}">
      <dgm:prSet/>
      <dgm:spPr/>
      <dgm:t>
        <a:bodyPr/>
        <a:lstStyle/>
        <a:p>
          <a:endParaRPr lang="en-US">
            <a:latin typeface="+mn-lt"/>
            <a:ea typeface="+mn-ea"/>
          </a:endParaRPr>
        </a:p>
      </dgm:t>
    </dgm:pt>
    <dgm:pt modelId="{333DFCD6-2AB0-4202-B826-045BCB8E8777}" type="sibTrans" cxnId="{19A8DEB4-1D59-4F56-968F-D3168DE9F569}">
      <dgm:prSet/>
      <dgm:spPr/>
      <dgm:t>
        <a:bodyPr/>
        <a:lstStyle/>
        <a:p>
          <a:endParaRPr lang="en-US">
            <a:latin typeface="+mn-lt"/>
            <a:ea typeface="+mn-ea"/>
          </a:endParaRPr>
        </a:p>
      </dgm:t>
    </dgm:pt>
    <dgm:pt modelId="{4960F9DA-E675-4D54-B94D-1284E967C713}">
      <dgm:prSet phldrT="[文字]"/>
      <dgm:spPr>
        <a:xfrm>
          <a:off x="0" y="1661504"/>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gm:spPr>
      <dgm:t>
        <a:bodyPr/>
        <a:lstStyle/>
        <a:p>
          <a:pPr>
            <a:buNone/>
          </a:pPr>
          <a:r>
            <a:rPr lang="en-US">
              <a:solidFill>
                <a:srgbClr val="000000">
                  <a:hueOff val="0"/>
                  <a:satOff val="0"/>
                  <a:lumOff val="0"/>
                  <a:alphaOff val="0"/>
                </a:srgbClr>
              </a:solidFill>
              <a:latin typeface="+mn-lt"/>
              <a:ea typeface="+mn-ea"/>
              <a:cs typeface="+mn-cs"/>
            </a:rPr>
            <a:t>Attribute check</a:t>
          </a:r>
        </a:p>
      </dgm:t>
    </dgm:pt>
    <dgm:pt modelId="{DD0C016F-6320-4949-B290-25DB98C7983B}" type="parTrans" cxnId="{A01C9623-827B-4739-977C-39EEAE9B28EE}">
      <dgm:prSet/>
      <dgm:spPr/>
      <dgm:t>
        <a:bodyPr/>
        <a:lstStyle/>
        <a:p>
          <a:endParaRPr lang="en-US">
            <a:latin typeface="+mn-lt"/>
            <a:ea typeface="+mn-ea"/>
          </a:endParaRPr>
        </a:p>
      </dgm:t>
    </dgm:pt>
    <dgm:pt modelId="{EA923074-D4A1-4D73-BDD8-DF0A5129B5A7}" type="sibTrans" cxnId="{A01C9623-827B-4739-977C-39EEAE9B28EE}">
      <dgm:prSet/>
      <dgm:spPr/>
      <dgm:t>
        <a:bodyPr/>
        <a:lstStyle/>
        <a:p>
          <a:endParaRPr lang="en-US">
            <a:latin typeface="+mn-lt"/>
            <a:ea typeface="+mn-ea"/>
          </a:endParaRPr>
        </a:p>
      </dgm:t>
    </dgm:pt>
    <dgm:pt modelId="{D408AC3F-B51C-4B2A-9E74-C4826DDE1F20}">
      <dgm:prSet phldrT="[文字]" custT="1"/>
      <dgm:spPr>
        <a:xfrm rot="10800000">
          <a:off x="0" y="2116623"/>
          <a:ext cx="4114800" cy="711961"/>
        </a:xfrm>
        <a:prstGeom prst="upArrowCallout">
          <a:avLst/>
        </a:prstGeom>
        <a:solidFill>
          <a:srgbClr val="6EA6FF">
            <a:hueOff val="0"/>
            <a:satOff val="0"/>
            <a:lumOff val="0"/>
            <a:alphaOff val="0"/>
          </a:srgbClr>
        </a:solidFill>
        <a:ln w="12700" cap="flat" cmpd="sng" algn="ctr">
          <a:solidFill>
            <a:srgbClr val="051243">
              <a:hueOff val="0"/>
              <a:satOff val="0"/>
              <a:lumOff val="0"/>
              <a:alphaOff val="0"/>
            </a:srgbClr>
          </a:solidFill>
          <a:prstDash val="solid"/>
          <a:miter lim="800000"/>
        </a:ln>
        <a:effectLst/>
      </dgm:spPr>
      <dgm:t>
        <a:bodyPr/>
        <a:lstStyle/>
        <a:p>
          <a:pPr>
            <a:buNone/>
          </a:pPr>
          <a:r>
            <a:rPr lang="zh-TW" altLang="en-US" sz="1000" dirty="0">
              <a:solidFill>
                <a:srgbClr val="051243"/>
              </a:solidFill>
              <a:latin typeface="+mn-lt"/>
              <a:ea typeface="+mn-ea"/>
              <a:cs typeface="+mn-cs"/>
            </a:rPr>
            <a:t>資料關係檢查</a:t>
          </a:r>
          <a:endParaRPr lang="en-US" sz="1000" dirty="0">
            <a:solidFill>
              <a:srgbClr val="051243"/>
            </a:solidFill>
            <a:latin typeface="+mn-lt"/>
            <a:ea typeface="+mn-ea"/>
            <a:cs typeface="+mn-cs"/>
          </a:endParaRPr>
        </a:p>
      </dgm:t>
    </dgm:pt>
    <dgm:pt modelId="{84B4BDC0-7364-4968-B3D6-1FDA3CC7E64F}" type="parTrans" cxnId="{C396CF58-94F6-4237-B891-2162C3A5DD69}">
      <dgm:prSet/>
      <dgm:spPr/>
      <dgm:t>
        <a:bodyPr/>
        <a:lstStyle/>
        <a:p>
          <a:endParaRPr lang="en-US">
            <a:latin typeface="+mn-lt"/>
            <a:ea typeface="+mn-ea"/>
          </a:endParaRPr>
        </a:p>
      </dgm:t>
    </dgm:pt>
    <dgm:pt modelId="{521B182F-552A-4143-81F5-75B03B7B6C73}" type="sibTrans" cxnId="{C396CF58-94F6-4237-B891-2162C3A5DD69}">
      <dgm:prSet/>
      <dgm:spPr/>
      <dgm:t>
        <a:bodyPr/>
        <a:lstStyle/>
        <a:p>
          <a:endParaRPr lang="en-US">
            <a:latin typeface="+mn-lt"/>
            <a:ea typeface="+mn-ea"/>
          </a:endParaRPr>
        </a:p>
      </dgm:t>
    </dgm:pt>
    <dgm:pt modelId="{4D44F8B5-CE3D-4456-9DF3-B3B9652D5239}">
      <dgm:prSet phldrT="[文字]" custT="1"/>
      <dgm:spPr>
        <a:xfrm>
          <a:off x="0" y="2821640"/>
          <a:ext cx="4114800" cy="462913"/>
        </a:xfrm>
        <a:prstGeom prst="rect">
          <a:avLst/>
        </a:prstGeom>
        <a:solidFill>
          <a:srgbClr val="6EA6FF">
            <a:hueOff val="0"/>
            <a:satOff val="0"/>
            <a:lumOff val="0"/>
            <a:alphaOff val="0"/>
          </a:srgbClr>
        </a:solidFill>
        <a:ln w="12700" cap="flat" cmpd="sng" algn="ctr">
          <a:solidFill>
            <a:srgbClr val="051243">
              <a:hueOff val="0"/>
              <a:satOff val="0"/>
              <a:lumOff val="0"/>
              <a:alphaOff val="0"/>
            </a:srgbClr>
          </a:solidFill>
          <a:prstDash val="solid"/>
          <a:miter lim="800000"/>
        </a:ln>
        <a:effectLst/>
      </dgm:spPr>
      <dgm:t>
        <a:bodyPr/>
        <a:lstStyle/>
        <a:p>
          <a:pPr>
            <a:buNone/>
          </a:pPr>
          <a:r>
            <a:rPr lang="zh-TW" altLang="en-US" sz="1000" dirty="0">
              <a:solidFill>
                <a:srgbClr val="051243"/>
              </a:solidFill>
              <a:latin typeface="+mn-lt"/>
              <a:ea typeface="+mn-ea"/>
              <a:cs typeface="+mn-cs"/>
            </a:rPr>
            <a:t>資產關係檢查</a:t>
          </a:r>
          <a:endParaRPr lang="en-US" sz="1000" dirty="0">
            <a:solidFill>
              <a:srgbClr val="051243"/>
            </a:solidFill>
            <a:latin typeface="+mn-lt"/>
            <a:ea typeface="+mn-ea"/>
            <a:cs typeface="+mn-cs"/>
          </a:endParaRPr>
        </a:p>
      </dgm:t>
    </dgm:pt>
    <dgm:pt modelId="{47AA4A7E-C03D-421D-9D43-8EE37FD83836}" type="parTrans" cxnId="{C617172D-AE22-4162-806F-45309DAB2AFB}">
      <dgm:prSet/>
      <dgm:spPr/>
      <dgm:t>
        <a:bodyPr/>
        <a:lstStyle/>
        <a:p>
          <a:endParaRPr lang="en-US">
            <a:latin typeface="+mn-lt"/>
            <a:ea typeface="+mn-ea"/>
          </a:endParaRPr>
        </a:p>
      </dgm:t>
    </dgm:pt>
    <dgm:pt modelId="{41286842-AE61-409B-A9A5-BF347ED08317}" type="sibTrans" cxnId="{C617172D-AE22-4162-806F-45309DAB2AFB}">
      <dgm:prSet/>
      <dgm:spPr/>
      <dgm:t>
        <a:bodyPr/>
        <a:lstStyle/>
        <a:p>
          <a:endParaRPr lang="en-US">
            <a:latin typeface="+mn-lt"/>
            <a:ea typeface="+mn-ea"/>
          </a:endParaRPr>
        </a:p>
      </dgm:t>
    </dgm:pt>
    <dgm:pt modelId="{D635928F-1B19-4F8B-9AC6-372CF048EAED}">
      <dgm:prSet phldrT="[文字]"/>
      <dgm:spPr>
        <a:xfrm>
          <a:off x="2057400" y="1661504"/>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gm:spPr>
      <dgm:t>
        <a:bodyPr/>
        <a:lstStyle/>
        <a:p>
          <a:pPr>
            <a:buNone/>
          </a:pPr>
          <a:r>
            <a:rPr lang="en-US" err="1">
              <a:solidFill>
                <a:srgbClr val="000000">
                  <a:hueOff val="0"/>
                  <a:satOff val="0"/>
                  <a:lumOff val="0"/>
                  <a:alphaOff val="0"/>
                </a:srgbClr>
              </a:solidFill>
              <a:latin typeface="+mn-lt"/>
              <a:ea typeface="+mn-ea"/>
              <a:cs typeface="+mn-cs"/>
            </a:rPr>
            <a:t>User@Purview</a:t>
          </a:r>
          <a:endParaRPr lang="en-US">
            <a:solidFill>
              <a:srgbClr val="000000">
                <a:hueOff val="0"/>
                <a:satOff val="0"/>
                <a:lumOff val="0"/>
                <a:alphaOff val="0"/>
              </a:srgbClr>
            </a:solidFill>
            <a:latin typeface="+mn-lt"/>
            <a:ea typeface="+mn-ea"/>
            <a:cs typeface="+mn-cs"/>
          </a:endParaRPr>
        </a:p>
      </dgm:t>
    </dgm:pt>
    <dgm:pt modelId="{55F5B6D5-534C-479C-887A-14C6A6CE15E7}" type="parTrans" cxnId="{2A70D4C7-8AFF-4174-AB91-D51280FFB1C9}">
      <dgm:prSet/>
      <dgm:spPr/>
      <dgm:t>
        <a:bodyPr/>
        <a:lstStyle/>
        <a:p>
          <a:endParaRPr lang="en-US">
            <a:latin typeface="+mn-lt"/>
            <a:ea typeface="+mn-ea"/>
          </a:endParaRPr>
        </a:p>
      </dgm:t>
    </dgm:pt>
    <dgm:pt modelId="{A085BD9D-23BD-48E5-8FC7-B4A2DC90B204}" type="sibTrans" cxnId="{2A70D4C7-8AFF-4174-AB91-D51280FFB1C9}">
      <dgm:prSet/>
      <dgm:spPr/>
      <dgm:t>
        <a:bodyPr/>
        <a:lstStyle/>
        <a:p>
          <a:endParaRPr lang="en-US">
            <a:latin typeface="+mn-lt"/>
            <a:ea typeface="+mn-ea"/>
          </a:endParaRPr>
        </a:p>
      </dgm:t>
    </dgm:pt>
    <dgm:pt modelId="{0E17C474-5E29-44EA-954B-8EDFE76E0466}">
      <dgm:prSet phldrT="[文字]"/>
      <dgm:spPr>
        <a:xfrm>
          <a:off x="2057400" y="2366521"/>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gm:spPr>
      <dgm:t>
        <a:bodyPr/>
        <a:lstStyle/>
        <a:p>
          <a:pPr>
            <a:buNone/>
          </a:pPr>
          <a:r>
            <a:rPr lang="en-US" err="1">
              <a:solidFill>
                <a:srgbClr val="000000">
                  <a:hueOff val="0"/>
                  <a:satOff val="0"/>
                  <a:lumOff val="0"/>
                  <a:alphaOff val="0"/>
                </a:srgbClr>
              </a:solidFill>
              <a:latin typeface="+mn-lt"/>
              <a:ea typeface="+mn-ea"/>
              <a:cs typeface="+mn-cs"/>
            </a:rPr>
            <a:t>User@Purview</a:t>
          </a:r>
          <a:endParaRPr lang="en-US">
            <a:solidFill>
              <a:srgbClr val="000000">
                <a:hueOff val="0"/>
                <a:satOff val="0"/>
                <a:lumOff val="0"/>
                <a:alphaOff val="0"/>
              </a:srgbClr>
            </a:solidFill>
            <a:latin typeface="+mn-lt"/>
            <a:ea typeface="+mn-ea"/>
            <a:cs typeface="+mn-cs"/>
          </a:endParaRPr>
        </a:p>
      </dgm:t>
    </dgm:pt>
    <dgm:pt modelId="{C01F4C89-7CC1-4773-9795-DC4B068002B0}" type="parTrans" cxnId="{67138F98-6AFA-4424-B803-63CD407E7632}">
      <dgm:prSet/>
      <dgm:spPr/>
      <dgm:t>
        <a:bodyPr/>
        <a:lstStyle/>
        <a:p>
          <a:endParaRPr lang="en-US">
            <a:latin typeface="+mn-lt"/>
            <a:ea typeface="+mn-ea"/>
          </a:endParaRPr>
        </a:p>
      </dgm:t>
    </dgm:pt>
    <dgm:pt modelId="{EC3D5E0A-4F10-4A4C-AA32-61638FA566EA}" type="sibTrans" cxnId="{67138F98-6AFA-4424-B803-63CD407E7632}">
      <dgm:prSet/>
      <dgm:spPr/>
      <dgm:t>
        <a:bodyPr/>
        <a:lstStyle/>
        <a:p>
          <a:endParaRPr lang="en-US">
            <a:latin typeface="+mn-lt"/>
            <a:ea typeface="+mn-ea"/>
          </a:endParaRPr>
        </a:p>
      </dgm:t>
    </dgm:pt>
    <dgm:pt modelId="{0B145A9E-650A-4D6D-BB3E-86E68F6D3D8E}">
      <dgm:prSet phldrT="[文字]"/>
      <dgm:spPr>
        <a:xfrm>
          <a:off x="0" y="2366521"/>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gm:spPr>
      <dgm:t>
        <a:bodyPr/>
        <a:lstStyle/>
        <a:p>
          <a:pPr>
            <a:buNone/>
          </a:pPr>
          <a:r>
            <a:rPr lang="en-US">
              <a:solidFill>
                <a:srgbClr val="000000">
                  <a:hueOff val="0"/>
                  <a:satOff val="0"/>
                  <a:lumOff val="0"/>
                  <a:alphaOff val="0"/>
                </a:srgbClr>
              </a:solidFill>
              <a:latin typeface="+mn-lt"/>
              <a:ea typeface="+mn-ea"/>
              <a:cs typeface="+mn-cs"/>
            </a:rPr>
            <a:t>Data Relation</a:t>
          </a:r>
        </a:p>
      </dgm:t>
    </dgm:pt>
    <dgm:pt modelId="{C3F21F1A-EF71-446C-BDD4-ED8AF967EC5E}" type="parTrans" cxnId="{B8DBA1AB-EDDD-472D-88BE-C9DAA0C5533D}">
      <dgm:prSet/>
      <dgm:spPr/>
      <dgm:t>
        <a:bodyPr/>
        <a:lstStyle/>
        <a:p>
          <a:endParaRPr lang="en-US">
            <a:latin typeface="+mn-lt"/>
            <a:ea typeface="+mn-ea"/>
          </a:endParaRPr>
        </a:p>
      </dgm:t>
    </dgm:pt>
    <dgm:pt modelId="{3DE902C9-933C-496E-90EA-CF927EA10554}" type="sibTrans" cxnId="{B8DBA1AB-EDDD-472D-88BE-C9DAA0C5533D}">
      <dgm:prSet/>
      <dgm:spPr/>
      <dgm:t>
        <a:bodyPr/>
        <a:lstStyle/>
        <a:p>
          <a:endParaRPr lang="en-US">
            <a:latin typeface="+mn-lt"/>
            <a:ea typeface="+mn-ea"/>
          </a:endParaRPr>
        </a:p>
      </dgm:t>
    </dgm:pt>
    <dgm:pt modelId="{C8B73483-8818-4B93-86CB-6619AE5FC2E3}">
      <dgm:prSet phldrT="[文字]"/>
      <dgm:spPr>
        <a:xfrm>
          <a:off x="2057400" y="3062355"/>
          <a:ext cx="2057399" cy="212940"/>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gm:spPr>
      <dgm:t>
        <a:bodyPr/>
        <a:lstStyle/>
        <a:p>
          <a:pPr>
            <a:buNone/>
          </a:pPr>
          <a:r>
            <a:rPr lang="en-US" err="1">
              <a:solidFill>
                <a:srgbClr val="000000">
                  <a:hueOff val="0"/>
                  <a:satOff val="0"/>
                  <a:lumOff val="0"/>
                  <a:alphaOff val="0"/>
                </a:srgbClr>
              </a:solidFill>
              <a:latin typeface="+mn-lt"/>
              <a:ea typeface="+mn-ea"/>
              <a:cs typeface="+mn-cs"/>
            </a:rPr>
            <a:t>IT@Purview</a:t>
          </a:r>
          <a:endParaRPr lang="en-US">
            <a:solidFill>
              <a:srgbClr val="000000">
                <a:hueOff val="0"/>
                <a:satOff val="0"/>
                <a:lumOff val="0"/>
                <a:alphaOff val="0"/>
              </a:srgbClr>
            </a:solidFill>
            <a:latin typeface="+mn-lt"/>
            <a:ea typeface="+mn-ea"/>
            <a:cs typeface="+mn-cs"/>
          </a:endParaRPr>
        </a:p>
      </dgm:t>
    </dgm:pt>
    <dgm:pt modelId="{81C73567-AF60-4560-B3C3-D45261D6AA76}" type="parTrans" cxnId="{C019B19C-564D-4C71-B94A-99A266904F7F}">
      <dgm:prSet/>
      <dgm:spPr/>
      <dgm:t>
        <a:bodyPr/>
        <a:lstStyle/>
        <a:p>
          <a:endParaRPr lang="en-US">
            <a:latin typeface="+mn-lt"/>
            <a:ea typeface="+mn-ea"/>
          </a:endParaRPr>
        </a:p>
      </dgm:t>
    </dgm:pt>
    <dgm:pt modelId="{E52FAB6E-A50F-4B0A-8F70-7BB6C9965D68}" type="sibTrans" cxnId="{C019B19C-564D-4C71-B94A-99A266904F7F}">
      <dgm:prSet/>
      <dgm:spPr/>
      <dgm:t>
        <a:bodyPr/>
        <a:lstStyle/>
        <a:p>
          <a:endParaRPr lang="en-US">
            <a:latin typeface="+mn-lt"/>
            <a:ea typeface="+mn-ea"/>
          </a:endParaRPr>
        </a:p>
      </dgm:t>
    </dgm:pt>
    <dgm:pt modelId="{34F04FE9-37A8-423A-9F96-3AFDAD985CCD}">
      <dgm:prSet phldrT="[文字]"/>
      <dgm:spPr>
        <a:xfrm>
          <a:off x="0" y="3062355"/>
          <a:ext cx="2057399" cy="212940"/>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gm:spPr>
      <dgm:t>
        <a:bodyPr/>
        <a:lstStyle/>
        <a:p>
          <a:pPr>
            <a:buNone/>
          </a:pPr>
          <a:r>
            <a:rPr lang="en-US">
              <a:solidFill>
                <a:srgbClr val="000000">
                  <a:hueOff val="0"/>
                  <a:satOff val="0"/>
                  <a:lumOff val="0"/>
                  <a:alphaOff val="0"/>
                </a:srgbClr>
              </a:solidFill>
              <a:latin typeface="+mn-lt"/>
              <a:ea typeface="+mn-ea"/>
              <a:cs typeface="+mn-cs"/>
            </a:rPr>
            <a:t>Asset Relation</a:t>
          </a:r>
        </a:p>
      </dgm:t>
    </dgm:pt>
    <dgm:pt modelId="{4A1438C0-0E77-4ED1-A3C1-62465E43D106}" type="parTrans" cxnId="{6F5D9459-1D71-434F-A935-B076335652DC}">
      <dgm:prSet/>
      <dgm:spPr/>
      <dgm:t>
        <a:bodyPr/>
        <a:lstStyle/>
        <a:p>
          <a:endParaRPr lang="en-US">
            <a:latin typeface="+mn-lt"/>
            <a:ea typeface="+mn-ea"/>
          </a:endParaRPr>
        </a:p>
      </dgm:t>
    </dgm:pt>
    <dgm:pt modelId="{37691B14-397C-46A1-BCA0-9DE9DF22BED5}" type="sibTrans" cxnId="{6F5D9459-1D71-434F-A935-B076335652DC}">
      <dgm:prSet/>
      <dgm:spPr/>
      <dgm:t>
        <a:bodyPr/>
        <a:lstStyle/>
        <a:p>
          <a:endParaRPr lang="en-US">
            <a:latin typeface="+mn-lt"/>
            <a:ea typeface="+mn-ea"/>
          </a:endParaRPr>
        </a:p>
      </dgm:t>
    </dgm:pt>
    <dgm:pt modelId="{B2364108-9AEF-4040-9D9C-EB2D418063D3}" type="pres">
      <dgm:prSet presAssocID="{BA6DDD6F-3B2E-4A59-B49B-FBA42886EBD4}" presName="Name0" presStyleCnt="0">
        <dgm:presLayoutVars>
          <dgm:dir/>
          <dgm:animLvl val="lvl"/>
          <dgm:resizeHandles val="exact"/>
        </dgm:presLayoutVars>
      </dgm:prSet>
      <dgm:spPr/>
    </dgm:pt>
    <dgm:pt modelId="{DDB1D675-A859-4149-8E81-573AA1E5BB01}" type="pres">
      <dgm:prSet presAssocID="{4D44F8B5-CE3D-4456-9DF3-B3B9652D5239}" presName="boxAndChildren" presStyleCnt="0"/>
      <dgm:spPr/>
    </dgm:pt>
    <dgm:pt modelId="{DE9C8B48-2E13-4F3C-987B-3B00FA5B0747}" type="pres">
      <dgm:prSet presAssocID="{4D44F8B5-CE3D-4456-9DF3-B3B9652D5239}" presName="parentTextBox" presStyleLbl="node1" presStyleIdx="0" presStyleCnt="5"/>
      <dgm:spPr/>
    </dgm:pt>
    <dgm:pt modelId="{71E6DF19-D979-4615-B27E-515142CB5EC9}" type="pres">
      <dgm:prSet presAssocID="{4D44F8B5-CE3D-4456-9DF3-B3B9652D5239}" presName="entireBox" presStyleLbl="node1" presStyleIdx="0" presStyleCnt="5"/>
      <dgm:spPr/>
    </dgm:pt>
    <dgm:pt modelId="{85485F13-37BD-4C63-B812-7045093CB80B}" type="pres">
      <dgm:prSet presAssocID="{4D44F8B5-CE3D-4456-9DF3-B3B9652D5239}" presName="descendantBox" presStyleCnt="0"/>
      <dgm:spPr/>
    </dgm:pt>
    <dgm:pt modelId="{55F25154-37FB-418A-A8AA-576B5ACE89B5}" type="pres">
      <dgm:prSet presAssocID="{34F04FE9-37A8-423A-9F96-3AFDAD985CCD}" presName="childTextBox" presStyleLbl="fgAccFollowNode1" presStyleIdx="0" presStyleCnt="10">
        <dgm:presLayoutVars>
          <dgm:bulletEnabled val="1"/>
        </dgm:presLayoutVars>
      </dgm:prSet>
      <dgm:spPr/>
    </dgm:pt>
    <dgm:pt modelId="{C7A1112E-733F-4A04-9A3A-9BA7999EC14C}" type="pres">
      <dgm:prSet presAssocID="{C8B73483-8818-4B93-86CB-6619AE5FC2E3}" presName="childTextBox" presStyleLbl="fgAccFollowNode1" presStyleIdx="1" presStyleCnt="10">
        <dgm:presLayoutVars>
          <dgm:bulletEnabled val="1"/>
        </dgm:presLayoutVars>
      </dgm:prSet>
      <dgm:spPr/>
    </dgm:pt>
    <dgm:pt modelId="{13DC753E-EB6C-4724-84D4-8B0375B99089}" type="pres">
      <dgm:prSet presAssocID="{521B182F-552A-4143-81F5-75B03B7B6C73}" presName="sp" presStyleCnt="0"/>
      <dgm:spPr/>
    </dgm:pt>
    <dgm:pt modelId="{0F30C389-98FF-47DF-A43A-06D098CAAC49}" type="pres">
      <dgm:prSet presAssocID="{D408AC3F-B51C-4B2A-9E74-C4826DDE1F20}" presName="arrowAndChildren" presStyleCnt="0"/>
      <dgm:spPr/>
    </dgm:pt>
    <dgm:pt modelId="{E4AB64AC-2754-4774-99BF-28F113F9A445}" type="pres">
      <dgm:prSet presAssocID="{D408AC3F-B51C-4B2A-9E74-C4826DDE1F20}" presName="parentTextArrow" presStyleLbl="node1" presStyleIdx="0" presStyleCnt="5"/>
      <dgm:spPr/>
    </dgm:pt>
    <dgm:pt modelId="{9507EE53-F502-48C6-AF1E-F0D6F8D19E85}" type="pres">
      <dgm:prSet presAssocID="{D408AC3F-B51C-4B2A-9E74-C4826DDE1F20}" presName="arrow" presStyleLbl="node1" presStyleIdx="1" presStyleCnt="5"/>
      <dgm:spPr/>
    </dgm:pt>
    <dgm:pt modelId="{2C076804-625A-442A-B32F-08FDE73DAB40}" type="pres">
      <dgm:prSet presAssocID="{D408AC3F-B51C-4B2A-9E74-C4826DDE1F20}" presName="descendantArrow" presStyleCnt="0"/>
      <dgm:spPr/>
    </dgm:pt>
    <dgm:pt modelId="{BE1760B2-81F2-4547-9A5A-A3DFCE89255D}" type="pres">
      <dgm:prSet presAssocID="{0B145A9E-650A-4D6D-BB3E-86E68F6D3D8E}" presName="childTextArrow" presStyleLbl="fgAccFollowNode1" presStyleIdx="2" presStyleCnt="10">
        <dgm:presLayoutVars>
          <dgm:bulletEnabled val="1"/>
        </dgm:presLayoutVars>
      </dgm:prSet>
      <dgm:spPr/>
    </dgm:pt>
    <dgm:pt modelId="{F8BF2B52-9C9A-4935-ADEB-E05C7066CBB0}" type="pres">
      <dgm:prSet presAssocID="{0E17C474-5E29-44EA-954B-8EDFE76E0466}" presName="childTextArrow" presStyleLbl="fgAccFollowNode1" presStyleIdx="3" presStyleCnt="10">
        <dgm:presLayoutVars>
          <dgm:bulletEnabled val="1"/>
        </dgm:presLayoutVars>
      </dgm:prSet>
      <dgm:spPr/>
    </dgm:pt>
    <dgm:pt modelId="{A0C91821-AA09-4FCF-8F98-CE686FB0C010}" type="pres">
      <dgm:prSet presAssocID="{333DFCD6-2AB0-4202-B826-045BCB8E8777}" presName="sp" presStyleCnt="0"/>
      <dgm:spPr/>
    </dgm:pt>
    <dgm:pt modelId="{66078896-0EB6-485A-9B26-7A4361E8A88E}" type="pres">
      <dgm:prSet presAssocID="{CBEF8422-72A2-4DBC-8F5C-19D5613EE9CC}" presName="arrowAndChildren" presStyleCnt="0"/>
      <dgm:spPr/>
    </dgm:pt>
    <dgm:pt modelId="{AA72AD6C-F5A7-4569-ACE0-2937F5807DD6}" type="pres">
      <dgm:prSet presAssocID="{CBEF8422-72A2-4DBC-8F5C-19D5613EE9CC}" presName="parentTextArrow" presStyleLbl="node1" presStyleIdx="1" presStyleCnt="5"/>
      <dgm:spPr/>
    </dgm:pt>
    <dgm:pt modelId="{9E729E09-D846-4A75-8816-AA4F52941E37}" type="pres">
      <dgm:prSet presAssocID="{CBEF8422-72A2-4DBC-8F5C-19D5613EE9CC}" presName="arrow" presStyleLbl="node1" presStyleIdx="2" presStyleCnt="5"/>
      <dgm:spPr/>
    </dgm:pt>
    <dgm:pt modelId="{381FFBE5-0976-4A3A-B4C9-FA55D79F6934}" type="pres">
      <dgm:prSet presAssocID="{CBEF8422-72A2-4DBC-8F5C-19D5613EE9CC}" presName="descendantArrow" presStyleCnt="0"/>
      <dgm:spPr/>
    </dgm:pt>
    <dgm:pt modelId="{C700B9D0-BCD6-4162-8E09-B9DE37982307}" type="pres">
      <dgm:prSet presAssocID="{4960F9DA-E675-4D54-B94D-1284E967C713}" presName="childTextArrow" presStyleLbl="fgAccFollowNode1" presStyleIdx="4" presStyleCnt="10">
        <dgm:presLayoutVars>
          <dgm:bulletEnabled val="1"/>
        </dgm:presLayoutVars>
      </dgm:prSet>
      <dgm:spPr/>
    </dgm:pt>
    <dgm:pt modelId="{13DDFA2E-4FA9-4DB9-9603-865FE9C9C9EA}" type="pres">
      <dgm:prSet presAssocID="{D635928F-1B19-4F8B-9AC6-372CF048EAED}" presName="childTextArrow" presStyleLbl="fgAccFollowNode1" presStyleIdx="5" presStyleCnt="10">
        <dgm:presLayoutVars>
          <dgm:bulletEnabled val="1"/>
        </dgm:presLayoutVars>
      </dgm:prSet>
      <dgm:spPr/>
    </dgm:pt>
    <dgm:pt modelId="{83098682-3EB0-4796-94B0-2695709C5F74}" type="pres">
      <dgm:prSet presAssocID="{3A475977-B53D-4FD7-8E5D-F575BC867669}" presName="sp" presStyleCnt="0"/>
      <dgm:spPr/>
    </dgm:pt>
    <dgm:pt modelId="{77BC2040-0C27-4BA5-8618-55C3300B7174}" type="pres">
      <dgm:prSet presAssocID="{EC5A75F1-F2F3-49C4-BC7E-37DED08D8AA0}" presName="arrowAndChildren" presStyleCnt="0"/>
      <dgm:spPr/>
    </dgm:pt>
    <dgm:pt modelId="{B2911F0F-DE34-48EE-8EFB-9BC9E0C3AD20}" type="pres">
      <dgm:prSet presAssocID="{EC5A75F1-F2F3-49C4-BC7E-37DED08D8AA0}" presName="parentTextArrow" presStyleLbl="node1" presStyleIdx="2" presStyleCnt="5"/>
      <dgm:spPr/>
    </dgm:pt>
    <dgm:pt modelId="{34D326EC-A4DF-48FB-886C-A8779E47143E}" type="pres">
      <dgm:prSet presAssocID="{EC5A75F1-F2F3-49C4-BC7E-37DED08D8AA0}" presName="arrow" presStyleLbl="node1" presStyleIdx="3" presStyleCnt="5"/>
      <dgm:spPr/>
    </dgm:pt>
    <dgm:pt modelId="{CDC8EE56-E721-462B-B66D-6EEA8881FD61}" type="pres">
      <dgm:prSet presAssocID="{EC5A75F1-F2F3-49C4-BC7E-37DED08D8AA0}" presName="descendantArrow" presStyleCnt="0"/>
      <dgm:spPr/>
    </dgm:pt>
    <dgm:pt modelId="{6313D101-726F-453C-92A2-FD3B4E16CF34}" type="pres">
      <dgm:prSet presAssocID="{327A2C22-C874-49B3-9E1D-982AEA220494}" presName="childTextArrow" presStyleLbl="fgAccFollowNode1" presStyleIdx="6" presStyleCnt="10">
        <dgm:presLayoutVars>
          <dgm:bulletEnabled val="1"/>
        </dgm:presLayoutVars>
      </dgm:prSet>
      <dgm:spPr/>
    </dgm:pt>
    <dgm:pt modelId="{DD585111-6058-4E5E-8EFC-C97A4801AF38}" type="pres">
      <dgm:prSet presAssocID="{E9F4DEBC-ADCE-4881-8C45-51528547F2CC}" presName="childTextArrow" presStyleLbl="fgAccFollowNode1" presStyleIdx="7" presStyleCnt="10">
        <dgm:presLayoutVars>
          <dgm:bulletEnabled val="1"/>
        </dgm:presLayoutVars>
      </dgm:prSet>
      <dgm:spPr/>
    </dgm:pt>
    <dgm:pt modelId="{7BE0A767-EB87-4B42-BC0C-71B096694A95}" type="pres">
      <dgm:prSet presAssocID="{4B35940F-29F1-4201-8019-6305C466A8E4}" presName="sp" presStyleCnt="0"/>
      <dgm:spPr/>
    </dgm:pt>
    <dgm:pt modelId="{65BA192B-5012-4687-A106-8F72BF90444A}" type="pres">
      <dgm:prSet presAssocID="{9C7E4BD5-DB13-4B60-999C-9ADF3FD2C499}" presName="arrowAndChildren" presStyleCnt="0"/>
      <dgm:spPr/>
    </dgm:pt>
    <dgm:pt modelId="{1A35254F-9900-4F3E-BF1E-D906D9717BA9}" type="pres">
      <dgm:prSet presAssocID="{9C7E4BD5-DB13-4B60-999C-9ADF3FD2C499}" presName="parentTextArrow" presStyleLbl="node1" presStyleIdx="3" presStyleCnt="5"/>
      <dgm:spPr/>
    </dgm:pt>
    <dgm:pt modelId="{6AABA403-CD06-4394-A0FA-7CDC221E01E2}" type="pres">
      <dgm:prSet presAssocID="{9C7E4BD5-DB13-4B60-999C-9ADF3FD2C499}" presName="arrow" presStyleLbl="node1" presStyleIdx="4" presStyleCnt="5"/>
      <dgm:spPr/>
    </dgm:pt>
    <dgm:pt modelId="{ADDD404B-F5E3-4D19-8913-E3305EB40CCA}" type="pres">
      <dgm:prSet presAssocID="{9C7E4BD5-DB13-4B60-999C-9ADF3FD2C499}" presName="descendantArrow" presStyleCnt="0"/>
      <dgm:spPr/>
    </dgm:pt>
    <dgm:pt modelId="{F57DC5F1-9180-4BD7-8AF5-FBE783C76A82}" type="pres">
      <dgm:prSet presAssocID="{47CD3F04-A7D2-464E-96C3-089191256422}" presName="childTextArrow" presStyleLbl="fgAccFollowNode1" presStyleIdx="8" presStyleCnt="10">
        <dgm:presLayoutVars>
          <dgm:bulletEnabled val="1"/>
        </dgm:presLayoutVars>
      </dgm:prSet>
      <dgm:spPr/>
    </dgm:pt>
    <dgm:pt modelId="{21E56862-C193-43BB-93F5-F9E233725B45}" type="pres">
      <dgm:prSet presAssocID="{167E1D49-9F06-4B81-ADB5-295D98E8C06A}" presName="childTextArrow" presStyleLbl="fgAccFollowNode1" presStyleIdx="9" presStyleCnt="10">
        <dgm:presLayoutVars>
          <dgm:bulletEnabled val="1"/>
        </dgm:presLayoutVars>
      </dgm:prSet>
      <dgm:spPr/>
    </dgm:pt>
  </dgm:ptLst>
  <dgm:cxnLst>
    <dgm:cxn modelId="{DD0F6712-4F13-4038-ACBB-2F323EAE289B}" type="presOf" srcId="{C8B73483-8818-4B93-86CB-6619AE5FC2E3}" destId="{C7A1112E-733F-4A04-9A3A-9BA7999EC14C}" srcOrd="0" destOrd="0" presId="urn:microsoft.com/office/officeart/2005/8/layout/process4"/>
    <dgm:cxn modelId="{CE1CEC17-9BBC-4393-9F5D-5CF5BC1B6D59}" type="presOf" srcId="{CBEF8422-72A2-4DBC-8F5C-19D5613EE9CC}" destId="{9E729E09-D846-4A75-8816-AA4F52941E37}" srcOrd="1" destOrd="0" presId="urn:microsoft.com/office/officeart/2005/8/layout/process4"/>
    <dgm:cxn modelId="{71A7DD21-3C9E-4215-BA4F-0E0521B0170B}" srcId="{EC5A75F1-F2F3-49C4-BC7E-37DED08D8AA0}" destId="{E9F4DEBC-ADCE-4881-8C45-51528547F2CC}" srcOrd="1" destOrd="0" parTransId="{CAF11B92-C83D-4013-9041-4FED0387437D}" sibTransId="{59D56BBF-A182-44C2-8A2C-8F0C9AC9FA43}"/>
    <dgm:cxn modelId="{A01C9623-827B-4739-977C-39EEAE9B28EE}" srcId="{CBEF8422-72A2-4DBC-8F5C-19D5613EE9CC}" destId="{4960F9DA-E675-4D54-B94D-1284E967C713}" srcOrd="0" destOrd="0" parTransId="{DD0C016F-6320-4949-B290-25DB98C7983B}" sibTransId="{EA923074-D4A1-4D73-BDD8-DF0A5129B5A7}"/>
    <dgm:cxn modelId="{C7C4BA27-F0DB-41E4-B060-B9D53099F877}" srcId="{BA6DDD6F-3B2E-4A59-B49B-FBA42886EBD4}" destId="{EC5A75F1-F2F3-49C4-BC7E-37DED08D8AA0}" srcOrd="1" destOrd="0" parTransId="{17F62D89-AADC-49B2-A8C5-2E59862659EC}" sibTransId="{3A475977-B53D-4FD7-8E5D-F575BC867669}"/>
    <dgm:cxn modelId="{C617172D-AE22-4162-806F-45309DAB2AFB}" srcId="{BA6DDD6F-3B2E-4A59-B49B-FBA42886EBD4}" destId="{4D44F8B5-CE3D-4456-9DF3-B3B9652D5239}" srcOrd="4" destOrd="0" parTransId="{47AA4A7E-C03D-421D-9D43-8EE37FD83836}" sibTransId="{41286842-AE61-409B-A9A5-BF347ED08317}"/>
    <dgm:cxn modelId="{FF97A630-63CF-4296-82B3-1380079E8A72}" type="presOf" srcId="{327A2C22-C874-49B3-9E1D-982AEA220494}" destId="{6313D101-726F-453C-92A2-FD3B4E16CF34}" srcOrd="0" destOrd="0" presId="urn:microsoft.com/office/officeart/2005/8/layout/process4"/>
    <dgm:cxn modelId="{A00E8F39-4E23-489B-AF0D-4C02BEC69F18}" type="presOf" srcId="{34F04FE9-37A8-423A-9F96-3AFDAD985CCD}" destId="{55F25154-37FB-418A-A8AA-576B5ACE89B5}" srcOrd="0" destOrd="0" presId="urn:microsoft.com/office/officeart/2005/8/layout/process4"/>
    <dgm:cxn modelId="{EF43703A-1EFF-40D9-BB97-5F6B330D095A}" type="presOf" srcId="{D408AC3F-B51C-4B2A-9E74-C4826DDE1F20}" destId="{9507EE53-F502-48C6-AF1E-F0D6F8D19E85}" srcOrd="1" destOrd="0" presId="urn:microsoft.com/office/officeart/2005/8/layout/process4"/>
    <dgm:cxn modelId="{BBEEA561-05C0-4B02-B59C-00EF2ACD755E}" type="presOf" srcId="{CBEF8422-72A2-4DBC-8F5C-19D5613EE9CC}" destId="{AA72AD6C-F5A7-4569-ACE0-2937F5807DD6}" srcOrd="0" destOrd="0" presId="urn:microsoft.com/office/officeart/2005/8/layout/process4"/>
    <dgm:cxn modelId="{80EDAB68-5021-47EB-A78B-3BC568BDC902}" srcId="{9C7E4BD5-DB13-4B60-999C-9ADF3FD2C499}" destId="{47CD3F04-A7D2-464E-96C3-089191256422}" srcOrd="0" destOrd="0" parTransId="{2D0084CE-8255-4203-8CFB-562FBBC80FC9}" sibTransId="{4C6894AB-911D-4D32-8D8A-9DFA6F1E1CE8}"/>
    <dgm:cxn modelId="{C594DA48-0A27-4185-B08D-5BD99C8C6260}" type="presOf" srcId="{E9F4DEBC-ADCE-4881-8C45-51528547F2CC}" destId="{DD585111-6058-4E5E-8EFC-C97A4801AF38}" srcOrd="0" destOrd="0" presId="urn:microsoft.com/office/officeart/2005/8/layout/process4"/>
    <dgm:cxn modelId="{D3F5F06D-5051-484B-A515-3A150469481D}" type="presOf" srcId="{47CD3F04-A7D2-464E-96C3-089191256422}" destId="{F57DC5F1-9180-4BD7-8AF5-FBE783C76A82}" srcOrd="0" destOrd="0" presId="urn:microsoft.com/office/officeart/2005/8/layout/process4"/>
    <dgm:cxn modelId="{C396CF58-94F6-4237-B891-2162C3A5DD69}" srcId="{BA6DDD6F-3B2E-4A59-B49B-FBA42886EBD4}" destId="{D408AC3F-B51C-4B2A-9E74-C4826DDE1F20}" srcOrd="3" destOrd="0" parTransId="{84B4BDC0-7364-4968-B3D6-1FDA3CC7E64F}" sibTransId="{521B182F-552A-4143-81F5-75B03B7B6C73}"/>
    <dgm:cxn modelId="{F77C1779-928B-4F89-96E3-373D8C0167C7}" type="presOf" srcId="{EC5A75F1-F2F3-49C4-BC7E-37DED08D8AA0}" destId="{34D326EC-A4DF-48FB-886C-A8779E47143E}" srcOrd="1" destOrd="0" presId="urn:microsoft.com/office/officeart/2005/8/layout/process4"/>
    <dgm:cxn modelId="{6F5D9459-1D71-434F-A935-B076335652DC}" srcId="{4D44F8B5-CE3D-4456-9DF3-B3B9652D5239}" destId="{34F04FE9-37A8-423A-9F96-3AFDAD985CCD}" srcOrd="0" destOrd="0" parTransId="{4A1438C0-0E77-4ED1-A3C1-62465E43D106}" sibTransId="{37691B14-397C-46A1-BCA0-9DE9DF22BED5}"/>
    <dgm:cxn modelId="{BFC6D482-C42C-45AC-BDA5-8061E0E1C7F9}" type="presOf" srcId="{4D44F8B5-CE3D-4456-9DF3-B3B9652D5239}" destId="{71E6DF19-D979-4615-B27E-515142CB5EC9}" srcOrd="1" destOrd="0" presId="urn:microsoft.com/office/officeart/2005/8/layout/process4"/>
    <dgm:cxn modelId="{F83ECB8A-88ED-4214-B68C-D2958B9624BD}" type="presOf" srcId="{0E17C474-5E29-44EA-954B-8EDFE76E0466}" destId="{F8BF2B52-9C9A-4935-ADEB-E05C7066CBB0}" srcOrd="0" destOrd="0" presId="urn:microsoft.com/office/officeart/2005/8/layout/process4"/>
    <dgm:cxn modelId="{BFE72A92-ABA8-462C-A326-B6DBE9FBE404}" type="presOf" srcId="{9C7E4BD5-DB13-4B60-999C-9ADF3FD2C499}" destId="{6AABA403-CD06-4394-A0FA-7CDC221E01E2}" srcOrd="1" destOrd="0" presId="urn:microsoft.com/office/officeart/2005/8/layout/process4"/>
    <dgm:cxn modelId="{05266197-5B15-46D5-80AB-DB979E57DD06}" type="presOf" srcId="{D408AC3F-B51C-4B2A-9E74-C4826DDE1F20}" destId="{E4AB64AC-2754-4774-99BF-28F113F9A445}" srcOrd="0" destOrd="0" presId="urn:microsoft.com/office/officeart/2005/8/layout/process4"/>
    <dgm:cxn modelId="{67138F98-6AFA-4424-B803-63CD407E7632}" srcId="{D408AC3F-B51C-4B2A-9E74-C4826DDE1F20}" destId="{0E17C474-5E29-44EA-954B-8EDFE76E0466}" srcOrd="1" destOrd="0" parTransId="{C01F4C89-7CC1-4773-9795-DC4B068002B0}" sibTransId="{EC3D5E0A-4F10-4A4C-AA32-61638FA566EA}"/>
    <dgm:cxn modelId="{C019B19C-564D-4C71-B94A-99A266904F7F}" srcId="{4D44F8B5-CE3D-4456-9DF3-B3B9652D5239}" destId="{C8B73483-8818-4B93-86CB-6619AE5FC2E3}" srcOrd="1" destOrd="0" parTransId="{81C73567-AF60-4560-B3C3-D45261D6AA76}" sibTransId="{E52FAB6E-A50F-4B0A-8F70-7BB6C9965D68}"/>
    <dgm:cxn modelId="{5254259D-3AB7-4C85-B3C5-BF4E1D28C9CD}" type="presOf" srcId="{4D44F8B5-CE3D-4456-9DF3-B3B9652D5239}" destId="{DE9C8B48-2E13-4F3C-987B-3B00FA5B0747}" srcOrd="0" destOrd="0" presId="urn:microsoft.com/office/officeart/2005/8/layout/process4"/>
    <dgm:cxn modelId="{48A3ADA3-712C-44EE-B809-D7706B204648}" type="presOf" srcId="{4960F9DA-E675-4D54-B94D-1284E967C713}" destId="{C700B9D0-BCD6-4162-8E09-B9DE37982307}" srcOrd="0" destOrd="0" presId="urn:microsoft.com/office/officeart/2005/8/layout/process4"/>
    <dgm:cxn modelId="{ECDF57A6-F53C-4650-919D-08896EAF2F5A}" type="presOf" srcId="{EC5A75F1-F2F3-49C4-BC7E-37DED08D8AA0}" destId="{B2911F0F-DE34-48EE-8EFB-9BC9E0C3AD20}" srcOrd="0" destOrd="0" presId="urn:microsoft.com/office/officeart/2005/8/layout/process4"/>
    <dgm:cxn modelId="{B8DBA1AB-EDDD-472D-88BE-C9DAA0C5533D}" srcId="{D408AC3F-B51C-4B2A-9E74-C4826DDE1F20}" destId="{0B145A9E-650A-4D6D-BB3E-86E68F6D3D8E}" srcOrd="0" destOrd="0" parTransId="{C3F21F1A-EF71-446C-BDD4-ED8AF967EC5E}" sibTransId="{3DE902C9-933C-496E-90EA-CF927EA10554}"/>
    <dgm:cxn modelId="{002EFDAB-BBCF-4B56-8565-4FAB13E55D23}" type="presOf" srcId="{9C7E4BD5-DB13-4B60-999C-9ADF3FD2C499}" destId="{1A35254F-9900-4F3E-BF1E-D906D9717BA9}" srcOrd="0" destOrd="0" presId="urn:microsoft.com/office/officeart/2005/8/layout/process4"/>
    <dgm:cxn modelId="{19A8DEB4-1D59-4F56-968F-D3168DE9F569}" srcId="{BA6DDD6F-3B2E-4A59-B49B-FBA42886EBD4}" destId="{CBEF8422-72A2-4DBC-8F5C-19D5613EE9CC}" srcOrd="2" destOrd="0" parTransId="{720754EA-570B-40A8-9A5E-75B7DBD436A4}" sibTransId="{333DFCD6-2AB0-4202-B826-045BCB8E8777}"/>
    <dgm:cxn modelId="{C5CEBCC0-ADE5-4F86-BF78-BDA2ED89D6CC}" srcId="{EC5A75F1-F2F3-49C4-BC7E-37DED08D8AA0}" destId="{327A2C22-C874-49B3-9E1D-982AEA220494}" srcOrd="0" destOrd="0" parTransId="{343B4C25-8CAA-4727-8290-06407944A702}" sibTransId="{11BF9D4A-1B8E-45FF-8197-FEB109AAFC4E}"/>
    <dgm:cxn modelId="{F0E993C1-495D-4A23-9972-63BA9B032D88}" srcId="{BA6DDD6F-3B2E-4A59-B49B-FBA42886EBD4}" destId="{9C7E4BD5-DB13-4B60-999C-9ADF3FD2C499}" srcOrd="0" destOrd="0" parTransId="{C7B85D11-ECEB-4E11-9A7A-816AEA2F0977}" sibTransId="{4B35940F-29F1-4201-8019-6305C466A8E4}"/>
    <dgm:cxn modelId="{2A70D4C7-8AFF-4174-AB91-D51280FFB1C9}" srcId="{CBEF8422-72A2-4DBC-8F5C-19D5613EE9CC}" destId="{D635928F-1B19-4F8B-9AC6-372CF048EAED}" srcOrd="1" destOrd="0" parTransId="{55F5B6D5-534C-479C-887A-14C6A6CE15E7}" sibTransId="{A085BD9D-23BD-48E5-8FC7-B4A2DC90B204}"/>
    <dgm:cxn modelId="{43003BCD-15E8-43A0-BE56-AC47DD2CFE91}" type="presOf" srcId="{167E1D49-9F06-4B81-ADB5-295D98E8C06A}" destId="{21E56862-C193-43BB-93F5-F9E233725B45}" srcOrd="0" destOrd="0" presId="urn:microsoft.com/office/officeart/2005/8/layout/process4"/>
    <dgm:cxn modelId="{ED5EE5D7-552E-4DFB-9B6B-9E61C9D2F9A7}" srcId="{9C7E4BD5-DB13-4B60-999C-9ADF3FD2C499}" destId="{167E1D49-9F06-4B81-ADB5-295D98E8C06A}" srcOrd="1" destOrd="0" parTransId="{F0EFB631-4FA2-40C8-B925-BA5DB8A6B0BC}" sibTransId="{2544DBE6-2E35-49D2-8E60-069FEA3E274B}"/>
    <dgm:cxn modelId="{376CDEF0-E253-47FA-9D4D-3C9C38862BED}" type="presOf" srcId="{BA6DDD6F-3B2E-4A59-B49B-FBA42886EBD4}" destId="{B2364108-9AEF-4040-9D9C-EB2D418063D3}" srcOrd="0" destOrd="0" presId="urn:microsoft.com/office/officeart/2005/8/layout/process4"/>
    <dgm:cxn modelId="{7260F8F3-32A5-4E56-9D22-1453C6E8CC81}" type="presOf" srcId="{D635928F-1B19-4F8B-9AC6-372CF048EAED}" destId="{13DDFA2E-4FA9-4DB9-9603-865FE9C9C9EA}" srcOrd="0" destOrd="0" presId="urn:microsoft.com/office/officeart/2005/8/layout/process4"/>
    <dgm:cxn modelId="{ECCA4EF8-AE0B-450F-87B0-F33B7CD6F415}" type="presOf" srcId="{0B145A9E-650A-4D6D-BB3E-86E68F6D3D8E}" destId="{BE1760B2-81F2-4547-9A5A-A3DFCE89255D}" srcOrd="0" destOrd="0" presId="urn:microsoft.com/office/officeart/2005/8/layout/process4"/>
    <dgm:cxn modelId="{A493132D-1B10-48DC-83FD-1829AE85F5CE}" type="presParOf" srcId="{B2364108-9AEF-4040-9D9C-EB2D418063D3}" destId="{DDB1D675-A859-4149-8E81-573AA1E5BB01}" srcOrd="0" destOrd="0" presId="urn:microsoft.com/office/officeart/2005/8/layout/process4"/>
    <dgm:cxn modelId="{7A7910EE-34E1-4BD6-A51F-BC04F1B810F9}" type="presParOf" srcId="{DDB1D675-A859-4149-8E81-573AA1E5BB01}" destId="{DE9C8B48-2E13-4F3C-987B-3B00FA5B0747}" srcOrd="0" destOrd="0" presId="urn:microsoft.com/office/officeart/2005/8/layout/process4"/>
    <dgm:cxn modelId="{90355B3A-AA47-4B5C-9B0B-40551546719A}" type="presParOf" srcId="{DDB1D675-A859-4149-8E81-573AA1E5BB01}" destId="{71E6DF19-D979-4615-B27E-515142CB5EC9}" srcOrd="1" destOrd="0" presId="urn:microsoft.com/office/officeart/2005/8/layout/process4"/>
    <dgm:cxn modelId="{A5C2596D-D420-444E-8A03-C77C818DB1BE}" type="presParOf" srcId="{DDB1D675-A859-4149-8E81-573AA1E5BB01}" destId="{85485F13-37BD-4C63-B812-7045093CB80B}" srcOrd="2" destOrd="0" presId="urn:microsoft.com/office/officeart/2005/8/layout/process4"/>
    <dgm:cxn modelId="{7985A0CC-3872-4B3E-837C-F0AE3A77C425}" type="presParOf" srcId="{85485F13-37BD-4C63-B812-7045093CB80B}" destId="{55F25154-37FB-418A-A8AA-576B5ACE89B5}" srcOrd="0" destOrd="0" presId="urn:microsoft.com/office/officeart/2005/8/layout/process4"/>
    <dgm:cxn modelId="{1AD5D268-7FAA-4885-A2B9-633E843C088C}" type="presParOf" srcId="{85485F13-37BD-4C63-B812-7045093CB80B}" destId="{C7A1112E-733F-4A04-9A3A-9BA7999EC14C}" srcOrd="1" destOrd="0" presId="urn:microsoft.com/office/officeart/2005/8/layout/process4"/>
    <dgm:cxn modelId="{C98145A6-7582-4FEE-A099-0E49E4085B2E}" type="presParOf" srcId="{B2364108-9AEF-4040-9D9C-EB2D418063D3}" destId="{13DC753E-EB6C-4724-84D4-8B0375B99089}" srcOrd="1" destOrd="0" presId="urn:microsoft.com/office/officeart/2005/8/layout/process4"/>
    <dgm:cxn modelId="{D799CBFC-67ED-44D8-A8CD-A1334E8BFBCA}" type="presParOf" srcId="{B2364108-9AEF-4040-9D9C-EB2D418063D3}" destId="{0F30C389-98FF-47DF-A43A-06D098CAAC49}" srcOrd="2" destOrd="0" presId="urn:microsoft.com/office/officeart/2005/8/layout/process4"/>
    <dgm:cxn modelId="{042BA820-BFD2-49A1-8E0B-FDB2A6CE7C21}" type="presParOf" srcId="{0F30C389-98FF-47DF-A43A-06D098CAAC49}" destId="{E4AB64AC-2754-4774-99BF-28F113F9A445}" srcOrd="0" destOrd="0" presId="urn:microsoft.com/office/officeart/2005/8/layout/process4"/>
    <dgm:cxn modelId="{1700EB04-0D6E-4B6E-BAB6-A1733170EB43}" type="presParOf" srcId="{0F30C389-98FF-47DF-A43A-06D098CAAC49}" destId="{9507EE53-F502-48C6-AF1E-F0D6F8D19E85}" srcOrd="1" destOrd="0" presId="urn:microsoft.com/office/officeart/2005/8/layout/process4"/>
    <dgm:cxn modelId="{7ED69C13-9CD2-41E3-B8FB-D25528E033F0}" type="presParOf" srcId="{0F30C389-98FF-47DF-A43A-06D098CAAC49}" destId="{2C076804-625A-442A-B32F-08FDE73DAB40}" srcOrd="2" destOrd="0" presId="urn:microsoft.com/office/officeart/2005/8/layout/process4"/>
    <dgm:cxn modelId="{7B5793EC-B2DC-4807-AD0B-C472B37AE62B}" type="presParOf" srcId="{2C076804-625A-442A-B32F-08FDE73DAB40}" destId="{BE1760B2-81F2-4547-9A5A-A3DFCE89255D}" srcOrd="0" destOrd="0" presId="urn:microsoft.com/office/officeart/2005/8/layout/process4"/>
    <dgm:cxn modelId="{6B2BF9D2-921F-4C60-ADEC-03E681F7AA2F}" type="presParOf" srcId="{2C076804-625A-442A-B32F-08FDE73DAB40}" destId="{F8BF2B52-9C9A-4935-ADEB-E05C7066CBB0}" srcOrd="1" destOrd="0" presId="urn:microsoft.com/office/officeart/2005/8/layout/process4"/>
    <dgm:cxn modelId="{91257BD3-1683-4C7E-B4FD-E3ECAA48F4FE}" type="presParOf" srcId="{B2364108-9AEF-4040-9D9C-EB2D418063D3}" destId="{A0C91821-AA09-4FCF-8F98-CE686FB0C010}" srcOrd="3" destOrd="0" presId="urn:microsoft.com/office/officeart/2005/8/layout/process4"/>
    <dgm:cxn modelId="{198DC948-60DA-4450-B6AA-CDA6455114EC}" type="presParOf" srcId="{B2364108-9AEF-4040-9D9C-EB2D418063D3}" destId="{66078896-0EB6-485A-9B26-7A4361E8A88E}" srcOrd="4" destOrd="0" presId="urn:microsoft.com/office/officeart/2005/8/layout/process4"/>
    <dgm:cxn modelId="{FE217B1C-76BF-465C-A365-C082B0B6EBA1}" type="presParOf" srcId="{66078896-0EB6-485A-9B26-7A4361E8A88E}" destId="{AA72AD6C-F5A7-4569-ACE0-2937F5807DD6}" srcOrd="0" destOrd="0" presId="urn:microsoft.com/office/officeart/2005/8/layout/process4"/>
    <dgm:cxn modelId="{4D9210CF-7D43-4A89-9548-DD5B44F50EB8}" type="presParOf" srcId="{66078896-0EB6-485A-9B26-7A4361E8A88E}" destId="{9E729E09-D846-4A75-8816-AA4F52941E37}" srcOrd="1" destOrd="0" presId="urn:microsoft.com/office/officeart/2005/8/layout/process4"/>
    <dgm:cxn modelId="{CC54819D-24B8-4C4A-BC38-8034FBA2A680}" type="presParOf" srcId="{66078896-0EB6-485A-9B26-7A4361E8A88E}" destId="{381FFBE5-0976-4A3A-B4C9-FA55D79F6934}" srcOrd="2" destOrd="0" presId="urn:microsoft.com/office/officeart/2005/8/layout/process4"/>
    <dgm:cxn modelId="{09A2AFEC-41D5-4170-96C3-8BB07A8B7AC1}" type="presParOf" srcId="{381FFBE5-0976-4A3A-B4C9-FA55D79F6934}" destId="{C700B9D0-BCD6-4162-8E09-B9DE37982307}" srcOrd="0" destOrd="0" presId="urn:microsoft.com/office/officeart/2005/8/layout/process4"/>
    <dgm:cxn modelId="{588D271F-52E2-4869-AB87-3A398C2CBB60}" type="presParOf" srcId="{381FFBE5-0976-4A3A-B4C9-FA55D79F6934}" destId="{13DDFA2E-4FA9-4DB9-9603-865FE9C9C9EA}" srcOrd="1" destOrd="0" presId="urn:microsoft.com/office/officeart/2005/8/layout/process4"/>
    <dgm:cxn modelId="{A5D1BBD7-F408-4076-9271-5B45C60D8D1C}" type="presParOf" srcId="{B2364108-9AEF-4040-9D9C-EB2D418063D3}" destId="{83098682-3EB0-4796-94B0-2695709C5F74}" srcOrd="5" destOrd="0" presId="urn:microsoft.com/office/officeart/2005/8/layout/process4"/>
    <dgm:cxn modelId="{CD8FC321-F5D1-46E4-8DAC-71B83F14F056}" type="presParOf" srcId="{B2364108-9AEF-4040-9D9C-EB2D418063D3}" destId="{77BC2040-0C27-4BA5-8618-55C3300B7174}" srcOrd="6" destOrd="0" presId="urn:microsoft.com/office/officeart/2005/8/layout/process4"/>
    <dgm:cxn modelId="{1F99F431-CDBA-44CF-847C-74FD0382EEC1}" type="presParOf" srcId="{77BC2040-0C27-4BA5-8618-55C3300B7174}" destId="{B2911F0F-DE34-48EE-8EFB-9BC9E0C3AD20}" srcOrd="0" destOrd="0" presId="urn:microsoft.com/office/officeart/2005/8/layout/process4"/>
    <dgm:cxn modelId="{1D7CAB6E-16C9-4216-A697-4818DAB13D3E}" type="presParOf" srcId="{77BC2040-0C27-4BA5-8618-55C3300B7174}" destId="{34D326EC-A4DF-48FB-886C-A8779E47143E}" srcOrd="1" destOrd="0" presId="urn:microsoft.com/office/officeart/2005/8/layout/process4"/>
    <dgm:cxn modelId="{19FB8F95-0C70-41BD-BE20-3AFF7B066B1E}" type="presParOf" srcId="{77BC2040-0C27-4BA5-8618-55C3300B7174}" destId="{CDC8EE56-E721-462B-B66D-6EEA8881FD61}" srcOrd="2" destOrd="0" presId="urn:microsoft.com/office/officeart/2005/8/layout/process4"/>
    <dgm:cxn modelId="{77DD6CFB-6BAE-49AE-8745-DD6C13448D63}" type="presParOf" srcId="{CDC8EE56-E721-462B-B66D-6EEA8881FD61}" destId="{6313D101-726F-453C-92A2-FD3B4E16CF34}" srcOrd="0" destOrd="0" presId="urn:microsoft.com/office/officeart/2005/8/layout/process4"/>
    <dgm:cxn modelId="{AC1F09DC-F932-42FB-8882-8E130EC6288C}" type="presParOf" srcId="{CDC8EE56-E721-462B-B66D-6EEA8881FD61}" destId="{DD585111-6058-4E5E-8EFC-C97A4801AF38}" srcOrd="1" destOrd="0" presId="urn:microsoft.com/office/officeart/2005/8/layout/process4"/>
    <dgm:cxn modelId="{F28536A3-42B5-4068-A02E-7840683EED43}" type="presParOf" srcId="{B2364108-9AEF-4040-9D9C-EB2D418063D3}" destId="{7BE0A767-EB87-4B42-BC0C-71B096694A95}" srcOrd="7" destOrd="0" presId="urn:microsoft.com/office/officeart/2005/8/layout/process4"/>
    <dgm:cxn modelId="{F36EDB12-C8EB-4EBB-9415-F031AAA68AA3}" type="presParOf" srcId="{B2364108-9AEF-4040-9D9C-EB2D418063D3}" destId="{65BA192B-5012-4687-A106-8F72BF90444A}" srcOrd="8" destOrd="0" presId="urn:microsoft.com/office/officeart/2005/8/layout/process4"/>
    <dgm:cxn modelId="{EE47A543-E758-478C-A6D0-AE7FEB10D695}" type="presParOf" srcId="{65BA192B-5012-4687-A106-8F72BF90444A}" destId="{1A35254F-9900-4F3E-BF1E-D906D9717BA9}" srcOrd="0" destOrd="0" presId="urn:microsoft.com/office/officeart/2005/8/layout/process4"/>
    <dgm:cxn modelId="{7332921B-EB15-4AB9-BA30-3F2C62D0F557}" type="presParOf" srcId="{65BA192B-5012-4687-A106-8F72BF90444A}" destId="{6AABA403-CD06-4394-A0FA-7CDC221E01E2}" srcOrd="1" destOrd="0" presId="urn:microsoft.com/office/officeart/2005/8/layout/process4"/>
    <dgm:cxn modelId="{E7D79FEB-57DA-41E8-B824-4072B7C797B6}" type="presParOf" srcId="{65BA192B-5012-4687-A106-8F72BF90444A}" destId="{ADDD404B-F5E3-4D19-8913-E3305EB40CCA}" srcOrd="2" destOrd="0" presId="urn:microsoft.com/office/officeart/2005/8/layout/process4"/>
    <dgm:cxn modelId="{1F471C73-B2BC-4CFA-904D-0A6B6457AF65}" type="presParOf" srcId="{ADDD404B-F5E3-4D19-8913-E3305EB40CCA}" destId="{F57DC5F1-9180-4BD7-8AF5-FBE783C76A82}" srcOrd="0" destOrd="0" presId="urn:microsoft.com/office/officeart/2005/8/layout/process4"/>
    <dgm:cxn modelId="{52C723B2-A0E5-4319-B1D5-6942B07B165B}" type="presParOf" srcId="{ADDD404B-F5E3-4D19-8913-E3305EB40CCA}" destId="{21E56862-C193-43BB-93F5-F9E233725B45}"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4A046A-D213-4B82-B1AD-ED025AF133C9}"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E9F332B0-ED71-4200-AB70-FA760E60239D}">
      <dgm:prSet phldrT="[文字]"/>
      <dgm:spPr/>
      <dgm:t>
        <a:bodyPr/>
        <a:lstStyle/>
        <a:p>
          <a:r>
            <a:rPr lang="en-US"/>
            <a:t>Data Onboarding</a:t>
          </a:r>
        </a:p>
      </dgm:t>
    </dgm:pt>
    <dgm:pt modelId="{946EC157-20FA-415C-BB48-CC2DC8FAB114}" type="parTrans" cxnId="{A33AD718-1B34-479B-B7E2-1FAA91365FE9}">
      <dgm:prSet/>
      <dgm:spPr/>
      <dgm:t>
        <a:bodyPr/>
        <a:lstStyle/>
        <a:p>
          <a:endParaRPr lang="en-US"/>
        </a:p>
      </dgm:t>
    </dgm:pt>
    <dgm:pt modelId="{50B91B33-2978-4B89-A933-5ED947F5883A}" type="sibTrans" cxnId="{A33AD718-1B34-479B-B7E2-1FAA91365FE9}">
      <dgm:prSet/>
      <dgm:spPr/>
      <dgm:t>
        <a:bodyPr/>
        <a:lstStyle/>
        <a:p>
          <a:endParaRPr lang="en-US"/>
        </a:p>
      </dgm:t>
    </dgm:pt>
    <dgm:pt modelId="{24199DC5-8215-43FC-BA8E-4D222BBB0BD7}">
      <dgm:prSet phldrT="[文字]"/>
      <dgm:spPr/>
      <dgm:t>
        <a:bodyPr/>
        <a:lstStyle/>
        <a:p>
          <a:r>
            <a:rPr lang="en-US"/>
            <a:t>Data Acquisition</a:t>
          </a:r>
        </a:p>
      </dgm:t>
    </dgm:pt>
    <dgm:pt modelId="{362F6D59-38DE-4C82-9799-CFB02EB1F6C5}" type="parTrans" cxnId="{6494D7B9-3718-49BA-BA11-D34BFE8926F2}">
      <dgm:prSet/>
      <dgm:spPr/>
      <dgm:t>
        <a:bodyPr/>
        <a:lstStyle/>
        <a:p>
          <a:endParaRPr lang="en-US"/>
        </a:p>
      </dgm:t>
    </dgm:pt>
    <dgm:pt modelId="{5737879C-5532-4A5F-BB60-4ECD1E5FE69C}" type="sibTrans" cxnId="{6494D7B9-3718-49BA-BA11-D34BFE8926F2}">
      <dgm:prSet/>
      <dgm:spPr/>
      <dgm:t>
        <a:bodyPr/>
        <a:lstStyle/>
        <a:p>
          <a:endParaRPr lang="en-US"/>
        </a:p>
      </dgm:t>
    </dgm:pt>
    <dgm:pt modelId="{51592FA5-14FE-4DD6-B3F2-8D8450C3C09E}">
      <dgm:prSet phldrT="[文字]"/>
      <dgm:spPr/>
      <dgm:t>
        <a:bodyPr/>
        <a:lstStyle/>
        <a:p>
          <a:r>
            <a:rPr lang="en-US"/>
            <a:t>Data Architecture</a:t>
          </a:r>
        </a:p>
      </dgm:t>
    </dgm:pt>
    <dgm:pt modelId="{31D15617-E0A5-4B86-9805-61A0592FBF94}" type="parTrans" cxnId="{A4492499-B665-4D9B-941D-55920F0C39B4}">
      <dgm:prSet/>
      <dgm:spPr/>
      <dgm:t>
        <a:bodyPr/>
        <a:lstStyle/>
        <a:p>
          <a:endParaRPr lang="en-US"/>
        </a:p>
      </dgm:t>
    </dgm:pt>
    <dgm:pt modelId="{01459B9A-EC35-4303-956F-28A933AB6014}" type="sibTrans" cxnId="{A4492499-B665-4D9B-941D-55920F0C39B4}">
      <dgm:prSet/>
      <dgm:spPr/>
      <dgm:t>
        <a:bodyPr/>
        <a:lstStyle/>
        <a:p>
          <a:endParaRPr lang="en-US"/>
        </a:p>
      </dgm:t>
    </dgm:pt>
    <dgm:pt modelId="{270807F0-84F4-4570-93F4-E39E3CBE671D}">
      <dgm:prSet phldrT="[文字]"/>
      <dgm:spPr/>
      <dgm:t>
        <a:bodyPr/>
        <a:lstStyle/>
        <a:p>
          <a:r>
            <a:rPr lang="en-US"/>
            <a:t>Data Ingestion</a:t>
          </a:r>
        </a:p>
      </dgm:t>
    </dgm:pt>
    <dgm:pt modelId="{56429628-2936-4230-88C5-236FE3711FA0}" type="parTrans" cxnId="{EA2C894A-5B5F-4EA9-915F-754435FE9C90}">
      <dgm:prSet/>
      <dgm:spPr/>
      <dgm:t>
        <a:bodyPr/>
        <a:lstStyle/>
        <a:p>
          <a:endParaRPr lang="en-US"/>
        </a:p>
      </dgm:t>
    </dgm:pt>
    <dgm:pt modelId="{00A23B8F-1BEB-4476-A3BD-476929175D50}" type="sibTrans" cxnId="{EA2C894A-5B5F-4EA9-915F-754435FE9C90}">
      <dgm:prSet/>
      <dgm:spPr/>
      <dgm:t>
        <a:bodyPr/>
        <a:lstStyle/>
        <a:p>
          <a:endParaRPr lang="en-US"/>
        </a:p>
      </dgm:t>
    </dgm:pt>
    <dgm:pt modelId="{DE634ED9-B6D9-41FD-B373-57394B3EB5B1}">
      <dgm:prSet phldrT="[文字]"/>
      <dgm:spPr/>
      <dgm:t>
        <a:bodyPr/>
        <a:lstStyle/>
        <a:p>
          <a:r>
            <a:rPr lang="en-US"/>
            <a:t>Data Integration</a:t>
          </a:r>
        </a:p>
      </dgm:t>
    </dgm:pt>
    <dgm:pt modelId="{192A7F12-A1C5-455C-A53D-E48A8307709F}" type="parTrans" cxnId="{7BD52833-FA4E-4C36-9EFE-E4C04A354ABF}">
      <dgm:prSet/>
      <dgm:spPr/>
      <dgm:t>
        <a:bodyPr/>
        <a:lstStyle/>
        <a:p>
          <a:endParaRPr lang="en-US"/>
        </a:p>
      </dgm:t>
    </dgm:pt>
    <dgm:pt modelId="{E33D488C-1721-442B-9046-4688666C40FE}" type="sibTrans" cxnId="{7BD52833-FA4E-4C36-9EFE-E4C04A354ABF}">
      <dgm:prSet/>
      <dgm:spPr/>
      <dgm:t>
        <a:bodyPr/>
        <a:lstStyle/>
        <a:p>
          <a:endParaRPr lang="en-US"/>
        </a:p>
      </dgm:t>
    </dgm:pt>
    <dgm:pt modelId="{CF31C60F-8951-4871-AEAA-4451C5590C1B}" type="pres">
      <dgm:prSet presAssocID="{F64A046A-D213-4B82-B1AD-ED025AF133C9}" presName="theList" presStyleCnt="0">
        <dgm:presLayoutVars>
          <dgm:dir/>
          <dgm:animLvl val="lvl"/>
          <dgm:resizeHandles val="exact"/>
        </dgm:presLayoutVars>
      </dgm:prSet>
      <dgm:spPr/>
    </dgm:pt>
    <dgm:pt modelId="{DCBA6AE7-DD9C-4824-9522-512F4712A1BB}" type="pres">
      <dgm:prSet presAssocID="{E9F332B0-ED71-4200-AB70-FA760E60239D}" presName="compNode" presStyleCnt="0"/>
      <dgm:spPr/>
    </dgm:pt>
    <dgm:pt modelId="{5A1316C5-AA68-4DC5-85E9-A18D931FD807}" type="pres">
      <dgm:prSet presAssocID="{E9F332B0-ED71-4200-AB70-FA760E60239D}" presName="aNode" presStyleLbl="bgShp" presStyleIdx="0" presStyleCnt="1" custLinFactNeighborX="38194" custLinFactNeighborY="-758"/>
      <dgm:spPr/>
    </dgm:pt>
    <dgm:pt modelId="{408742CF-E29D-45CF-A895-33FA8FCB39EA}" type="pres">
      <dgm:prSet presAssocID="{E9F332B0-ED71-4200-AB70-FA760E60239D}" presName="textNode" presStyleLbl="bgShp" presStyleIdx="0" presStyleCnt="1"/>
      <dgm:spPr/>
    </dgm:pt>
    <dgm:pt modelId="{5A086F34-0B3D-4EC1-A28F-E72AB295D0FD}" type="pres">
      <dgm:prSet presAssocID="{E9F332B0-ED71-4200-AB70-FA760E60239D}" presName="compChildNode" presStyleCnt="0"/>
      <dgm:spPr/>
    </dgm:pt>
    <dgm:pt modelId="{C02BB544-2A53-468D-905A-D96692E629DC}" type="pres">
      <dgm:prSet presAssocID="{E9F332B0-ED71-4200-AB70-FA760E60239D}" presName="theInnerList" presStyleCnt="0"/>
      <dgm:spPr/>
    </dgm:pt>
    <dgm:pt modelId="{96A3A385-F30D-4551-A223-D82BEE1C4BBB}" type="pres">
      <dgm:prSet presAssocID="{24199DC5-8215-43FC-BA8E-4D222BBB0BD7}" presName="childNode" presStyleLbl="node1" presStyleIdx="0" presStyleCnt="4">
        <dgm:presLayoutVars>
          <dgm:bulletEnabled val="1"/>
        </dgm:presLayoutVars>
      </dgm:prSet>
      <dgm:spPr/>
    </dgm:pt>
    <dgm:pt modelId="{781FD137-A789-4D15-9CD0-6B6547B89EB4}" type="pres">
      <dgm:prSet presAssocID="{24199DC5-8215-43FC-BA8E-4D222BBB0BD7}" presName="aSpace2" presStyleCnt="0"/>
      <dgm:spPr/>
    </dgm:pt>
    <dgm:pt modelId="{3BBB4328-C818-450F-A931-38CE6C0952B6}" type="pres">
      <dgm:prSet presAssocID="{51592FA5-14FE-4DD6-B3F2-8D8450C3C09E}" presName="childNode" presStyleLbl="node1" presStyleIdx="1" presStyleCnt="4">
        <dgm:presLayoutVars>
          <dgm:bulletEnabled val="1"/>
        </dgm:presLayoutVars>
      </dgm:prSet>
      <dgm:spPr/>
    </dgm:pt>
    <dgm:pt modelId="{B85B1522-3F4A-49D0-BC9E-264F4E4B8321}" type="pres">
      <dgm:prSet presAssocID="{51592FA5-14FE-4DD6-B3F2-8D8450C3C09E}" presName="aSpace2" presStyleCnt="0"/>
      <dgm:spPr/>
    </dgm:pt>
    <dgm:pt modelId="{5D21BCD3-3BAC-455C-BCEE-8A36EA84E167}" type="pres">
      <dgm:prSet presAssocID="{270807F0-84F4-4570-93F4-E39E3CBE671D}" presName="childNode" presStyleLbl="node1" presStyleIdx="2" presStyleCnt="4">
        <dgm:presLayoutVars>
          <dgm:bulletEnabled val="1"/>
        </dgm:presLayoutVars>
      </dgm:prSet>
      <dgm:spPr/>
    </dgm:pt>
    <dgm:pt modelId="{DCBEA723-821F-46C9-82F6-9CDF52C62789}" type="pres">
      <dgm:prSet presAssocID="{270807F0-84F4-4570-93F4-E39E3CBE671D}" presName="aSpace2" presStyleCnt="0"/>
      <dgm:spPr/>
    </dgm:pt>
    <dgm:pt modelId="{7D1920D1-86C8-41BD-A1A3-E1F19B1F3E10}" type="pres">
      <dgm:prSet presAssocID="{DE634ED9-B6D9-41FD-B373-57394B3EB5B1}" presName="childNode" presStyleLbl="node1" presStyleIdx="3" presStyleCnt="4">
        <dgm:presLayoutVars>
          <dgm:bulletEnabled val="1"/>
        </dgm:presLayoutVars>
      </dgm:prSet>
      <dgm:spPr/>
    </dgm:pt>
  </dgm:ptLst>
  <dgm:cxnLst>
    <dgm:cxn modelId="{4B8EEA17-4235-4C7D-8C73-7D264FEA5F19}" type="presOf" srcId="{E9F332B0-ED71-4200-AB70-FA760E60239D}" destId="{408742CF-E29D-45CF-A895-33FA8FCB39EA}" srcOrd="1" destOrd="0" presId="urn:microsoft.com/office/officeart/2005/8/layout/lProcess2"/>
    <dgm:cxn modelId="{A33AD718-1B34-479B-B7E2-1FAA91365FE9}" srcId="{F64A046A-D213-4B82-B1AD-ED025AF133C9}" destId="{E9F332B0-ED71-4200-AB70-FA760E60239D}" srcOrd="0" destOrd="0" parTransId="{946EC157-20FA-415C-BB48-CC2DC8FAB114}" sibTransId="{50B91B33-2978-4B89-A933-5ED947F5883A}"/>
    <dgm:cxn modelId="{7225F920-DBB3-42B9-B173-E16DC17B91F6}" type="presOf" srcId="{F64A046A-D213-4B82-B1AD-ED025AF133C9}" destId="{CF31C60F-8951-4871-AEAA-4451C5590C1B}" srcOrd="0" destOrd="0" presId="urn:microsoft.com/office/officeart/2005/8/layout/lProcess2"/>
    <dgm:cxn modelId="{7BD52833-FA4E-4C36-9EFE-E4C04A354ABF}" srcId="{E9F332B0-ED71-4200-AB70-FA760E60239D}" destId="{DE634ED9-B6D9-41FD-B373-57394B3EB5B1}" srcOrd="3" destOrd="0" parTransId="{192A7F12-A1C5-455C-A53D-E48A8307709F}" sibTransId="{E33D488C-1721-442B-9046-4688666C40FE}"/>
    <dgm:cxn modelId="{EA2C894A-5B5F-4EA9-915F-754435FE9C90}" srcId="{E9F332B0-ED71-4200-AB70-FA760E60239D}" destId="{270807F0-84F4-4570-93F4-E39E3CBE671D}" srcOrd="2" destOrd="0" parTransId="{56429628-2936-4230-88C5-236FE3711FA0}" sibTransId="{00A23B8F-1BEB-4476-A3BD-476929175D50}"/>
    <dgm:cxn modelId="{8823D86C-2709-45E8-B7B3-1EF8C36ED981}" type="presOf" srcId="{DE634ED9-B6D9-41FD-B373-57394B3EB5B1}" destId="{7D1920D1-86C8-41BD-A1A3-E1F19B1F3E10}" srcOrd="0" destOrd="0" presId="urn:microsoft.com/office/officeart/2005/8/layout/lProcess2"/>
    <dgm:cxn modelId="{7F158A59-8D73-492E-A1D3-EA959A9A5E4F}" type="presOf" srcId="{E9F332B0-ED71-4200-AB70-FA760E60239D}" destId="{5A1316C5-AA68-4DC5-85E9-A18D931FD807}" srcOrd="0" destOrd="0" presId="urn:microsoft.com/office/officeart/2005/8/layout/lProcess2"/>
    <dgm:cxn modelId="{A4492499-B665-4D9B-941D-55920F0C39B4}" srcId="{E9F332B0-ED71-4200-AB70-FA760E60239D}" destId="{51592FA5-14FE-4DD6-B3F2-8D8450C3C09E}" srcOrd="1" destOrd="0" parTransId="{31D15617-E0A5-4B86-9805-61A0592FBF94}" sibTransId="{01459B9A-EC35-4303-956F-28A933AB6014}"/>
    <dgm:cxn modelId="{9DA1ADAD-DD73-4C44-85BF-730DCDAD98F2}" type="presOf" srcId="{270807F0-84F4-4570-93F4-E39E3CBE671D}" destId="{5D21BCD3-3BAC-455C-BCEE-8A36EA84E167}" srcOrd="0" destOrd="0" presId="urn:microsoft.com/office/officeart/2005/8/layout/lProcess2"/>
    <dgm:cxn modelId="{6494D7B9-3718-49BA-BA11-D34BFE8926F2}" srcId="{E9F332B0-ED71-4200-AB70-FA760E60239D}" destId="{24199DC5-8215-43FC-BA8E-4D222BBB0BD7}" srcOrd="0" destOrd="0" parTransId="{362F6D59-38DE-4C82-9799-CFB02EB1F6C5}" sibTransId="{5737879C-5532-4A5F-BB60-4ECD1E5FE69C}"/>
    <dgm:cxn modelId="{E642C8C8-5316-47C8-9451-0F7F14633C29}" type="presOf" srcId="{24199DC5-8215-43FC-BA8E-4D222BBB0BD7}" destId="{96A3A385-F30D-4551-A223-D82BEE1C4BBB}" srcOrd="0" destOrd="0" presId="urn:microsoft.com/office/officeart/2005/8/layout/lProcess2"/>
    <dgm:cxn modelId="{84A771ED-7AB3-48A9-9FFE-FFAEC9323DEB}" type="presOf" srcId="{51592FA5-14FE-4DD6-B3F2-8D8450C3C09E}" destId="{3BBB4328-C818-450F-A931-38CE6C0952B6}" srcOrd="0" destOrd="0" presId="urn:microsoft.com/office/officeart/2005/8/layout/lProcess2"/>
    <dgm:cxn modelId="{4BB88CDB-1EB7-47A2-A75F-021F072C3EC5}" type="presParOf" srcId="{CF31C60F-8951-4871-AEAA-4451C5590C1B}" destId="{DCBA6AE7-DD9C-4824-9522-512F4712A1BB}" srcOrd="0" destOrd="0" presId="urn:microsoft.com/office/officeart/2005/8/layout/lProcess2"/>
    <dgm:cxn modelId="{19C2084B-EA2F-4B07-BA30-480C7EE3FD60}" type="presParOf" srcId="{DCBA6AE7-DD9C-4824-9522-512F4712A1BB}" destId="{5A1316C5-AA68-4DC5-85E9-A18D931FD807}" srcOrd="0" destOrd="0" presId="urn:microsoft.com/office/officeart/2005/8/layout/lProcess2"/>
    <dgm:cxn modelId="{669AE24C-3E2E-4766-92BC-F3A46DD4B949}" type="presParOf" srcId="{DCBA6AE7-DD9C-4824-9522-512F4712A1BB}" destId="{408742CF-E29D-45CF-A895-33FA8FCB39EA}" srcOrd="1" destOrd="0" presId="urn:microsoft.com/office/officeart/2005/8/layout/lProcess2"/>
    <dgm:cxn modelId="{414E2DF2-2D8F-4074-82F7-85C84C355164}" type="presParOf" srcId="{DCBA6AE7-DD9C-4824-9522-512F4712A1BB}" destId="{5A086F34-0B3D-4EC1-A28F-E72AB295D0FD}" srcOrd="2" destOrd="0" presId="urn:microsoft.com/office/officeart/2005/8/layout/lProcess2"/>
    <dgm:cxn modelId="{EBEBBF61-C200-4AAC-AC02-DA5230190A93}" type="presParOf" srcId="{5A086F34-0B3D-4EC1-A28F-E72AB295D0FD}" destId="{C02BB544-2A53-468D-905A-D96692E629DC}" srcOrd="0" destOrd="0" presId="urn:microsoft.com/office/officeart/2005/8/layout/lProcess2"/>
    <dgm:cxn modelId="{E8BAA680-F3ED-4860-9C01-FCDC4FC9BED9}" type="presParOf" srcId="{C02BB544-2A53-468D-905A-D96692E629DC}" destId="{96A3A385-F30D-4551-A223-D82BEE1C4BBB}" srcOrd="0" destOrd="0" presId="urn:microsoft.com/office/officeart/2005/8/layout/lProcess2"/>
    <dgm:cxn modelId="{12142FDD-121F-499B-8255-1434D457C314}" type="presParOf" srcId="{C02BB544-2A53-468D-905A-D96692E629DC}" destId="{781FD137-A789-4D15-9CD0-6B6547B89EB4}" srcOrd="1" destOrd="0" presId="urn:microsoft.com/office/officeart/2005/8/layout/lProcess2"/>
    <dgm:cxn modelId="{CD501872-7921-4713-AB17-0405FEED6735}" type="presParOf" srcId="{C02BB544-2A53-468D-905A-D96692E629DC}" destId="{3BBB4328-C818-450F-A931-38CE6C0952B6}" srcOrd="2" destOrd="0" presId="urn:microsoft.com/office/officeart/2005/8/layout/lProcess2"/>
    <dgm:cxn modelId="{2E785ACE-E1D4-4D4F-B2DF-CA44E3B12F80}" type="presParOf" srcId="{C02BB544-2A53-468D-905A-D96692E629DC}" destId="{B85B1522-3F4A-49D0-BC9E-264F4E4B8321}" srcOrd="3" destOrd="0" presId="urn:microsoft.com/office/officeart/2005/8/layout/lProcess2"/>
    <dgm:cxn modelId="{CACF4AE0-A8F9-40BA-A2C6-77770A5F570B}" type="presParOf" srcId="{C02BB544-2A53-468D-905A-D96692E629DC}" destId="{5D21BCD3-3BAC-455C-BCEE-8A36EA84E167}" srcOrd="4" destOrd="0" presId="urn:microsoft.com/office/officeart/2005/8/layout/lProcess2"/>
    <dgm:cxn modelId="{5FF7E5E3-113B-4813-AF07-02FAF87BB729}" type="presParOf" srcId="{C02BB544-2A53-468D-905A-D96692E629DC}" destId="{DCBEA723-821F-46C9-82F6-9CDF52C62789}" srcOrd="5" destOrd="0" presId="urn:microsoft.com/office/officeart/2005/8/layout/lProcess2"/>
    <dgm:cxn modelId="{AAE739E6-36A3-479E-9587-4A776659DAE5}" type="presParOf" srcId="{C02BB544-2A53-468D-905A-D96692E629DC}" destId="{7D1920D1-86C8-41BD-A1A3-E1F19B1F3E10}"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4A046A-D213-4B82-B1AD-ED025AF133C9}"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E9F332B0-ED71-4200-AB70-FA760E60239D}">
      <dgm:prSet phldrT="[文字]"/>
      <dgm:spPr/>
      <dgm:t>
        <a:bodyPr/>
        <a:lstStyle/>
        <a:p>
          <a:r>
            <a:rPr lang="en-US"/>
            <a:t>Data Sources</a:t>
          </a:r>
        </a:p>
      </dgm:t>
    </dgm:pt>
    <dgm:pt modelId="{946EC157-20FA-415C-BB48-CC2DC8FAB114}" type="parTrans" cxnId="{A33AD718-1B34-479B-B7E2-1FAA91365FE9}">
      <dgm:prSet/>
      <dgm:spPr/>
      <dgm:t>
        <a:bodyPr/>
        <a:lstStyle/>
        <a:p>
          <a:endParaRPr lang="en-US"/>
        </a:p>
      </dgm:t>
    </dgm:pt>
    <dgm:pt modelId="{50B91B33-2978-4B89-A933-5ED947F5883A}" type="sibTrans" cxnId="{A33AD718-1B34-479B-B7E2-1FAA91365FE9}">
      <dgm:prSet/>
      <dgm:spPr/>
      <dgm:t>
        <a:bodyPr/>
        <a:lstStyle/>
        <a:p>
          <a:endParaRPr lang="en-US"/>
        </a:p>
      </dgm:t>
    </dgm:pt>
    <dgm:pt modelId="{24199DC5-8215-43FC-BA8E-4D222BBB0BD7}">
      <dgm:prSet phldrT="[文字]"/>
      <dgm:spPr/>
      <dgm:t>
        <a:bodyPr/>
        <a:lstStyle/>
        <a:p>
          <a:r>
            <a:rPr lang="en-US"/>
            <a:t>CRM</a:t>
          </a:r>
        </a:p>
      </dgm:t>
    </dgm:pt>
    <dgm:pt modelId="{362F6D59-38DE-4C82-9799-CFB02EB1F6C5}" type="parTrans" cxnId="{6494D7B9-3718-49BA-BA11-D34BFE8926F2}">
      <dgm:prSet/>
      <dgm:spPr/>
      <dgm:t>
        <a:bodyPr/>
        <a:lstStyle/>
        <a:p>
          <a:endParaRPr lang="en-US"/>
        </a:p>
      </dgm:t>
    </dgm:pt>
    <dgm:pt modelId="{5737879C-5532-4A5F-BB60-4ECD1E5FE69C}" type="sibTrans" cxnId="{6494D7B9-3718-49BA-BA11-D34BFE8926F2}">
      <dgm:prSet/>
      <dgm:spPr/>
      <dgm:t>
        <a:bodyPr/>
        <a:lstStyle/>
        <a:p>
          <a:endParaRPr lang="en-US"/>
        </a:p>
      </dgm:t>
    </dgm:pt>
    <dgm:pt modelId="{51592FA5-14FE-4DD6-B3F2-8D8450C3C09E}">
      <dgm:prSet phldrT="[文字]"/>
      <dgm:spPr/>
      <dgm:t>
        <a:bodyPr/>
        <a:lstStyle/>
        <a:p>
          <a:r>
            <a:rPr lang="en-US"/>
            <a:t>PDM</a:t>
          </a:r>
        </a:p>
      </dgm:t>
    </dgm:pt>
    <dgm:pt modelId="{31D15617-E0A5-4B86-9805-61A0592FBF94}" type="parTrans" cxnId="{A4492499-B665-4D9B-941D-55920F0C39B4}">
      <dgm:prSet/>
      <dgm:spPr/>
      <dgm:t>
        <a:bodyPr/>
        <a:lstStyle/>
        <a:p>
          <a:endParaRPr lang="en-US"/>
        </a:p>
      </dgm:t>
    </dgm:pt>
    <dgm:pt modelId="{01459B9A-EC35-4303-956F-28A933AB6014}" type="sibTrans" cxnId="{A4492499-B665-4D9B-941D-55920F0C39B4}">
      <dgm:prSet/>
      <dgm:spPr/>
      <dgm:t>
        <a:bodyPr/>
        <a:lstStyle/>
        <a:p>
          <a:endParaRPr lang="en-US"/>
        </a:p>
      </dgm:t>
    </dgm:pt>
    <dgm:pt modelId="{270807F0-84F4-4570-93F4-E39E3CBE671D}">
      <dgm:prSet phldrT="[文字]"/>
      <dgm:spPr/>
      <dgm:t>
        <a:bodyPr/>
        <a:lstStyle/>
        <a:p>
          <a:r>
            <a:rPr lang="en-US"/>
            <a:t>MES</a:t>
          </a:r>
        </a:p>
      </dgm:t>
    </dgm:pt>
    <dgm:pt modelId="{56429628-2936-4230-88C5-236FE3711FA0}" type="parTrans" cxnId="{EA2C894A-5B5F-4EA9-915F-754435FE9C90}">
      <dgm:prSet/>
      <dgm:spPr/>
      <dgm:t>
        <a:bodyPr/>
        <a:lstStyle/>
        <a:p>
          <a:endParaRPr lang="en-US"/>
        </a:p>
      </dgm:t>
    </dgm:pt>
    <dgm:pt modelId="{00A23B8F-1BEB-4476-A3BD-476929175D50}" type="sibTrans" cxnId="{EA2C894A-5B5F-4EA9-915F-754435FE9C90}">
      <dgm:prSet/>
      <dgm:spPr/>
      <dgm:t>
        <a:bodyPr/>
        <a:lstStyle/>
        <a:p>
          <a:endParaRPr lang="en-US"/>
        </a:p>
      </dgm:t>
    </dgm:pt>
    <dgm:pt modelId="{DE634ED9-B6D9-41FD-B373-57394B3EB5B1}">
      <dgm:prSet phldrT="[文字]"/>
      <dgm:spPr/>
      <dgm:t>
        <a:bodyPr/>
        <a:lstStyle/>
        <a:p>
          <a:r>
            <a:rPr lang="en-US"/>
            <a:t>HRMS</a:t>
          </a:r>
        </a:p>
      </dgm:t>
    </dgm:pt>
    <dgm:pt modelId="{192A7F12-A1C5-455C-A53D-E48A8307709F}" type="parTrans" cxnId="{7BD52833-FA4E-4C36-9EFE-E4C04A354ABF}">
      <dgm:prSet/>
      <dgm:spPr/>
      <dgm:t>
        <a:bodyPr/>
        <a:lstStyle/>
        <a:p>
          <a:endParaRPr lang="en-US"/>
        </a:p>
      </dgm:t>
    </dgm:pt>
    <dgm:pt modelId="{E33D488C-1721-442B-9046-4688666C40FE}" type="sibTrans" cxnId="{7BD52833-FA4E-4C36-9EFE-E4C04A354ABF}">
      <dgm:prSet/>
      <dgm:spPr/>
      <dgm:t>
        <a:bodyPr/>
        <a:lstStyle/>
        <a:p>
          <a:endParaRPr lang="en-US"/>
        </a:p>
      </dgm:t>
    </dgm:pt>
    <dgm:pt modelId="{065B5E46-314A-4D5C-907D-D5DB1237E247}">
      <dgm:prSet phldrT="[文字]"/>
      <dgm:spPr/>
      <dgm:t>
        <a:bodyPr/>
        <a:lstStyle/>
        <a:p>
          <a:r>
            <a:rPr lang="en-US"/>
            <a:t>Others</a:t>
          </a:r>
        </a:p>
      </dgm:t>
    </dgm:pt>
    <dgm:pt modelId="{30EAA15E-92A0-4982-916E-58BDFAC438E3}" type="parTrans" cxnId="{875E7C73-A27D-4BCD-A559-28877D5977E6}">
      <dgm:prSet/>
      <dgm:spPr/>
      <dgm:t>
        <a:bodyPr/>
        <a:lstStyle/>
        <a:p>
          <a:endParaRPr lang="en-US"/>
        </a:p>
      </dgm:t>
    </dgm:pt>
    <dgm:pt modelId="{4CB16A12-55A6-4AD6-8D04-0AEE50C28C0E}" type="sibTrans" cxnId="{875E7C73-A27D-4BCD-A559-28877D5977E6}">
      <dgm:prSet/>
      <dgm:spPr/>
      <dgm:t>
        <a:bodyPr/>
        <a:lstStyle/>
        <a:p>
          <a:endParaRPr lang="en-US"/>
        </a:p>
      </dgm:t>
    </dgm:pt>
    <dgm:pt modelId="{F2021D7F-2D21-4012-921F-F6A3FE94DCA5}">
      <dgm:prSet phldrT="[文字]"/>
      <dgm:spPr/>
      <dgm:t>
        <a:bodyPr/>
        <a:lstStyle/>
        <a:p>
          <a:r>
            <a:rPr lang="en-US"/>
            <a:t>ERP</a:t>
          </a:r>
        </a:p>
      </dgm:t>
    </dgm:pt>
    <dgm:pt modelId="{91D899A4-E019-428D-AE02-325899B3BEB2}" type="parTrans" cxnId="{3ECD9E2F-82E7-4EA1-AE53-13CEE64D905E}">
      <dgm:prSet/>
      <dgm:spPr/>
      <dgm:t>
        <a:bodyPr/>
        <a:lstStyle/>
        <a:p>
          <a:endParaRPr lang="en-US"/>
        </a:p>
      </dgm:t>
    </dgm:pt>
    <dgm:pt modelId="{6592F520-9D82-4C34-94DD-C62096C5702A}" type="sibTrans" cxnId="{3ECD9E2F-82E7-4EA1-AE53-13CEE64D905E}">
      <dgm:prSet/>
      <dgm:spPr/>
      <dgm:t>
        <a:bodyPr/>
        <a:lstStyle/>
        <a:p>
          <a:endParaRPr lang="en-US"/>
        </a:p>
      </dgm:t>
    </dgm:pt>
    <dgm:pt modelId="{CF31C60F-8951-4871-AEAA-4451C5590C1B}" type="pres">
      <dgm:prSet presAssocID="{F64A046A-D213-4B82-B1AD-ED025AF133C9}" presName="theList" presStyleCnt="0">
        <dgm:presLayoutVars>
          <dgm:dir/>
          <dgm:animLvl val="lvl"/>
          <dgm:resizeHandles val="exact"/>
        </dgm:presLayoutVars>
      </dgm:prSet>
      <dgm:spPr/>
    </dgm:pt>
    <dgm:pt modelId="{DCBA6AE7-DD9C-4824-9522-512F4712A1BB}" type="pres">
      <dgm:prSet presAssocID="{E9F332B0-ED71-4200-AB70-FA760E60239D}" presName="compNode" presStyleCnt="0"/>
      <dgm:spPr/>
    </dgm:pt>
    <dgm:pt modelId="{5A1316C5-AA68-4DC5-85E9-A18D931FD807}" type="pres">
      <dgm:prSet presAssocID="{E9F332B0-ED71-4200-AB70-FA760E60239D}" presName="aNode" presStyleLbl="bgShp" presStyleIdx="0" presStyleCnt="1" custLinFactNeighborY="4053"/>
      <dgm:spPr/>
    </dgm:pt>
    <dgm:pt modelId="{408742CF-E29D-45CF-A895-33FA8FCB39EA}" type="pres">
      <dgm:prSet presAssocID="{E9F332B0-ED71-4200-AB70-FA760E60239D}" presName="textNode" presStyleLbl="bgShp" presStyleIdx="0" presStyleCnt="1"/>
      <dgm:spPr/>
    </dgm:pt>
    <dgm:pt modelId="{5A086F34-0B3D-4EC1-A28F-E72AB295D0FD}" type="pres">
      <dgm:prSet presAssocID="{E9F332B0-ED71-4200-AB70-FA760E60239D}" presName="compChildNode" presStyleCnt="0"/>
      <dgm:spPr/>
    </dgm:pt>
    <dgm:pt modelId="{C02BB544-2A53-468D-905A-D96692E629DC}" type="pres">
      <dgm:prSet presAssocID="{E9F332B0-ED71-4200-AB70-FA760E60239D}" presName="theInnerList" presStyleCnt="0"/>
      <dgm:spPr/>
    </dgm:pt>
    <dgm:pt modelId="{96A3A385-F30D-4551-A223-D82BEE1C4BBB}" type="pres">
      <dgm:prSet presAssocID="{24199DC5-8215-43FC-BA8E-4D222BBB0BD7}" presName="childNode" presStyleLbl="node1" presStyleIdx="0" presStyleCnt="6">
        <dgm:presLayoutVars>
          <dgm:bulletEnabled val="1"/>
        </dgm:presLayoutVars>
      </dgm:prSet>
      <dgm:spPr>
        <a:prstGeom prst="can">
          <a:avLst/>
        </a:prstGeom>
      </dgm:spPr>
    </dgm:pt>
    <dgm:pt modelId="{781FD137-A789-4D15-9CD0-6B6547B89EB4}" type="pres">
      <dgm:prSet presAssocID="{24199DC5-8215-43FC-BA8E-4D222BBB0BD7}" presName="aSpace2" presStyleCnt="0"/>
      <dgm:spPr/>
    </dgm:pt>
    <dgm:pt modelId="{49ABB6B0-DAB6-420D-8986-068513A2A0C3}" type="pres">
      <dgm:prSet presAssocID="{F2021D7F-2D21-4012-921F-F6A3FE94DCA5}" presName="childNode" presStyleLbl="node1" presStyleIdx="1" presStyleCnt="6">
        <dgm:presLayoutVars>
          <dgm:bulletEnabled val="1"/>
        </dgm:presLayoutVars>
      </dgm:prSet>
      <dgm:spPr>
        <a:prstGeom prst="can">
          <a:avLst/>
        </a:prstGeom>
      </dgm:spPr>
    </dgm:pt>
    <dgm:pt modelId="{D6A9DE63-0B56-4163-8662-FF9D3923C43D}" type="pres">
      <dgm:prSet presAssocID="{F2021D7F-2D21-4012-921F-F6A3FE94DCA5}" presName="aSpace2" presStyleCnt="0"/>
      <dgm:spPr/>
    </dgm:pt>
    <dgm:pt modelId="{3BBB4328-C818-450F-A931-38CE6C0952B6}" type="pres">
      <dgm:prSet presAssocID="{51592FA5-14FE-4DD6-B3F2-8D8450C3C09E}" presName="childNode" presStyleLbl="node1" presStyleIdx="2" presStyleCnt="6">
        <dgm:presLayoutVars>
          <dgm:bulletEnabled val="1"/>
        </dgm:presLayoutVars>
      </dgm:prSet>
      <dgm:spPr>
        <a:prstGeom prst="can">
          <a:avLst/>
        </a:prstGeom>
      </dgm:spPr>
    </dgm:pt>
    <dgm:pt modelId="{B85B1522-3F4A-49D0-BC9E-264F4E4B8321}" type="pres">
      <dgm:prSet presAssocID="{51592FA5-14FE-4DD6-B3F2-8D8450C3C09E}" presName="aSpace2" presStyleCnt="0"/>
      <dgm:spPr/>
    </dgm:pt>
    <dgm:pt modelId="{5D21BCD3-3BAC-455C-BCEE-8A36EA84E167}" type="pres">
      <dgm:prSet presAssocID="{270807F0-84F4-4570-93F4-E39E3CBE671D}" presName="childNode" presStyleLbl="node1" presStyleIdx="3" presStyleCnt="6">
        <dgm:presLayoutVars>
          <dgm:bulletEnabled val="1"/>
        </dgm:presLayoutVars>
      </dgm:prSet>
      <dgm:spPr>
        <a:prstGeom prst="can">
          <a:avLst/>
        </a:prstGeom>
      </dgm:spPr>
    </dgm:pt>
    <dgm:pt modelId="{DCBEA723-821F-46C9-82F6-9CDF52C62789}" type="pres">
      <dgm:prSet presAssocID="{270807F0-84F4-4570-93F4-E39E3CBE671D}" presName="aSpace2" presStyleCnt="0"/>
      <dgm:spPr/>
    </dgm:pt>
    <dgm:pt modelId="{7D1920D1-86C8-41BD-A1A3-E1F19B1F3E10}" type="pres">
      <dgm:prSet presAssocID="{DE634ED9-B6D9-41FD-B373-57394B3EB5B1}" presName="childNode" presStyleLbl="node1" presStyleIdx="4" presStyleCnt="6">
        <dgm:presLayoutVars>
          <dgm:bulletEnabled val="1"/>
        </dgm:presLayoutVars>
      </dgm:prSet>
      <dgm:spPr>
        <a:prstGeom prst="can">
          <a:avLst/>
        </a:prstGeom>
      </dgm:spPr>
    </dgm:pt>
    <dgm:pt modelId="{3162CB26-FCDA-429C-8506-7F12FE9899DC}" type="pres">
      <dgm:prSet presAssocID="{DE634ED9-B6D9-41FD-B373-57394B3EB5B1}" presName="aSpace2" presStyleCnt="0"/>
      <dgm:spPr/>
    </dgm:pt>
    <dgm:pt modelId="{FB78C002-1712-46CC-AC8C-5B4756328840}" type="pres">
      <dgm:prSet presAssocID="{065B5E46-314A-4D5C-907D-D5DB1237E247}" presName="childNode" presStyleLbl="node1" presStyleIdx="5" presStyleCnt="6">
        <dgm:presLayoutVars>
          <dgm:bulletEnabled val="1"/>
        </dgm:presLayoutVars>
      </dgm:prSet>
      <dgm:spPr>
        <a:prstGeom prst="can">
          <a:avLst/>
        </a:prstGeom>
      </dgm:spPr>
    </dgm:pt>
  </dgm:ptLst>
  <dgm:cxnLst>
    <dgm:cxn modelId="{4B8EEA17-4235-4C7D-8C73-7D264FEA5F19}" type="presOf" srcId="{E9F332B0-ED71-4200-AB70-FA760E60239D}" destId="{408742CF-E29D-45CF-A895-33FA8FCB39EA}" srcOrd="1" destOrd="0" presId="urn:microsoft.com/office/officeart/2005/8/layout/lProcess2"/>
    <dgm:cxn modelId="{A33AD718-1B34-479B-B7E2-1FAA91365FE9}" srcId="{F64A046A-D213-4B82-B1AD-ED025AF133C9}" destId="{E9F332B0-ED71-4200-AB70-FA760E60239D}" srcOrd="0" destOrd="0" parTransId="{946EC157-20FA-415C-BB48-CC2DC8FAB114}" sibTransId="{50B91B33-2978-4B89-A933-5ED947F5883A}"/>
    <dgm:cxn modelId="{7225F920-DBB3-42B9-B173-E16DC17B91F6}" type="presOf" srcId="{F64A046A-D213-4B82-B1AD-ED025AF133C9}" destId="{CF31C60F-8951-4871-AEAA-4451C5590C1B}" srcOrd="0" destOrd="0" presId="urn:microsoft.com/office/officeart/2005/8/layout/lProcess2"/>
    <dgm:cxn modelId="{3B916621-B838-40B2-8C1A-D6D7B178BD0A}" type="presOf" srcId="{065B5E46-314A-4D5C-907D-D5DB1237E247}" destId="{FB78C002-1712-46CC-AC8C-5B4756328840}" srcOrd="0" destOrd="0" presId="urn:microsoft.com/office/officeart/2005/8/layout/lProcess2"/>
    <dgm:cxn modelId="{3ECD9E2F-82E7-4EA1-AE53-13CEE64D905E}" srcId="{E9F332B0-ED71-4200-AB70-FA760E60239D}" destId="{F2021D7F-2D21-4012-921F-F6A3FE94DCA5}" srcOrd="1" destOrd="0" parTransId="{91D899A4-E019-428D-AE02-325899B3BEB2}" sibTransId="{6592F520-9D82-4C34-94DD-C62096C5702A}"/>
    <dgm:cxn modelId="{7BD52833-FA4E-4C36-9EFE-E4C04A354ABF}" srcId="{E9F332B0-ED71-4200-AB70-FA760E60239D}" destId="{DE634ED9-B6D9-41FD-B373-57394B3EB5B1}" srcOrd="4" destOrd="0" parTransId="{192A7F12-A1C5-455C-A53D-E48A8307709F}" sibTransId="{E33D488C-1721-442B-9046-4688666C40FE}"/>
    <dgm:cxn modelId="{EA2C894A-5B5F-4EA9-915F-754435FE9C90}" srcId="{E9F332B0-ED71-4200-AB70-FA760E60239D}" destId="{270807F0-84F4-4570-93F4-E39E3CBE671D}" srcOrd="3" destOrd="0" parTransId="{56429628-2936-4230-88C5-236FE3711FA0}" sibTransId="{00A23B8F-1BEB-4476-A3BD-476929175D50}"/>
    <dgm:cxn modelId="{8823D86C-2709-45E8-B7B3-1EF8C36ED981}" type="presOf" srcId="{DE634ED9-B6D9-41FD-B373-57394B3EB5B1}" destId="{7D1920D1-86C8-41BD-A1A3-E1F19B1F3E10}" srcOrd="0" destOrd="0" presId="urn:microsoft.com/office/officeart/2005/8/layout/lProcess2"/>
    <dgm:cxn modelId="{875E7C73-A27D-4BCD-A559-28877D5977E6}" srcId="{E9F332B0-ED71-4200-AB70-FA760E60239D}" destId="{065B5E46-314A-4D5C-907D-D5DB1237E247}" srcOrd="5" destOrd="0" parTransId="{30EAA15E-92A0-4982-916E-58BDFAC438E3}" sibTransId="{4CB16A12-55A6-4AD6-8D04-0AEE50C28C0E}"/>
    <dgm:cxn modelId="{7F158A59-8D73-492E-A1D3-EA959A9A5E4F}" type="presOf" srcId="{E9F332B0-ED71-4200-AB70-FA760E60239D}" destId="{5A1316C5-AA68-4DC5-85E9-A18D931FD807}" srcOrd="0" destOrd="0" presId="urn:microsoft.com/office/officeart/2005/8/layout/lProcess2"/>
    <dgm:cxn modelId="{05142880-3077-4F55-B40F-7528850D1E36}" type="presOf" srcId="{F2021D7F-2D21-4012-921F-F6A3FE94DCA5}" destId="{49ABB6B0-DAB6-420D-8986-068513A2A0C3}" srcOrd="0" destOrd="0" presId="urn:microsoft.com/office/officeart/2005/8/layout/lProcess2"/>
    <dgm:cxn modelId="{A4492499-B665-4D9B-941D-55920F0C39B4}" srcId="{E9F332B0-ED71-4200-AB70-FA760E60239D}" destId="{51592FA5-14FE-4DD6-B3F2-8D8450C3C09E}" srcOrd="2" destOrd="0" parTransId="{31D15617-E0A5-4B86-9805-61A0592FBF94}" sibTransId="{01459B9A-EC35-4303-956F-28A933AB6014}"/>
    <dgm:cxn modelId="{9DA1ADAD-DD73-4C44-85BF-730DCDAD98F2}" type="presOf" srcId="{270807F0-84F4-4570-93F4-E39E3CBE671D}" destId="{5D21BCD3-3BAC-455C-BCEE-8A36EA84E167}" srcOrd="0" destOrd="0" presId="urn:microsoft.com/office/officeart/2005/8/layout/lProcess2"/>
    <dgm:cxn modelId="{6494D7B9-3718-49BA-BA11-D34BFE8926F2}" srcId="{E9F332B0-ED71-4200-AB70-FA760E60239D}" destId="{24199DC5-8215-43FC-BA8E-4D222BBB0BD7}" srcOrd="0" destOrd="0" parTransId="{362F6D59-38DE-4C82-9799-CFB02EB1F6C5}" sibTransId="{5737879C-5532-4A5F-BB60-4ECD1E5FE69C}"/>
    <dgm:cxn modelId="{E642C8C8-5316-47C8-9451-0F7F14633C29}" type="presOf" srcId="{24199DC5-8215-43FC-BA8E-4D222BBB0BD7}" destId="{96A3A385-F30D-4551-A223-D82BEE1C4BBB}" srcOrd="0" destOrd="0" presId="urn:microsoft.com/office/officeart/2005/8/layout/lProcess2"/>
    <dgm:cxn modelId="{84A771ED-7AB3-48A9-9FFE-FFAEC9323DEB}" type="presOf" srcId="{51592FA5-14FE-4DD6-B3F2-8D8450C3C09E}" destId="{3BBB4328-C818-450F-A931-38CE6C0952B6}" srcOrd="0" destOrd="0" presId="urn:microsoft.com/office/officeart/2005/8/layout/lProcess2"/>
    <dgm:cxn modelId="{4BB88CDB-1EB7-47A2-A75F-021F072C3EC5}" type="presParOf" srcId="{CF31C60F-8951-4871-AEAA-4451C5590C1B}" destId="{DCBA6AE7-DD9C-4824-9522-512F4712A1BB}" srcOrd="0" destOrd="0" presId="urn:microsoft.com/office/officeart/2005/8/layout/lProcess2"/>
    <dgm:cxn modelId="{19C2084B-EA2F-4B07-BA30-480C7EE3FD60}" type="presParOf" srcId="{DCBA6AE7-DD9C-4824-9522-512F4712A1BB}" destId="{5A1316C5-AA68-4DC5-85E9-A18D931FD807}" srcOrd="0" destOrd="0" presId="urn:microsoft.com/office/officeart/2005/8/layout/lProcess2"/>
    <dgm:cxn modelId="{669AE24C-3E2E-4766-92BC-F3A46DD4B949}" type="presParOf" srcId="{DCBA6AE7-DD9C-4824-9522-512F4712A1BB}" destId="{408742CF-E29D-45CF-A895-33FA8FCB39EA}" srcOrd="1" destOrd="0" presId="urn:microsoft.com/office/officeart/2005/8/layout/lProcess2"/>
    <dgm:cxn modelId="{414E2DF2-2D8F-4074-82F7-85C84C355164}" type="presParOf" srcId="{DCBA6AE7-DD9C-4824-9522-512F4712A1BB}" destId="{5A086F34-0B3D-4EC1-A28F-E72AB295D0FD}" srcOrd="2" destOrd="0" presId="urn:microsoft.com/office/officeart/2005/8/layout/lProcess2"/>
    <dgm:cxn modelId="{EBEBBF61-C200-4AAC-AC02-DA5230190A93}" type="presParOf" srcId="{5A086F34-0B3D-4EC1-A28F-E72AB295D0FD}" destId="{C02BB544-2A53-468D-905A-D96692E629DC}" srcOrd="0" destOrd="0" presId="urn:microsoft.com/office/officeart/2005/8/layout/lProcess2"/>
    <dgm:cxn modelId="{E8BAA680-F3ED-4860-9C01-FCDC4FC9BED9}" type="presParOf" srcId="{C02BB544-2A53-468D-905A-D96692E629DC}" destId="{96A3A385-F30D-4551-A223-D82BEE1C4BBB}" srcOrd="0" destOrd="0" presId="urn:microsoft.com/office/officeart/2005/8/layout/lProcess2"/>
    <dgm:cxn modelId="{12142FDD-121F-499B-8255-1434D457C314}" type="presParOf" srcId="{C02BB544-2A53-468D-905A-D96692E629DC}" destId="{781FD137-A789-4D15-9CD0-6B6547B89EB4}" srcOrd="1" destOrd="0" presId="urn:microsoft.com/office/officeart/2005/8/layout/lProcess2"/>
    <dgm:cxn modelId="{9C704C20-1126-482C-B21F-F3E8E3979161}" type="presParOf" srcId="{C02BB544-2A53-468D-905A-D96692E629DC}" destId="{49ABB6B0-DAB6-420D-8986-068513A2A0C3}" srcOrd="2" destOrd="0" presId="urn:microsoft.com/office/officeart/2005/8/layout/lProcess2"/>
    <dgm:cxn modelId="{186054F4-8090-4DC1-B60F-E0EBCC38D548}" type="presParOf" srcId="{C02BB544-2A53-468D-905A-D96692E629DC}" destId="{D6A9DE63-0B56-4163-8662-FF9D3923C43D}" srcOrd="3" destOrd="0" presId="urn:microsoft.com/office/officeart/2005/8/layout/lProcess2"/>
    <dgm:cxn modelId="{CD501872-7921-4713-AB17-0405FEED6735}" type="presParOf" srcId="{C02BB544-2A53-468D-905A-D96692E629DC}" destId="{3BBB4328-C818-450F-A931-38CE6C0952B6}" srcOrd="4" destOrd="0" presId="urn:microsoft.com/office/officeart/2005/8/layout/lProcess2"/>
    <dgm:cxn modelId="{2E785ACE-E1D4-4D4F-B2DF-CA44E3B12F80}" type="presParOf" srcId="{C02BB544-2A53-468D-905A-D96692E629DC}" destId="{B85B1522-3F4A-49D0-BC9E-264F4E4B8321}" srcOrd="5" destOrd="0" presId="urn:microsoft.com/office/officeart/2005/8/layout/lProcess2"/>
    <dgm:cxn modelId="{CACF4AE0-A8F9-40BA-A2C6-77770A5F570B}" type="presParOf" srcId="{C02BB544-2A53-468D-905A-D96692E629DC}" destId="{5D21BCD3-3BAC-455C-BCEE-8A36EA84E167}" srcOrd="6" destOrd="0" presId="urn:microsoft.com/office/officeart/2005/8/layout/lProcess2"/>
    <dgm:cxn modelId="{5FF7E5E3-113B-4813-AF07-02FAF87BB729}" type="presParOf" srcId="{C02BB544-2A53-468D-905A-D96692E629DC}" destId="{DCBEA723-821F-46C9-82F6-9CDF52C62789}" srcOrd="7" destOrd="0" presId="urn:microsoft.com/office/officeart/2005/8/layout/lProcess2"/>
    <dgm:cxn modelId="{AAE739E6-36A3-479E-9587-4A776659DAE5}" type="presParOf" srcId="{C02BB544-2A53-468D-905A-D96692E629DC}" destId="{7D1920D1-86C8-41BD-A1A3-E1F19B1F3E10}" srcOrd="8" destOrd="0" presId="urn:microsoft.com/office/officeart/2005/8/layout/lProcess2"/>
    <dgm:cxn modelId="{6627F6C9-A9EF-448A-9B4D-18D95A8011E7}" type="presParOf" srcId="{C02BB544-2A53-468D-905A-D96692E629DC}" destId="{3162CB26-FCDA-429C-8506-7F12FE9899DC}" srcOrd="9" destOrd="0" presId="urn:microsoft.com/office/officeart/2005/8/layout/lProcess2"/>
    <dgm:cxn modelId="{A3B298F7-8C6B-4632-8898-CB64693DFA20}" type="presParOf" srcId="{C02BB544-2A53-468D-905A-D96692E629DC}" destId="{FB78C002-1712-46CC-AC8C-5B4756328840}" srcOrd="10" destOrd="0" presId="urn:microsoft.com/office/officeart/2005/8/layout/l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5B475BC-C835-45A2-8E7E-AA6715616E2B}" type="doc">
      <dgm:prSet loTypeId="urn:microsoft.com/office/officeart/2005/8/layout/hierarchy4" loCatId="relationship" qsTypeId="urn:microsoft.com/office/officeart/2005/8/quickstyle/simple1" qsCatId="simple" csTypeId="urn:microsoft.com/office/officeart/2005/8/colors/accent1_2" csCatId="accent1" phldr="1"/>
      <dgm:spPr/>
      <dgm:t>
        <a:bodyPr/>
        <a:lstStyle/>
        <a:p>
          <a:endParaRPr lang="en-US"/>
        </a:p>
      </dgm:t>
    </dgm:pt>
    <dgm:pt modelId="{CA5056EF-4DDC-4663-84DE-14600A33B826}">
      <dgm:prSet phldrT="[文字]"/>
      <dgm:spPr/>
      <dgm:t>
        <a:bodyPr/>
        <a:lstStyle/>
        <a:p>
          <a:r>
            <a:rPr lang="en-US"/>
            <a:t>Data Governance Platform</a:t>
          </a:r>
        </a:p>
      </dgm:t>
    </dgm:pt>
    <dgm:pt modelId="{60E2F559-E2A6-4AE5-B998-792C870F51D4}" type="parTrans" cxnId="{156CDCAF-E416-4687-8258-82BBC99D65AA}">
      <dgm:prSet/>
      <dgm:spPr/>
      <dgm:t>
        <a:bodyPr/>
        <a:lstStyle/>
        <a:p>
          <a:endParaRPr lang="en-US"/>
        </a:p>
      </dgm:t>
    </dgm:pt>
    <dgm:pt modelId="{B8E6CF32-4B60-422F-9895-2000BC2C156B}" type="sibTrans" cxnId="{156CDCAF-E416-4687-8258-82BBC99D65AA}">
      <dgm:prSet/>
      <dgm:spPr/>
      <dgm:t>
        <a:bodyPr/>
        <a:lstStyle/>
        <a:p>
          <a:endParaRPr lang="en-US"/>
        </a:p>
      </dgm:t>
    </dgm:pt>
    <dgm:pt modelId="{1E549588-4894-4FCA-B3BD-85FEB7C0F001}">
      <dgm:prSet phldrT="[文字]"/>
      <dgm:spPr/>
      <dgm:t>
        <a:bodyPr/>
        <a:lstStyle/>
        <a:p>
          <a:r>
            <a:rPr lang="en-US"/>
            <a:t>Cataloging</a:t>
          </a:r>
        </a:p>
      </dgm:t>
    </dgm:pt>
    <dgm:pt modelId="{0A9FDFF7-72CA-4433-9099-AC640B7123B1}" type="parTrans" cxnId="{6E6E9C96-7091-416A-AD4A-F13FA88176A0}">
      <dgm:prSet/>
      <dgm:spPr/>
      <dgm:t>
        <a:bodyPr/>
        <a:lstStyle/>
        <a:p>
          <a:endParaRPr lang="en-US"/>
        </a:p>
      </dgm:t>
    </dgm:pt>
    <dgm:pt modelId="{8795B6D2-77CE-4896-BFD7-B10537E2B5A2}" type="sibTrans" cxnId="{6E6E9C96-7091-416A-AD4A-F13FA88176A0}">
      <dgm:prSet/>
      <dgm:spPr/>
      <dgm:t>
        <a:bodyPr/>
        <a:lstStyle/>
        <a:p>
          <a:endParaRPr lang="en-US"/>
        </a:p>
      </dgm:t>
    </dgm:pt>
    <dgm:pt modelId="{31A12582-BB84-4BA6-B9AC-368C29C19330}">
      <dgm:prSet phldrT="[文字]"/>
      <dgm:spPr/>
      <dgm:t>
        <a:bodyPr/>
        <a:lstStyle/>
        <a:p>
          <a:r>
            <a:rPr lang="en-US"/>
            <a:t>Tech. Metadata</a:t>
          </a:r>
        </a:p>
      </dgm:t>
    </dgm:pt>
    <dgm:pt modelId="{878E4E25-E724-41DA-95CF-CF8F255B35DB}" type="parTrans" cxnId="{FF9477A8-786A-4250-B048-1A2D07729535}">
      <dgm:prSet/>
      <dgm:spPr/>
      <dgm:t>
        <a:bodyPr/>
        <a:lstStyle/>
        <a:p>
          <a:endParaRPr lang="en-US"/>
        </a:p>
      </dgm:t>
    </dgm:pt>
    <dgm:pt modelId="{6302DE74-0BA9-40BF-8378-7E07C9DD220E}" type="sibTrans" cxnId="{FF9477A8-786A-4250-B048-1A2D07729535}">
      <dgm:prSet/>
      <dgm:spPr/>
      <dgm:t>
        <a:bodyPr/>
        <a:lstStyle/>
        <a:p>
          <a:endParaRPr lang="en-US"/>
        </a:p>
      </dgm:t>
    </dgm:pt>
    <dgm:pt modelId="{4444E9FC-3435-483B-B0EE-FD75FAD7BC3E}">
      <dgm:prSet phldrT="[文字]"/>
      <dgm:spPr/>
      <dgm:t>
        <a:bodyPr/>
        <a:lstStyle/>
        <a:p>
          <a:r>
            <a:rPr lang="en-US"/>
            <a:t>Quality Assurance</a:t>
          </a:r>
        </a:p>
      </dgm:t>
    </dgm:pt>
    <dgm:pt modelId="{AF3ECD37-A3B3-4696-880C-7F3DCB3A663B}" type="parTrans" cxnId="{65E64419-6032-43DF-9AE1-AA2D7AE69F05}">
      <dgm:prSet/>
      <dgm:spPr/>
      <dgm:t>
        <a:bodyPr/>
        <a:lstStyle/>
        <a:p>
          <a:endParaRPr lang="en-US"/>
        </a:p>
      </dgm:t>
    </dgm:pt>
    <dgm:pt modelId="{E58B9463-DE7A-4105-8941-B4F138BD1D53}" type="sibTrans" cxnId="{65E64419-6032-43DF-9AE1-AA2D7AE69F05}">
      <dgm:prSet/>
      <dgm:spPr/>
      <dgm:t>
        <a:bodyPr/>
        <a:lstStyle/>
        <a:p>
          <a:endParaRPr lang="en-US"/>
        </a:p>
      </dgm:t>
    </dgm:pt>
    <dgm:pt modelId="{3A6745BA-26DE-4406-BB1B-2CD17A702568}">
      <dgm:prSet phldrT="[文字]"/>
      <dgm:spPr/>
      <dgm:t>
        <a:bodyPr/>
        <a:lstStyle/>
        <a:p>
          <a:r>
            <a:rPr lang="en-US"/>
            <a:t>Classify</a:t>
          </a:r>
        </a:p>
      </dgm:t>
    </dgm:pt>
    <dgm:pt modelId="{19724770-3DAE-4D97-8095-5F6EE17AD5BC}" type="parTrans" cxnId="{774FF26F-181D-409A-9D11-FFF0EE548A83}">
      <dgm:prSet/>
      <dgm:spPr/>
      <dgm:t>
        <a:bodyPr/>
        <a:lstStyle/>
        <a:p>
          <a:endParaRPr lang="en-US"/>
        </a:p>
      </dgm:t>
    </dgm:pt>
    <dgm:pt modelId="{EB369E45-1643-4A5C-B2E4-BE0A8AE13C64}" type="sibTrans" cxnId="{774FF26F-181D-409A-9D11-FFF0EE548A83}">
      <dgm:prSet/>
      <dgm:spPr/>
      <dgm:t>
        <a:bodyPr/>
        <a:lstStyle/>
        <a:p>
          <a:endParaRPr lang="en-US"/>
        </a:p>
      </dgm:t>
    </dgm:pt>
    <dgm:pt modelId="{6F662FEE-79EF-46F4-8502-4AFC7E1901A6}">
      <dgm:prSet phldrT="[文字]"/>
      <dgm:spPr/>
      <dgm:t>
        <a:bodyPr/>
        <a:lstStyle/>
        <a:p>
          <a:r>
            <a:rPr lang="en-US"/>
            <a:t>Bus. Metadata</a:t>
          </a:r>
        </a:p>
      </dgm:t>
    </dgm:pt>
    <dgm:pt modelId="{B0B2691B-325A-4E17-BDC3-C5A295744BA5}" type="parTrans" cxnId="{C40ED051-4D2B-4535-B97A-2E81484C3EE8}">
      <dgm:prSet/>
      <dgm:spPr/>
      <dgm:t>
        <a:bodyPr/>
        <a:lstStyle/>
        <a:p>
          <a:endParaRPr lang="en-US"/>
        </a:p>
      </dgm:t>
    </dgm:pt>
    <dgm:pt modelId="{91EF7165-C710-4E3E-B88B-BF5DAB2E7E6E}" type="sibTrans" cxnId="{C40ED051-4D2B-4535-B97A-2E81484C3EE8}">
      <dgm:prSet/>
      <dgm:spPr/>
      <dgm:t>
        <a:bodyPr/>
        <a:lstStyle/>
        <a:p>
          <a:endParaRPr lang="en-US"/>
        </a:p>
      </dgm:t>
    </dgm:pt>
    <dgm:pt modelId="{2A1CB1B6-6517-4C52-8387-4A61EBB6A9A1}" type="pres">
      <dgm:prSet presAssocID="{E5B475BC-C835-45A2-8E7E-AA6715616E2B}" presName="Name0" presStyleCnt="0">
        <dgm:presLayoutVars>
          <dgm:chPref val="1"/>
          <dgm:dir/>
          <dgm:animOne val="branch"/>
          <dgm:animLvl val="lvl"/>
          <dgm:resizeHandles/>
        </dgm:presLayoutVars>
      </dgm:prSet>
      <dgm:spPr/>
    </dgm:pt>
    <dgm:pt modelId="{10725F47-65B0-4BFE-898F-4E4DC75FFE6C}" type="pres">
      <dgm:prSet presAssocID="{CA5056EF-4DDC-4663-84DE-14600A33B826}" presName="vertOne" presStyleCnt="0"/>
      <dgm:spPr/>
    </dgm:pt>
    <dgm:pt modelId="{0C6FC6A7-C988-4AF8-A2B8-D419DEAF40EA}" type="pres">
      <dgm:prSet presAssocID="{CA5056EF-4DDC-4663-84DE-14600A33B826}" presName="txOne" presStyleLbl="node0" presStyleIdx="0" presStyleCnt="1" custLinFactNeighborX="6066" custLinFactNeighborY="-82674">
        <dgm:presLayoutVars>
          <dgm:chPref val="3"/>
        </dgm:presLayoutVars>
      </dgm:prSet>
      <dgm:spPr/>
    </dgm:pt>
    <dgm:pt modelId="{47ABEC00-96A4-402D-AED5-68FAF8B06FD5}" type="pres">
      <dgm:prSet presAssocID="{CA5056EF-4DDC-4663-84DE-14600A33B826}" presName="parTransOne" presStyleCnt="0"/>
      <dgm:spPr/>
    </dgm:pt>
    <dgm:pt modelId="{B93128F0-E186-4B5A-A768-6BF339BF63A7}" type="pres">
      <dgm:prSet presAssocID="{CA5056EF-4DDC-4663-84DE-14600A33B826}" presName="horzOne" presStyleCnt="0"/>
      <dgm:spPr/>
    </dgm:pt>
    <dgm:pt modelId="{180E334F-273C-438C-9EA1-96FE738710C3}" type="pres">
      <dgm:prSet presAssocID="{1E549588-4894-4FCA-B3BD-85FEB7C0F001}" presName="vertTwo" presStyleCnt="0"/>
      <dgm:spPr/>
    </dgm:pt>
    <dgm:pt modelId="{DC392F5F-A171-4840-A9B1-8E9AFD5078DF}" type="pres">
      <dgm:prSet presAssocID="{1E549588-4894-4FCA-B3BD-85FEB7C0F001}" presName="txTwo" presStyleLbl="node2" presStyleIdx="0" presStyleCnt="2">
        <dgm:presLayoutVars>
          <dgm:chPref val="3"/>
        </dgm:presLayoutVars>
      </dgm:prSet>
      <dgm:spPr/>
    </dgm:pt>
    <dgm:pt modelId="{160EC364-5C95-47C9-80C3-48B04973CAF9}" type="pres">
      <dgm:prSet presAssocID="{1E549588-4894-4FCA-B3BD-85FEB7C0F001}" presName="parTransTwo" presStyleCnt="0"/>
      <dgm:spPr/>
    </dgm:pt>
    <dgm:pt modelId="{CAD9C113-BD71-4672-B645-0CC8413FB413}" type="pres">
      <dgm:prSet presAssocID="{1E549588-4894-4FCA-B3BD-85FEB7C0F001}" presName="horzTwo" presStyleCnt="0"/>
      <dgm:spPr/>
    </dgm:pt>
    <dgm:pt modelId="{C2ECA8F0-D677-4C89-AAB0-F16FFD27A6D4}" type="pres">
      <dgm:prSet presAssocID="{31A12582-BB84-4BA6-B9AC-368C29C19330}" presName="vertThree" presStyleCnt="0"/>
      <dgm:spPr/>
    </dgm:pt>
    <dgm:pt modelId="{15B47E5A-6C95-4B86-8C3D-780143359908}" type="pres">
      <dgm:prSet presAssocID="{31A12582-BB84-4BA6-B9AC-368C29C19330}" presName="txThree" presStyleLbl="node3" presStyleIdx="0" presStyleCnt="3">
        <dgm:presLayoutVars>
          <dgm:chPref val="3"/>
        </dgm:presLayoutVars>
      </dgm:prSet>
      <dgm:spPr/>
    </dgm:pt>
    <dgm:pt modelId="{550929C2-23FE-4498-9731-84E7C56AA67A}" type="pres">
      <dgm:prSet presAssocID="{31A12582-BB84-4BA6-B9AC-368C29C19330}" presName="horzThree" presStyleCnt="0"/>
      <dgm:spPr/>
    </dgm:pt>
    <dgm:pt modelId="{5DE22B6E-57A1-4B7D-A6BB-ACB9728C0936}" type="pres">
      <dgm:prSet presAssocID="{6302DE74-0BA9-40BF-8378-7E07C9DD220E}" presName="sibSpaceThree" presStyleCnt="0"/>
      <dgm:spPr/>
    </dgm:pt>
    <dgm:pt modelId="{D629CEB5-0BFF-4A2A-94F9-36B5AE3941F8}" type="pres">
      <dgm:prSet presAssocID="{6F662FEE-79EF-46F4-8502-4AFC7E1901A6}" presName="vertThree" presStyleCnt="0"/>
      <dgm:spPr/>
    </dgm:pt>
    <dgm:pt modelId="{6B6F65BA-19DA-435B-BFF1-2DCA746C4681}" type="pres">
      <dgm:prSet presAssocID="{6F662FEE-79EF-46F4-8502-4AFC7E1901A6}" presName="txThree" presStyleLbl="node3" presStyleIdx="1" presStyleCnt="3">
        <dgm:presLayoutVars>
          <dgm:chPref val="3"/>
        </dgm:presLayoutVars>
      </dgm:prSet>
      <dgm:spPr/>
    </dgm:pt>
    <dgm:pt modelId="{EFAC72EF-215C-4268-AB53-1C8232A6641B}" type="pres">
      <dgm:prSet presAssocID="{6F662FEE-79EF-46F4-8502-4AFC7E1901A6}" presName="horzThree" presStyleCnt="0"/>
      <dgm:spPr/>
    </dgm:pt>
    <dgm:pt modelId="{9D1AA2A1-0ED9-4E17-AA1B-757F59C7F72C}" type="pres">
      <dgm:prSet presAssocID="{8795B6D2-77CE-4896-BFD7-B10537E2B5A2}" presName="sibSpaceTwo" presStyleCnt="0"/>
      <dgm:spPr/>
    </dgm:pt>
    <dgm:pt modelId="{D2F9789D-0F3A-41F2-B1AC-B7859F91BAE0}" type="pres">
      <dgm:prSet presAssocID="{4444E9FC-3435-483B-B0EE-FD75FAD7BC3E}" presName="vertTwo" presStyleCnt="0"/>
      <dgm:spPr/>
    </dgm:pt>
    <dgm:pt modelId="{BDAB8739-3674-406E-ABF8-4832FAC24057}" type="pres">
      <dgm:prSet presAssocID="{4444E9FC-3435-483B-B0EE-FD75FAD7BC3E}" presName="txTwo" presStyleLbl="node2" presStyleIdx="1" presStyleCnt="2">
        <dgm:presLayoutVars>
          <dgm:chPref val="3"/>
        </dgm:presLayoutVars>
      </dgm:prSet>
      <dgm:spPr/>
    </dgm:pt>
    <dgm:pt modelId="{55F07AA0-433E-4BE5-AEF6-BAD608482A8B}" type="pres">
      <dgm:prSet presAssocID="{4444E9FC-3435-483B-B0EE-FD75FAD7BC3E}" presName="parTransTwo" presStyleCnt="0"/>
      <dgm:spPr/>
    </dgm:pt>
    <dgm:pt modelId="{2E44A3E8-54F6-4526-9275-A9CF2CD28B7A}" type="pres">
      <dgm:prSet presAssocID="{4444E9FC-3435-483B-B0EE-FD75FAD7BC3E}" presName="horzTwo" presStyleCnt="0"/>
      <dgm:spPr/>
    </dgm:pt>
    <dgm:pt modelId="{7EFDCE07-A11E-48B4-BC6E-109C521D3551}" type="pres">
      <dgm:prSet presAssocID="{3A6745BA-26DE-4406-BB1B-2CD17A702568}" presName="vertThree" presStyleCnt="0"/>
      <dgm:spPr/>
    </dgm:pt>
    <dgm:pt modelId="{EFD47387-D810-44F0-AD30-836E4C6436E0}" type="pres">
      <dgm:prSet presAssocID="{3A6745BA-26DE-4406-BB1B-2CD17A702568}" presName="txThree" presStyleLbl="node3" presStyleIdx="2" presStyleCnt="3">
        <dgm:presLayoutVars>
          <dgm:chPref val="3"/>
        </dgm:presLayoutVars>
      </dgm:prSet>
      <dgm:spPr/>
    </dgm:pt>
    <dgm:pt modelId="{D0ABF7E1-99BC-42A0-A4ED-8D177200C746}" type="pres">
      <dgm:prSet presAssocID="{3A6745BA-26DE-4406-BB1B-2CD17A702568}" presName="horzThree" presStyleCnt="0"/>
      <dgm:spPr/>
    </dgm:pt>
  </dgm:ptLst>
  <dgm:cxnLst>
    <dgm:cxn modelId="{D267980A-02B6-4B00-AFF9-30FDEDE66DBE}" type="presOf" srcId="{6F662FEE-79EF-46F4-8502-4AFC7E1901A6}" destId="{6B6F65BA-19DA-435B-BFF1-2DCA746C4681}" srcOrd="0" destOrd="0" presId="urn:microsoft.com/office/officeart/2005/8/layout/hierarchy4"/>
    <dgm:cxn modelId="{7ACFB00E-96AB-4E1A-AB4D-DE48C75A1378}" type="presOf" srcId="{1E549588-4894-4FCA-B3BD-85FEB7C0F001}" destId="{DC392F5F-A171-4840-A9B1-8E9AFD5078DF}" srcOrd="0" destOrd="0" presId="urn:microsoft.com/office/officeart/2005/8/layout/hierarchy4"/>
    <dgm:cxn modelId="{65E64419-6032-43DF-9AE1-AA2D7AE69F05}" srcId="{CA5056EF-4DDC-4663-84DE-14600A33B826}" destId="{4444E9FC-3435-483B-B0EE-FD75FAD7BC3E}" srcOrd="1" destOrd="0" parTransId="{AF3ECD37-A3B3-4696-880C-7F3DCB3A663B}" sibTransId="{E58B9463-DE7A-4105-8941-B4F138BD1D53}"/>
    <dgm:cxn modelId="{774FF26F-181D-409A-9D11-FFF0EE548A83}" srcId="{4444E9FC-3435-483B-B0EE-FD75FAD7BC3E}" destId="{3A6745BA-26DE-4406-BB1B-2CD17A702568}" srcOrd="0" destOrd="0" parTransId="{19724770-3DAE-4D97-8095-5F6EE17AD5BC}" sibTransId="{EB369E45-1643-4A5C-B2E4-BE0A8AE13C64}"/>
    <dgm:cxn modelId="{C40ED051-4D2B-4535-B97A-2E81484C3EE8}" srcId="{1E549588-4894-4FCA-B3BD-85FEB7C0F001}" destId="{6F662FEE-79EF-46F4-8502-4AFC7E1901A6}" srcOrd="1" destOrd="0" parTransId="{B0B2691B-325A-4E17-BDC3-C5A295744BA5}" sibTransId="{91EF7165-C710-4E3E-B88B-BF5DAB2E7E6E}"/>
    <dgm:cxn modelId="{AC9FA252-69FB-4658-9706-F9E4F0870484}" type="presOf" srcId="{E5B475BC-C835-45A2-8E7E-AA6715616E2B}" destId="{2A1CB1B6-6517-4C52-8387-4A61EBB6A9A1}" srcOrd="0" destOrd="0" presId="urn:microsoft.com/office/officeart/2005/8/layout/hierarchy4"/>
    <dgm:cxn modelId="{B6986B8F-23AF-4A65-A5DF-9020BE2CA603}" type="presOf" srcId="{4444E9FC-3435-483B-B0EE-FD75FAD7BC3E}" destId="{BDAB8739-3674-406E-ABF8-4832FAC24057}" srcOrd="0" destOrd="0" presId="urn:microsoft.com/office/officeart/2005/8/layout/hierarchy4"/>
    <dgm:cxn modelId="{6E6E9C96-7091-416A-AD4A-F13FA88176A0}" srcId="{CA5056EF-4DDC-4663-84DE-14600A33B826}" destId="{1E549588-4894-4FCA-B3BD-85FEB7C0F001}" srcOrd="0" destOrd="0" parTransId="{0A9FDFF7-72CA-4433-9099-AC640B7123B1}" sibTransId="{8795B6D2-77CE-4896-BFD7-B10537E2B5A2}"/>
    <dgm:cxn modelId="{FF9477A8-786A-4250-B048-1A2D07729535}" srcId="{1E549588-4894-4FCA-B3BD-85FEB7C0F001}" destId="{31A12582-BB84-4BA6-B9AC-368C29C19330}" srcOrd="0" destOrd="0" parTransId="{878E4E25-E724-41DA-95CF-CF8F255B35DB}" sibTransId="{6302DE74-0BA9-40BF-8378-7E07C9DD220E}"/>
    <dgm:cxn modelId="{156CDCAF-E416-4687-8258-82BBC99D65AA}" srcId="{E5B475BC-C835-45A2-8E7E-AA6715616E2B}" destId="{CA5056EF-4DDC-4663-84DE-14600A33B826}" srcOrd="0" destOrd="0" parTransId="{60E2F559-E2A6-4AE5-B998-792C870F51D4}" sibTransId="{B8E6CF32-4B60-422F-9895-2000BC2C156B}"/>
    <dgm:cxn modelId="{C7E7C6B1-7FF3-4034-BE84-120793CD72B1}" type="presOf" srcId="{3A6745BA-26DE-4406-BB1B-2CD17A702568}" destId="{EFD47387-D810-44F0-AD30-836E4C6436E0}" srcOrd="0" destOrd="0" presId="urn:microsoft.com/office/officeart/2005/8/layout/hierarchy4"/>
    <dgm:cxn modelId="{F0A659E9-3FE0-4835-820C-85A1DA6B1215}" type="presOf" srcId="{CA5056EF-4DDC-4663-84DE-14600A33B826}" destId="{0C6FC6A7-C988-4AF8-A2B8-D419DEAF40EA}" srcOrd="0" destOrd="0" presId="urn:microsoft.com/office/officeart/2005/8/layout/hierarchy4"/>
    <dgm:cxn modelId="{957590FA-DD2A-42FD-B627-37BE43BE9328}" type="presOf" srcId="{31A12582-BB84-4BA6-B9AC-368C29C19330}" destId="{15B47E5A-6C95-4B86-8C3D-780143359908}" srcOrd="0" destOrd="0" presId="urn:microsoft.com/office/officeart/2005/8/layout/hierarchy4"/>
    <dgm:cxn modelId="{6FD71485-236F-4090-BA62-23F33914BBB0}" type="presParOf" srcId="{2A1CB1B6-6517-4C52-8387-4A61EBB6A9A1}" destId="{10725F47-65B0-4BFE-898F-4E4DC75FFE6C}" srcOrd="0" destOrd="0" presId="urn:microsoft.com/office/officeart/2005/8/layout/hierarchy4"/>
    <dgm:cxn modelId="{11890D72-2E3A-43E2-AE55-9D538BCA252A}" type="presParOf" srcId="{10725F47-65B0-4BFE-898F-4E4DC75FFE6C}" destId="{0C6FC6A7-C988-4AF8-A2B8-D419DEAF40EA}" srcOrd="0" destOrd="0" presId="urn:microsoft.com/office/officeart/2005/8/layout/hierarchy4"/>
    <dgm:cxn modelId="{08034CF8-6254-4E8A-AF30-F88B83F99DC6}" type="presParOf" srcId="{10725F47-65B0-4BFE-898F-4E4DC75FFE6C}" destId="{47ABEC00-96A4-402D-AED5-68FAF8B06FD5}" srcOrd="1" destOrd="0" presId="urn:microsoft.com/office/officeart/2005/8/layout/hierarchy4"/>
    <dgm:cxn modelId="{0B3ADCEC-46F6-46B0-B144-DE9544FFA90F}" type="presParOf" srcId="{10725F47-65B0-4BFE-898F-4E4DC75FFE6C}" destId="{B93128F0-E186-4B5A-A768-6BF339BF63A7}" srcOrd="2" destOrd="0" presId="urn:microsoft.com/office/officeart/2005/8/layout/hierarchy4"/>
    <dgm:cxn modelId="{18A12268-ED03-4F78-9235-F5C810AC5669}" type="presParOf" srcId="{B93128F0-E186-4B5A-A768-6BF339BF63A7}" destId="{180E334F-273C-438C-9EA1-96FE738710C3}" srcOrd="0" destOrd="0" presId="urn:microsoft.com/office/officeart/2005/8/layout/hierarchy4"/>
    <dgm:cxn modelId="{A05B02F8-6C96-4FF4-9753-FE0730EA6FC8}" type="presParOf" srcId="{180E334F-273C-438C-9EA1-96FE738710C3}" destId="{DC392F5F-A171-4840-A9B1-8E9AFD5078DF}" srcOrd="0" destOrd="0" presId="urn:microsoft.com/office/officeart/2005/8/layout/hierarchy4"/>
    <dgm:cxn modelId="{B002D064-E39F-48A1-87CC-13D7F699C515}" type="presParOf" srcId="{180E334F-273C-438C-9EA1-96FE738710C3}" destId="{160EC364-5C95-47C9-80C3-48B04973CAF9}" srcOrd="1" destOrd="0" presId="urn:microsoft.com/office/officeart/2005/8/layout/hierarchy4"/>
    <dgm:cxn modelId="{368D044F-40EC-49D8-8427-EBAA2582E18C}" type="presParOf" srcId="{180E334F-273C-438C-9EA1-96FE738710C3}" destId="{CAD9C113-BD71-4672-B645-0CC8413FB413}" srcOrd="2" destOrd="0" presId="urn:microsoft.com/office/officeart/2005/8/layout/hierarchy4"/>
    <dgm:cxn modelId="{ADF107A8-56FD-4340-ACC3-E089114903D7}" type="presParOf" srcId="{CAD9C113-BD71-4672-B645-0CC8413FB413}" destId="{C2ECA8F0-D677-4C89-AAB0-F16FFD27A6D4}" srcOrd="0" destOrd="0" presId="urn:microsoft.com/office/officeart/2005/8/layout/hierarchy4"/>
    <dgm:cxn modelId="{1F55DA7E-85F7-4799-8B3F-656352448430}" type="presParOf" srcId="{C2ECA8F0-D677-4C89-AAB0-F16FFD27A6D4}" destId="{15B47E5A-6C95-4B86-8C3D-780143359908}" srcOrd="0" destOrd="0" presId="urn:microsoft.com/office/officeart/2005/8/layout/hierarchy4"/>
    <dgm:cxn modelId="{1028DCB9-5298-4011-A247-D18EF181D6A7}" type="presParOf" srcId="{C2ECA8F0-D677-4C89-AAB0-F16FFD27A6D4}" destId="{550929C2-23FE-4498-9731-84E7C56AA67A}" srcOrd="1" destOrd="0" presId="urn:microsoft.com/office/officeart/2005/8/layout/hierarchy4"/>
    <dgm:cxn modelId="{206BCCB4-14AD-4837-822D-4FF78C6E4D2E}" type="presParOf" srcId="{CAD9C113-BD71-4672-B645-0CC8413FB413}" destId="{5DE22B6E-57A1-4B7D-A6BB-ACB9728C0936}" srcOrd="1" destOrd="0" presId="urn:microsoft.com/office/officeart/2005/8/layout/hierarchy4"/>
    <dgm:cxn modelId="{4CCD3E25-3B59-45A9-9C46-9D02719B5018}" type="presParOf" srcId="{CAD9C113-BD71-4672-B645-0CC8413FB413}" destId="{D629CEB5-0BFF-4A2A-94F9-36B5AE3941F8}" srcOrd="2" destOrd="0" presId="urn:microsoft.com/office/officeart/2005/8/layout/hierarchy4"/>
    <dgm:cxn modelId="{07DEE46C-3325-4CF8-88AE-A9AE06731D4E}" type="presParOf" srcId="{D629CEB5-0BFF-4A2A-94F9-36B5AE3941F8}" destId="{6B6F65BA-19DA-435B-BFF1-2DCA746C4681}" srcOrd="0" destOrd="0" presId="urn:microsoft.com/office/officeart/2005/8/layout/hierarchy4"/>
    <dgm:cxn modelId="{0A1CBF23-4833-4531-B087-DE564A826937}" type="presParOf" srcId="{D629CEB5-0BFF-4A2A-94F9-36B5AE3941F8}" destId="{EFAC72EF-215C-4268-AB53-1C8232A6641B}" srcOrd="1" destOrd="0" presId="urn:microsoft.com/office/officeart/2005/8/layout/hierarchy4"/>
    <dgm:cxn modelId="{137FA2F4-E5EE-4B83-84B6-1CDC45A2E371}" type="presParOf" srcId="{B93128F0-E186-4B5A-A768-6BF339BF63A7}" destId="{9D1AA2A1-0ED9-4E17-AA1B-757F59C7F72C}" srcOrd="1" destOrd="0" presId="urn:microsoft.com/office/officeart/2005/8/layout/hierarchy4"/>
    <dgm:cxn modelId="{253B05FE-F4E7-4BB2-9A0B-7FC7A148C47B}" type="presParOf" srcId="{B93128F0-E186-4B5A-A768-6BF339BF63A7}" destId="{D2F9789D-0F3A-41F2-B1AC-B7859F91BAE0}" srcOrd="2" destOrd="0" presId="urn:microsoft.com/office/officeart/2005/8/layout/hierarchy4"/>
    <dgm:cxn modelId="{0E65E88A-7F1A-4668-B146-EC0FA29012DC}" type="presParOf" srcId="{D2F9789D-0F3A-41F2-B1AC-B7859F91BAE0}" destId="{BDAB8739-3674-406E-ABF8-4832FAC24057}" srcOrd="0" destOrd="0" presId="urn:microsoft.com/office/officeart/2005/8/layout/hierarchy4"/>
    <dgm:cxn modelId="{162F7637-659C-4780-8CCD-A412EB24001D}" type="presParOf" srcId="{D2F9789D-0F3A-41F2-B1AC-B7859F91BAE0}" destId="{55F07AA0-433E-4BE5-AEF6-BAD608482A8B}" srcOrd="1" destOrd="0" presId="urn:microsoft.com/office/officeart/2005/8/layout/hierarchy4"/>
    <dgm:cxn modelId="{7AFC8DC6-FBC8-44DF-BB04-D8615DB1792A}" type="presParOf" srcId="{D2F9789D-0F3A-41F2-B1AC-B7859F91BAE0}" destId="{2E44A3E8-54F6-4526-9275-A9CF2CD28B7A}" srcOrd="2" destOrd="0" presId="urn:microsoft.com/office/officeart/2005/8/layout/hierarchy4"/>
    <dgm:cxn modelId="{D79C41A2-29E9-4B7A-9475-B85283C0AB22}" type="presParOf" srcId="{2E44A3E8-54F6-4526-9275-A9CF2CD28B7A}" destId="{7EFDCE07-A11E-48B4-BC6E-109C521D3551}" srcOrd="0" destOrd="0" presId="urn:microsoft.com/office/officeart/2005/8/layout/hierarchy4"/>
    <dgm:cxn modelId="{C890A538-AD99-465A-960D-3EC1E12B5EA9}" type="presParOf" srcId="{7EFDCE07-A11E-48B4-BC6E-109C521D3551}" destId="{EFD47387-D810-44F0-AD30-836E4C6436E0}" srcOrd="0" destOrd="0" presId="urn:microsoft.com/office/officeart/2005/8/layout/hierarchy4"/>
    <dgm:cxn modelId="{344F3A4C-7B94-40FD-9EE8-7763A442565D}" type="presParOf" srcId="{7EFDCE07-A11E-48B4-BC6E-109C521D3551}" destId="{D0ABF7E1-99BC-42A0-A4ED-8D177200C746}" srcOrd="1" destOrd="0" presId="urn:microsoft.com/office/officeart/2005/8/layout/hierarchy4"/>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5B475BC-C835-45A2-8E7E-AA6715616E2B}" type="doc">
      <dgm:prSet loTypeId="urn:microsoft.com/office/officeart/2005/8/layout/hierarchy4" loCatId="relationship" qsTypeId="urn:microsoft.com/office/officeart/2005/8/quickstyle/simple1" qsCatId="simple" csTypeId="urn:microsoft.com/office/officeart/2005/8/colors/accent1_2" csCatId="accent1" phldr="1"/>
      <dgm:spPr/>
      <dgm:t>
        <a:bodyPr/>
        <a:lstStyle/>
        <a:p>
          <a:endParaRPr lang="en-US"/>
        </a:p>
      </dgm:t>
    </dgm:pt>
    <dgm:pt modelId="{CA5056EF-4DDC-4663-84DE-14600A33B826}">
      <dgm:prSet phldrT="[文字]"/>
      <dgm:spPr/>
      <dgm:t>
        <a:bodyPr/>
        <a:lstStyle/>
        <a:p>
          <a:r>
            <a:rPr lang="en-US"/>
            <a:t>Operational Data Platform</a:t>
          </a:r>
        </a:p>
      </dgm:t>
    </dgm:pt>
    <dgm:pt modelId="{60E2F559-E2A6-4AE5-B998-792C870F51D4}" type="parTrans" cxnId="{156CDCAF-E416-4687-8258-82BBC99D65AA}">
      <dgm:prSet/>
      <dgm:spPr/>
      <dgm:t>
        <a:bodyPr/>
        <a:lstStyle/>
        <a:p>
          <a:endParaRPr lang="en-US"/>
        </a:p>
      </dgm:t>
    </dgm:pt>
    <dgm:pt modelId="{B8E6CF32-4B60-422F-9895-2000BC2C156B}" type="sibTrans" cxnId="{156CDCAF-E416-4687-8258-82BBC99D65AA}">
      <dgm:prSet/>
      <dgm:spPr/>
      <dgm:t>
        <a:bodyPr/>
        <a:lstStyle/>
        <a:p>
          <a:endParaRPr lang="en-US"/>
        </a:p>
      </dgm:t>
    </dgm:pt>
    <dgm:pt modelId="{1E549588-4894-4FCA-B3BD-85FEB7C0F001}">
      <dgm:prSet phldrT="[文字]"/>
      <dgm:spPr/>
      <dgm:t>
        <a:bodyPr/>
        <a:lstStyle/>
        <a:p>
          <a:r>
            <a:rPr lang="en-US"/>
            <a:t>Source</a:t>
          </a:r>
        </a:p>
      </dgm:t>
    </dgm:pt>
    <dgm:pt modelId="{0A9FDFF7-72CA-4433-9099-AC640B7123B1}" type="parTrans" cxnId="{6E6E9C96-7091-416A-AD4A-F13FA88176A0}">
      <dgm:prSet/>
      <dgm:spPr/>
      <dgm:t>
        <a:bodyPr/>
        <a:lstStyle/>
        <a:p>
          <a:endParaRPr lang="en-US"/>
        </a:p>
      </dgm:t>
    </dgm:pt>
    <dgm:pt modelId="{8795B6D2-77CE-4896-BFD7-B10537E2B5A2}" type="sibTrans" cxnId="{6E6E9C96-7091-416A-AD4A-F13FA88176A0}">
      <dgm:prSet/>
      <dgm:spPr/>
      <dgm:t>
        <a:bodyPr/>
        <a:lstStyle/>
        <a:p>
          <a:endParaRPr lang="en-US"/>
        </a:p>
      </dgm:t>
    </dgm:pt>
    <dgm:pt modelId="{31A12582-BB84-4BA6-B9AC-368C29C19330}">
      <dgm:prSet phldrT="[文字]"/>
      <dgm:spPr/>
      <dgm:t>
        <a:bodyPr/>
        <a:lstStyle/>
        <a:p>
          <a:r>
            <a:rPr lang="en-US"/>
            <a:t>Int Zone</a:t>
          </a:r>
        </a:p>
      </dgm:t>
    </dgm:pt>
    <dgm:pt modelId="{878E4E25-E724-41DA-95CF-CF8F255B35DB}" type="parTrans" cxnId="{FF9477A8-786A-4250-B048-1A2D07729535}">
      <dgm:prSet/>
      <dgm:spPr/>
      <dgm:t>
        <a:bodyPr/>
        <a:lstStyle/>
        <a:p>
          <a:endParaRPr lang="en-US"/>
        </a:p>
      </dgm:t>
    </dgm:pt>
    <dgm:pt modelId="{6302DE74-0BA9-40BF-8378-7E07C9DD220E}" type="sibTrans" cxnId="{FF9477A8-786A-4250-B048-1A2D07729535}">
      <dgm:prSet/>
      <dgm:spPr/>
      <dgm:t>
        <a:bodyPr/>
        <a:lstStyle/>
        <a:p>
          <a:endParaRPr lang="en-US"/>
        </a:p>
      </dgm:t>
    </dgm:pt>
    <dgm:pt modelId="{97D0A889-2898-40B7-877F-CAEEE39F4D79}">
      <dgm:prSet phldrT="[文字]"/>
      <dgm:spPr/>
      <dgm:t>
        <a:bodyPr/>
        <a:lstStyle/>
        <a:p>
          <a:r>
            <a:rPr lang="en-US"/>
            <a:t>Pub Zone</a:t>
          </a:r>
        </a:p>
      </dgm:t>
    </dgm:pt>
    <dgm:pt modelId="{56B2F9BF-B422-43A4-A502-2D30293D825F}" type="parTrans" cxnId="{09D91BE3-CA0D-410F-A691-5C1C588224A4}">
      <dgm:prSet/>
      <dgm:spPr/>
      <dgm:t>
        <a:bodyPr/>
        <a:lstStyle/>
        <a:p>
          <a:endParaRPr lang="en-US"/>
        </a:p>
      </dgm:t>
    </dgm:pt>
    <dgm:pt modelId="{00E92710-48CA-4C01-9C3C-634E5910B4BD}" type="sibTrans" cxnId="{09D91BE3-CA0D-410F-A691-5C1C588224A4}">
      <dgm:prSet/>
      <dgm:spPr/>
      <dgm:t>
        <a:bodyPr/>
        <a:lstStyle/>
        <a:p>
          <a:endParaRPr lang="en-US"/>
        </a:p>
      </dgm:t>
    </dgm:pt>
    <dgm:pt modelId="{58627012-9A6F-473E-9D2B-7D7F86386A54}">
      <dgm:prSet phldrT="[文字]"/>
      <dgm:spPr/>
      <dgm:t>
        <a:bodyPr/>
        <a:lstStyle/>
        <a:p>
          <a:r>
            <a:rPr lang="en-US"/>
            <a:t>Standard</a:t>
          </a:r>
        </a:p>
      </dgm:t>
    </dgm:pt>
    <dgm:pt modelId="{CBA58413-719D-4452-BD76-08EF51EA51A9}" type="parTrans" cxnId="{7DD30299-3356-4991-BD1B-684AC16866EA}">
      <dgm:prSet/>
      <dgm:spPr/>
      <dgm:t>
        <a:bodyPr/>
        <a:lstStyle/>
        <a:p>
          <a:endParaRPr lang="en-US"/>
        </a:p>
      </dgm:t>
    </dgm:pt>
    <dgm:pt modelId="{18627FB1-EF29-4C52-84D2-5DBFF12128B2}" type="sibTrans" cxnId="{7DD30299-3356-4991-BD1B-684AC16866EA}">
      <dgm:prSet/>
      <dgm:spPr/>
      <dgm:t>
        <a:bodyPr/>
        <a:lstStyle/>
        <a:p>
          <a:endParaRPr lang="en-US"/>
        </a:p>
      </dgm:t>
    </dgm:pt>
    <dgm:pt modelId="{3FAEE03D-9B7D-4796-8878-64F6D688102D}">
      <dgm:prSet phldrT="[文字]"/>
      <dgm:spPr/>
      <dgm:t>
        <a:bodyPr/>
        <a:lstStyle/>
        <a:p>
          <a:r>
            <a:rPr lang="en-US"/>
            <a:t>DZ/LZ</a:t>
          </a:r>
        </a:p>
      </dgm:t>
    </dgm:pt>
    <dgm:pt modelId="{128E4F26-B9FE-4997-89DD-9CB1544237B5}" type="parTrans" cxnId="{BFC5491B-A89D-46F1-B539-2E35A3718E8E}">
      <dgm:prSet/>
      <dgm:spPr/>
      <dgm:t>
        <a:bodyPr/>
        <a:lstStyle/>
        <a:p>
          <a:endParaRPr lang="en-US"/>
        </a:p>
      </dgm:t>
    </dgm:pt>
    <dgm:pt modelId="{8C628EBC-2711-4FC2-95C1-0CD48BCDF837}" type="sibTrans" cxnId="{BFC5491B-A89D-46F1-B539-2E35A3718E8E}">
      <dgm:prSet/>
      <dgm:spPr/>
      <dgm:t>
        <a:bodyPr/>
        <a:lstStyle/>
        <a:p>
          <a:endParaRPr lang="en-US"/>
        </a:p>
      </dgm:t>
    </dgm:pt>
    <dgm:pt modelId="{2A1CB1B6-6517-4C52-8387-4A61EBB6A9A1}" type="pres">
      <dgm:prSet presAssocID="{E5B475BC-C835-45A2-8E7E-AA6715616E2B}" presName="Name0" presStyleCnt="0">
        <dgm:presLayoutVars>
          <dgm:chPref val="1"/>
          <dgm:dir/>
          <dgm:animOne val="branch"/>
          <dgm:animLvl val="lvl"/>
          <dgm:resizeHandles/>
        </dgm:presLayoutVars>
      </dgm:prSet>
      <dgm:spPr/>
    </dgm:pt>
    <dgm:pt modelId="{10725F47-65B0-4BFE-898F-4E4DC75FFE6C}" type="pres">
      <dgm:prSet presAssocID="{CA5056EF-4DDC-4663-84DE-14600A33B826}" presName="vertOne" presStyleCnt="0"/>
      <dgm:spPr/>
    </dgm:pt>
    <dgm:pt modelId="{0C6FC6A7-C988-4AF8-A2B8-D419DEAF40EA}" type="pres">
      <dgm:prSet presAssocID="{CA5056EF-4DDC-4663-84DE-14600A33B826}" presName="txOne" presStyleLbl="node0" presStyleIdx="0" presStyleCnt="1" custLinFactNeighborX="6066" custLinFactNeighborY="-82674">
        <dgm:presLayoutVars>
          <dgm:chPref val="3"/>
        </dgm:presLayoutVars>
      </dgm:prSet>
      <dgm:spPr/>
    </dgm:pt>
    <dgm:pt modelId="{47ABEC00-96A4-402D-AED5-68FAF8B06FD5}" type="pres">
      <dgm:prSet presAssocID="{CA5056EF-4DDC-4663-84DE-14600A33B826}" presName="parTransOne" presStyleCnt="0"/>
      <dgm:spPr/>
    </dgm:pt>
    <dgm:pt modelId="{B93128F0-E186-4B5A-A768-6BF339BF63A7}" type="pres">
      <dgm:prSet presAssocID="{CA5056EF-4DDC-4663-84DE-14600A33B826}" presName="horzOne" presStyleCnt="0"/>
      <dgm:spPr/>
    </dgm:pt>
    <dgm:pt modelId="{180E334F-273C-438C-9EA1-96FE738710C3}" type="pres">
      <dgm:prSet presAssocID="{1E549588-4894-4FCA-B3BD-85FEB7C0F001}" presName="vertTwo" presStyleCnt="0"/>
      <dgm:spPr/>
    </dgm:pt>
    <dgm:pt modelId="{DC392F5F-A171-4840-A9B1-8E9AFD5078DF}" type="pres">
      <dgm:prSet presAssocID="{1E549588-4894-4FCA-B3BD-85FEB7C0F001}" presName="txTwo" presStyleLbl="node2" presStyleIdx="0" presStyleCnt="2">
        <dgm:presLayoutVars>
          <dgm:chPref val="3"/>
        </dgm:presLayoutVars>
      </dgm:prSet>
      <dgm:spPr/>
    </dgm:pt>
    <dgm:pt modelId="{1440D045-2FE0-4936-BBE1-1F00B52A7EC5}" type="pres">
      <dgm:prSet presAssocID="{1E549588-4894-4FCA-B3BD-85FEB7C0F001}" presName="parTransTwo" presStyleCnt="0"/>
      <dgm:spPr/>
    </dgm:pt>
    <dgm:pt modelId="{CAD9C113-BD71-4672-B645-0CC8413FB413}" type="pres">
      <dgm:prSet presAssocID="{1E549588-4894-4FCA-B3BD-85FEB7C0F001}" presName="horzTwo" presStyleCnt="0"/>
      <dgm:spPr/>
    </dgm:pt>
    <dgm:pt modelId="{CC2490CC-C312-47DB-9623-0DF215C92D53}" type="pres">
      <dgm:prSet presAssocID="{3FAEE03D-9B7D-4796-8878-64F6D688102D}" presName="vertThree" presStyleCnt="0"/>
      <dgm:spPr/>
    </dgm:pt>
    <dgm:pt modelId="{BCFF2E84-3F91-4495-A901-1FA9C36F7EE6}" type="pres">
      <dgm:prSet presAssocID="{3FAEE03D-9B7D-4796-8878-64F6D688102D}" presName="txThree" presStyleLbl="node3" presStyleIdx="0" presStyleCnt="3">
        <dgm:presLayoutVars>
          <dgm:chPref val="3"/>
        </dgm:presLayoutVars>
      </dgm:prSet>
      <dgm:spPr/>
    </dgm:pt>
    <dgm:pt modelId="{55E07E60-67AA-44FE-A90E-2C2A4D568566}" type="pres">
      <dgm:prSet presAssocID="{3FAEE03D-9B7D-4796-8878-64F6D688102D}" presName="horzThree" presStyleCnt="0"/>
      <dgm:spPr/>
    </dgm:pt>
    <dgm:pt modelId="{9D1AA2A1-0ED9-4E17-AA1B-757F59C7F72C}" type="pres">
      <dgm:prSet presAssocID="{8795B6D2-77CE-4896-BFD7-B10537E2B5A2}" presName="sibSpaceTwo" presStyleCnt="0"/>
      <dgm:spPr/>
    </dgm:pt>
    <dgm:pt modelId="{9AC93584-6308-48F1-8030-FC7EBEB4E168}" type="pres">
      <dgm:prSet presAssocID="{58627012-9A6F-473E-9D2B-7D7F86386A54}" presName="vertTwo" presStyleCnt="0"/>
      <dgm:spPr/>
    </dgm:pt>
    <dgm:pt modelId="{CC909F03-0667-4509-8C59-187E3655845F}" type="pres">
      <dgm:prSet presAssocID="{58627012-9A6F-473E-9D2B-7D7F86386A54}" presName="txTwo" presStyleLbl="node2" presStyleIdx="1" presStyleCnt="2">
        <dgm:presLayoutVars>
          <dgm:chPref val="3"/>
        </dgm:presLayoutVars>
      </dgm:prSet>
      <dgm:spPr/>
    </dgm:pt>
    <dgm:pt modelId="{768C78AC-CDFC-481F-B3AF-D9A3FE2BEAA0}" type="pres">
      <dgm:prSet presAssocID="{58627012-9A6F-473E-9D2B-7D7F86386A54}" presName="parTransTwo" presStyleCnt="0"/>
      <dgm:spPr/>
    </dgm:pt>
    <dgm:pt modelId="{15C14747-418E-49BA-807A-996347235F5D}" type="pres">
      <dgm:prSet presAssocID="{58627012-9A6F-473E-9D2B-7D7F86386A54}" presName="horzTwo" presStyleCnt="0"/>
      <dgm:spPr/>
    </dgm:pt>
    <dgm:pt modelId="{C2ECA8F0-D677-4C89-AAB0-F16FFD27A6D4}" type="pres">
      <dgm:prSet presAssocID="{31A12582-BB84-4BA6-B9AC-368C29C19330}" presName="vertThree" presStyleCnt="0"/>
      <dgm:spPr/>
    </dgm:pt>
    <dgm:pt modelId="{15B47E5A-6C95-4B86-8C3D-780143359908}" type="pres">
      <dgm:prSet presAssocID="{31A12582-BB84-4BA6-B9AC-368C29C19330}" presName="txThree" presStyleLbl="node3" presStyleIdx="1" presStyleCnt="3">
        <dgm:presLayoutVars>
          <dgm:chPref val="3"/>
        </dgm:presLayoutVars>
      </dgm:prSet>
      <dgm:spPr/>
    </dgm:pt>
    <dgm:pt modelId="{550929C2-23FE-4498-9731-84E7C56AA67A}" type="pres">
      <dgm:prSet presAssocID="{31A12582-BB84-4BA6-B9AC-368C29C19330}" presName="horzThree" presStyleCnt="0"/>
      <dgm:spPr/>
    </dgm:pt>
    <dgm:pt modelId="{7D7CA22B-E2CD-4AE8-A3C9-1EAAAEFF643D}" type="pres">
      <dgm:prSet presAssocID="{6302DE74-0BA9-40BF-8378-7E07C9DD220E}" presName="sibSpaceThree" presStyleCnt="0"/>
      <dgm:spPr/>
    </dgm:pt>
    <dgm:pt modelId="{BA10F3B7-1D4B-4CCB-B205-34786A5835E9}" type="pres">
      <dgm:prSet presAssocID="{97D0A889-2898-40B7-877F-CAEEE39F4D79}" presName="vertThree" presStyleCnt="0"/>
      <dgm:spPr/>
    </dgm:pt>
    <dgm:pt modelId="{9A887F67-D315-4102-B911-6090003E0729}" type="pres">
      <dgm:prSet presAssocID="{97D0A889-2898-40B7-877F-CAEEE39F4D79}" presName="txThree" presStyleLbl="node3" presStyleIdx="2" presStyleCnt="3">
        <dgm:presLayoutVars>
          <dgm:chPref val="3"/>
        </dgm:presLayoutVars>
      </dgm:prSet>
      <dgm:spPr/>
    </dgm:pt>
    <dgm:pt modelId="{A1344839-33FE-4ABC-862A-E8DA99F8A75A}" type="pres">
      <dgm:prSet presAssocID="{97D0A889-2898-40B7-877F-CAEEE39F4D79}" presName="horzThree" presStyleCnt="0"/>
      <dgm:spPr/>
    </dgm:pt>
  </dgm:ptLst>
  <dgm:cxnLst>
    <dgm:cxn modelId="{955C090D-41EA-488B-95BD-0A86F7CB0793}" type="presOf" srcId="{31A12582-BB84-4BA6-B9AC-368C29C19330}" destId="{15B47E5A-6C95-4B86-8C3D-780143359908}" srcOrd="0" destOrd="0" presId="urn:microsoft.com/office/officeart/2005/8/layout/hierarchy4"/>
    <dgm:cxn modelId="{7ACFB00E-96AB-4E1A-AB4D-DE48C75A1378}" type="presOf" srcId="{1E549588-4894-4FCA-B3BD-85FEB7C0F001}" destId="{DC392F5F-A171-4840-A9B1-8E9AFD5078DF}" srcOrd="0" destOrd="0" presId="urn:microsoft.com/office/officeart/2005/8/layout/hierarchy4"/>
    <dgm:cxn modelId="{BFC5491B-A89D-46F1-B539-2E35A3718E8E}" srcId="{1E549588-4894-4FCA-B3BD-85FEB7C0F001}" destId="{3FAEE03D-9B7D-4796-8878-64F6D688102D}" srcOrd="0" destOrd="0" parTransId="{128E4F26-B9FE-4997-89DD-9CB1544237B5}" sibTransId="{8C628EBC-2711-4FC2-95C1-0CD48BCDF837}"/>
    <dgm:cxn modelId="{AC9FA252-69FB-4658-9706-F9E4F0870484}" type="presOf" srcId="{E5B475BC-C835-45A2-8E7E-AA6715616E2B}" destId="{2A1CB1B6-6517-4C52-8387-4A61EBB6A9A1}" srcOrd="0" destOrd="0" presId="urn:microsoft.com/office/officeart/2005/8/layout/hierarchy4"/>
    <dgm:cxn modelId="{A9117A74-BE3F-4B99-A20D-D59AD67073A9}" type="presOf" srcId="{3FAEE03D-9B7D-4796-8878-64F6D688102D}" destId="{BCFF2E84-3F91-4495-A901-1FA9C36F7EE6}" srcOrd="0" destOrd="0" presId="urn:microsoft.com/office/officeart/2005/8/layout/hierarchy4"/>
    <dgm:cxn modelId="{6E6E9C96-7091-416A-AD4A-F13FA88176A0}" srcId="{CA5056EF-4DDC-4663-84DE-14600A33B826}" destId="{1E549588-4894-4FCA-B3BD-85FEB7C0F001}" srcOrd="0" destOrd="0" parTransId="{0A9FDFF7-72CA-4433-9099-AC640B7123B1}" sibTransId="{8795B6D2-77CE-4896-BFD7-B10537E2B5A2}"/>
    <dgm:cxn modelId="{7DD30299-3356-4991-BD1B-684AC16866EA}" srcId="{CA5056EF-4DDC-4663-84DE-14600A33B826}" destId="{58627012-9A6F-473E-9D2B-7D7F86386A54}" srcOrd="1" destOrd="0" parTransId="{CBA58413-719D-4452-BD76-08EF51EA51A9}" sibTransId="{18627FB1-EF29-4C52-84D2-5DBFF12128B2}"/>
    <dgm:cxn modelId="{FF9477A8-786A-4250-B048-1A2D07729535}" srcId="{58627012-9A6F-473E-9D2B-7D7F86386A54}" destId="{31A12582-BB84-4BA6-B9AC-368C29C19330}" srcOrd="0" destOrd="0" parTransId="{878E4E25-E724-41DA-95CF-CF8F255B35DB}" sibTransId="{6302DE74-0BA9-40BF-8378-7E07C9DD220E}"/>
    <dgm:cxn modelId="{156CDCAF-E416-4687-8258-82BBC99D65AA}" srcId="{E5B475BC-C835-45A2-8E7E-AA6715616E2B}" destId="{CA5056EF-4DDC-4663-84DE-14600A33B826}" srcOrd="0" destOrd="0" parTransId="{60E2F559-E2A6-4AE5-B998-792C870F51D4}" sibTransId="{B8E6CF32-4B60-422F-9895-2000BC2C156B}"/>
    <dgm:cxn modelId="{942FE0BC-DD32-4FC6-9405-44A926748C82}" type="presOf" srcId="{58627012-9A6F-473E-9D2B-7D7F86386A54}" destId="{CC909F03-0667-4509-8C59-187E3655845F}" srcOrd="0" destOrd="0" presId="urn:microsoft.com/office/officeart/2005/8/layout/hierarchy4"/>
    <dgm:cxn modelId="{09D91BE3-CA0D-410F-A691-5C1C588224A4}" srcId="{58627012-9A6F-473E-9D2B-7D7F86386A54}" destId="{97D0A889-2898-40B7-877F-CAEEE39F4D79}" srcOrd="1" destOrd="0" parTransId="{56B2F9BF-B422-43A4-A502-2D30293D825F}" sibTransId="{00E92710-48CA-4C01-9C3C-634E5910B4BD}"/>
    <dgm:cxn modelId="{F0A659E9-3FE0-4835-820C-85A1DA6B1215}" type="presOf" srcId="{CA5056EF-4DDC-4663-84DE-14600A33B826}" destId="{0C6FC6A7-C988-4AF8-A2B8-D419DEAF40EA}" srcOrd="0" destOrd="0" presId="urn:microsoft.com/office/officeart/2005/8/layout/hierarchy4"/>
    <dgm:cxn modelId="{9314BDF7-86AC-4E56-9D73-4FBBA14C8FB1}" type="presOf" srcId="{97D0A889-2898-40B7-877F-CAEEE39F4D79}" destId="{9A887F67-D315-4102-B911-6090003E0729}" srcOrd="0" destOrd="0" presId="urn:microsoft.com/office/officeart/2005/8/layout/hierarchy4"/>
    <dgm:cxn modelId="{6FD71485-236F-4090-BA62-23F33914BBB0}" type="presParOf" srcId="{2A1CB1B6-6517-4C52-8387-4A61EBB6A9A1}" destId="{10725F47-65B0-4BFE-898F-4E4DC75FFE6C}" srcOrd="0" destOrd="0" presId="urn:microsoft.com/office/officeart/2005/8/layout/hierarchy4"/>
    <dgm:cxn modelId="{11890D72-2E3A-43E2-AE55-9D538BCA252A}" type="presParOf" srcId="{10725F47-65B0-4BFE-898F-4E4DC75FFE6C}" destId="{0C6FC6A7-C988-4AF8-A2B8-D419DEAF40EA}" srcOrd="0" destOrd="0" presId="urn:microsoft.com/office/officeart/2005/8/layout/hierarchy4"/>
    <dgm:cxn modelId="{08034CF8-6254-4E8A-AF30-F88B83F99DC6}" type="presParOf" srcId="{10725F47-65B0-4BFE-898F-4E4DC75FFE6C}" destId="{47ABEC00-96A4-402D-AED5-68FAF8B06FD5}" srcOrd="1" destOrd="0" presId="urn:microsoft.com/office/officeart/2005/8/layout/hierarchy4"/>
    <dgm:cxn modelId="{0B3ADCEC-46F6-46B0-B144-DE9544FFA90F}" type="presParOf" srcId="{10725F47-65B0-4BFE-898F-4E4DC75FFE6C}" destId="{B93128F0-E186-4B5A-A768-6BF339BF63A7}" srcOrd="2" destOrd="0" presId="urn:microsoft.com/office/officeart/2005/8/layout/hierarchy4"/>
    <dgm:cxn modelId="{18A12268-ED03-4F78-9235-F5C810AC5669}" type="presParOf" srcId="{B93128F0-E186-4B5A-A768-6BF339BF63A7}" destId="{180E334F-273C-438C-9EA1-96FE738710C3}" srcOrd="0" destOrd="0" presId="urn:microsoft.com/office/officeart/2005/8/layout/hierarchy4"/>
    <dgm:cxn modelId="{A05B02F8-6C96-4FF4-9753-FE0730EA6FC8}" type="presParOf" srcId="{180E334F-273C-438C-9EA1-96FE738710C3}" destId="{DC392F5F-A171-4840-A9B1-8E9AFD5078DF}" srcOrd="0" destOrd="0" presId="urn:microsoft.com/office/officeart/2005/8/layout/hierarchy4"/>
    <dgm:cxn modelId="{3DE6297D-1D82-43FE-98A2-F0A8308B6E25}" type="presParOf" srcId="{180E334F-273C-438C-9EA1-96FE738710C3}" destId="{1440D045-2FE0-4936-BBE1-1F00B52A7EC5}" srcOrd="1" destOrd="0" presId="urn:microsoft.com/office/officeart/2005/8/layout/hierarchy4"/>
    <dgm:cxn modelId="{368D044F-40EC-49D8-8427-EBAA2582E18C}" type="presParOf" srcId="{180E334F-273C-438C-9EA1-96FE738710C3}" destId="{CAD9C113-BD71-4672-B645-0CC8413FB413}" srcOrd="2" destOrd="0" presId="urn:microsoft.com/office/officeart/2005/8/layout/hierarchy4"/>
    <dgm:cxn modelId="{D23733C8-B044-41EB-B6FE-8D67B81DE208}" type="presParOf" srcId="{CAD9C113-BD71-4672-B645-0CC8413FB413}" destId="{CC2490CC-C312-47DB-9623-0DF215C92D53}" srcOrd="0" destOrd="0" presId="urn:microsoft.com/office/officeart/2005/8/layout/hierarchy4"/>
    <dgm:cxn modelId="{C1489121-4A73-4D39-B715-1AA94556EE70}" type="presParOf" srcId="{CC2490CC-C312-47DB-9623-0DF215C92D53}" destId="{BCFF2E84-3F91-4495-A901-1FA9C36F7EE6}" srcOrd="0" destOrd="0" presId="urn:microsoft.com/office/officeart/2005/8/layout/hierarchy4"/>
    <dgm:cxn modelId="{30F45BB2-9214-45C3-808A-0D80C3A518D0}" type="presParOf" srcId="{CC2490CC-C312-47DB-9623-0DF215C92D53}" destId="{55E07E60-67AA-44FE-A90E-2C2A4D568566}" srcOrd="1" destOrd="0" presId="urn:microsoft.com/office/officeart/2005/8/layout/hierarchy4"/>
    <dgm:cxn modelId="{137FA2F4-E5EE-4B83-84B6-1CDC45A2E371}" type="presParOf" srcId="{B93128F0-E186-4B5A-A768-6BF339BF63A7}" destId="{9D1AA2A1-0ED9-4E17-AA1B-757F59C7F72C}" srcOrd="1" destOrd="0" presId="urn:microsoft.com/office/officeart/2005/8/layout/hierarchy4"/>
    <dgm:cxn modelId="{563BF275-14FE-442D-9557-DA9140FF2FF8}" type="presParOf" srcId="{B93128F0-E186-4B5A-A768-6BF339BF63A7}" destId="{9AC93584-6308-48F1-8030-FC7EBEB4E168}" srcOrd="2" destOrd="0" presId="urn:microsoft.com/office/officeart/2005/8/layout/hierarchy4"/>
    <dgm:cxn modelId="{B230A241-FEAD-424D-A8C7-713E0EAC92B6}" type="presParOf" srcId="{9AC93584-6308-48F1-8030-FC7EBEB4E168}" destId="{CC909F03-0667-4509-8C59-187E3655845F}" srcOrd="0" destOrd="0" presId="urn:microsoft.com/office/officeart/2005/8/layout/hierarchy4"/>
    <dgm:cxn modelId="{348DD96A-1810-4CEB-A316-A231B20F852E}" type="presParOf" srcId="{9AC93584-6308-48F1-8030-FC7EBEB4E168}" destId="{768C78AC-CDFC-481F-B3AF-D9A3FE2BEAA0}" srcOrd="1" destOrd="0" presId="urn:microsoft.com/office/officeart/2005/8/layout/hierarchy4"/>
    <dgm:cxn modelId="{1A6F0732-7587-4657-8CD9-A1EF48BCD760}" type="presParOf" srcId="{9AC93584-6308-48F1-8030-FC7EBEB4E168}" destId="{15C14747-418E-49BA-807A-996347235F5D}" srcOrd="2" destOrd="0" presId="urn:microsoft.com/office/officeart/2005/8/layout/hierarchy4"/>
    <dgm:cxn modelId="{D3B49141-806A-495A-9706-AA4DCFB4D456}" type="presParOf" srcId="{15C14747-418E-49BA-807A-996347235F5D}" destId="{C2ECA8F0-D677-4C89-AAB0-F16FFD27A6D4}" srcOrd="0" destOrd="0" presId="urn:microsoft.com/office/officeart/2005/8/layout/hierarchy4"/>
    <dgm:cxn modelId="{D0B07CCD-54BA-4539-9F51-4B3074129142}" type="presParOf" srcId="{C2ECA8F0-D677-4C89-AAB0-F16FFD27A6D4}" destId="{15B47E5A-6C95-4B86-8C3D-780143359908}" srcOrd="0" destOrd="0" presId="urn:microsoft.com/office/officeart/2005/8/layout/hierarchy4"/>
    <dgm:cxn modelId="{36FAF8D9-DA18-4B1D-B231-6EE273C00F88}" type="presParOf" srcId="{C2ECA8F0-D677-4C89-AAB0-F16FFD27A6D4}" destId="{550929C2-23FE-4498-9731-84E7C56AA67A}" srcOrd="1" destOrd="0" presId="urn:microsoft.com/office/officeart/2005/8/layout/hierarchy4"/>
    <dgm:cxn modelId="{1FF47507-F6BC-4E10-AC45-504C9C12CBC9}" type="presParOf" srcId="{15C14747-418E-49BA-807A-996347235F5D}" destId="{7D7CA22B-E2CD-4AE8-A3C9-1EAAAEFF643D}" srcOrd="1" destOrd="0" presId="urn:microsoft.com/office/officeart/2005/8/layout/hierarchy4"/>
    <dgm:cxn modelId="{E514B032-CC27-4BF4-A46F-5CC641FEE9E0}" type="presParOf" srcId="{15C14747-418E-49BA-807A-996347235F5D}" destId="{BA10F3B7-1D4B-4CCB-B205-34786A5835E9}" srcOrd="2" destOrd="0" presId="urn:microsoft.com/office/officeart/2005/8/layout/hierarchy4"/>
    <dgm:cxn modelId="{24AD5057-26A4-4CF3-B8E4-432C209F6A19}" type="presParOf" srcId="{BA10F3B7-1D4B-4CCB-B205-34786A5835E9}" destId="{9A887F67-D315-4102-B911-6090003E0729}" srcOrd="0" destOrd="0" presId="urn:microsoft.com/office/officeart/2005/8/layout/hierarchy4"/>
    <dgm:cxn modelId="{FEFB5234-1052-4D63-BDFC-EEAE33709661}" type="presParOf" srcId="{BA10F3B7-1D4B-4CCB-B205-34786A5835E9}" destId="{A1344839-33FE-4ABC-862A-E8DA99F8A75A}" srcOrd="1" destOrd="0" presId="urn:microsoft.com/office/officeart/2005/8/layout/hierarchy4"/>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64A046A-D213-4B82-B1AD-ED025AF133C9}"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E9F332B0-ED71-4200-AB70-FA760E60239D}">
      <dgm:prSet phldrT="[文字]"/>
      <dgm:spPr/>
      <dgm:t>
        <a:bodyPr/>
        <a:lstStyle/>
        <a:p>
          <a:r>
            <a:rPr lang="en-US"/>
            <a:t>Data Consumption</a:t>
          </a:r>
        </a:p>
      </dgm:t>
    </dgm:pt>
    <dgm:pt modelId="{946EC157-20FA-415C-BB48-CC2DC8FAB114}" type="parTrans" cxnId="{A33AD718-1B34-479B-B7E2-1FAA91365FE9}">
      <dgm:prSet/>
      <dgm:spPr/>
      <dgm:t>
        <a:bodyPr/>
        <a:lstStyle/>
        <a:p>
          <a:endParaRPr lang="en-US"/>
        </a:p>
      </dgm:t>
    </dgm:pt>
    <dgm:pt modelId="{50B91B33-2978-4B89-A933-5ED947F5883A}" type="sibTrans" cxnId="{A33AD718-1B34-479B-B7E2-1FAA91365FE9}">
      <dgm:prSet/>
      <dgm:spPr/>
      <dgm:t>
        <a:bodyPr/>
        <a:lstStyle/>
        <a:p>
          <a:endParaRPr lang="en-US"/>
        </a:p>
      </dgm:t>
    </dgm:pt>
    <dgm:pt modelId="{23BA3607-E9CC-43BE-BFCC-D87A24BB097E}">
      <dgm:prSet phldrT="[文字]"/>
      <dgm:spPr/>
      <dgm:t>
        <a:bodyPr/>
        <a:lstStyle/>
        <a:p>
          <a:r>
            <a:rPr lang="en-US"/>
            <a:t>Enterprise Performance Management </a:t>
          </a:r>
        </a:p>
      </dgm:t>
    </dgm:pt>
    <dgm:pt modelId="{A6F045CF-3A0B-4F81-B6EC-DE73D6501339}" type="parTrans" cxnId="{53BD1116-8F76-4D7C-9FEE-AB6356F92A88}">
      <dgm:prSet/>
      <dgm:spPr/>
      <dgm:t>
        <a:bodyPr/>
        <a:lstStyle/>
        <a:p>
          <a:endParaRPr lang="en-US"/>
        </a:p>
      </dgm:t>
    </dgm:pt>
    <dgm:pt modelId="{76641598-FE33-4561-8639-7CE7E364537A}" type="sibTrans" cxnId="{53BD1116-8F76-4D7C-9FEE-AB6356F92A88}">
      <dgm:prSet/>
      <dgm:spPr/>
      <dgm:t>
        <a:bodyPr/>
        <a:lstStyle/>
        <a:p>
          <a:endParaRPr lang="en-US"/>
        </a:p>
      </dgm:t>
    </dgm:pt>
    <dgm:pt modelId="{7EF9EA6C-78F6-4011-BE69-72E9C2C29C50}">
      <dgm:prSet phldrT="[文字]"/>
      <dgm:spPr/>
      <dgm:t>
        <a:bodyPr/>
        <a:lstStyle/>
        <a:p>
          <a:r>
            <a:rPr lang="en-US"/>
            <a:t>API</a:t>
          </a:r>
        </a:p>
      </dgm:t>
    </dgm:pt>
    <dgm:pt modelId="{5E31F03F-3EEB-4937-86CA-4FAA65396E0E}" type="parTrans" cxnId="{F448F501-122D-4DF1-ABA5-934F299FBB34}">
      <dgm:prSet/>
      <dgm:spPr/>
      <dgm:t>
        <a:bodyPr/>
        <a:lstStyle/>
        <a:p>
          <a:endParaRPr lang="en-US"/>
        </a:p>
      </dgm:t>
    </dgm:pt>
    <dgm:pt modelId="{1A46D299-4D4A-4E62-B19D-B1C1D9D079EF}" type="sibTrans" cxnId="{F448F501-122D-4DF1-ABA5-934F299FBB34}">
      <dgm:prSet/>
      <dgm:spPr/>
      <dgm:t>
        <a:bodyPr/>
        <a:lstStyle/>
        <a:p>
          <a:endParaRPr lang="en-US"/>
        </a:p>
      </dgm:t>
    </dgm:pt>
    <dgm:pt modelId="{149E2A0C-F0A1-43D2-89B0-D7A73AC74CF1}">
      <dgm:prSet phldrT="[文字]"/>
      <dgm:spPr/>
      <dgm:t>
        <a:bodyPr/>
        <a:lstStyle/>
        <a:p>
          <a:r>
            <a:rPr lang="en-US"/>
            <a:t>End User</a:t>
          </a:r>
        </a:p>
      </dgm:t>
    </dgm:pt>
    <dgm:pt modelId="{C0C950E7-9D8E-47DE-877C-003296CEF891}" type="parTrans" cxnId="{8731DE0D-1BD6-461A-8DCC-A1A986E79239}">
      <dgm:prSet/>
      <dgm:spPr/>
      <dgm:t>
        <a:bodyPr/>
        <a:lstStyle/>
        <a:p>
          <a:endParaRPr lang="en-US"/>
        </a:p>
      </dgm:t>
    </dgm:pt>
    <dgm:pt modelId="{E3E9A6C6-8752-42E8-883B-6B4017C76CCE}" type="sibTrans" cxnId="{8731DE0D-1BD6-461A-8DCC-A1A986E79239}">
      <dgm:prSet/>
      <dgm:spPr/>
      <dgm:t>
        <a:bodyPr/>
        <a:lstStyle/>
        <a:p>
          <a:endParaRPr lang="en-US"/>
        </a:p>
      </dgm:t>
    </dgm:pt>
    <dgm:pt modelId="{CF31C60F-8951-4871-AEAA-4451C5590C1B}" type="pres">
      <dgm:prSet presAssocID="{F64A046A-D213-4B82-B1AD-ED025AF133C9}" presName="theList" presStyleCnt="0">
        <dgm:presLayoutVars>
          <dgm:dir/>
          <dgm:animLvl val="lvl"/>
          <dgm:resizeHandles val="exact"/>
        </dgm:presLayoutVars>
      </dgm:prSet>
      <dgm:spPr/>
    </dgm:pt>
    <dgm:pt modelId="{DCBA6AE7-DD9C-4824-9522-512F4712A1BB}" type="pres">
      <dgm:prSet presAssocID="{E9F332B0-ED71-4200-AB70-FA760E60239D}" presName="compNode" presStyleCnt="0"/>
      <dgm:spPr/>
    </dgm:pt>
    <dgm:pt modelId="{5A1316C5-AA68-4DC5-85E9-A18D931FD807}" type="pres">
      <dgm:prSet presAssocID="{E9F332B0-ED71-4200-AB70-FA760E60239D}" presName="aNode" presStyleLbl="bgShp" presStyleIdx="0" presStyleCnt="1" custLinFactNeighborX="38194" custLinFactNeighborY="-758"/>
      <dgm:spPr/>
    </dgm:pt>
    <dgm:pt modelId="{408742CF-E29D-45CF-A895-33FA8FCB39EA}" type="pres">
      <dgm:prSet presAssocID="{E9F332B0-ED71-4200-AB70-FA760E60239D}" presName="textNode" presStyleLbl="bgShp" presStyleIdx="0" presStyleCnt="1"/>
      <dgm:spPr/>
    </dgm:pt>
    <dgm:pt modelId="{5A086F34-0B3D-4EC1-A28F-E72AB295D0FD}" type="pres">
      <dgm:prSet presAssocID="{E9F332B0-ED71-4200-AB70-FA760E60239D}" presName="compChildNode" presStyleCnt="0"/>
      <dgm:spPr/>
    </dgm:pt>
    <dgm:pt modelId="{C02BB544-2A53-468D-905A-D96692E629DC}" type="pres">
      <dgm:prSet presAssocID="{E9F332B0-ED71-4200-AB70-FA760E60239D}" presName="theInnerList" presStyleCnt="0"/>
      <dgm:spPr/>
    </dgm:pt>
    <dgm:pt modelId="{63A150C9-287D-4514-9CD6-97B53551F1C1}" type="pres">
      <dgm:prSet presAssocID="{23BA3607-E9CC-43BE-BFCC-D87A24BB097E}" presName="childNode" presStyleLbl="node1" presStyleIdx="0" presStyleCnt="3">
        <dgm:presLayoutVars>
          <dgm:bulletEnabled val="1"/>
        </dgm:presLayoutVars>
      </dgm:prSet>
      <dgm:spPr/>
    </dgm:pt>
    <dgm:pt modelId="{8CCE1278-AC8C-4838-8923-E6EA8F3622AF}" type="pres">
      <dgm:prSet presAssocID="{23BA3607-E9CC-43BE-BFCC-D87A24BB097E}" presName="aSpace2" presStyleCnt="0"/>
      <dgm:spPr/>
    </dgm:pt>
    <dgm:pt modelId="{1DF6F1D6-1D46-464D-98DB-E27720601156}" type="pres">
      <dgm:prSet presAssocID="{7EF9EA6C-78F6-4011-BE69-72E9C2C29C50}" presName="childNode" presStyleLbl="node1" presStyleIdx="1" presStyleCnt="3">
        <dgm:presLayoutVars>
          <dgm:bulletEnabled val="1"/>
        </dgm:presLayoutVars>
      </dgm:prSet>
      <dgm:spPr/>
    </dgm:pt>
    <dgm:pt modelId="{B5D8BEBD-52B9-4D13-A7B5-8928F620A9D2}" type="pres">
      <dgm:prSet presAssocID="{7EF9EA6C-78F6-4011-BE69-72E9C2C29C50}" presName="aSpace2" presStyleCnt="0"/>
      <dgm:spPr/>
    </dgm:pt>
    <dgm:pt modelId="{0DDE5578-2F2C-425F-9F5D-CC82289B5D30}" type="pres">
      <dgm:prSet presAssocID="{149E2A0C-F0A1-43D2-89B0-D7A73AC74CF1}" presName="childNode" presStyleLbl="node1" presStyleIdx="2" presStyleCnt="3">
        <dgm:presLayoutVars>
          <dgm:bulletEnabled val="1"/>
        </dgm:presLayoutVars>
      </dgm:prSet>
      <dgm:spPr/>
    </dgm:pt>
  </dgm:ptLst>
  <dgm:cxnLst>
    <dgm:cxn modelId="{F448F501-122D-4DF1-ABA5-934F299FBB34}" srcId="{E9F332B0-ED71-4200-AB70-FA760E60239D}" destId="{7EF9EA6C-78F6-4011-BE69-72E9C2C29C50}" srcOrd="1" destOrd="0" parTransId="{5E31F03F-3EEB-4937-86CA-4FAA65396E0E}" sibTransId="{1A46D299-4D4A-4E62-B19D-B1C1D9D079EF}"/>
    <dgm:cxn modelId="{8731DE0D-1BD6-461A-8DCC-A1A986E79239}" srcId="{E9F332B0-ED71-4200-AB70-FA760E60239D}" destId="{149E2A0C-F0A1-43D2-89B0-D7A73AC74CF1}" srcOrd="2" destOrd="0" parTransId="{C0C950E7-9D8E-47DE-877C-003296CEF891}" sibTransId="{E3E9A6C6-8752-42E8-883B-6B4017C76CCE}"/>
    <dgm:cxn modelId="{53BD1116-8F76-4D7C-9FEE-AB6356F92A88}" srcId="{E9F332B0-ED71-4200-AB70-FA760E60239D}" destId="{23BA3607-E9CC-43BE-BFCC-D87A24BB097E}" srcOrd="0" destOrd="0" parTransId="{A6F045CF-3A0B-4F81-B6EC-DE73D6501339}" sibTransId="{76641598-FE33-4561-8639-7CE7E364537A}"/>
    <dgm:cxn modelId="{4B8EEA17-4235-4C7D-8C73-7D264FEA5F19}" type="presOf" srcId="{E9F332B0-ED71-4200-AB70-FA760E60239D}" destId="{408742CF-E29D-45CF-A895-33FA8FCB39EA}" srcOrd="1" destOrd="0" presId="urn:microsoft.com/office/officeart/2005/8/layout/lProcess2"/>
    <dgm:cxn modelId="{A33AD718-1B34-479B-B7E2-1FAA91365FE9}" srcId="{F64A046A-D213-4B82-B1AD-ED025AF133C9}" destId="{E9F332B0-ED71-4200-AB70-FA760E60239D}" srcOrd="0" destOrd="0" parTransId="{946EC157-20FA-415C-BB48-CC2DC8FAB114}" sibTransId="{50B91B33-2978-4B89-A933-5ED947F5883A}"/>
    <dgm:cxn modelId="{62C83E1D-C854-41C5-8830-E0EFFC1BC313}" type="presOf" srcId="{7EF9EA6C-78F6-4011-BE69-72E9C2C29C50}" destId="{1DF6F1D6-1D46-464D-98DB-E27720601156}" srcOrd="0" destOrd="0" presId="urn:microsoft.com/office/officeart/2005/8/layout/lProcess2"/>
    <dgm:cxn modelId="{7225F920-DBB3-42B9-B173-E16DC17B91F6}" type="presOf" srcId="{F64A046A-D213-4B82-B1AD-ED025AF133C9}" destId="{CF31C60F-8951-4871-AEAA-4451C5590C1B}" srcOrd="0" destOrd="0" presId="urn:microsoft.com/office/officeart/2005/8/layout/lProcess2"/>
    <dgm:cxn modelId="{7F158A59-8D73-492E-A1D3-EA959A9A5E4F}" type="presOf" srcId="{E9F332B0-ED71-4200-AB70-FA760E60239D}" destId="{5A1316C5-AA68-4DC5-85E9-A18D931FD807}" srcOrd="0" destOrd="0" presId="urn:microsoft.com/office/officeart/2005/8/layout/lProcess2"/>
    <dgm:cxn modelId="{D2272B82-4930-4BFC-9875-8D75E0EFD1FA}" type="presOf" srcId="{23BA3607-E9CC-43BE-BFCC-D87A24BB097E}" destId="{63A150C9-287D-4514-9CD6-97B53551F1C1}" srcOrd="0" destOrd="0" presId="urn:microsoft.com/office/officeart/2005/8/layout/lProcess2"/>
    <dgm:cxn modelId="{696FD3FB-7D22-4DA6-98EB-DFEA6D3A4934}" type="presOf" srcId="{149E2A0C-F0A1-43D2-89B0-D7A73AC74CF1}" destId="{0DDE5578-2F2C-425F-9F5D-CC82289B5D30}" srcOrd="0" destOrd="0" presId="urn:microsoft.com/office/officeart/2005/8/layout/lProcess2"/>
    <dgm:cxn modelId="{4BB88CDB-1EB7-47A2-A75F-021F072C3EC5}" type="presParOf" srcId="{CF31C60F-8951-4871-AEAA-4451C5590C1B}" destId="{DCBA6AE7-DD9C-4824-9522-512F4712A1BB}" srcOrd="0" destOrd="0" presId="urn:microsoft.com/office/officeart/2005/8/layout/lProcess2"/>
    <dgm:cxn modelId="{19C2084B-EA2F-4B07-BA30-480C7EE3FD60}" type="presParOf" srcId="{DCBA6AE7-DD9C-4824-9522-512F4712A1BB}" destId="{5A1316C5-AA68-4DC5-85E9-A18D931FD807}" srcOrd="0" destOrd="0" presId="urn:microsoft.com/office/officeart/2005/8/layout/lProcess2"/>
    <dgm:cxn modelId="{669AE24C-3E2E-4766-92BC-F3A46DD4B949}" type="presParOf" srcId="{DCBA6AE7-DD9C-4824-9522-512F4712A1BB}" destId="{408742CF-E29D-45CF-A895-33FA8FCB39EA}" srcOrd="1" destOrd="0" presId="urn:microsoft.com/office/officeart/2005/8/layout/lProcess2"/>
    <dgm:cxn modelId="{414E2DF2-2D8F-4074-82F7-85C84C355164}" type="presParOf" srcId="{DCBA6AE7-DD9C-4824-9522-512F4712A1BB}" destId="{5A086F34-0B3D-4EC1-A28F-E72AB295D0FD}" srcOrd="2" destOrd="0" presId="urn:microsoft.com/office/officeart/2005/8/layout/lProcess2"/>
    <dgm:cxn modelId="{EBEBBF61-C200-4AAC-AC02-DA5230190A93}" type="presParOf" srcId="{5A086F34-0B3D-4EC1-A28F-E72AB295D0FD}" destId="{C02BB544-2A53-468D-905A-D96692E629DC}" srcOrd="0" destOrd="0" presId="urn:microsoft.com/office/officeart/2005/8/layout/lProcess2"/>
    <dgm:cxn modelId="{EAFF8DDE-31F1-4CB2-AA32-984B721DE71D}" type="presParOf" srcId="{C02BB544-2A53-468D-905A-D96692E629DC}" destId="{63A150C9-287D-4514-9CD6-97B53551F1C1}" srcOrd="0" destOrd="0" presId="urn:microsoft.com/office/officeart/2005/8/layout/lProcess2"/>
    <dgm:cxn modelId="{0F2648E8-F2AF-43C8-8F6F-F259BDB856EB}" type="presParOf" srcId="{C02BB544-2A53-468D-905A-D96692E629DC}" destId="{8CCE1278-AC8C-4838-8923-E6EA8F3622AF}" srcOrd="1" destOrd="0" presId="urn:microsoft.com/office/officeart/2005/8/layout/lProcess2"/>
    <dgm:cxn modelId="{FB96BAFB-A642-441B-AE44-5977E79DFA56}" type="presParOf" srcId="{C02BB544-2A53-468D-905A-D96692E629DC}" destId="{1DF6F1D6-1D46-464D-98DB-E27720601156}" srcOrd="2" destOrd="0" presId="urn:microsoft.com/office/officeart/2005/8/layout/lProcess2"/>
    <dgm:cxn modelId="{B047AE8B-D978-4FF9-B279-E07E6E40BB4E}" type="presParOf" srcId="{C02BB544-2A53-468D-905A-D96692E629DC}" destId="{B5D8BEBD-52B9-4D13-A7B5-8928F620A9D2}" srcOrd="3" destOrd="0" presId="urn:microsoft.com/office/officeart/2005/8/layout/lProcess2"/>
    <dgm:cxn modelId="{CA561680-4B84-4AFD-9D5F-5F75870B6E7A}" type="presParOf" srcId="{C02BB544-2A53-468D-905A-D96692E629DC}" destId="{0DDE5578-2F2C-425F-9F5D-CC82289B5D30}" srcOrd="4" destOrd="0" presId="urn:microsoft.com/office/officeart/2005/8/layout/lProcess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E6DF19-D979-4615-B27E-515142CB5EC9}">
      <dsp:nvSpPr>
        <dsp:cNvPr id="0" name=""/>
        <dsp:cNvSpPr/>
      </dsp:nvSpPr>
      <dsp:spPr>
        <a:xfrm>
          <a:off x="0" y="2821640"/>
          <a:ext cx="4114800" cy="462913"/>
        </a:xfrm>
        <a:prstGeom prst="rect">
          <a:avLst/>
        </a:prstGeom>
        <a:solidFill>
          <a:srgbClr val="6EA6FF">
            <a:hueOff val="0"/>
            <a:satOff val="0"/>
            <a:lumOff val="0"/>
            <a:alphaOff val="0"/>
          </a:srgbClr>
        </a:solidFill>
        <a:ln w="12700" cap="flat" cmpd="sng" algn="ctr">
          <a:solidFill>
            <a:srgbClr val="051243">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zh-TW" altLang="en-US" sz="1000" kern="1200" dirty="0">
              <a:solidFill>
                <a:srgbClr val="051243"/>
              </a:solidFill>
              <a:latin typeface="+mn-lt"/>
              <a:ea typeface="+mn-ea"/>
              <a:cs typeface="+mn-cs"/>
            </a:rPr>
            <a:t>資產關係檢查</a:t>
          </a:r>
          <a:endParaRPr lang="en-US" sz="1000" kern="1200" dirty="0">
            <a:solidFill>
              <a:srgbClr val="051243"/>
            </a:solidFill>
            <a:latin typeface="+mn-lt"/>
            <a:ea typeface="+mn-ea"/>
            <a:cs typeface="+mn-cs"/>
          </a:endParaRPr>
        </a:p>
      </dsp:txBody>
      <dsp:txXfrm>
        <a:off x="0" y="2821640"/>
        <a:ext cx="4114800" cy="249973"/>
      </dsp:txXfrm>
    </dsp:sp>
    <dsp:sp modelId="{55F25154-37FB-418A-A8AA-576B5ACE89B5}">
      <dsp:nvSpPr>
        <dsp:cNvPr id="0" name=""/>
        <dsp:cNvSpPr/>
      </dsp:nvSpPr>
      <dsp:spPr>
        <a:xfrm>
          <a:off x="0" y="3062355"/>
          <a:ext cx="2057399" cy="212940"/>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rgbClr val="000000">
                  <a:hueOff val="0"/>
                  <a:satOff val="0"/>
                  <a:lumOff val="0"/>
                  <a:alphaOff val="0"/>
                </a:srgbClr>
              </a:solidFill>
              <a:latin typeface="+mn-lt"/>
              <a:ea typeface="+mn-ea"/>
              <a:cs typeface="+mn-cs"/>
            </a:rPr>
            <a:t>Asset Relation</a:t>
          </a:r>
        </a:p>
      </dsp:txBody>
      <dsp:txXfrm>
        <a:off x="0" y="3062355"/>
        <a:ext cx="2057399" cy="212940"/>
      </dsp:txXfrm>
    </dsp:sp>
    <dsp:sp modelId="{C7A1112E-733F-4A04-9A3A-9BA7999EC14C}">
      <dsp:nvSpPr>
        <dsp:cNvPr id="0" name=""/>
        <dsp:cNvSpPr/>
      </dsp:nvSpPr>
      <dsp:spPr>
        <a:xfrm>
          <a:off x="2057400" y="3062355"/>
          <a:ext cx="2057399" cy="212940"/>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err="1">
              <a:solidFill>
                <a:srgbClr val="000000">
                  <a:hueOff val="0"/>
                  <a:satOff val="0"/>
                  <a:lumOff val="0"/>
                  <a:alphaOff val="0"/>
                </a:srgbClr>
              </a:solidFill>
              <a:latin typeface="+mn-lt"/>
              <a:ea typeface="+mn-ea"/>
              <a:cs typeface="+mn-cs"/>
            </a:rPr>
            <a:t>IT@Purview</a:t>
          </a:r>
          <a:endParaRPr lang="en-US" sz="1200" kern="1200">
            <a:solidFill>
              <a:srgbClr val="000000">
                <a:hueOff val="0"/>
                <a:satOff val="0"/>
                <a:lumOff val="0"/>
                <a:alphaOff val="0"/>
              </a:srgbClr>
            </a:solidFill>
            <a:latin typeface="+mn-lt"/>
            <a:ea typeface="+mn-ea"/>
            <a:cs typeface="+mn-cs"/>
          </a:endParaRPr>
        </a:p>
      </dsp:txBody>
      <dsp:txXfrm>
        <a:off x="2057400" y="3062355"/>
        <a:ext cx="2057399" cy="212940"/>
      </dsp:txXfrm>
    </dsp:sp>
    <dsp:sp modelId="{9507EE53-F502-48C6-AF1E-F0D6F8D19E85}">
      <dsp:nvSpPr>
        <dsp:cNvPr id="0" name=""/>
        <dsp:cNvSpPr/>
      </dsp:nvSpPr>
      <dsp:spPr>
        <a:xfrm rot="10800000">
          <a:off x="0" y="2116623"/>
          <a:ext cx="4114800" cy="711961"/>
        </a:xfrm>
        <a:prstGeom prst="upArrowCallout">
          <a:avLst/>
        </a:prstGeom>
        <a:solidFill>
          <a:srgbClr val="6EA6FF">
            <a:hueOff val="0"/>
            <a:satOff val="0"/>
            <a:lumOff val="0"/>
            <a:alphaOff val="0"/>
          </a:srgbClr>
        </a:solidFill>
        <a:ln w="12700" cap="flat" cmpd="sng" algn="ctr">
          <a:solidFill>
            <a:srgbClr val="051243">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zh-TW" altLang="en-US" sz="1000" kern="1200" dirty="0">
              <a:solidFill>
                <a:srgbClr val="051243"/>
              </a:solidFill>
              <a:latin typeface="+mn-lt"/>
              <a:ea typeface="+mn-ea"/>
              <a:cs typeface="+mn-cs"/>
            </a:rPr>
            <a:t>資料關係檢查</a:t>
          </a:r>
          <a:endParaRPr lang="en-US" sz="1000" kern="1200" dirty="0">
            <a:solidFill>
              <a:srgbClr val="051243"/>
            </a:solidFill>
            <a:latin typeface="+mn-lt"/>
            <a:ea typeface="+mn-ea"/>
            <a:cs typeface="+mn-cs"/>
          </a:endParaRPr>
        </a:p>
      </dsp:txBody>
      <dsp:txXfrm rot="-10800000">
        <a:off x="0" y="2204145"/>
        <a:ext cx="4114800" cy="162376"/>
      </dsp:txXfrm>
    </dsp:sp>
    <dsp:sp modelId="{BE1760B2-81F2-4547-9A5A-A3DFCE89255D}">
      <dsp:nvSpPr>
        <dsp:cNvPr id="0" name=""/>
        <dsp:cNvSpPr/>
      </dsp:nvSpPr>
      <dsp:spPr>
        <a:xfrm>
          <a:off x="0" y="2366521"/>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rgbClr val="000000">
                  <a:hueOff val="0"/>
                  <a:satOff val="0"/>
                  <a:lumOff val="0"/>
                  <a:alphaOff val="0"/>
                </a:srgbClr>
              </a:solidFill>
              <a:latin typeface="+mn-lt"/>
              <a:ea typeface="+mn-ea"/>
              <a:cs typeface="+mn-cs"/>
            </a:rPr>
            <a:t>Data Relation</a:t>
          </a:r>
        </a:p>
      </dsp:txBody>
      <dsp:txXfrm>
        <a:off x="0" y="2366521"/>
        <a:ext cx="2057399" cy="212876"/>
      </dsp:txXfrm>
    </dsp:sp>
    <dsp:sp modelId="{F8BF2B52-9C9A-4935-ADEB-E05C7066CBB0}">
      <dsp:nvSpPr>
        <dsp:cNvPr id="0" name=""/>
        <dsp:cNvSpPr/>
      </dsp:nvSpPr>
      <dsp:spPr>
        <a:xfrm>
          <a:off x="2057400" y="2366521"/>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err="1">
              <a:solidFill>
                <a:srgbClr val="000000">
                  <a:hueOff val="0"/>
                  <a:satOff val="0"/>
                  <a:lumOff val="0"/>
                  <a:alphaOff val="0"/>
                </a:srgbClr>
              </a:solidFill>
              <a:latin typeface="+mn-lt"/>
              <a:ea typeface="+mn-ea"/>
              <a:cs typeface="+mn-cs"/>
            </a:rPr>
            <a:t>User@Purview</a:t>
          </a:r>
          <a:endParaRPr lang="en-US" sz="1200" kern="1200">
            <a:solidFill>
              <a:srgbClr val="000000">
                <a:hueOff val="0"/>
                <a:satOff val="0"/>
                <a:lumOff val="0"/>
                <a:alphaOff val="0"/>
              </a:srgbClr>
            </a:solidFill>
            <a:latin typeface="+mn-lt"/>
            <a:ea typeface="+mn-ea"/>
            <a:cs typeface="+mn-cs"/>
          </a:endParaRPr>
        </a:p>
      </dsp:txBody>
      <dsp:txXfrm>
        <a:off x="2057400" y="2366521"/>
        <a:ext cx="2057399" cy="212876"/>
      </dsp:txXfrm>
    </dsp:sp>
    <dsp:sp modelId="{9E729E09-D846-4A75-8816-AA4F52941E37}">
      <dsp:nvSpPr>
        <dsp:cNvPr id="0" name=""/>
        <dsp:cNvSpPr/>
      </dsp:nvSpPr>
      <dsp:spPr>
        <a:xfrm rot="10800000">
          <a:off x="0" y="1411605"/>
          <a:ext cx="4114800" cy="711961"/>
        </a:xfrm>
        <a:prstGeom prst="upArrowCallout">
          <a:avLst/>
        </a:prstGeom>
        <a:solidFill>
          <a:srgbClr val="6EA6FF">
            <a:hueOff val="0"/>
            <a:satOff val="0"/>
            <a:lumOff val="0"/>
            <a:alphaOff val="0"/>
          </a:srgbClr>
        </a:solidFill>
        <a:ln w="12700" cap="flat" cmpd="sng" algn="ctr">
          <a:solidFill>
            <a:srgbClr val="051243">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zh-TW" altLang="en-US" sz="1000" kern="1200" dirty="0">
              <a:solidFill>
                <a:srgbClr val="051243"/>
              </a:solidFill>
              <a:latin typeface="+mn-lt"/>
              <a:ea typeface="+mn-ea"/>
              <a:cs typeface="+mn-cs"/>
            </a:rPr>
            <a:t>基本項目檢查</a:t>
          </a:r>
          <a:endParaRPr lang="en-US" sz="1000" kern="1200" dirty="0">
            <a:solidFill>
              <a:srgbClr val="051243"/>
            </a:solidFill>
            <a:latin typeface="+mn-lt"/>
            <a:ea typeface="+mn-ea"/>
            <a:cs typeface="+mn-cs"/>
          </a:endParaRPr>
        </a:p>
      </dsp:txBody>
      <dsp:txXfrm rot="-10800000">
        <a:off x="0" y="1499127"/>
        <a:ext cx="4114800" cy="162376"/>
      </dsp:txXfrm>
    </dsp:sp>
    <dsp:sp modelId="{C700B9D0-BCD6-4162-8E09-B9DE37982307}">
      <dsp:nvSpPr>
        <dsp:cNvPr id="0" name=""/>
        <dsp:cNvSpPr/>
      </dsp:nvSpPr>
      <dsp:spPr>
        <a:xfrm>
          <a:off x="0" y="1661504"/>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rgbClr val="000000">
                  <a:hueOff val="0"/>
                  <a:satOff val="0"/>
                  <a:lumOff val="0"/>
                  <a:alphaOff val="0"/>
                </a:srgbClr>
              </a:solidFill>
              <a:latin typeface="+mn-lt"/>
              <a:ea typeface="+mn-ea"/>
              <a:cs typeface="+mn-cs"/>
            </a:rPr>
            <a:t>Attribute check</a:t>
          </a:r>
        </a:p>
      </dsp:txBody>
      <dsp:txXfrm>
        <a:off x="0" y="1661504"/>
        <a:ext cx="2057399" cy="212876"/>
      </dsp:txXfrm>
    </dsp:sp>
    <dsp:sp modelId="{13DDFA2E-4FA9-4DB9-9603-865FE9C9C9EA}">
      <dsp:nvSpPr>
        <dsp:cNvPr id="0" name=""/>
        <dsp:cNvSpPr/>
      </dsp:nvSpPr>
      <dsp:spPr>
        <a:xfrm>
          <a:off x="2057400" y="1661504"/>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err="1">
              <a:solidFill>
                <a:srgbClr val="000000">
                  <a:hueOff val="0"/>
                  <a:satOff val="0"/>
                  <a:lumOff val="0"/>
                  <a:alphaOff val="0"/>
                </a:srgbClr>
              </a:solidFill>
              <a:latin typeface="+mn-lt"/>
              <a:ea typeface="+mn-ea"/>
              <a:cs typeface="+mn-cs"/>
            </a:rPr>
            <a:t>User@Purview</a:t>
          </a:r>
          <a:endParaRPr lang="en-US" sz="1200" kern="1200">
            <a:solidFill>
              <a:srgbClr val="000000">
                <a:hueOff val="0"/>
                <a:satOff val="0"/>
                <a:lumOff val="0"/>
                <a:alphaOff val="0"/>
              </a:srgbClr>
            </a:solidFill>
            <a:latin typeface="+mn-lt"/>
            <a:ea typeface="+mn-ea"/>
            <a:cs typeface="+mn-cs"/>
          </a:endParaRPr>
        </a:p>
      </dsp:txBody>
      <dsp:txXfrm>
        <a:off x="2057400" y="1661504"/>
        <a:ext cx="2057399" cy="212876"/>
      </dsp:txXfrm>
    </dsp:sp>
    <dsp:sp modelId="{34D326EC-A4DF-48FB-886C-A8779E47143E}">
      <dsp:nvSpPr>
        <dsp:cNvPr id="0" name=""/>
        <dsp:cNvSpPr/>
      </dsp:nvSpPr>
      <dsp:spPr>
        <a:xfrm rot="10800000">
          <a:off x="0" y="706588"/>
          <a:ext cx="4114800" cy="711961"/>
        </a:xfrm>
        <a:prstGeom prst="upArrowCallout">
          <a:avLst/>
        </a:prstGeom>
        <a:solidFill>
          <a:srgbClr val="6EA6FF">
            <a:hueOff val="0"/>
            <a:satOff val="0"/>
            <a:lumOff val="0"/>
            <a:alphaOff val="0"/>
          </a:srgbClr>
        </a:solidFill>
        <a:ln w="12700" cap="flat" cmpd="sng" algn="ctr">
          <a:solidFill>
            <a:srgbClr val="051243">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rgbClr val="051243"/>
              </a:solidFill>
              <a:latin typeface="+mn-lt"/>
              <a:ea typeface="+mn-ea"/>
              <a:cs typeface="+mn-cs"/>
            </a:rPr>
            <a:t>Purview Import</a:t>
          </a:r>
        </a:p>
      </dsp:txBody>
      <dsp:txXfrm rot="-10800000">
        <a:off x="0" y="794110"/>
        <a:ext cx="4114800" cy="162376"/>
      </dsp:txXfrm>
    </dsp:sp>
    <dsp:sp modelId="{6313D101-726F-453C-92A2-FD3B4E16CF34}">
      <dsp:nvSpPr>
        <dsp:cNvPr id="0" name=""/>
        <dsp:cNvSpPr/>
      </dsp:nvSpPr>
      <dsp:spPr>
        <a:xfrm>
          <a:off x="0" y="956486"/>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rgbClr val="000000">
                  <a:hueOff val="0"/>
                  <a:satOff val="0"/>
                  <a:lumOff val="0"/>
                  <a:alphaOff val="0"/>
                </a:srgbClr>
              </a:solidFill>
              <a:latin typeface="+mn-lt"/>
              <a:ea typeface="+mn-ea"/>
              <a:cs typeface="+mn-cs"/>
            </a:rPr>
            <a:t>Count check</a:t>
          </a:r>
        </a:p>
      </dsp:txBody>
      <dsp:txXfrm>
        <a:off x="0" y="956486"/>
        <a:ext cx="2057399" cy="212876"/>
      </dsp:txXfrm>
    </dsp:sp>
    <dsp:sp modelId="{DD585111-6058-4E5E-8EFC-C97A4801AF38}">
      <dsp:nvSpPr>
        <dsp:cNvPr id="0" name=""/>
        <dsp:cNvSpPr/>
      </dsp:nvSpPr>
      <dsp:spPr>
        <a:xfrm>
          <a:off x="2057400" y="956486"/>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err="1">
              <a:solidFill>
                <a:srgbClr val="000000">
                  <a:hueOff val="0"/>
                  <a:satOff val="0"/>
                  <a:lumOff val="0"/>
                  <a:alphaOff val="0"/>
                </a:srgbClr>
              </a:solidFill>
              <a:latin typeface="+mn-lt"/>
              <a:ea typeface="+mn-ea"/>
              <a:cs typeface="+mn-cs"/>
            </a:rPr>
            <a:t>IT@Purview</a:t>
          </a:r>
          <a:endParaRPr lang="en-US" sz="1200" kern="1200">
            <a:solidFill>
              <a:srgbClr val="000000">
                <a:hueOff val="0"/>
                <a:satOff val="0"/>
                <a:lumOff val="0"/>
                <a:alphaOff val="0"/>
              </a:srgbClr>
            </a:solidFill>
            <a:latin typeface="+mn-lt"/>
            <a:ea typeface="+mn-ea"/>
            <a:cs typeface="+mn-cs"/>
          </a:endParaRPr>
        </a:p>
      </dsp:txBody>
      <dsp:txXfrm>
        <a:off x="2057400" y="956486"/>
        <a:ext cx="2057399" cy="212876"/>
      </dsp:txXfrm>
    </dsp:sp>
    <dsp:sp modelId="{6AABA403-CD06-4394-A0FA-7CDC221E01E2}">
      <dsp:nvSpPr>
        <dsp:cNvPr id="0" name=""/>
        <dsp:cNvSpPr/>
      </dsp:nvSpPr>
      <dsp:spPr>
        <a:xfrm rot="10800000">
          <a:off x="0" y="1570"/>
          <a:ext cx="4114800" cy="711961"/>
        </a:xfrm>
        <a:prstGeom prst="upArrowCallout">
          <a:avLst/>
        </a:prstGeom>
        <a:solidFill>
          <a:srgbClr val="6EA6FF">
            <a:hueOff val="0"/>
            <a:satOff val="0"/>
            <a:lumOff val="0"/>
            <a:alphaOff val="0"/>
          </a:srgbClr>
        </a:solidFill>
        <a:ln w="12700" cap="flat" cmpd="sng" algn="ctr">
          <a:solidFill>
            <a:srgbClr val="051243">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rgbClr val="051243"/>
              </a:solidFill>
              <a:latin typeface="+mn-lt"/>
              <a:ea typeface="+mn-ea"/>
              <a:cs typeface="+mn-cs"/>
            </a:rPr>
            <a:t>MTD review</a:t>
          </a:r>
        </a:p>
      </dsp:txBody>
      <dsp:txXfrm rot="-10800000">
        <a:off x="0" y="89092"/>
        <a:ext cx="4114800" cy="162376"/>
      </dsp:txXfrm>
    </dsp:sp>
    <dsp:sp modelId="{F57DC5F1-9180-4BD7-8AF5-FBE783C76A82}">
      <dsp:nvSpPr>
        <dsp:cNvPr id="0" name=""/>
        <dsp:cNvSpPr/>
      </dsp:nvSpPr>
      <dsp:spPr>
        <a:xfrm>
          <a:off x="0" y="251469"/>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rgbClr val="000000">
                  <a:hueOff val="0"/>
                  <a:satOff val="0"/>
                  <a:lumOff val="0"/>
                  <a:alphaOff val="0"/>
                </a:srgbClr>
              </a:solidFill>
              <a:latin typeface="+mn-lt"/>
              <a:ea typeface="+mn-ea"/>
              <a:cs typeface="+mn-cs"/>
            </a:rPr>
            <a:t>Error check</a:t>
          </a:r>
        </a:p>
      </dsp:txBody>
      <dsp:txXfrm>
        <a:off x="0" y="251469"/>
        <a:ext cx="2057399" cy="212876"/>
      </dsp:txXfrm>
    </dsp:sp>
    <dsp:sp modelId="{21E56862-C193-43BB-93F5-F9E233725B45}">
      <dsp:nvSpPr>
        <dsp:cNvPr id="0" name=""/>
        <dsp:cNvSpPr/>
      </dsp:nvSpPr>
      <dsp:spPr>
        <a:xfrm>
          <a:off x="2057400" y="251469"/>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err="1">
              <a:solidFill>
                <a:srgbClr val="000000">
                  <a:hueOff val="0"/>
                  <a:satOff val="0"/>
                  <a:lumOff val="0"/>
                  <a:alphaOff val="0"/>
                </a:srgbClr>
              </a:solidFill>
              <a:latin typeface="+mn-lt"/>
              <a:ea typeface="+mn-ea"/>
              <a:cs typeface="+mn-cs"/>
            </a:rPr>
            <a:t>User@MTD</a:t>
          </a:r>
          <a:endParaRPr lang="en-US" sz="1200" kern="1200">
            <a:solidFill>
              <a:srgbClr val="000000">
                <a:hueOff val="0"/>
                <a:satOff val="0"/>
                <a:lumOff val="0"/>
                <a:alphaOff val="0"/>
              </a:srgbClr>
            </a:solidFill>
            <a:latin typeface="+mn-lt"/>
            <a:ea typeface="+mn-ea"/>
            <a:cs typeface="+mn-cs"/>
          </a:endParaRPr>
        </a:p>
      </dsp:txBody>
      <dsp:txXfrm>
        <a:off x="2057400" y="251469"/>
        <a:ext cx="2057399" cy="2128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E6DF19-D979-4615-B27E-515142CB5EC9}">
      <dsp:nvSpPr>
        <dsp:cNvPr id="0" name=""/>
        <dsp:cNvSpPr/>
      </dsp:nvSpPr>
      <dsp:spPr>
        <a:xfrm>
          <a:off x="0" y="2821640"/>
          <a:ext cx="4114800" cy="462913"/>
        </a:xfrm>
        <a:prstGeom prst="rect">
          <a:avLst/>
        </a:prstGeom>
        <a:solidFill>
          <a:srgbClr val="6EA6FF">
            <a:hueOff val="0"/>
            <a:satOff val="0"/>
            <a:lumOff val="0"/>
            <a:alphaOff val="0"/>
          </a:srgbClr>
        </a:solidFill>
        <a:ln w="12700" cap="flat" cmpd="sng" algn="ctr">
          <a:solidFill>
            <a:srgbClr val="051243">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zh-TW" altLang="en-US" sz="1000" kern="1200" dirty="0">
              <a:solidFill>
                <a:srgbClr val="051243"/>
              </a:solidFill>
              <a:latin typeface="+mn-lt"/>
              <a:ea typeface="+mn-ea"/>
              <a:cs typeface="+mn-cs"/>
            </a:rPr>
            <a:t>資產關係檢查</a:t>
          </a:r>
          <a:endParaRPr lang="en-US" sz="1000" kern="1200" dirty="0">
            <a:solidFill>
              <a:srgbClr val="051243"/>
            </a:solidFill>
            <a:latin typeface="+mn-lt"/>
            <a:ea typeface="+mn-ea"/>
            <a:cs typeface="+mn-cs"/>
          </a:endParaRPr>
        </a:p>
      </dsp:txBody>
      <dsp:txXfrm>
        <a:off x="0" y="2821640"/>
        <a:ext cx="4114800" cy="249973"/>
      </dsp:txXfrm>
    </dsp:sp>
    <dsp:sp modelId="{55F25154-37FB-418A-A8AA-576B5ACE89B5}">
      <dsp:nvSpPr>
        <dsp:cNvPr id="0" name=""/>
        <dsp:cNvSpPr/>
      </dsp:nvSpPr>
      <dsp:spPr>
        <a:xfrm>
          <a:off x="0" y="3062355"/>
          <a:ext cx="2057399" cy="212940"/>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rgbClr val="000000">
                  <a:hueOff val="0"/>
                  <a:satOff val="0"/>
                  <a:lumOff val="0"/>
                  <a:alphaOff val="0"/>
                </a:srgbClr>
              </a:solidFill>
              <a:latin typeface="+mn-lt"/>
              <a:ea typeface="+mn-ea"/>
              <a:cs typeface="+mn-cs"/>
            </a:rPr>
            <a:t>Asset Relation</a:t>
          </a:r>
        </a:p>
      </dsp:txBody>
      <dsp:txXfrm>
        <a:off x="0" y="3062355"/>
        <a:ext cx="2057399" cy="212940"/>
      </dsp:txXfrm>
    </dsp:sp>
    <dsp:sp modelId="{C7A1112E-733F-4A04-9A3A-9BA7999EC14C}">
      <dsp:nvSpPr>
        <dsp:cNvPr id="0" name=""/>
        <dsp:cNvSpPr/>
      </dsp:nvSpPr>
      <dsp:spPr>
        <a:xfrm>
          <a:off x="2057400" y="3062355"/>
          <a:ext cx="2057399" cy="212940"/>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err="1">
              <a:solidFill>
                <a:srgbClr val="000000">
                  <a:hueOff val="0"/>
                  <a:satOff val="0"/>
                  <a:lumOff val="0"/>
                  <a:alphaOff val="0"/>
                </a:srgbClr>
              </a:solidFill>
              <a:latin typeface="+mn-lt"/>
              <a:ea typeface="+mn-ea"/>
              <a:cs typeface="+mn-cs"/>
            </a:rPr>
            <a:t>IT@Purview</a:t>
          </a:r>
          <a:endParaRPr lang="en-US" sz="1200" kern="1200">
            <a:solidFill>
              <a:srgbClr val="000000">
                <a:hueOff val="0"/>
                <a:satOff val="0"/>
                <a:lumOff val="0"/>
                <a:alphaOff val="0"/>
              </a:srgbClr>
            </a:solidFill>
            <a:latin typeface="+mn-lt"/>
            <a:ea typeface="+mn-ea"/>
            <a:cs typeface="+mn-cs"/>
          </a:endParaRPr>
        </a:p>
      </dsp:txBody>
      <dsp:txXfrm>
        <a:off x="2057400" y="3062355"/>
        <a:ext cx="2057399" cy="212940"/>
      </dsp:txXfrm>
    </dsp:sp>
    <dsp:sp modelId="{9507EE53-F502-48C6-AF1E-F0D6F8D19E85}">
      <dsp:nvSpPr>
        <dsp:cNvPr id="0" name=""/>
        <dsp:cNvSpPr/>
      </dsp:nvSpPr>
      <dsp:spPr>
        <a:xfrm rot="10800000">
          <a:off x="0" y="2116623"/>
          <a:ext cx="4114800" cy="711961"/>
        </a:xfrm>
        <a:prstGeom prst="upArrowCallout">
          <a:avLst/>
        </a:prstGeom>
        <a:solidFill>
          <a:srgbClr val="6EA6FF">
            <a:hueOff val="0"/>
            <a:satOff val="0"/>
            <a:lumOff val="0"/>
            <a:alphaOff val="0"/>
          </a:srgbClr>
        </a:solidFill>
        <a:ln w="12700" cap="flat" cmpd="sng" algn="ctr">
          <a:solidFill>
            <a:srgbClr val="051243">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zh-TW" altLang="en-US" sz="1000" kern="1200" dirty="0">
              <a:solidFill>
                <a:srgbClr val="051243"/>
              </a:solidFill>
              <a:latin typeface="+mn-lt"/>
              <a:ea typeface="+mn-ea"/>
              <a:cs typeface="+mn-cs"/>
            </a:rPr>
            <a:t>資料關係檢查</a:t>
          </a:r>
          <a:endParaRPr lang="en-US" sz="1000" kern="1200" dirty="0">
            <a:solidFill>
              <a:srgbClr val="051243"/>
            </a:solidFill>
            <a:latin typeface="+mn-lt"/>
            <a:ea typeface="+mn-ea"/>
            <a:cs typeface="+mn-cs"/>
          </a:endParaRPr>
        </a:p>
      </dsp:txBody>
      <dsp:txXfrm rot="-10800000">
        <a:off x="0" y="2204145"/>
        <a:ext cx="4114800" cy="162376"/>
      </dsp:txXfrm>
    </dsp:sp>
    <dsp:sp modelId="{BE1760B2-81F2-4547-9A5A-A3DFCE89255D}">
      <dsp:nvSpPr>
        <dsp:cNvPr id="0" name=""/>
        <dsp:cNvSpPr/>
      </dsp:nvSpPr>
      <dsp:spPr>
        <a:xfrm>
          <a:off x="0" y="2366521"/>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rgbClr val="000000">
                  <a:hueOff val="0"/>
                  <a:satOff val="0"/>
                  <a:lumOff val="0"/>
                  <a:alphaOff val="0"/>
                </a:srgbClr>
              </a:solidFill>
              <a:latin typeface="+mn-lt"/>
              <a:ea typeface="+mn-ea"/>
              <a:cs typeface="+mn-cs"/>
            </a:rPr>
            <a:t>Data Relation</a:t>
          </a:r>
        </a:p>
      </dsp:txBody>
      <dsp:txXfrm>
        <a:off x="0" y="2366521"/>
        <a:ext cx="2057399" cy="212876"/>
      </dsp:txXfrm>
    </dsp:sp>
    <dsp:sp modelId="{F8BF2B52-9C9A-4935-ADEB-E05C7066CBB0}">
      <dsp:nvSpPr>
        <dsp:cNvPr id="0" name=""/>
        <dsp:cNvSpPr/>
      </dsp:nvSpPr>
      <dsp:spPr>
        <a:xfrm>
          <a:off x="2057400" y="2366521"/>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err="1">
              <a:solidFill>
                <a:srgbClr val="000000">
                  <a:hueOff val="0"/>
                  <a:satOff val="0"/>
                  <a:lumOff val="0"/>
                  <a:alphaOff val="0"/>
                </a:srgbClr>
              </a:solidFill>
              <a:latin typeface="+mn-lt"/>
              <a:ea typeface="+mn-ea"/>
              <a:cs typeface="+mn-cs"/>
            </a:rPr>
            <a:t>User@Purview</a:t>
          </a:r>
          <a:endParaRPr lang="en-US" sz="1200" kern="1200">
            <a:solidFill>
              <a:srgbClr val="000000">
                <a:hueOff val="0"/>
                <a:satOff val="0"/>
                <a:lumOff val="0"/>
                <a:alphaOff val="0"/>
              </a:srgbClr>
            </a:solidFill>
            <a:latin typeface="+mn-lt"/>
            <a:ea typeface="+mn-ea"/>
            <a:cs typeface="+mn-cs"/>
          </a:endParaRPr>
        </a:p>
      </dsp:txBody>
      <dsp:txXfrm>
        <a:off x="2057400" y="2366521"/>
        <a:ext cx="2057399" cy="212876"/>
      </dsp:txXfrm>
    </dsp:sp>
    <dsp:sp modelId="{9E729E09-D846-4A75-8816-AA4F52941E37}">
      <dsp:nvSpPr>
        <dsp:cNvPr id="0" name=""/>
        <dsp:cNvSpPr/>
      </dsp:nvSpPr>
      <dsp:spPr>
        <a:xfrm rot="10800000">
          <a:off x="0" y="1411605"/>
          <a:ext cx="4114800" cy="711961"/>
        </a:xfrm>
        <a:prstGeom prst="upArrowCallout">
          <a:avLst/>
        </a:prstGeom>
        <a:solidFill>
          <a:srgbClr val="6EA6FF">
            <a:hueOff val="0"/>
            <a:satOff val="0"/>
            <a:lumOff val="0"/>
            <a:alphaOff val="0"/>
          </a:srgbClr>
        </a:solidFill>
        <a:ln w="12700" cap="flat" cmpd="sng" algn="ctr">
          <a:solidFill>
            <a:srgbClr val="051243">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zh-TW" altLang="en-US" sz="1000" kern="1200" dirty="0">
              <a:solidFill>
                <a:srgbClr val="051243"/>
              </a:solidFill>
              <a:latin typeface="+mn-lt"/>
              <a:ea typeface="+mn-ea"/>
              <a:cs typeface="+mn-cs"/>
            </a:rPr>
            <a:t>基本項目檢查</a:t>
          </a:r>
          <a:endParaRPr lang="en-US" sz="1000" kern="1200" dirty="0">
            <a:solidFill>
              <a:srgbClr val="051243"/>
            </a:solidFill>
            <a:latin typeface="+mn-lt"/>
            <a:ea typeface="+mn-ea"/>
            <a:cs typeface="+mn-cs"/>
          </a:endParaRPr>
        </a:p>
      </dsp:txBody>
      <dsp:txXfrm rot="-10800000">
        <a:off x="0" y="1499127"/>
        <a:ext cx="4114800" cy="162376"/>
      </dsp:txXfrm>
    </dsp:sp>
    <dsp:sp modelId="{C700B9D0-BCD6-4162-8E09-B9DE37982307}">
      <dsp:nvSpPr>
        <dsp:cNvPr id="0" name=""/>
        <dsp:cNvSpPr/>
      </dsp:nvSpPr>
      <dsp:spPr>
        <a:xfrm>
          <a:off x="0" y="1661504"/>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rgbClr val="000000">
                  <a:hueOff val="0"/>
                  <a:satOff val="0"/>
                  <a:lumOff val="0"/>
                  <a:alphaOff val="0"/>
                </a:srgbClr>
              </a:solidFill>
              <a:latin typeface="+mn-lt"/>
              <a:ea typeface="+mn-ea"/>
              <a:cs typeface="+mn-cs"/>
            </a:rPr>
            <a:t>Attribute check</a:t>
          </a:r>
        </a:p>
      </dsp:txBody>
      <dsp:txXfrm>
        <a:off x="0" y="1661504"/>
        <a:ext cx="2057399" cy="212876"/>
      </dsp:txXfrm>
    </dsp:sp>
    <dsp:sp modelId="{13DDFA2E-4FA9-4DB9-9603-865FE9C9C9EA}">
      <dsp:nvSpPr>
        <dsp:cNvPr id="0" name=""/>
        <dsp:cNvSpPr/>
      </dsp:nvSpPr>
      <dsp:spPr>
        <a:xfrm>
          <a:off x="2057400" y="1661504"/>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err="1">
              <a:solidFill>
                <a:srgbClr val="000000">
                  <a:hueOff val="0"/>
                  <a:satOff val="0"/>
                  <a:lumOff val="0"/>
                  <a:alphaOff val="0"/>
                </a:srgbClr>
              </a:solidFill>
              <a:latin typeface="+mn-lt"/>
              <a:ea typeface="+mn-ea"/>
              <a:cs typeface="+mn-cs"/>
            </a:rPr>
            <a:t>User@Purview</a:t>
          </a:r>
          <a:endParaRPr lang="en-US" sz="1200" kern="1200">
            <a:solidFill>
              <a:srgbClr val="000000">
                <a:hueOff val="0"/>
                <a:satOff val="0"/>
                <a:lumOff val="0"/>
                <a:alphaOff val="0"/>
              </a:srgbClr>
            </a:solidFill>
            <a:latin typeface="+mn-lt"/>
            <a:ea typeface="+mn-ea"/>
            <a:cs typeface="+mn-cs"/>
          </a:endParaRPr>
        </a:p>
      </dsp:txBody>
      <dsp:txXfrm>
        <a:off x="2057400" y="1661504"/>
        <a:ext cx="2057399" cy="212876"/>
      </dsp:txXfrm>
    </dsp:sp>
    <dsp:sp modelId="{34D326EC-A4DF-48FB-886C-A8779E47143E}">
      <dsp:nvSpPr>
        <dsp:cNvPr id="0" name=""/>
        <dsp:cNvSpPr/>
      </dsp:nvSpPr>
      <dsp:spPr>
        <a:xfrm rot="10800000">
          <a:off x="0" y="706588"/>
          <a:ext cx="4114800" cy="711961"/>
        </a:xfrm>
        <a:prstGeom prst="upArrowCallout">
          <a:avLst/>
        </a:prstGeom>
        <a:solidFill>
          <a:srgbClr val="6EA6FF">
            <a:hueOff val="0"/>
            <a:satOff val="0"/>
            <a:lumOff val="0"/>
            <a:alphaOff val="0"/>
          </a:srgbClr>
        </a:solidFill>
        <a:ln w="12700" cap="flat" cmpd="sng" algn="ctr">
          <a:solidFill>
            <a:srgbClr val="051243">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rgbClr val="051243"/>
              </a:solidFill>
              <a:latin typeface="+mn-lt"/>
              <a:ea typeface="+mn-ea"/>
              <a:cs typeface="+mn-cs"/>
            </a:rPr>
            <a:t>Purview Import</a:t>
          </a:r>
        </a:p>
      </dsp:txBody>
      <dsp:txXfrm rot="-10800000">
        <a:off x="0" y="794110"/>
        <a:ext cx="4114800" cy="162376"/>
      </dsp:txXfrm>
    </dsp:sp>
    <dsp:sp modelId="{6313D101-726F-453C-92A2-FD3B4E16CF34}">
      <dsp:nvSpPr>
        <dsp:cNvPr id="0" name=""/>
        <dsp:cNvSpPr/>
      </dsp:nvSpPr>
      <dsp:spPr>
        <a:xfrm>
          <a:off x="0" y="956486"/>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rgbClr val="000000">
                  <a:hueOff val="0"/>
                  <a:satOff val="0"/>
                  <a:lumOff val="0"/>
                  <a:alphaOff val="0"/>
                </a:srgbClr>
              </a:solidFill>
              <a:latin typeface="+mn-lt"/>
              <a:ea typeface="+mn-ea"/>
              <a:cs typeface="+mn-cs"/>
            </a:rPr>
            <a:t>Count check</a:t>
          </a:r>
        </a:p>
      </dsp:txBody>
      <dsp:txXfrm>
        <a:off x="0" y="956486"/>
        <a:ext cx="2057399" cy="212876"/>
      </dsp:txXfrm>
    </dsp:sp>
    <dsp:sp modelId="{DD585111-6058-4E5E-8EFC-C97A4801AF38}">
      <dsp:nvSpPr>
        <dsp:cNvPr id="0" name=""/>
        <dsp:cNvSpPr/>
      </dsp:nvSpPr>
      <dsp:spPr>
        <a:xfrm>
          <a:off x="2057400" y="956486"/>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err="1">
              <a:solidFill>
                <a:srgbClr val="000000">
                  <a:hueOff val="0"/>
                  <a:satOff val="0"/>
                  <a:lumOff val="0"/>
                  <a:alphaOff val="0"/>
                </a:srgbClr>
              </a:solidFill>
              <a:latin typeface="+mn-lt"/>
              <a:ea typeface="+mn-ea"/>
              <a:cs typeface="+mn-cs"/>
            </a:rPr>
            <a:t>IT@Purview</a:t>
          </a:r>
          <a:endParaRPr lang="en-US" sz="1200" kern="1200">
            <a:solidFill>
              <a:srgbClr val="000000">
                <a:hueOff val="0"/>
                <a:satOff val="0"/>
                <a:lumOff val="0"/>
                <a:alphaOff val="0"/>
              </a:srgbClr>
            </a:solidFill>
            <a:latin typeface="+mn-lt"/>
            <a:ea typeface="+mn-ea"/>
            <a:cs typeface="+mn-cs"/>
          </a:endParaRPr>
        </a:p>
      </dsp:txBody>
      <dsp:txXfrm>
        <a:off x="2057400" y="956486"/>
        <a:ext cx="2057399" cy="212876"/>
      </dsp:txXfrm>
    </dsp:sp>
    <dsp:sp modelId="{6AABA403-CD06-4394-A0FA-7CDC221E01E2}">
      <dsp:nvSpPr>
        <dsp:cNvPr id="0" name=""/>
        <dsp:cNvSpPr/>
      </dsp:nvSpPr>
      <dsp:spPr>
        <a:xfrm rot="10800000">
          <a:off x="0" y="1570"/>
          <a:ext cx="4114800" cy="711961"/>
        </a:xfrm>
        <a:prstGeom prst="upArrowCallout">
          <a:avLst/>
        </a:prstGeom>
        <a:solidFill>
          <a:srgbClr val="6EA6FF">
            <a:hueOff val="0"/>
            <a:satOff val="0"/>
            <a:lumOff val="0"/>
            <a:alphaOff val="0"/>
          </a:srgbClr>
        </a:solidFill>
        <a:ln w="12700" cap="flat" cmpd="sng" algn="ctr">
          <a:solidFill>
            <a:srgbClr val="051243">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rgbClr val="051243"/>
              </a:solidFill>
              <a:latin typeface="+mn-lt"/>
              <a:ea typeface="+mn-ea"/>
              <a:cs typeface="+mn-cs"/>
            </a:rPr>
            <a:t>MTD review</a:t>
          </a:r>
        </a:p>
      </dsp:txBody>
      <dsp:txXfrm rot="-10800000">
        <a:off x="0" y="89092"/>
        <a:ext cx="4114800" cy="162376"/>
      </dsp:txXfrm>
    </dsp:sp>
    <dsp:sp modelId="{F57DC5F1-9180-4BD7-8AF5-FBE783C76A82}">
      <dsp:nvSpPr>
        <dsp:cNvPr id="0" name=""/>
        <dsp:cNvSpPr/>
      </dsp:nvSpPr>
      <dsp:spPr>
        <a:xfrm>
          <a:off x="0" y="251469"/>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rgbClr val="000000">
                  <a:hueOff val="0"/>
                  <a:satOff val="0"/>
                  <a:lumOff val="0"/>
                  <a:alphaOff val="0"/>
                </a:srgbClr>
              </a:solidFill>
              <a:latin typeface="+mn-lt"/>
              <a:ea typeface="+mn-ea"/>
              <a:cs typeface="+mn-cs"/>
            </a:rPr>
            <a:t>Error check</a:t>
          </a:r>
        </a:p>
      </dsp:txBody>
      <dsp:txXfrm>
        <a:off x="0" y="251469"/>
        <a:ext cx="2057399" cy="212876"/>
      </dsp:txXfrm>
    </dsp:sp>
    <dsp:sp modelId="{21E56862-C193-43BB-93F5-F9E233725B45}">
      <dsp:nvSpPr>
        <dsp:cNvPr id="0" name=""/>
        <dsp:cNvSpPr/>
      </dsp:nvSpPr>
      <dsp:spPr>
        <a:xfrm>
          <a:off x="2057400" y="251469"/>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err="1">
              <a:solidFill>
                <a:srgbClr val="000000">
                  <a:hueOff val="0"/>
                  <a:satOff val="0"/>
                  <a:lumOff val="0"/>
                  <a:alphaOff val="0"/>
                </a:srgbClr>
              </a:solidFill>
              <a:latin typeface="+mn-lt"/>
              <a:ea typeface="+mn-ea"/>
              <a:cs typeface="+mn-cs"/>
            </a:rPr>
            <a:t>User@MTD</a:t>
          </a:r>
          <a:endParaRPr lang="en-US" sz="1200" kern="1200">
            <a:solidFill>
              <a:srgbClr val="000000">
                <a:hueOff val="0"/>
                <a:satOff val="0"/>
                <a:lumOff val="0"/>
                <a:alphaOff val="0"/>
              </a:srgbClr>
            </a:solidFill>
            <a:latin typeface="+mn-lt"/>
            <a:ea typeface="+mn-ea"/>
            <a:cs typeface="+mn-cs"/>
          </a:endParaRPr>
        </a:p>
      </dsp:txBody>
      <dsp:txXfrm>
        <a:off x="2057400" y="251469"/>
        <a:ext cx="2057399" cy="2128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E6DF19-D979-4615-B27E-515142CB5EC9}">
      <dsp:nvSpPr>
        <dsp:cNvPr id="0" name=""/>
        <dsp:cNvSpPr/>
      </dsp:nvSpPr>
      <dsp:spPr>
        <a:xfrm>
          <a:off x="0" y="2821640"/>
          <a:ext cx="4114800" cy="462913"/>
        </a:xfrm>
        <a:prstGeom prst="rect">
          <a:avLst/>
        </a:prstGeom>
        <a:solidFill>
          <a:srgbClr val="6EA6FF">
            <a:hueOff val="0"/>
            <a:satOff val="0"/>
            <a:lumOff val="0"/>
            <a:alphaOff val="0"/>
          </a:srgbClr>
        </a:solidFill>
        <a:ln w="12700" cap="flat" cmpd="sng" algn="ctr">
          <a:solidFill>
            <a:srgbClr val="051243">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zh-TW" altLang="en-US" sz="1000" kern="1200" dirty="0">
              <a:solidFill>
                <a:srgbClr val="051243"/>
              </a:solidFill>
              <a:latin typeface="+mn-lt"/>
              <a:ea typeface="+mn-ea"/>
              <a:cs typeface="+mn-cs"/>
            </a:rPr>
            <a:t>資產關係檢查</a:t>
          </a:r>
          <a:endParaRPr lang="en-US" sz="1000" kern="1200" dirty="0">
            <a:solidFill>
              <a:srgbClr val="051243"/>
            </a:solidFill>
            <a:latin typeface="+mn-lt"/>
            <a:ea typeface="+mn-ea"/>
            <a:cs typeface="+mn-cs"/>
          </a:endParaRPr>
        </a:p>
      </dsp:txBody>
      <dsp:txXfrm>
        <a:off x="0" y="2821640"/>
        <a:ext cx="4114800" cy="249973"/>
      </dsp:txXfrm>
    </dsp:sp>
    <dsp:sp modelId="{55F25154-37FB-418A-A8AA-576B5ACE89B5}">
      <dsp:nvSpPr>
        <dsp:cNvPr id="0" name=""/>
        <dsp:cNvSpPr/>
      </dsp:nvSpPr>
      <dsp:spPr>
        <a:xfrm>
          <a:off x="0" y="3062355"/>
          <a:ext cx="2057399" cy="212940"/>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rgbClr val="000000">
                  <a:hueOff val="0"/>
                  <a:satOff val="0"/>
                  <a:lumOff val="0"/>
                  <a:alphaOff val="0"/>
                </a:srgbClr>
              </a:solidFill>
              <a:latin typeface="+mn-lt"/>
              <a:ea typeface="+mn-ea"/>
              <a:cs typeface="+mn-cs"/>
            </a:rPr>
            <a:t>Asset Relation</a:t>
          </a:r>
        </a:p>
      </dsp:txBody>
      <dsp:txXfrm>
        <a:off x="0" y="3062355"/>
        <a:ext cx="2057399" cy="212940"/>
      </dsp:txXfrm>
    </dsp:sp>
    <dsp:sp modelId="{C7A1112E-733F-4A04-9A3A-9BA7999EC14C}">
      <dsp:nvSpPr>
        <dsp:cNvPr id="0" name=""/>
        <dsp:cNvSpPr/>
      </dsp:nvSpPr>
      <dsp:spPr>
        <a:xfrm>
          <a:off x="2057400" y="3062355"/>
          <a:ext cx="2057399" cy="212940"/>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err="1">
              <a:solidFill>
                <a:srgbClr val="000000">
                  <a:hueOff val="0"/>
                  <a:satOff val="0"/>
                  <a:lumOff val="0"/>
                  <a:alphaOff val="0"/>
                </a:srgbClr>
              </a:solidFill>
              <a:latin typeface="+mn-lt"/>
              <a:ea typeface="+mn-ea"/>
              <a:cs typeface="+mn-cs"/>
            </a:rPr>
            <a:t>IT@Purview</a:t>
          </a:r>
          <a:endParaRPr lang="en-US" sz="1200" kern="1200">
            <a:solidFill>
              <a:srgbClr val="000000">
                <a:hueOff val="0"/>
                <a:satOff val="0"/>
                <a:lumOff val="0"/>
                <a:alphaOff val="0"/>
              </a:srgbClr>
            </a:solidFill>
            <a:latin typeface="+mn-lt"/>
            <a:ea typeface="+mn-ea"/>
            <a:cs typeface="+mn-cs"/>
          </a:endParaRPr>
        </a:p>
      </dsp:txBody>
      <dsp:txXfrm>
        <a:off x="2057400" y="3062355"/>
        <a:ext cx="2057399" cy="212940"/>
      </dsp:txXfrm>
    </dsp:sp>
    <dsp:sp modelId="{9507EE53-F502-48C6-AF1E-F0D6F8D19E85}">
      <dsp:nvSpPr>
        <dsp:cNvPr id="0" name=""/>
        <dsp:cNvSpPr/>
      </dsp:nvSpPr>
      <dsp:spPr>
        <a:xfrm rot="10800000">
          <a:off x="0" y="2116623"/>
          <a:ext cx="4114800" cy="711961"/>
        </a:xfrm>
        <a:prstGeom prst="upArrowCallout">
          <a:avLst/>
        </a:prstGeom>
        <a:solidFill>
          <a:srgbClr val="6EA6FF">
            <a:hueOff val="0"/>
            <a:satOff val="0"/>
            <a:lumOff val="0"/>
            <a:alphaOff val="0"/>
          </a:srgbClr>
        </a:solidFill>
        <a:ln w="12700" cap="flat" cmpd="sng" algn="ctr">
          <a:solidFill>
            <a:srgbClr val="051243">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zh-TW" altLang="en-US" sz="1000" kern="1200" dirty="0">
              <a:solidFill>
                <a:srgbClr val="051243"/>
              </a:solidFill>
              <a:latin typeface="+mn-lt"/>
              <a:ea typeface="+mn-ea"/>
              <a:cs typeface="+mn-cs"/>
            </a:rPr>
            <a:t>資料關係檢查</a:t>
          </a:r>
          <a:endParaRPr lang="en-US" sz="1000" kern="1200" dirty="0">
            <a:solidFill>
              <a:srgbClr val="051243"/>
            </a:solidFill>
            <a:latin typeface="+mn-lt"/>
            <a:ea typeface="+mn-ea"/>
            <a:cs typeface="+mn-cs"/>
          </a:endParaRPr>
        </a:p>
      </dsp:txBody>
      <dsp:txXfrm rot="-10800000">
        <a:off x="0" y="2204145"/>
        <a:ext cx="4114800" cy="162376"/>
      </dsp:txXfrm>
    </dsp:sp>
    <dsp:sp modelId="{BE1760B2-81F2-4547-9A5A-A3DFCE89255D}">
      <dsp:nvSpPr>
        <dsp:cNvPr id="0" name=""/>
        <dsp:cNvSpPr/>
      </dsp:nvSpPr>
      <dsp:spPr>
        <a:xfrm>
          <a:off x="0" y="2366521"/>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rgbClr val="000000">
                  <a:hueOff val="0"/>
                  <a:satOff val="0"/>
                  <a:lumOff val="0"/>
                  <a:alphaOff val="0"/>
                </a:srgbClr>
              </a:solidFill>
              <a:latin typeface="+mn-lt"/>
              <a:ea typeface="+mn-ea"/>
              <a:cs typeface="+mn-cs"/>
            </a:rPr>
            <a:t>Data Relation</a:t>
          </a:r>
        </a:p>
      </dsp:txBody>
      <dsp:txXfrm>
        <a:off x="0" y="2366521"/>
        <a:ext cx="2057399" cy="212876"/>
      </dsp:txXfrm>
    </dsp:sp>
    <dsp:sp modelId="{F8BF2B52-9C9A-4935-ADEB-E05C7066CBB0}">
      <dsp:nvSpPr>
        <dsp:cNvPr id="0" name=""/>
        <dsp:cNvSpPr/>
      </dsp:nvSpPr>
      <dsp:spPr>
        <a:xfrm>
          <a:off x="2057400" y="2366521"/>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err="1">
              <a:solidFill>
                <a:srgbClr val="000000">
                  <a:hueOff val="0"/>
                  <a:satOff val="0"/>
                  <a:lumOff val="0"/>
                  <a:alphaOff val="0"/>
                </a:srgbClr>
              </a:solidFill>
              <a:latin typeface="+mn-lt"/>
              <a:ea typeface="+mn-ea"/>
              <a:cs typeface="+mn-cs"/>
            </a:rPr>
            <a:t>User@Purview</a:t>
          </a:r>
          <a:endParaRPr lang="en-US" sz="1200" kern="1200">
            <a:solidFill>
              <a:srgbClr val="000000">
                <a:hueOff val="0"/>
                <a:satOff val="0"/>
                <a:lumOff val="0"/>
                <a:alphaOff val="0"/>
              </a:srgbClr>
            </a:solidFill>
            <a:latin typeface="+mn-lt"/>
            <a:ea typeface="+mn-ea"/>
            <a:cs typeface="+mn-cs"/>
          </a:endParaRPr>
        </a:p>
      </dsp:txBody>
      <dsp:txXfrm>
        <a:off x="2057400" y="2366521"/>
        <a:ext cx="2057399" cy="212876"/>
      </dsp:txXfrm>
    </dsp:sp>
    <dsp:sp modelId="{9E729E09-D846-4A75-8816-AA4F52941E37}">
      <dsp:nvSpPr>
        <dsp:cNvPr id="0" name=""/>
        <dsp:cNvSpPr/>
      </dsp:nvSpPr>
      <dsp:spPr>
        <a:xfrm rot="10800000">
          <a:off x="0" y="1411605"/>
          <a:ext cx="4114800" cy="711961"/>
        </a:xfrm>
        <a:prstGeom prst="upArrowCallout">
          <a:avLst/>
        </a:prstGeom>
        <a:solidFill>
          <a:srgbClr val="6EA6FF">
            <a:hueOff val="0"/>
            <a:satOff val="0"/>
            <a:lumOff val="0"/>
            <a:alphaOff val="0"/>
          </a:srgbClr>
        </a:solidFill>
        <a:ln w="12700" cap="flat" cmpd="sng" algn="ctr">
          <a:solidFill>
            <a:srgbClr val="051243">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zh-TW" altLang="en-US" sz="1000" kern="1200" dirty="0">
              <a:solidFill>
                <a:srgbClr val="051243"/>
              </a:solidFill>
              <a:latin typeface="+mn-lt"/>
              <a:ea typeface="+mn-ea"/>
              <a:cs typeface="+mn-cs"/>
            </a:rPr>
            <a:t>基本項目檢查</a:t>
          </a:r>
          <a:endParaRPr lang="en-US" sz="1000" kern="1200" dirty="0">
            <a:solidFill>
              <a:srgbClr val="051243"/>
            </a:solidFill>
            <a:latin typeface="+mn-lt"/>
            <a:ea typeface="+mn-ea"/>
            <a:cs typeface="+mn-cs"/>
          </a:endParaRPr>
        </a:p>
      </dsp:txBody>
      <dsp:txXfrm rot="-10800000">
        <a:off x="0" y="1499127"/>
        <a:ext cx="4114800" cy="162376"/>
      </dsp:txXfrm>
    </dsp:sp>
    <dsp:sp modelId="{C700B9D0-BCD6-4162-8E09-B9DE37982307}">
      <dsp:nvSpPr>
        <dsp:cNvPr id="0" name=""/>
        <dsp:cNvSpPr/>
      </dsp:nvSpPr>
      <dsp:spPr>
        <a:xfrm>
          <a:off x="0" y="1661504"/>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rgbClr val="000000">
                  <a:hueOff val="0"/>
                  <a:satOff val="0"/>
                  <a:lumOff val="0"/>
                  <a:alphaOff val="0"/>
                </a:srgbClr>
              </a:solidFill>
              <a:latin typeface="+mn-lt"/>
              <a:ea typeface="+mn-ea"/>
              <a:cs typeface="+mn-cs"/>
            </a:rPr>
            <a:t>Attribute check</a:t>
          </a:r>
        </a:p>
      </dsp:txBody>
      <dsp:txXfrm>
        <a:off x="0" y="1661504"/>
        <a:ext cx="2057399" cy="212876"/>
      </dsp:txXfrm>
    </dsp:sp>
    <dsp:sp modelId="{13DDFA2E-4FA9-4DB9-9603-865FE9C9C9EA}">
      <dsp:nvSpPr>
        <dsp:cNvPr id="0" name=""/>
        <dsp:cNvSpPr/>
      </dsp:nvSpPr>
      <dsp:spPr>
        <a:xfrm>
          <a:off x="2057400" y="1661504"/>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err="1">
              <a:solidFill>
                <a:srgbClr val="000000">
                  <a:hueOff val="0"/>
                  <a:satOff val="0"/>
                  <a:lumOff val="0"/>
                  <a:alphaOff val="0"/>
                </a:srgbClr>
              </a:solidFill>
              <a:latin typeface="+mn-lt"/>
              <a:ea typeface="+mn-ea"/>
              <a:cs typeface="+mn-cs"/>
            </a:rPr>
            <a:t>User@Purview</a:t>
          </a:r>
          <a:endParaRPr lang="en-US" sz="1200" kern="1200">
            <a:solidFill>
              <a:srgbClr val="000000">
                <a:hueOff val="0"/>
                <a:satOff val="0"/>
                <a:lumOff val="0"/>
                <a:alphaOff val="0"/>
              </a:srgbClr>
            </a:solidFill>
            <a:latin typeface="+mn-lt"/>
            <a:ea typeface="+mn-ea"/>
            <a:cs typeface="+mn-cs"/>
          </a:endParaRPr>
        </a:p>
      </dsp:txBody>
      <dsp:txXfrm>
        <a:off x="2057400" y="1661504"/>
        <a:ext cx="2057399" cy="212876"/>
      </dsp:txXfrm>
    </dsp:sp>
    <dsp:sp modelId="{34D326EC-A4DF-48FB-886C-A8779E47143E}">
      <dsp:nvSpPr>
        <dsp:cNvPr id="0" name=""/>
        <dsp:cNvSpPr/>
      </dsp:nvSpPr>
      <dsp:spPr>
        <a:xfrm rot="10800000">
          <a:off x="0" y="706588"/>
          <a:ext cx="4114800" cy="711961"/>
        </a:xfrm>
        <a:prstGeom prst="upArrowCallout">
          <a:avLst/>
        </a:prstGeom>
        <a:solidFill>
          <a:srgbClr val="6EA6FF">
            <a:hueOff val="0"/>
            <a:satOff val="0"/>
            <a:lumOff val="0"/>
            <a:alphaOff val="0"/>
          </a:srgbClr>
        </a:solidFill>
        <a:ln w="12700" cap="flat" cmpd="sng" algn="ctr">
          <a:solidFill>
            <a:srgbClr val="051243">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rgbClr val="051243"/>
              </a:solidFill>
              <a:latin typeface="+mn-lt"/>
              <a:ea typeface="+mn-ea"/>
              <a:cs typeface="+mn-cs"/>
            </a:rPr>
            <a:t>Purview Import</a:t>
          </a:r>
        </a:p>
      </dsp:txBody>
      <dsp:txXfrm rot="-10800000">
        <a:off x="0" y="794110"/>
        <a:ext cx="4114800" cy="162376"/>
      </dsp:txXfrm>
    </dsp:sp>
    <dsp:sp modelId="{6313D101-726F-453C-92A2-FD3B4E16CF34}">
      <dsp:nvSpPr>
        <dsp:cNvPr id="0" name=""/>
        <dsp:cNvSpPr/>
      </dsp:nvSpPr>
      <dsp:spPr>
        <a:xfrm>
          <a:off x="0" y="956486"/>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rgbClr val="000000">
                  <a:hueOff val="0"/>
                  <a:satOff val="0"/>
                  <a:lumOff val="0"/>
                  <a:alphaOff val="0"/>
                </a:srgbClr>
              </a:solidFill>
              <a:latin typeface="+mn-lt"/>
              <a:ea typeface="+mn-ea"/>
              <a:cs typeface="+mn-cs"/>
            </a:rPr>
            <a:t>Count check</a:t>
          </a:r>
        </a:p>
      </dsp:txBody>
      <dsp:txXfrm>
        <a:off x="0" y="956486"/>
        <a:ext cx="2057399" cy="212876"/>
      </dsp:txXfrm>
    </dsp:sp>
    <dsp:sp modelId="{DD585111-6058-4E5E-8EFC-C97A4801AF38}">
      <dsp:nvSpPr>
        <dsp:cNvPr id="0" name=""/>
        <dsp:cNvSpPr/>
      </dsp:nvSpPr>
      <dsp:spPr>
        <a:xfrm>
          <a:off x="2057400" y="956486"/>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err="1">
              <a:solidFill>
                <a:srgbClr val="000000">
                  <a:hueOff val="0"/>
                  <a:satOff val="0"/>
                  <a:lumOff val="0"/>
                  <a:alphaOff val="0"/>
                </a:srgbClr>
              </a:solidFill>
              <a:latin typeface="+mn-lt"/>
              <a:ea typeface="+mn-ea"/>
              <a:cs typeface="+mn-cs"/>
            </a:rPr>
            <a:t>IT@Purview</a:t>
          </a:r>
          <a:endParaRPr lang="en-US" sz="1200" kern="1200">
            <a:solidFill>
              <a:srgbClr val="000000">
                <a:hueOff val="0"/>
                <a:satOff val="0"/>
                <a:lumOff val="0"/>
                <a:alphaOff val="0"/>
              </a:srgbClr>
            </a:solidFill>
            <a:latin typeface="+mn-lt"/>
            <a:ea typeface="+mn-ea"/>
            <a:cs typeface="+mn-cs"/>
          </a:endParaRPr>
        </a:p>
      </dsp:txBody>
      <dsp:txXfrm>
        <a:off x="2057400" y="956486"/>
        <a:ext cx="2057399" cy="212876"/>
      </dsp:txXfrm>
    </dsp:sp>
    <dsp:sp modelId="{6AABA403-CD06-4394-A0FA-7CDC221E01E2}">
      <dsp:nvSpPr>
        <dsp:cNvPr id="0" name=""/>
        <dsp:cNvSpPr/>
      </dsp:nvSpPr>
      <dsp:spPr>
        <a:xfrm rot="10800000">
          <a:off x="0" y="1570"/>
          <a:ext cx="4114800" cy="711961"/>
        </a:xfrm>
        <a:prstGeom prst="upArrowCallout">
          <a:avLst/>
        </a:prstGeom>
        <a:solidFill>
          <a:srgbClr val="6EA6FF">
            <a:hueOff val="0"/>
            <a:satOff val="0"/>
            <a:lumOff val="0"/>
            <a:alphaOff val="0"/>
          </a:srgbClr>
        </a:solidFill>
        <a:ln w="12700" cap="flat" cmpd="sng" algn="ctr">
          <a:solidFill>
            <a:srgbClr val="051243">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rgbClr val="051243"/>
              </a:solidFill>
              <a:latin typeface="+mn-lt"/>
              <a:ea typeface="+mn-ea"/>
              <a:cs typeface="+mn-cs"/>
            </a:rPr>
            <a:t>MTD review</a:t>
          </a:r>
        </a:p>
      </dsp:txBody>
      <dsp:txXfrm rot="-10800000">
        <a:off x="0" y="89092"/>
        <a:ext cx="4114800" cy="162376"/>
      </dsp:txXfrm>
    </dsp:sp>
    <dsp:sp modelId="{F57DC5F1-9180-4BD7-8AF5-FBE783C76A82}">
      <dsp:nvSpPr>
        <dsp:cNvPr id="0" name=""/>
        <dsp:cNvSpPr/>
      </dsp:nvSpPr>
      <dsp:spPr>
        <a:xfrm>
          <a:off x="0" y="251469"/>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rgbClr val="000000">
                  <a:hueOff val="0"/>
                  <a:satOff val="0"/>
                  <a:lumOff val="0"/>
                  <a:alphaOff val="0"/>
                </a:srgbClr>
              </a:solidFill>
              <a:latin typeface="+mn-lt"/>
              <a:ea typeface="+mn-ea"/>
              <a:cs typeface="+mn-cs"/>
            </a:rPr>
            <a:t>Error check</a:t>
          </a:r>
        </a:p>
      </dsp:txBody>
      <dsp:txXfrm>
        <a:off x="0" y="251469"/>
        <a:ext cx="2057399" cy="212876"/>
      </dsp:txXfrm>
    </dsp:sp>
    <dsp:sp modelId="{21E56862-C193-43BB-93F5-F9E233725B45}">
      <dsp:nvSpPr>
        <dsp:cNvPr id="0" name=""/>
        <dsp:cNvSpPr/>
      </dsp:nvSpPr>
      <dsp:spPr>
        <a:xfrm>
          <a:off x="2057400" y="251469"/>
          <a:ext cx="2057399" cy="212876"/>
        </a:xfrm>
        <a:prstGeom prst="rect">
          <a:avLst/>
        </a:prstGeom>
        <a:solidFill>
          <a:srgbClr val="6EA6FF">
            <a:alpha val="90000"/>
            <a:tint val="40000"/>
            <a:hueOff val="0"/>
            <a:satOff val="0"/>
            <a:lumOff val="0"/>
            <a:alphaOff val="0"/>
          </a:srgbClr>
        </a:solidFill>
        <a:ln w="12700" cap="flat" cmpd="sng" algn="ctr">
          <a:solidFill>
            <a:srgbClr val="6EA6FF">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err="1">
              <a:solidFill>
                <a:srgbClr val="000000">
                  <a:hueOff val="0"/>
                  <a:satOff val="0"/>
                  <a:lumOff val="0"/>
                  <a:alphaOff val="0"/>
                </a:srgbClr>
              </a:solidFill>
              <a:latin typeface="+mn-lt"/>
              <a:ea typeface="+mn-ea"/>
              <a:cs typeface="+mn-cs"/>
            </a:rPr>
            <a:t>User@MTD</a:t>
          </a:r>
          <a:endParaRPr lang="en-US" sz="1200" kern="1200">
            <a:solidFill>
              <a:srgbClr val="000000">
                <a:hueOff val="0"/>
                <a:satOff val="0"/>
                <a:lumOff val="0"/>
                <a:alphaOff val="0"/>
              </a:srgbClr>
            </a:solidFill>
            <a:latin typeface="+mn-lt"/>
            <a:ea typeface="+mn-ea"/>
            <a:cs typeface="+mn-cs"/>
          </a:endParaRPr>
        </a:p>
      </dsp:txBody>
      <dsp:txXfrm>
        <a:off x="2057400" y="251469"/>
        <a:ext cx="2057399" cy="2128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1316C5-AA68-4DC5-85E9-A18D931FD807}">
      <dsp:nvSpPr>
        <dsp:cNvPr id="0" name=""/>
        <dsp:cNvSpPr/>
      </dsp:nvSpPr>
      <dsp:spPr>
        <a:xfrm>
          <a:off x="0" y="0"/>
          <a:ext cx="1371600" cy="36036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Data Onboarding</a:t>
          </a:r>
        </a:p>
      </dsp:txBody>
      <dsp:txXfrm>
        <a:off x="0" y="0"/>
        <a:ext cx="1371600" cy="1081087"/>
      </dsp:txXfrm>
    </dsp:sp>
    <dsp:sp modelId="{96A3A385-F30D-4551-A223-D82BEE1C4BBB}">
      <dsp:nvSpPr>
        <dsp:cNvPr id="0" name=""/>
        <dsp:cNvSpPr/>
      </dsp:nvSpPr>
      <dsp:spPr>
        <a:xfrm>
          <a:off x="137159" y="1081175"/>
          <a:ext cx="1097280" cy="5249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a:t>Data Acquisition</a:t>
          </a:r>
        </a:p>
      </dsp:txBody>
      <dsp:txXfrm>
        <a:off x="152535" y="1096551"/>
        <a:ext cx="1066528" cy="494219"/>
      </dsp:txXfrm>
    </dsp:sp>
    <dsp:sp modelId="{3BBB4328-C818-450F-A931-38CE6C0952B6}">
      <dsp:nvSpPr>
        <dsp:cNvPr id="0" name=""/>
        <dsp:cNvSpPr/>
      </dsp:nvSpPr>
      <dsp:spPr>
        <a:xfrm>
          <a:off x="137159" y="1686911"/>
          <a:ext cx="1097280" cy="5249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a:t>Data Architecture</a:t>
          </a:r>
        </a:p>
      </dsp:txBody>
      <dsp:txXfrm>
        <a:off x="152535" y="1702287"/>
        <a:ext cx="1066528" cy="494219"/>
      </dsp:txXfrm>
    </dsp:sp>
    <dsp:sp modelId="{5D21BCD3-3BAC-455C-BCEE-8A36EA84E167}">
      <dsp:nvSpPr>
        <dsp:cNvPr id="0" name=""/>
        <dsp:cNvSpPr/>
      </dsp:nvSpPr>
      <dsp:spPr>
        <a:xfrm>
          <a:off x="137159" y="2292648"/>
          <a:ext cx="1097280" cy="5249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a:t>Data Ingestion</a:t>
          </a:r>
        </a:p>
      </dsp:txBody>
      <dsp:txXfrm>
        <a:off x="152535" y="2308024"/>
        <a:ext cx="1066528" cy="494219"/>
      </dsp:txXfrm>
    </dsp:sp>
    <dsp:sp modelId="{7D1920D1-86C8-41BD-A1A3-E1F19B1F3E10}">
      <dsp:nvSpPr>
        <dsp:cNvPr id="0" name=""/>
        <dsp:cNvSpPr/>
      </dsp:nvSpPr>
      <dsp:spPr>
        <a:xfrm>
          <a:off x="137159" y="2898384"/>
          <a:ext cx="1097280" cy="5249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a:t>Data Integration</a:t>
          </a:r>
        </a:p>
      </dsp:txBody>
      <dsp:txXfrm>
        <a:off x="152535" y="2913760"/>
        <a:ext cx="1066528" cy="4942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1316C5-AA68-4DC5-85E9-A18D931FD807}">
      <dsp:nvSpPr>
        <dsp:cNvPr id="0" name=""/>
        <dsp:cNvSpPr/>
      </dsp:nvSpPr>
      <dsp:spPr>
        <a:xfrm>
          <a:off x="0" y="0"/>
          <a:ext cx="1114425" cy="36036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Data Sources</a:t>
          </a:r>
        </a:p>
      </dsp:txBody>
      <dsp:txXfrm>
        <a:off x="0" y="0"/>
        <a:ext cx="1114425" cy="1081087"/>
      </dsp:txXfrm>
    </dsp:sp>
    <dsp:sp modelId="{96A3A385-F30D-4551-A223-D82BEE1C4BBB}">
      <dsp:nvSpPr>
        <dsp:cNvPr id="0" name=""/>
        <dsp:cNvSpPr/>
      </dsp:nvSpPr>
      <dsp:spPr>
        <a:xfrm>
          <a:off x="111442" y="1081263"/>
          <a:ext cx="891540" cy="345977"/>
        </a:xfrm>
        <a:prstGeom prst="ca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US" sz="1100" kern="1200"/>
            <a:t>CRM</a:t>
          </a:r>
        </a:p>
      </dsp:txBody>
      <dsp:txXfrm>
        <a:off x="111442" y="1167757"/>
        <a:ext cx="891540" cy="216236"/>
      </dsp:txXfrm>
    </dsp:sp>
    <dsp:sp modelId="{49ABB6B0-DAB6-420D-8986-068513A2A0C3}">
      <dsp:nvSpPr>
        <dsp:cNvPr id="0" name=""/>
        <dsp:cNvSpPr/>
      </dsp:nvSpPr>
      <dsp:spPr>
        <a:xfrm>
          <a:off x="111442" y="1480468"/>
          <a:ext cx="891540" cy="345977"/>
        </a:xfrm>
        <a:prstGeom prst="ca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US" sz="1100" kern="1200"/>
            <a:t>ERP</a:t>
          </a:r>
        </a:p>
      </dsp:txBody>
      <dsp:txXfrm>
        <a:off x="111442" y="1566962"/>
        <a:ext cx="891540" cy="216236"/>
      </dsp:txXfrm>
    </dsp:sp>
    <dsp:sp modelId="{3BBB4328-C818-450F-A931-38CE6C0952B6}">
      <dsp:nvSpPr>
        <dsp:cNvPr id="0" name=""/>
        <dsp:cNvSpPr/>
      </dsp:nvSpPr>
      <dsp:spPr>
        <a:xfrm>
          <a:off x="111442" y="1879674"/>
          <a:ext cx="891540" cy="345977"/>
        </a:xfrm>
        <a:prstGeom prst="ca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US" sz="1100" kern="1200"/>
            <a:t>PDM</a:t>
          </a:r>
        </a:p>
      </dsp:txBody>
      <dsp:txXfrm>
        <a:off x="111442" y="1966168"/>
        <a:ext cx="891540" cy="216236"/>
      </dsp:txXfrm>
    </dsp:sp>
    <dsp:sp modelId="{5D21BCD3-3BAC-455C-BCEE-8A36EA84E167}">
      <dsp:nvSpPr>
        <dsp:cNvPr id="0" name=""/>
        <dsp:cNvSpPr/>
      </dsp:nvSpPr>
      <dsp:spPr>
        <a:xfrm>
          <a:off x="111442" y="2278879"/>
          <a:ext cx="891540" cy="345977"/>
        </a:xfrm>
        <a:prstGeom prst="ca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US" sz="1100" kern="1200"/>
            <a:t>MES</a:t>
          </a:r>
        </a:p>
      </dsp:txBody>
      <dsp:txXfrm>
        <a:off x="111442" y="2365373"/>
        <a:ext cx="891540" cy="216236"/>
      </dsp:txXfrm>
    </dsp:sp>
    <dsp:sp modelId="{7D1920D1-86C8-41BD-A1A3-E1F19B1F3E10}">
      <dsp:nvSpPr>
        <dsp:cNvPr id="0" name=""/>
        <dsp:cNvSpPr/>
      </dsp:nvSpPr>
      <dsp:spPr>
        <a:xfrm>
          <a:off x="111442" y="2678084"/>
          <a:ext cx="891540" cy="345977"/>
        </a:xfrm>
        <a:prstGeom prst="ca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US" sz="1100" kern="1200"/>
            <a:t>HRMS</a:t>
          </a:r>
        </a:p>
      </dsp:txBody>
      <dsp:txXfrm>
        <a:off x="111442" y="2764578"/>
        <a:ext cx="891540" cy="216236"/>
      </dsp:txXfrm>
    </dsp:sp>
    <dsp:sp modelId="{FB78C002-1712-46CC-AC8C-5B4756328840}">
      <dsp:nvSpPr>
        <dsp:cNvPr id="0" name=""/>
        <dsp:cNvSpPr/>
      </dsp:nvSpPr>
      <dsp:spPr>
        <a:xfrm>
          <a:off x="111442" y="3077289"/>
          <a:ext cx="891540" cy="345977"/>
        </a:xfrm>
        <a:prstGeom prst="ca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US" sz="1100" kern="1200"/>
            <a:t>Others</a:t>
          </a:r>
        </a:p>
      </dsp:txBody>
      <dsp:txXfrm>
        <a:off x="111442" y="3163783"/>
        <a:ext cx="891540" cy="2162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6FC6A7-C988-4AF8-A2B8-D419DEAF40EA}">
      <dsp:nvSpPr>
        <dsp:cNvPr id="0" name=""/>
        <dsp:cNvSpPr/>
      </dsp:nvSpPr>
      <dsp:spPr>
        <a:xfrm>
          <a:off x="581" y="0"/>
          <a:ext cx="2533068" cy="4474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Data Governance Platform</a:t>
          </a:r>
        </a:p>
      </dsp:txBody>
      <dsp:txXfrm>
        <a:off x="13687" y="13106"/>
        <a:ext cx="2506856" cy="421264"/>
      </dsp:txXfrm>
    </dsp:sp>
    <dsp:sp modelId="{DC392F5F-A171-4840-A9B1-8E9AFD5078DF}">
      <dsp:nvSpPr>
        <dsp:cNvPr id="0" name=""/>
        <dsp:cNvSpPr/>
      </dsp:nvSpPr>
      <dsp:spPr>
        <a:xfrm>
          <a:off x="290" y="492224"/>
          <a:ext cx="1654678" cy="4474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Cataloging</a:t>
          </a:r>
        </a:p>
      </dsp:txBody>
      <dsp:txXfrm>
        <a:off x="13396" y="505330"/>
        <a:ext cx="1628466" cy="421264"/>
      </dsp:txXfrm>
    </dsp:sp>
    <dsp:sp modelId="{15B47E5A-6C95-4B86-8C3D-780143359908}">
      <dsp:nvSpPr>
        <dsp:cNvPr id="0" name=""/>
        <dsp:cNvSpPr/>
      </dsp:nvSpPr>
      <dsp:spPr>
        <a:xfrm>
          <a:off x="290" y="984039"/>
          <a:ext cx="810322" cy="4474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Tech. Metadata</a:t>
          </a:r>
        </a:p>
      </dsp:txBody>
      <dsp:txXfrm>
        <a:off x="13396" y="997145"/>
        <a:ext cx="784110" cy="421264"/>
      </dsp:txXfrm>
    </dsp:sp>
    <dsp:sp modelId="{6B6F65BA-19DA-435B-BFF1-2DCA746C4681}">
      <dsp:nvSpPr>
        <dsp:cNvPr id="0" name=""/>
        <dsp:cNvSpPr/>
      </dsp:nvSpPr>
      <dsp:spPr>
        <a:xfrm>
          <a:off x="844646" y="984039"/>
          <a:ext cx="810322" cy="4474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Bus. Metadata</a:t>
          </a:r>
        </a:p>
      </dsp:txBody>
      <dsp:txXfrm>
        <a:off x="857752" y="997145"/>
        <a:ext cx="784110" cy="421264"/>
      </dsp:txXfrm>
    </dsp:sp>
    <dsp:sp modelId="{BDAB8739-3674-406E-ABF8-4832FAC24057}">
      <dsp:nvSpPr>
        <dsp:cNvPr id="0" name=""/>
        <dsp:cNvSpPr/>
      </dsp:nvSpPr>
      <dsp:spPr>
        <a:xfrm>
          <a:off x="1723036" y="492224"/>
          <a:ext cx="810322" cy="4474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Quality Assurance</a:t>
          </a:r>
        </a:p>
      </dsp:txBody>
      <dsp:txXfrm>
        <a:off x="1736142" y="505330"/>
        <a:ext cx="784110" cy="421264"/>
      </dsp:txXfrm>
    </dsp:sp>
    <dsp:sp modelId="{EFD47387-D810-44F0-AD30-836E4C6436E0}">
      <dsp:nvSpPr>
        <dsp:cNvPr id="0" name=""/>
        <dsp:cNvSpPr/>
      </dsp:nvSpPr>
      <dsp:spPr>
        <a:xfrm>
          <a:off x="1723036" y="984039"/>
          <a:ext cx="810322" cy="4474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Classify</a:t>
          </a:r>
        </a:p>
      </dsp:txBody>
      <dsp:txXfrm>
        <a:off x="1736142" y="997145"/>
        <a:ext cx="784110" cy="4212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6FC6A7-C988-4AF8-A2B8-D419DEAF40EA}">
      <dsp:nvSpPr>
        <dsp:cNvPr id="0" name=""/>
        <dsp:cNvSpPr/>
      </dsp:nvSpPr>
      <dsp:spPr>
        <a:xfrm>
          <a:off x="581" y="0"/>
          <a:ext cx="2533068" cy="4474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Operational Data Platform</a:t>
          </a:r>
        </a:p>
      </dsp:txBody>
      <dsp:txXfrm>
        <a:off x="13687" y="13106"/>
        <a:ext cx="2506856" cy="421264"/>
      </dsp:txXfrm>
    </dsp:sp>
    <dsp:sp modelId="{DC392F5F-A171-4840-A9B1-8E9AFD5078DF}">
      <dsp:nvSpPr>
        <dsp:cNvPr id="0" name=""/>
        <dsp:cNvSpPr/>
      </dsp:nvSpPr>
      <dsp:spPr>
        <a:xfrm>
          <a:off x="290" y="492224"/>
          <a:ext cx="810322" cy="4474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Source</a:t>
          </a:r>
        </a:p>
      </dsp:txBody>
      <dsp:txXfrm>
        <a:off x="13396" y="505330"/>
        <a:ext cx="784110" cy="421264"/>
      </dsp:txXfrm>
    </dsp:sp>
    <dsp:sp modelId="{BCFF2E84-3F91-4495-A901-1FA9C36F7EE6}">
      <dsp:nvSpPr>
        <dsp:cNvPr id="0" name=""/>
        <dsp:cNvSpPr/>
      </dsp:nvSpPr>
      <dsp:spPr>
        <a:xfrm>
          <a:off x="290" y="984039"/>
          <a:ext cx="810322" cy="4474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DZ/LZ</a:t>
          </a:r>
        </a:p>
      </dsp:txBody>
      <dsp:txXfrm>
        <a:off x="13396" y="997145"/>
        <a:ext cx="784110" cy="421264"/>
      </dsp:txXfrm>
    </dsp:sp>
    <dsp:sp modelId="{CC909F03-0667-4509-8C59-187E3655845F}">
      <dsp:nvSpPr>
        <dsp:cNvPr id="0" name=""/>
        <dsp:cNvSpPr/>
      </dsp:nvSpPr>
      <dsp:spPr>
        <a:xfrm>
          <a:off x="878680" y="492224"/>
          <a:ext cx="1654678" cy="4474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Standard</a:t>
          </a:r>
        </a:p>
      </dsp:txBody>
      <dsp:txXfrm>
        <a:off x="891786" y="505330"/>
        <a:ext cx="1628466" cy="421264"/>
      </dsp:txXfrm>
    </dsp:sp>
    <dsp:sp modelId="{15B47E5A-6C95-4B86-8C3D-780143359908}">
      <dsp:nvSpPr>
        <dsp:cNvPr id="0" name=""/>
        <dsp:cNvSpPr/>
      </dsp:nvSpPr>
      <dsp:spPr>
        <a:xfrm>
          <a:off x="878680" y="984039"/>
          <a:ext cx="810322" cy="4474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Int Zone</a:t>
          </a:r>
        </a:p>
      </dsp:txBody>
      <dsp:txXfrm>
        <a:off x="891786" y="997145"/>
        <a:ext cx="784110" cy="421264"/>
      </dsp:txXfrm>
    </dsp:sp>
    <dsp:sp modelId="{9A887F67-D315-4102-B911-6090003E0729}">
      <dsp:nvSpPr>
        <dsp:cNvPr id="0" name=""/>
        <dsp:cNvSpPr/>
      </dsp:nvSpPr>
      <dsp:spPr>
        <a:xfrm>
          <a:off x="1723036" y="984039"/>
          <a:ext cx="810322" cy="4474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Pub Zone</a:t>
          </a:r>
        </a:p>
      </dsp:txBody>
      <dsp:txXfrm>
        <a:off x="1736142" y="997145"/>
        <a:ext cx="784110" cy="42126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1316C5-AA68-4DC5-85E9-A18D931FD807}">
      <dsp:nvSpPr>
        <dsp:cNvPr id="0" name=""/>
        <dsp:cNvSpPr/>
      </dsp:nvSpPr>
      <dsp:spPr>
        <a:xfrm>
          <a:off x="0" y="0"/>
          <a:ext cx="1371600" cy="36036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Data Consumption</a:t>
          </a:r>
        </a:p>
      </dsp:txBody>
      <dsp:txXfrm>
        <a:off x="0" y="0"/>
        <a:ext cx="1371600" cy="1081087"/>
      </dsp:txXfrm>
    </dsp:sp>
    <dsp:sp modelId="{63A150C9-287D-4514-9CD6-97B53551F1C1}">
      <dsp:nvSpPr>
        <dsp:cNvPr id="0" name=""/>
        <dsp:cNvSpPr/>
      </dsp:nvSpPr>
      <dsp:spPr>
        <a:xfrm>
          <a:off x="137159" y="1081395"/>
          <a:ext cx="1097280" cy="7079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a:t>Enterprise Performance Management </a:t>
          </a:r>
        </a:p>
      </dsp:txBody>
      <dsp:txXfrm>
        <a:off x="157895" y="1102131"/>
        <a:ext cx="1055808" cy="666496"/>
      </dsp:txXfrm>
    </dsp:sp>
    <dsp:sp modelId="{1DF6F1D6-1D46-464D-98DB-E27720601156}">
      <dsp:nvSpPr>
        <dsp:cNvPr id="0" name=""/>
        <dsp:cNvSpPr/>
      </dsp:nvSpPr>
      <dsp:spPr>
        <a:xfrm>
          <a:off x="137159" y="1898281"/>
          <a:ext cx="1097280" cy="7079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a:t>API</a:t>
          </a:r>
        </a:p>
      </dsp:txBody>
      <dsp:txXfrm>
        <a:off x="157895" y="1919017"/>
        <a:ext cx="1055808" cy="666496"/>
      </dsp:txXfrm>
    </dsp:sp>
    <dsp:sp modelId="{0DDE5578-2F2C-425F-9F5D-CC82289B5D30}">
      <dsp:nvSpPr>
        <dsp:cNvPr id="0" name=""/>
        <dsp:cNvSpPr/>
      </dsp:nvSpPr>
      <dsp:spPr>
        <a:xfrm>
          <a:off x="137159" y="2715167"/>
          <a:ext cx="1097280" cy="7079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a:t>End User</a:t>
          </a:r>
        </a:p>
      </dsp:txBody>
      <dsp:txXfrm>
        <a:off x="157895" y="2735903"/>
        <a:ext cx="1055808" cy="6664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panose="020B0503050203000203" pitchFamily="34" charset="0"/>
                <a:ea typeface="IBM Plex Sans" charset="0"/>
                <a:cs typeface="IBM Plex Sans" charset="0"/>
              </a:rPr>
              <a:t>IBM Consulting / Month XX, 2021 / © 2022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7369"/>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IBM Plex Sans"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dirty="0"/>
              <a:t>IBM Consulting / Month XX, 2021 / © 2022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914400" rtl="0" eaLnBrk="1" latinLnBrk="0" hangingPunct="1">
      <a:spcBef>
        <a:spcPts val="600"/>
      </a:spcBef>
      <a:defRPr sz="1000" b="0" i="0" kern="1200">
        <a:solidFill>
          <a:schemeClr val="bg1"/>
        </a:solidFill>
        <a:latin typeface="IBM Plex Sans" panose="020B0503050203000203" pitchFamily="34" charset="0"/>
        <a:ea typeface="+mn-ea"/>
        <a:cs typeface="+mn-cs"/>
      </a:defRPr>
    </a:lvl1pPr>
    <a:lvl2pPr marL="174625" indent="-169863" algn="l" defTabSz="914400" rtl="0" eaLnBrk="1" latinLnBrk="0" hangingPunct="1">
      <a:spcBef>
        <a:spcPts val="600"/>
      </a:spcBef>
      <a:buFont typeface="IBM Plex Sans"/>
      <a:buChar char="–"/>
      <a:tabLst/>
      <a:defRPr sz="1000" b="0" i="0" kern="1200">
        <a:solidFill>
          <a:schemeClr val="bg1"/>
        </a:solidFill>
        <a:latin typeface="IBM Plex Sans" panose="020B0503050203000203" pitchFamily="34" charset="0"/>
        <a:ea typeface="+mn-ea"/>
        <a:cs typeface="+mn-cs"/>
      </a:defRPr>
    </a:lvl2pPr>
    <a:lvl3pPr marL="347472" indent="-173736" algn="l" defTabSz="914400" rtl="0" eaLnBrk="1" latinLnBrk="0" hangingPunct="1">
      <a:spcBef>
        <a:spcPts val="600"/>
      </a:spcBef>
      <a:buFont typeface="Arial" panose="020B0604020202020204" pitchFamily="34" charset="0"/>
      <a:buChar char="•"/>
      <a:tabLst/>
      <a:defRPr sz="1000" b="0" i="0" kern="1200">
        <a:solidFill>
          <a:schemeClr val="bg1"/>
        </a:solidFill>
        <a:latin typeface="IBM Plex Sans" panose="020B0503050203000203" pitchFamily="34" charset="0"/>
        <a:ea typeface="+mn-ea"/>
        <a:cs typeface="+mn-cs"/>
      </a:defRPr>
    </a:lvl3pPr>
    <a:lvl4pPr marL="630936" indent="-173736" algn="l" defTabSz="914400" rtl="0" eaLnBrk="1" latinLnBrk="0" hangingPunct="1">
      <a:spcBef>
        <a:spcPts val="600"/>
      </a:spcBef>
      <a:buFont typeface="IBM Plex Sans"/>
      <a:buChar char="–"/>
      <a:tabLst/>
      <a:defRPr sz="1000" b="0" i="0" kern="1200">
        <a:solidFill>
          <a:schemeClr val="bg1"/>
        </a:solidFill>
        <a:latin typeface="IBM Plex Sans" panose="020B0503050203000203" pitchFamily="34" charset="0"/>
        <a:ea typeface="+mn-ea"/>
        <a:cs typeface="+mn-cs"/>
      </a:defRPr>
    </a:lvl4pPr>
    <a:lvl5pPr marL="174625" marR="0" indent="-169863" algn="l" defTabSz="914400" rtl="0" eaLnBrk="1" fontAlgn="base" latinLnBrk="0" hangingPunct="1">
      <a:lnSpc>
        <a:spcPct val="100000"/>
      </a:lnSpc>
      <a:spcBef>
        <a:spcPts val="600"/>
      </a:spcBef>
      <a:spcAft>
        <a:spcPct val="0"/>
      </a:spcAft>
      <a:buClr>
        <a:srgbClr val="000000"/>
      </a:buClr>
      <a:buSzTx/>
      <a:buFont typeface="IBM Plex Sans" charset="-120"/>
      <a:buChar char="»"/>
      <a:tabLst/>
      <a:defRPr sz="1000" b="0" i="0" kern="1200">
        <a:solidFill>
          <a:schemeClr val="bg1"/>
        </a:solidFill>
        <a:latin typeface="IBM Plex Sans" panose="020B050305020300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822450" y="228600"/>
            <a:ext cx="3213100" cy="1808163"/>
          </a:xfrm>
        </p:spPr>
      </p:sp>
      <p:sp>
        <p:nvSpPr>
          <p:cNvPr id="3" name="備忘稿版面配置區 2"/>
          <p:cNvSpPr>
            <a:spLocks noGrp="1"/>
          </p:cNvSpPr>
          <p:nvPr>
            <p:ph type="body" idx="1"/>
          </p:nvPr>
        </p:nvSpPr>
        <p:spPr/>
        <p:txBody>
          <a:bodyPr/>
          <a:lstStyle/>
          <a:p>
            <a:pPr marL="0" indent="0">
              <a:buNone/>
            </a:pPr>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9E71BA-00B5-4F1C-A443-44B293E28E4B}"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332955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err="1"/>
              <a:t>資料規格書對purview的需求</a:t>
            </a:r>
            <a:endParaRPr lang="en-TW"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14</a:t>
            </a:fld>
            <a:endParaRPr lang="en-US" dirty="0"/>
          </a:p>
        </p:txBody>
      </p:sp>
      <p:sp>
        <p:nvSpPr>
          <p:cNvPr id="5" name="Footer Placeholder 4"/>
          <p:cNvSpPr>
            <a:spLocks noGrp="1"/>
          </p:cNvSpPr>
          <p:nvPr>
            <p:ph type="ftr" sz="quarter" idx="4"/>
          </p:nvPr>
        </p:nvSpPr>
        <p:spPr/>
        <p:txBody>
          <a:bodyPr/>
          <a:lstStyle/>
          <a:p>
            <a:r>
              <a:rPr lang="en-US"/>
              <a:t>IBM Consulting / Month XX, 2021 / © 2022 IBM Corporation</a:t>
            </a:r>
            <a:endParaRPr lang="en-US" dirty="0"/>
          </a:p>
        </p:txBody>
      </p:sp>
    </p:spTree>
    <p:extLst>
      <p:ext uri="{BB962C8B-B14F-4D97-AF65-F5344CB8AC3E}">
        <p14:creationId xmlns:p14="http://schemas.microsoft.com/office/powerpoint/2010/main" val="2840766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TW" dirty="0"/>
              <a:t>Purview 與</a:t>
            </a:r>
            <a:r>
              <a:rPr lang="zh-TW" altLang="en-US" dirty="0"/>
              <a:t> </a:t>
            </a:r>
            <a:r>
              <a:rPr lang="en-US" altLang="zh-TW" dirty="0"/>
              <a:t>WKC</a:t>
            </a:r>
            <a:r>
              <a:rPr lang="zh-TW" altLang="en-US" dirty="0"/>
              <a:t> 差別</a:t>
            </a:r>
            <a:endParaRPr lang="en-TW"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15</a:t>
            </a:fld>
            <a:endParaRPr lang="en-US" dirty="0"/>
          </a:p>
        </p:txBody>
      </p:sp>
      <p:sp>
        <p:nvSpPr>
          <p:cNvPr id="5" name="Footer Placeholder 4"/>
          <p:cNvSpPr>
            <a:spLocks noGrp="1"/>
          </p:cNvSpPr>
          <p:nvPr>
            <p:ph type="ftr" sz="quarter" idx="4"/>
          </p:nvPr>
        </p:nvSpPr>
        <p:spPr/>
        <p:txBody>
          <a:bodyPr/>
          <a:lstStyle/>
          <a:p>
            <a:r>
              <a:rPr lang="en-US"/>
              <a:t>IBM Consulting / Month XX, 2021 / © 2022 IBM Corporation</a:t>
            </a:r>
            <a:endParaRPr lang="en-US" dirty="0"/>
          </a:p>
        </p:txBody>
      </p:sp>
    </p:spTree>
    <p:extLst>
      <p:ext uri="{BB962C8B-B14F-4D97-AF65-F5344CB8AC3E}">
        <p14:creationId xmlns:p14="http://schemas.microsoft.com/office/powerpoint/2010/main" val="959583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structions_4">
    <p:bg>
      <p:bgPr>
        <a:solidFill>
          <a:srgbClr val="061727"/>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3" y="192024"/>
            <a:ext cx="4142164" cy="4294632"/>
          </a:xfrm>
        </p:spPr>
        <p:txBody>
          <a:bodyPr/>
          <a:lstStyle>
            <a:lvl1pPr>
              <a:defRPr>
                <a:solidFill>
                  <a:schemeClr val="tx1"/>
                </a:solidFill>
                <a:latin typeface="IBM Plex Sans" panose="020B0503050203000203" pitchFamily="34" charset="0"/>
              </a:defRPr>
            </a:lvl1pPr>
          </a:lstStyle>
          <a:p>
            <a:r>
              <a:rPr lang="zh-TW" altLang="en-US"/>
              <a:t>按一下以編輯母片標題樣式</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4791456" y="192024"/>
            <a:ext cx="4123944" cy="4294632"/>
          </a:xfrm>
        </p:spPr>
        <p:txBody>
          <a:bodyPr/>
          <a:lstStyle>
            <a:lvl1pPr>
              <a:defRPr>
                <a:solidFill>
                  <a:srgbClr val="004144"/>
                </a:solidFill>
                <a:latin typeface="IBM Plex Sans" panose="020B0503050203000203" pitchFamily="34" charset="0"/>
              </a:defRPr>
            </a:lvl1pPr>
            <a:lvl2pPr>
              <a:buClrTx/>
              <a:defRPr>
                <a:solidFill>
                  <a:srgbClr val="004144"/>
                </a:solidFill>
                <a:latin typeface="IBM Plex Sans" panose="020B0503050203000203" pitchFamily="34" charset="0"/>
              </a:defRPr>
            </a:lvl2pPr>
            <a:lvl3pPr>
              <a:buClrTx/>
              <a:defRPr>
                <a:solidFill>
                  <a:srgbClr val="004144"/>
                </a:solidFill>
                <a:latin typeface="IBM Plex Sans" panose="020B0503050203000203" pitchFamily="34" charset="0"/>
              </a:defRPr>
            </a:lvl3pPr>
            <a:lvl4pPr>
              <a:buClrTx/>
              <a:defRPr>
                <a:solidFill>
                  <a:srgbClr val="004144"/>
                </a:solidFill>
                <a:latin typeface="IBM Plex Sans" panose="020B0503050203000203" pitchFamily="34" charset="0"/>
              </a:defRPr>
            </a:lvl4pPr>
            <a:lvl5pPr>
              <a:buClrTx/>
              <a:defRPr>
                <a:solidFill>
                  <a:srgbClr val="004144"/>
                </a:solidFill>
                <a:latin typeface="IBM Plex Sans" panose="020B0503050203000203" pitchFamily="34" charset="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17491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p:bg>
      <p:bgPr>
        <a:solidFill>
          <a:schemeClr val="accent6"/>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4294632"/>
          </a:xfrm>
        </p:spPr>
        <p:txBody>
          <a:bodyPr/>
          <a:lstStyle>
            <a:lvl1pPr>
              <a:defRPr>
                <a:solidFill>
                  <a:srgbClr val="FF8289"/>
                </a:solidFill>
              </a:defRPr>
            </a:lvl1pPr>
          </a:lstStyle>
          <a:p>
            <a:r>
              <a:rPr lang="zh-TW" altLang="en-US"/>
              <a:t>按一下以編輯母片標題樣式</a:t>
            </a:r>
            <a:endParaRPr lang="en-US" dirty="0"/>
          </a:p>
        </p:txBody>
      </p:sp>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a:extLst>
              <a:ext uri="{FF2B5EF4-FFF2-40B4-BE49-F238E27FC236}">
                <a16:creationId xmlns:a16="http://schemas.microsoft.com/office/drawing/2014/main" id="{2C7168DC-565F-F246-ABA8-93535A0D1733}"/>
              </a:ext>
            </a:extLst>
          </p:cNvPr>
          <p:cNvSpPr>
            <a:spLocks noGrp="1"/>
          </p:cNvSpPr>
          <p:nvPr>
            <p:ph type="sldNum" sz="quarter" idx="11"/>
          </p:nvPr>
        </p:nvSpPr>
        <p:spPr>
          <a:xfrm>
            <a:off x="7086601" y="4800600"/>
            <a:ext cx="1828732" cy="166687"/>
          </a:xfrm>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0393663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4_ibm sign-off">
    <p:bg>
      <p:bgPr>
        <a:solidFill>
          <a:srgbClr val="FDDC69"/>
        </a:solidFill>
        <a:effectLst/>
      </p:bgPr>
    </p:bg>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52C8D6DE-2CE7-E947-9247-F87B682C2CC6}"/>
              </a:ext>
            </a:extLst>
          </p:cNvPr>
          <p:cNvPicPr>
            <a:picLocks noChangeAspect="1"/>
          </p:cNvPicPr>
          <p:nvPr userDrawn="1"/>
        </p:nvPicPr>
        <p:blipFill rotWithShape="1">
          <a:blip r:embed="rId2"/>
          <a:srcRect r="100"/>
          <a:stretch/>
        </p:blipFill>
        <p:spPr>
          <a:xfrm>
            <a:off x="0" y="0"/>
            <a:ext cx="9144000" cy="5148643"/>
          </a:xfrm>
          <a:prstGeom prst="rect">
            <a:avLst/>
          </a:prstGeom>
        </p:spPr>
      </p:pic>
      <p:sp>
        <p:nvSpPr>
          <p:cNvPr id="3" name="Footer Placeholder"/>
          <p:cNvSpPr>
            <a:spLocks noGrp="1"/>
          </p:cNvSpPr>
          <p:nvPr>
            <p:ph type="ftr" sz="quarter" idx="10"/>
          </p:nvPr>
        </p:nvSpPr>
        <p:spPr/>
        <p:txBody>
          <a:bodyPr/>
          <a:lstStyle>
            <a:lvl1pPr>
              <a:defRPr>
                <a:solidFill>
                  <a:srgbClr val="061727"/>
                </a:solidFill>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rgbClr val="061727"/>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9935178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5_ibm sign-off">
    <p:bg>
      <p:bgPr>
        <a:solidFill>
          <a:srgbClr val="004144"/>
        </a:solidFill>
        <a:effectLst/>
      </p:bgPr>
    </p:bg>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F6BE1CFB-585F-E54A-BC0F-DA7354CD0342}"/>
              </a:ext>
            </a:extLst>
          </p:cNvPr>
          <p:cNvPicPr>
            <a:picLocks noChangeAspect="1"/>
          </p:cNvPicPr>
          <p:nvPr userDrawn="1"/>
        </p:nvPicPr>
        <p:blipFill rotWithShape="1">
          <a:blip r:embed="rId2"/>
          <a:srcRect r="100"/>
          <a:stretch/>
        </p:blipFill>
        <p:spPr>
          <a:xfrm>
            <a:off x="0" y="0"/>
            <a:ext cx="9144000" cy="5148643"/>
          </a:xfrm>
          <a:prstGeom prst="rect">
            <a:avLst/>
          </a:prstGeom>
        </p:spPr>
      </p:pic>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5582368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6_ibm sign-off">
    <p:bg>
      <p:bgPr>
        <a:solidFill>
          <a:srgbClr val="061727"/>
        </a:solidFill>
        <a:effectLst/>
      </p:bgPr>
    </p:bg>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9B72F51E-8289-334D-A340-6D64ECEF34EB}"/>
              </a:ext>
            </a:extLst>
          </p:cNvPr>
          <p:cNvPicPr>
            <a:picLocks noChangeAspect="1"/>
          </p:cNvPicPr>
          <p:nvPr userDrawn="1"/>
        </p:nvPicPr>
        <p:blipFill rotWithShape="1">
          <a:blip r:embed="rId2"/>
          <a:srcRect r="100"/>
          <a:stretch/>
        </p:blipFill>
        <p:spPr>
          <a:xfrm>
            <a:off x="0" y="0"/>
            <a:ext cx="9144000" cy="5148643"/>
          </a:xfrm>
          <a:prstGeom prst="rect">
            <a:avLst/>
          </a:prstGeom>
        </p:spPr>
      </p:pic>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265935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7_ibm sign-off">
    <p:bg>
      <p:bgPr>
        <a:solidFill>
          <a:schemeClr val="accent6"/>
        </a:solidFill>
        <a:effectLst/>
      </p:bgPr>
    </p:bg>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9EF55A0B-DFE5-E341-9CD1-262F93958EDD}"/>
              </a:ext>
            </a:extLst>
          </p:cNvPr>
          <p:cNvPicPr>
            <a:picLocks noChangeAspect="1"/>
          </p:cNvPicPr>
          <p:nvPr userDrawn="1"/>
        </p:nvPicPr>
        <p:blipFill rotWithShape="1">
          <a:blip r:embed="rId2"/>
          <a:srcRect r="100"/>
          <a:stretch/>
        </p:blipFill>
        <p:spPr>
          <a:xfrm>
            <a:off x="0" y="0"/>
            <a:ext cx="9144000" cy="5148643"/>
          </a:xfrm>
          <a:prstGeom prst="rect">
            <a:avLst/>
          </a:prstGeom>
        </p:spPr>
      </p:pic>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2994339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ibm sign-off">
    <p:bg>
      <p:bgPr>
        <a:solidFill>
          <a:srgbClr val="BAE6FF"/>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a:solidFill>
                  <a:srgbClr val="061727"/>
                </a:solidFill>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rgbClr val="061727"/>
                </a:solidFill>
              </a:defRPr>
            </a:lvl1pPr>
          </a:lstStyle>
          <a:p>
            <a:fld id="{59395FB3-9C97-154F-86B2-7E381B951268}" type="slidenum">
              <a:rPr lang="en-US" smtClean="0"/>
              <a:pPr/>
              <a:t>‹#›</a:t>
            </a:fld>
            <a:endParaRPr lang="en-US" dirty="0"/>
          </a:p>
        </p:txBody>
      </p:sp>
      <p:pic>
        <p:nvPicPr>
          <p:cNvPr id="5" name="Picture 4">
            <a:extLst>
              <a:ext uri="{FF2B5EF4-FFF2-40B4-BE49-F238E27FC236}">
                <a16:creationId xmlns:a16="http://schemas.microsoft.com/office/drawing/2014/main" id="{2A8BD43F-0F6A-CE45-9425-8FC9F587B5F5}"/>
              </a:ext>
            </a:extLst>
          </p:cNvPr>
          <p:cNvPicPr>
            <a:picLocks noChangeAspect="1"/>
          </p:cNvPicPr>
          <p:nvPr userDrawn="1"/>
        </p:nvPicPr>
        <p:blipFill>
          <a:blip r:embed="rId2"/>
          <a:stretch>
            <a:fillRect/>
          </a:stretch>
        </p:blipFill>
        <p:spPr>
          <a:xfrm>
            <a:off x="4219099" y="1703070"/>
            <a:ext cx="705803" cy="1737360"/>
          </a:xfrm>
          <a:prstGeom prst="rect">
            <a:avLst/>
          </a:prstGeom>
        </p:spPr>
      </p:pic>
    </p:spTree>
    <p:extLst>
      <p:ext uri="{BB962C8B-B14F-4D97-AF65-F5344CB8AC3E}">
        <p14:creationId xmlns:p14="http://schemas.microsoft.com/office/powerpoint/2010/main" val="40388240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7_ibm sign-off">
    <p:bg>
      <p:bgPr>
        <a:solidFill>
          <a:srgbClr val="FDDC69"/>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a:solidFill>
                  <a:srgbClr val="061727"/>
                </a:solidFill>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rgbClr val="061727"/>
                </a:solidFill>
              </a:defRPr>
            </a:lvl1pPr>
          </a:lstStyle>
          <a:p>
            <a:fld id="{59395FB3-9C97-154F-86B2-7E381B951268}" type="slidenum">
              <a:rPr lang="en-US" smtClean="0"/>
              <a:pPr/>
              <a:t>‹#›</a:t>
            </a:fld>
            <a:endParaRPr lang="en-US" dirty="0"/>
          </a:p>
        </p:txBody>
      </p:sp>
      <p:pic>
        <p:nvPicPr>
          <p:cNvPr id="5" name="Picture 4">
            <a:extLst>
              <a:ext uri="{FF2B5EF4-FFF2-40B4-BE49-F238E27FC236}">
                <a16:creationId xmlns:a16="http://schemas.microsoft.com/office/drawing/2014/main" id="{EF57D2D4-C2AF-CF4C-A019-9A1DB96F0363}"/>
              </a:ext>
            </a:extLst>
          </p:cNvPr>
          <p:cNvPicPr>
            <a:picLocks noChangeAspect="1"/>
          </p:cNvPicPr>
          <p:nvPr userDrawn="1"/>
        </p:nvPicPr>
        <p:blipFill>
          <a:blip r:embed="rId2"/>
          <a:stretch>
            <a:fillRect/>
          </a:stretch>
        </p:blipFill>
        <p:spPr>
          <a:xfrm>
            <a:off x="4221104" y="1703070"/>
            <a:ext cx="701791" cy="1737360"/>
          </a:xfrm>
          <a:prstGeom prst="rect">
            <a:avLst/>
          </a:prstGeom>
        </p:spPr>
      </p:pic>
    </p:spTree>
    <p:extLst>
      <p:ext uri="{BB962C8B-B14F-4D97-AF65-F5344CB8AC3E}">
        <p14:creationId xmlns:p14="http://schemas.microsoft.com/office/powerpoint/2010/main" val="110173738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9_ibm sign-off">
    <p:bg>
      <p:bgPr>
        <a:solidFill>
          <a:srgbClr val="004144"/>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a:extLst>
              <a:ext uri="{FF2B5EF4-FFF2-40B4-BE49-F238E27FC236}">
                <a16:creationId xmlns:a16="http://schemas.microsoft.com/office/drawing/2014/main" id="{2BCEA970-1547-9148-A952-798155CB80DB}"/>
              </a:ext>
            </a:extLst>
          </p:cNvPr>
          <p:cNvPicPr>
            <a:picLocks noChangeAspect="1"/>
          </p:cNvPicPr>
          <p:nvPr userDrawn="1"/>
        </p:nvPicPr>
        <p:blipFill>
          <a:blip r:embed="rId2"/>
          <a:stretch>
            <a:fillRect/>
          </a:stretch>
        </p:blipFill>
        <p:spPr>
          <a:xfrm>
            <a:off x="4219644" y="1703070"/>
            <a:ext cx="704713" cy="1737360"/>
          </a:xfrm>
          <a:prstGeom prst="rect">
            <a:avLst/>
          </a:prstGeom>
        </p:spPr>
      </p:pic>
    </p:spTree>
    <p:extLst>
      <p:ext uri="{BB962C8B-B14F-4D97-AF65-F5344CB8AC3E}">
        <p14:creationId xmlns:p14="http://schemas.microsoft.com/office/powerpoint/2010/main" val="49636668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1_ibm sign-off">
    <p:bg>
      <p:bgPr>
        <a:solidFill>
          <a:srgbClr val="06172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a:extLst>
              <a:ext uri="{FF2B5EF4-FFF2-40B4-BE49-F238E27FC236}">
                <a16:creationId xmlns:a16="http://schemas.microsoft.com/office/drawing/2014/main" id="{FFCC3911-6E31-E34A-961A-9992323FE288}"/>
              </a:ext>
            </a:extLst>
          </p:cNvPr>
          <p:cNvPicPr>
            <a:picLocks noChangeAspect="1"/>
          </p:cNvPicPr>
          <p:nvPr userDrawn="1"/>
        </p:nvPicPr>
        <p:blipFill>
          <a:blip r:embed="rId2"/>
          <a:stretch>
            <a:fillRect/>
          </a:stretch>
        </p:blipFill>
        <p:spPr>
          <a:xfrm>
            <a:off x="4219099" y="1703070"/>
            <a:ext cx="705803" cy="1737360"/>
          </a:xfrm>
          <a:prstGeom prst="rect">
            <a:avLst/>
          </a:prstGeom>
        </p:spPr>
      </p:pic>
    </p:spTree>
    <p:extLst>
      <p:ext uri="{BB962C8B-B14F-4D97-AF65-F5344CB8AC3E}">
        <p14:creationId xmlns:p14="http://schemas.microsoft.com/office/powerpoint/2010/main" val="196362344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0_ibm sign-off">
    <p:bg>
      <p:bgPr>
        <a:solidFill>
          <a:schemeClr val="accent6"/>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a:extLst>
              <a:ext uri="{FF2B5EF4-FFF2-40B4-BE49-F238E27FC236}">
                <a16:creationId xmlns:a16="http://schemas.microsoft.com/office/drawing/2014/main" id="{E155059E-0B39-2442-B127-A062ACB182AF}"/>
              </a:ext>
            </a:extLst>
          </p:cNvPr>
          <p:cNvPicPr>
            <a:picLocks noChangeAspect="1"/>
          </p:cNvPicPr>
          <p:nvPr userDrawn="1"/>
        </p:nvPicPr>
        <p:blipFill>
          <a:blip r:embed="rId2"/>
          <a:stretch>
            <a:fillRect/>
          </a:stretch>
        </p:blipFill>
        <p:spPr>
          <a:xfrm>
            <a:off x="4221105" y="1703070"/>
            <a:ext cx="701791" cy="1737360"/>
          </a:xfrm>
          <a:prstGeom prst="rect">
            <a:avLst/>
          </a:prstGeom>
        </p:spPr>
      </p:pic>
    </p:spTree>
    <p:extLst>
      <p:ext uri="{BB962C8B-B14F-4D97-AF65-F5344CB8AC3E}">
        <p14:creationId xmlns:p14="http://schemas.microsoft.com/office/powerpoint/2010/main" val="2681546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ibm sign-off">
    <p:bg>
      <p:bgPr>
        <a:solidFill>
          <a:srgbClr val="0043CE"/>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6" name="Picture" descr="IBM 8-bar logo">
            <a:extLst>
              <a:ext uri="{FF2B5EF4-FFF2-40B4-BE49-F238E27FC236}">
                <a16:creationId xmlns:a16="http://schemas.microsoft.com/office/drawing/2014/main" id="{7E3E470F-4DDB-BB41-9049-2DF651CB0F3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25954" y="2315617"/>
            <a:ext cx="1292095" cy="512269"/>
          </a:xfrm>
          <a:prstGeom prst="rect">
            <a:avLst/>
          </a:prstGeom>
        </p:spPr>
      </p:pic>
    </p:spTree>
    <p:extLst>
      <p:ext uri="{BB962C8B-B14F-4D97-AF65-F5344CB8AC3E}">
        <p14:creationId xmlns:p14="http://schemas.microsoft.com/office/powerpoint/2010/main" val="517528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_2">
    <p:bg>
      <p:bgPr>
        <a:solidFill>
          <a:srgbClr val="FDDC69"/>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4294632"/>
          </a:xfrm>
        </p:spPr>
        <p:txBody>
          <a:bodyPr/>
          <a:lstStyle>
            <a:lvl1pPr>
              <a:defRPr>
                <a:solidFill>
                  <a:srgbClr val="004144"/>
                </a:solidFill>
              </a:defRPr>
            </a:lvl1pPr>
          </a:lstStyle>
          <a:p>
            <a:r>
              <a:rPr lang="zh-TW" altLang="en-US"/>
              <a:t>按一下以編輯母片標題樣式</a:t>
            </a:r>
            <a:endParaRPr lang="en-US" dirty="0"/>
          </a:p>
        </p:txBody>
      </p:sp>
      <p:sp>
        <p:nvSpPr>
          <p:cNvPr id="3" name="Footer Placeholder"/>
          <p:cNvSpPr>
            <a:spLocks noGrp="1"/>
          </p:cNvSpPr>
          <p:nvPr>
            <p:ph type="ftr" sz="quarter" idx="10"/>
          </p:nvPr>
        </p:nvSpPr>
        <p:spPr/>
        <p:txBody>
          <a:bodyPr/>
          <a:lstStyle/>
          <a:p>
            <a:r>
              <a:rPr lang="en-US">
                <a:solidFill>
                  <a:srgbClr val="061727"/>
                </a:solidFill>
              </a:rPr>
              <a:t>IBM Consulting / © 2023 IBM Corporation</a:t>
            </a:r>
            <a:endParaRPr lang="en-US" dirty="0">
              <a:solidFill>
                <a:srgbClr val="061727"/>
              </a:solidFill>
            </a:endParaRPr>
          </a:p>
        </p:txBody>
      </p:sp>
      <p:sp>
        <p:nvSpPr>
          <p:cNvPr id="4" name="Slide Number Placeholder">
            <a:extLst>
              <a:ext uri="{FF2B5EF4-FFF2-40B4-BE49-F238E27FC236}">
                <a16:creationId xmlns:a16="http://schemas.microsoft.com/office/drawing/2014/main" id="{6DFECF11-2751-3446-9AC1-3AC92F38203A}"/>
              </a:ext>
            </a:extLst>
          </p:cNvPr>
          <p:cNvSpPr>
            <a:spLocks noGrp="1"/>
          </p:cNvSpPr>
          <p:nvPr>
            <p:ph type="sldNum" sz="quarter" idx="11"/>
          </p:nvPr>
        </p:nvSpPr>
        <p:spPr>
          <a:xfrm>
            <a:off x="7086601" y="4800600"/>
            <a:ext cx="1828732" cy="166687"/>
          </a:xfrm>
        </p:spPr>
        <p:txBody>
          <a:bodyPr/>
          <a:lstStyle>
            <a:lvl1pPr>
              <a:defRPr>
                <a:solidFill>
                  <a:srgbClr val="061727"/>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858413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title, text (1/4), blank (3/4)">
    <p:bg>
      <p:bgPr>
        <a:solidFill>
          <a:schemeClr val="tx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2234" y="192024"/>
            <a:ext cx="4142232" cy="804672"/>
          </a:xfrm>
        </p:spPr>
        <p:txBody>
          <a:bodyPr/>
          <a:lstStyle>
            <a:lvl1pPr>
              <a:defRPr>
                <a:solidFill>
                  <a:schemeClr val="bg1"/>
                </a:solidFill>
              </a:defRPr>
            </a:lvl1pPr>
          </a:lstStyle>
          <a:p>
            <a:r>
              <a:rPr lang="en-US"/>
              <a:t>Click to edit Master title style</a:t>
            </a:r>
            <a:endParaRPr lang="en-US" dirty="0"/>
          </a:p>
        </p:txBody>
      </p:sp>
      <p:sp>
        <p:nvSpPr>
          <p:cNvPr id="6" name="Text Placeholder"/>
          <p:cNvSpPr>
            <a:spLocks noGrp="1"/>
          </p:cNvSpPr>
          <p:nvPr>
            <p:ph type="body" sz="quarter" idx="12"/>
          </p:nvPr>
        </p:nvSpPr>
        <p:spPr>
          <a:xfrm>
            <a:off x="229616" y="1251822"/>
            <a:ext cx="1837944" cy="32522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5276373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graphs and grids 1">
    <p:bg>
      <p:bgPr>
        <a:solidFill>
          <a:schemeClr val="tx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2234" y="192024"/>
            <a:ext cx="4142232" cy="804672"/>
          </a:xfrm>
        </p:spPr>
        <p:txBody>
          <a:bodyPr/>
          <a:lstStyle>
            <a:lvl1pPr>
              <a:defRPr>
                <a:solidFill>
                  <a:schemeClr val="bg1"/>
                </a:solidFill>
              </a:defRPr>
            </a:lvl1pPr>
          </a:lstStyle>
          <a:p>
            <a:r>
              <a:rPr lang="en-US"/>
              <a:t>Click to edit Master title style</a:t>
            </a:r>
            <a:endParaRPr lang="en-US" dirty="0"/>
          </a:p>
        </p:txBody>
      </p:sp>
      <p:sp>
        <p:nvSpPr>
          <p:cNvPr id="6" name="Text Placeholder"/>
          <p:cNvSpPr>
            <a:spLocks noGrp="1"/>
          </p:cNvSpPr>
          <p:nvPr>
            <p:ph type="body" sz="quarter" idx="12"/>
          </p:nvPr>
        </p:nvSpPr>
        <p:spPr>
          <a:xfrm>
            <a:off x="229616" y="1251822"/>
            <a:ext cx="1837944" cy="32522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5507984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graphs and grids 2">
    <p:bg>
      <p:bgPr>
        <a:solidFill>
          <a:schemeClr val="tx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804672"/>
          </a:xfrm>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608665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空白頁請用這張">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FA87AC49-0F8A-8643-8364-C03FFE6763BF}"/>
              </a:ext>
            </a:extLst>
          </p:cNvPr>
          <p:cNvSpPr>
            <a:spLocks noGrp="1"/>
          </p:cNvSpPr>
          <p:nvPr>
            <p:ph type="sldNum" sz="quarter" idx="10"/>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5186467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3_3-3_Title and Content">
    <p:spTree>
      <p:nvGrpSpPr>
        <p:cNvPr id="1" name=""/>
        <p:cNvGrpSpPr/>
        <p:nvPr/>
      </p:nvGrpSpPr>
      <p:grpSpPr>
        <a:xfrm>
          <a:off x="0" y="0"/>
          <a:ext cx="0" cy="0"/>
          <a:chOff x="0" y="0"/>
          <a:chExt cx="0" cy="0"/>
        </a:xfrm>
      </p:grpSpPr>
      <p:sp>
        <p:nvSpPr>
          <p:cNvPr id="21" name="Text Placeholder 23"/>
          <p:cNvSpPr>
            <a:spLocks noGrp="1"/>
          </p:cNvSpPr>
          <p:nvPr>
            <p:ph type="body" sz="quarter" idx="14" hasCustomPrompt="1"/>
          </p:nvPr>
        </p:nvSpPr>
        <p:spPr>
          <a:xfrm>
            <a:off x="285750" y="4589145"/>
            <a:ext cx="4114800" cy="285750"/>
          </a:xfrm>
        </p:spPr>
        <p:txBody>
          <a:bodyPr vert="horz" lIns="0" tIns="0" rIns="0" bIns="0" rtlCol="0" anchor="b">
            <a:noAutofit/>
          </a:bodyPr>
          <a:lstStyle>
            <a:lvl1pPr>
              <a:defRPr lang="en-US" sz="500" dirty="0" smtClean="0">
                <a:solidFill>
                  <a:schemeClr val="tx1">
                    <a:alpha val="70000"/>
                  </a:schemeClr>
                </a:solidFill>
              </a:defRPr>
            </a:lvl1pPr>
          </a:lstStyle>
          <a:p>
            <a:pPr lvl="0"/>
            <a:r>
              <a:rPr lang="en-US"/>
              <a:t>Source: Edit source here</a:t>
            </a:r>
          </a:p>
        </p:txBody>
      </p:sp>
      <p:sp>
        <p:nvSpPr>
          <p:cNvPr id="6" name="Rectangle 5">
            <a:extLst>
              <a:ext uri="{FF2B5EF4-FFF2-40B4-BE49-F238E27FC236}">
                <a16:creationId xmlns:a16="http://schemas.microsoft.com/office/drawing/2014/main" id="{71E581AA-9F79-3545-9E6B-74EB6F45F49C}"/>
              </a:ext>
            </a:extLst>
          </p:cNvPr>
          <p:cNvSpPr/>
          <p:nvPr userDrawn="1"/>
        </p:nvSpPr>
        <p:spPr>
          <a:xfrm rot="16200000">
            <a:off x="-1075016" y="1073823"/>
            <a:ext cx="2228849" cy="81205"/>
          </a:xfrm>
          <a:prstGeom prst="rect">
            <a:avLst/>
          </a:prstGeom>
          <a:solidFill>
            <a:srgbClr val="57585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50" tIns="28575" rIns="57150" bIns="28575" numCol="1" spcCol="0" rtlCol="0" fromWordArt="0" anchor="t" anchorCtr="0" forceAA="0" compatLnSpc="1">
            <a:prstTxWarp prst="textNoShape">
              <a:avLst/>
            </a:prstTxWarp>
            <a:noAutofit/>
          </a:bodyPr>
          <a:lstStyle/>
          <a:p>
            <a:pPr algn="l"/>
            <a:endParaRPr lang="en-TW" sz="1250">
              <a:latin typeface="IBM Plex Sans" panose="020B0503050000000000" pitchFamily="34" charset="0"/>
            </a:endParaRPr>
          </a:p>
        </p:txBody>
      </p:sp>
      <p:sp>
        <p:nvSpPr>
          <p:cNvPr id="8" name="Rectangle 7">
            <a:extLst>
              <a:ext uri="{FF2B5EF4-FFF2-40B4-BE49-F238E27FC236}">
                <a16:creationId xmlns:a16="http://schemas.microsoft.com/office/drawing/2014/main" id="{C8D76A5F-7038-6843-83DD-1CC2DF986517}"/>
              </a:ext>
            </a:extLst>
          </p:cNvPr>
          <p:cNvSpPr/>
          <p:nvPr userDrawn="1"/>
        </p:nvSpPr>
        <p:spPr>
          <a:xfrm rot="16200000">
            <a:off x="-1446493" y="3616998"/>
            <a:ext cx="2971800" cy="81205"/>
          </a:xfrm>
          <a:prstGeom prst="rect">
            <a:avLst/>
          </a:prstGeom>
          <a:solidFill>
            <a:srgbClr val="D615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50" tIns="28575" rIns="57150" bIns="28575" numCol="1" spcCol="0" rtlCol="0" fromWordArt="0" anchor="t" anchorCtr="0" forceAA="0" compatLnSpc="1">
            <a:prstTxWarp prst="textNoShape">
              <a:avLst/>
            </a:prstTxWarp>
            <a:noAutofit/>
          </a:bodyPr>
          <a:lstStyle/>
          <a:p>
            <a:pPr algn="l"/>
            <a:endParaRPr lang="en-TW" sz="1250">
              <a:latin typeface="IBM Plex Sans" panose="020B0503050000000000" pitchFamily="34" charset="0"/>
            </a:endParaRPr>
          </a:p>
        </p:txBody>
      </p:sp>
      <p:sp>
        <p:nvSpPr>
          <p:cNvPr id="10" name="Multiply 9">
            <a:extLst>
              <a:ext uri="{FF2B5EF4-FFF2-40B4-BE49-F238E27FC236}">
                <a16:creationId xmlns:a16="http://schemas.microsoft.com/office/drawing/2014/main" id="{E5279FAB-F441-3543-868B-8BA50ACF807A}"/>
              </a:ext>
            </a:extLst>
          </p:cNvPr>
          <p:cNvSpPr/>
          <p:nvPr userDrawn="1"/>
        </p:nvSpPr>
        <p:spPr>
          <a:xfrm>
            <a:off x="8372475" y="4886339"/>
            <a:ext cx="114300" cy="14287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50" tIns="28575" rIns="57150" bIns="28575" numCol="1" spcCol="0" rtlCol="0" fromWordArt="0" anchor="t" anchorCtr="0" forceAA="0" compatLnSpc="1">
            <a:prstTxWarp prst="textNoShape">
              <a:avLst/>
            </a:prstTxWarp>
            <a:noAutofit/>
          </a:bodyPr>
          <a:lstStyle/>
          <a:p>
            <a:pPr algn="l"/>
            <a:endParaRPr lang="en-TW" sz="1250">
              <a:ln>
                <a:solidFill>
                  <a:sysClr val="windowText" lastClr="000000"/>
                </a:solidFill>
              </a:ln>
              <a:latin typeface="IBM Plex Sans" panose="020B0503050000000000" pitchFamily="34" charset="0"/>
            </a:endParaRPr>
          </a:p>
        </p:txBody>
      </p:sp>
      <p:sp>
        <p:nvSpPr>
          <p:cNvPr id="14" name="Title 1">
            <a:extLst>
              <a:ext uri="{FF2B5EF4-FFF2-40B4-BE49-F238E27FC236}">
                <a16:creationId xmlns:a16="http://schemas.microsoft.com/office/drawing/2014/main" id="{F80DD9E2-15A4-6945-A757-E2FD78AE1830}"/>
              </a:ext>
            </a:extLst>
          </p:cNvPr>
          <p:cNvSpPr>
            <a:spLocks noGrp="1"/>
          </p:cNvSpPr>
          <p:nvPr>
            <p:ph type="title" hasCustomPrompt="1"/>
          </p:nvPr>
        </p:nvSpPr>
        <p:spPr>
          <a:xfrm>
            <a:off x="285750" y="337185"/>
            <a:ext cx="8572500" cy="491490"/>
          </a:xfrm>
        </p:spPr>
        <p:txBody>
          <a:bodyPr anchor="ctr">
            <a:noAutofit/>
          </a:bodyPr>
          <a:lstStyle>
            <a:lvl1pPr>
              <a:defRPr>
                <a:solidFill>
                  <a:schemeClr val="tx1"/>
                </a:solidFill>
                <a:latin typeface="IBM Plex Sans" charset="0"/>
                <a:ea typeface="IBM Plex Sans" charset="0"/>
                <a:cs typeface="IBM Plex Sans" charset="0"/>
              </a:defRPr>
            </a:lvl1pPr>
          </a:lstStyle>
          <a:p>
            <a:r>
              <a:rPr lang="en-US"/>
              <a:t>Click to edit Master title style</a:t>
            </a:r>
          </a:p>
        </p:txBody>
      </p:sp>
      <p:sp>
        <p:nvSpPr>
          <p:cNvPr id="16" name="Text Placeholder 4">
            <a:extLst>
              <a:ext uri="{FF2B5EF4-FFF2-40B4-BE49-F238E27FC236}">
                <a16:creationId xmlns:a16="http://schemas.microsoft.com/office/drawing/2014/main" id="{B09268F0-5C6E-614A-BFED-681469ADE1F4}"/>
              </a:ext>
            </a:extLst>
          </p:cNvPr>
          <p:cNvSpPr>
            <a:spLocks noGrp="1"/>
          </p:cNvSpPr>
          <p:nvPr>
            <p:ph type="body" sz="quarter" idx="11"/>
          </p:nvPr>
        </p:nvSpPr>
        <p:spPr>
          <a:xfrm>
            <a:off x="285750" y="165735"/>
            <a:ext cx="4114800" cy="171450"/>
          </a:xfrm>
        </p:spPr>
        <p:txBody>
          <a:bodyPr lIns="0" tIns="0" r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a:t>Click to edit Master text styles</a:t>
            </a:r>
          </a:p>
        </p:txBody>
      </p:sp>
      <p:sp>
        <p:nvSpPr>
          <p:cNvPr id="17" name="Content Placeholder 7">
            <a:extLst>
              <a:ext uri="{FF2B5EF4-FFF2-40B4-BE49-F238E27FC236}">
                <a16:creationId xmlns:a16="http://schemas.microsoft.com/office/drawing/2014/main" id="{687F9DCF-47BA-AD42-B230-3A0F4D3DAC53}"/>
              </a:ext>
            </a:extLst>
          </p:cNvPr>
          <p:cNvSpPr>
            <a:spLocks noGrp="1"/>
          </p:cNvSpPr>
          <p:nvPr>
            <p:ph sz="quarter" idx="15"/>
          </p:nvPr>
        </p:nvSpPr>
        <p:spPr>
          <a:xfrm>
            <a:off x="285750" y="1000125"/>
            <a:ext cx="8572500" cy="3589020"/>
          </a:xfrm>
        </p:spPr>
        <p:txBody>
          <a:bodyPr/>
          <a:lstStyle>
            <a:lvl1pPr>
              <a:defRPr>
                <a:latin typeface="IBM Plex Sans" panose="020B0503050203000203" pitchFamily="34" charset="77"/>
                <a:ea typeface="Microsoft JhengHei" panose="020B0604030504040204" pitchFamily="34" charset="-120"/>
              </a:defRPr>
            </a:lvl1pPr>
            <a:lvl2pPr>
              <a:defRPr>
                <a:latin typeface="IBM Plex Sans" panose="020B0503050203000203" pitchFamily="34" charset="77"/>
                <a:ea typeface="Microsoft JhengHei" panose="020B0604030504040204" pitchFamily="34" charset="-120"/>
              </a:defRPr>
            </a:lvl2pPr>
            <a:lvl3pPr>
              <a:defRPr>
                <a:latin typeface="IBM Plex Sans" panose="020B0503050203000203" pitchFamily="34" charset="77"/>
                <a:ea typeface="Microsoft JhengHei" panose="020B0604030504040204" pitchFamily="34" charset="-120"/>
              </a:defRPr>
            </a:lvl3pPr>
            <a:lvl4pPr>
              <a:defRPr>
                <a:latin typeface="IBM Plex Sans" panose="020B0503050203000203" pitchFamily="34" charset="77"/>
                <a:ea typeface="Microsoft JhengHei" panose="020B0604030504040204" pitchFamily="34" charset="-120"/>
              </a:defRPr>
            </a:lvl4pPr>
            <a:lvl5pPr>
              <a:defRPr>
                <a:latin typeface="IBM Plex Sans" panose="020B0503050203000203" pitchFamily="34" charset="77"/>
                <a:ea typeface="Microsoft JhengHei" panose="020B0604030504040204" pitchFamily="34" charset="-12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pic>
        <p:nvPicPr>
          <p:cNvPr id="11" name="Picture 2">
            <a:extLst>
              <a:ext uri="{FF2B5EF4-FFF2-40B4-BE49-F238E27FC236}">
                <a16:creationId xmlns:a16="http://schemas.microsoft.com/office/drawing/2014/main" id="{F27BC15F-AFE8-8546-9835-01F58E88D01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73798" y="4867372"/>
            <a:ext cx="470102" cy="180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5159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535242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vider_3">
    <p:bg>
      <p:bgPr>
        <a:solidFill>
          <a:srgbClr val="BAE6FF"/>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4294632"/>
          </a:xfrm>
        </p:spPr>
        <p:txBody>
          <a:bodyPr/>
          <a:lstStyle>
            <a:lvl1pPr>
              <a:defRPr>
                <a:solidFill>
                  <a:srgbClr val="0043CE"/>
                </a:solidFill>
              </a:defRPr>
            </a:lvl1pPr>
          </a:lstStyle>
          <a:p>
            <a:r>
              <a:rPr lang="zh-TW" altLang="en-US"/>
              <a:t>按一下以編輯母片標題樣式</a:t>
            </a:r>
            <a:endParaRPr lang="en-US" dirty="0"/>
          </a:p>
        </p:txBody>
      </p:sp>
      <p:sp>
        <p:nvSpPr>
          <p:cNvPr id="3" name="Footer Placeholder"/>
          <p:cNvSpPr>
            <a:spLocks noGrp="1"/>
          </p:cNvSpPr>
          <p:nvPr>
            <p:ph type="ftr" sz="quarter" idx="10"/>
          </p:nvPr>
        </p:nvSpPr>
        <p:spPr/>
        <p:txBody>
          <a:bodyPr/>
          <a:lstStyle/>
          <a:p>
            <a:r>
              <a:rPr lang="en-US">
                <a:solidFill>
                  <a:srgbClr val="061727"/>
                </a:solidFill>
              </a:rPr>
              <a:t>IBM Consulting / © 2023 IBM Corporation</a:t>
            </a:r>
            <a:endParaRPr lang="en-US" dirty="0">
              <a:solidFill>
                <a:srgbClr val="061727"/>
              </a:solidFill>
            </a:endParaRPr>
          </a:p>
        </p:txBody>
      </p:sp>
      <p:sp>
        <p:nvSpPr>
          <p:cNvPr id="6" name="Slide Number Placeholder">
            <a:extLst>
              <a:ext uri="{FF2B5EF4-FFF2-40B4-BE49-F238E27FC236}">
                <a16:creationId xmlns:a16="http://schemas.microsoft.com/office/drawing/2014/main" id="{A834F920-A343-1645-AFF5-73971CCF1CC0}"/>
              </a:ext>
            </a:extLst>
          </p:cNvPr>
          <p:cNvSpPr>
            <a:spLocks noGrp="1"/>
          </p:cNvSpPr>
          <p:nvPr>
            <p:ph type="sldNum" sz="quarter" idx="11"/>
          </p:nvPr>
        </p:nvSpPr>
        <p:spPr>
          <a:xfrm>
            <a:off x="7086601" y="4800600"/>
            <a:ext cx="1828732" cy="166687"/>
          </a:xfrm>
        </p:spPr>
        <p:txBody>
          <a:bodyPr/>
          <a:lstStyle>
            <a:lvl1pPr>
              <a:defRPr>
                <a:solidFill>
                  <a:srgbClr val="061727"/>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81323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vider (with page contents)">
    <p:bg>
      <p:bgPr>
        <a:solidFill>
          <a:srgbClr val="004144"/>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800100"/>
          </a:xfrm>
        </p:spPr>
        <p:txBody>
          <a:bodyPr/>
          <a:lstStyle>
            <a:lvl1pPr>
              <a:defRPr>
                <a:solidFill>
                  <a:srgbClr val="FDDC69"/>
                </a:solidFill>
              </a:defRPr>
            </a:lvl1pPr>
          </a:lstStyle>
          <a:p>
            <a:r>
              <a:rPr lang="zh-TW" altLang="en-US"/>
              <a:t>按一下以編輯母片標題樣式</a:t>
            </a:r>
            <a:endParaRPr lang="en-US" dirty="0"/>
          </a:p>
        </p:txBody>
      </p:sp>
      <p:sp>
        <p:nvSpPr>
          <p:cNvPr id="8" name="Text Placeholder 1"/>
          <p:cNvSpPr>
            <a:spLocks noGrp="1"/>
          </p:cNvSpPr>
          <p:nvPr>
            <p:ph type="body" sz="quarter" idx="13"/>
          </p:nvPr>
        </p:nvSpPr>
        <p:spPr>
          <a:xfrm>
            <a:off x="219456" y="1251822"/>
            <a:ext cx="4123944" cy="3252216"/>
          </a:xfrm>
        </p:spPr>
        <p:txBody>
          <a:bodyPr/>
          <a:lstStyle>
            <a:lvl1pPr>
              <a:spcBef>
                <a:spcPts val="0"/>
              </a:spcBef>
              <a:defRPr>
                <a:solidFill>
                  <a:srgbClr val="FDDC69"/>
                </a:solidFill>
              </a:defRPr>
            </a:lvl1pPr>
            <a:lvl2pPr marL="0" indent="0">
              <a:spcBef>
                <a:spcPts val="0"/>
              </a:spcBef>
              <a:buNone/>
              <a:defRPr>
                <a:solidFill>
                  <a:srgbClr val="FDDC69"/>
                </a:solidFill>
              </a:defRPr>
            </a:lvl2pPr>
            <a:lvl3pPr marL="0" indent="0">
              <a:spcBef>
                <a:spcPts val="0"/>
              </a:spcBef>
              <a:buNone/>
              <a:tabLst/>
              <a:defRPr>
                <a:solidFill>
                  <a:srgbClr val="FDDC69"/>
                </a:solidFill>
              </a:defRPr>
            </a:lvl3pPr>
            <a:lvl4pPr marL="0" indent="0">
              <a:spcBef>
                <a:spcPts val="0"/>
              </a:spcBef>
              <a:buNone/>
              <a:tabLst/>
              <a:defRPr>
                <a:solidFill>
                  <a:srgbClr val="FDDC69"/>
                </a:solidFill>
              </a:defRPr>
            </a:lvl4pPr>
            <a:lvl5pPr marL="0" indent="0">
              <a:spcBef>
                <a:spcPts val="0"/>
              </a:spcBef>
              <a:buNone/>
              <a:tabLst/>
              <a:defRPr>
                <a:solidFill>
                  <a:srgbClr val="FDDC69"/>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6" name="Text Placeholder 2"/>
          <p:cNvSpPr>
            <a:spLocks noGrp="1"/>
          </p:cNvSpPr>
          <p:nvPr>
            <p:ph type="body" sz="quarter" idx="12"/>
          </p:nvPr>
        </p:nvSpPr>
        <p:spPr>
          <a:xfrm>
            <a:off x="4791456" y="1251822"/>
            <a:ext cx="4123944" cy="3252216"/>
          </a:xfrm>
        </p:spPr>
        <p:txBody>
          <a:bodyPr/>
          <a:lstStyle>
            <a:lvl1pPr>
              <a:spcBef>
                <a:spcPts val="0"/>
              </a:spcBef>
              <a:defRPr>
                <a:solidFill>
                  <a:srgbClr val="FDDC69"/>
                </a:solidFill>
              </a:defRPr>
            </a:lvl1pPr>
            <a:lvl2pPr marL="0" indent="0">
              <a:spcBef>
                <a:spcPts val="0"/>
              </a:spcBef>
              <a:buNone/>
              <a:defRPr>
                <a:solidFill>
                  <a:srgbClr val="FDDC69"/>
                </a:solidFill>
              </a:defRPr>
            </a:lvl2pPr>
            <a:lvl3pPr marL="0" indent="0">
              <a:spcBef>
                <a:spcPts val="0"/>
              </a:spcBef>
              <a:buNone/>
              <a:tabLst/>
              <a:defRPr>
                <a:solidFill>
                  <a:srgbClr val="FDDC69"/>
                </a:solidFill>
              </a:defRPr>
            </a:lvl3pPr>
            <a:lvl4pPr marL="0" indent="0">
              <a:spcBef>
                <a:spcPts val="0"/>
              </a:spcBef>
              <a:buNone/>
              <a:tabLst/>
              <a:defRPr>
                <a:solidFill>
                  <a:srgbClr val="FDDC69"/>
                </a:solidFill>
              </a:defRPr>
            </a:lvl4pPr>
            <a:lvl5pPr marL="0" indent="0">
              <a:spcBef>
                <a:spcPts val="0"/>
              </a:spcBef>
              <a:buNone/>
              <a:tabLst/>
              <a:defRPr>
                <a:solidFill>
                  <a:srgbClr val="FDDC69"/>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05377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_divider">
    <p:bg>
      <p:bgPr>
        <a:solidFill>
          <a:srgbClr val="061727"/>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4294632"/>
          </a:xfrm>
        </p:spPr>
        <p:txBody>
          <a:bodyPr/>
          <a:lstStyle>
            <a:lvl1pPr>
              <a:defRPr>
                <a:solidFill>
                  <a:srgbClr val="FDDC69"/>
                </a:solidFill>
              </a:defRPr>
            </a:lvl1pPr>
          </a:lstStyle>
          <a:p>
            <a:r>
              <a:rPr lang="zh-TW" altLang="en-US"/>
              <a:t>按一下以編輯母片標題樣式</a:t>
            </a:r>
            <a:endParaRPr lang="en-US" dirty="0"/>
          </a:p>
        </p:txBody>
      </p:sp>
      <p:sp>
        <p:nvSpPr>
          <p:cNvPr id="7" name="Slide Number Placeholder">
            <a:extLst>
              <a:ext uri="{FF2B5EF4-FFF2-40B4-BE49-F238E27FC236}">
                <a16:creationId xmlns:a16="http://schemas.microsoft.com/office/drawing/2014/main" id="{CE286825-FCAF-7045-BBEA-1616E1DDF3CB}"/>
              </a:ext>
            </a:extLst>
          </p:cNvPr>
          <p:cNvSpPr txBox="1">
            <a:spLocks/>
          </p:cNvSpPr>
          <p:nvPr userDrawn="1"/>
        </p:nvSpPr>
        <p:spPr>
          <a:xfrm>
            <a:off x="7239001" y="4953000"/>
            <a:ext cx="1828732" cy="166687"/>
          </a:xfrm>
          <a:prstGeom prst="rect">
            <a:avLst/>
          </a:prstGeom>
        </p:spPr>
        <p:txBody>
          <a:bodyPr vert="horz" lIns="0" tIns="0" rIns="0" bIns="0" rtlCol="0" anchor="ctr"/>
          <a:lstStyle>
            <a:defPPr>
              <a:defRPr lang="en-US"/>
            </a:defPPr>
            <a:lvl1pPr marL="0" algn="r" defTabSz="685983" rtl="0" eaLnBrk="1" latinLnBrk="0" hangingPunct="1">
              <a:defRPr sz="600" kern="1200">
                <a:solidFill>
                  <a:srgbClr val="061727"/>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fld id="{59395FB3-9C97-154F-86B2-7E381B951268}" type="slidenum">
              <a:rPr lang="en-US" smtClean="0"/>
              <a:pPr/>
              <a:t>‹#›</a:t>
            </a:fld>
            <a:endParaRPr lang="en-US" dirty="0"/>
          </a:p>
        </p:txBody>
      </p:sp>
      <p:sp>
        <p:nvSpPr>
          <p:cNvPr id="8" name="Footer Placeholder 4">
            <a:extLst>
              <a:ext uri="{FF2B5EF4-FFF2-40B4-BE49-F238E27FC236}">
                <a16:creationId xmlns:a16="http://schemas.microsoft.com/office/drawing/2014/main" id="{646BCEFB-978B-404D-86F3-181B87EF495B}"/>
              </a:ext>
            </a:extLst>
          </p:cNvPr>
          <p:cNvSpPr>
            <a:spLocks noGrp="1"/>
          </p:cNvSpPr>
          <p:nvPr>
            <p:ph type="ftr" sz="quarter" idx="10"/>
          </p:nvPr>
        </p:nvSpPr>
        <p:spPr>
          <a:xfrm>
            <a:off x="228666" y="4800600"/>
            <a:ext cx="4114735" cy="166687"/>
          </a:xfrm>
        </p:spPr>
        <p:txBody>
          <a:bodyPr/>
          <a:lstStyle/>
          <a:p>
            <a:r>
              <a:rPr lang="en-US"/>
              <a:t>IBM Consulting / © 2023 IBM Corporation</a:t>
            </a:r>
            <a:endParaRPr lang="en-US" dirty="0"/>
          </a:p>
        </p:txBody>
      </p:sp>
      <p:sp>
        <p:nvSpPr>
          <p:cNvPr id="9" name="Slide Number Placeholder 5">
            <a:extLst>
              <a:ext uri="{FF2B5EF4-FFF2-40B4-BE49-F238E27FC236}">
                <a16:creationId xmlns:a16="http://schemas.microsoft.com/office/drawing/2014/main" id="{CFE81F95-D7EA-914F-990C-5D9891CB7EE3}"/>
              </a:ext>
            </a:extLst>
          </p:cNvPr>
          <p:cNvSpPr>
            <a:spLocks noGrp="1"/>
          </p:cNvSpPr>
          <p:nvPr>
            <p:ph type="sldNum" sz="quarter" idx="11"/>
          </p:nvPr>
        </p:nvSpPr>
        <p:spPr>
          <a:xfrm>
            <a:off x="7086601" y="4800600"/>
            <a:ext cx="1828732" cy="166687"/>
          </a:xfrm>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20460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act, number">
    <p:bg>
      <p:bgPr>
        <a:solidFill>
          <a:srgbClr val="FDDC69"/>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solidFill>
                  <a:srgbClr val="004144"/>
                </a:solidFill>
              </a:defRPr>
            </a:lvl1pPr>
          </a:lstStyle>
          <a:p>
            <a:r>
              <a:rPr lang="zh-TW" altLang="en-US"/>
              <a:t>按一下以編輯母片標題樣式</a:t>
            </a:r>
            <a:endParaRPr lang="en-US" dirty="0"/>
          </a:p>
        </p:txBody>
      </p:sp>
      <p:sp>
        <p:nvSpPr>
          <p:cNvPr id="6" name="Text Placeholder"/>
          <p:cNvSpPr>
            <a:spLocks noGrp="1"/>
          </p:cNvSpPr>
          <p:nvPr>
            <p:ph type="body" sz="quarter" idx="12"/>
          </p:nvPr>
        </p:nvSpPr>
        <p:spPr>
          <a:xfrm>
            <a:off x="137160" y="617838"/>
            <a:ext cx="4206240" cy="3877962"/>
          </a:xfrm>
        </p:spPr>
        <p:txBody>
          <a:bodyPr/>
          <a:lstStyle>
            <a:lvl1pPr>
              <a:lnSpc>
                <a:spcPct val="90000"/>
              </a:lnSpc>
              <a:defRPr sz="9600" b="1" i="0">
                <a:solidFill>
                  <a:srgbClr val="004144"/>
                </a:solidFill>
                <a:latin typeface="IBM Plex Sans" panose="020B0503050203000203" pitchFamily="34" charset="0"/>
              </a:defRPr>
            </a:lvl1pPr>
          </a:lstStyle>
          <a:p>
            <a:pPr lvl="0"/>
            <a:r>
              <a:rPr lang="zh-TW" altLang="en-US"/>
              <a:t>按一下以編輯母片文字樣式</a:t>
            </a:r>
          </a:p>
        </p:txBody>
      </p:sp>
      <p:sp>
        <p:nvSpPr>
          <p:cNvPr id="3" name="Footer Placeholder"/>
          <p:cNvSpPr>
            <a:spLocks noGrp="1"/>
          </p:cNvSpPr>
          <p:nvPr>
            <p:ph type="ftr" sz="quarter" idx="10"/>
          </p:nvPr>
        </p:nvSpPr>
        <p:spPr/>
        <p:txBody>
          <a:bodyPr/>
          <a:lstStyle>
            <a:lvl1pPr>
              <a:defRPr>
                <a:solidFill>
                  <a:srgbClr val="061727"/>
                </a:solidFill>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rgbClr val="061727"/>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5759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act, number, half-image (bleeds)">
    <p:bg>
      <p:bgPr>
        <a:solidFill>
          <a:srgbClr val="BAE6FF"/>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solidFill>
                  <a:srgbClr val="061727"/>
                </a:solidFill>
              </a:defRPr>
            </a:lvl1pPr>
          </a:lstStyle>
          <a:p>
            <a:r>
              <a:rPr lang="zh-TW" altLang="en-US"/>
              <a:t>按一下以編輯母片標題樣式</a:t>
            </a:r>
            <a:endParaRPr lang="en-US" dirty="0"/>
          </a:p>
        </p:txBody>
      </p:sp>
      <p:sp>
        <p:nvSpPr>
          <p:cNvPr id="6" name="Text Placeholder"/>
          <p:cNvSpPr>
            <a:spLocks noGrp="1"/>
          </p:cNvSpPr>
          <p:nvPr>
            <p:ph type="body" sz="quarter" idx="12"/>
          </p:nvPr>
        </p:nvSpPr>
        <p:spPr>
          <a:xfrm>
            <a:off x="137160" y="716692"/>
            <a:ext cx="4206240" cy="3779108"/>
          </a:xfrm>
        </p:spPr>
        <p:txBody>
          <a:bodyPr/>
          <a:lstStyle>
            <a:lvl1pPr>
              <a:lnSpc>
                <a:spcPct val="90000"/>
              </a:lnSpc>
              <a:defRPr sz="9600" b="1" i="0">
                <a:solidFill>
                  <a:srgbClr val="061727"/>
                </a:solidFill>
                <a:latin typeface="IBM Plex Sans" panose="020B0503050203000203" pitchFamily="34" charset="0"/>
              </a:defRPr>
            </a:lvl1pPr>
          </a:lstStyle>
          <a:p>
            <a:pPr lvl="0"/>
            <a:r>
              <a:rPr lang="zh-TW" altLang="en-US"/>
              <a:t>按一下以編輯母片文字樣式</a:t>
            </a:r>
          </a:p>
        </p:txBody>
      </p:sp>
      <p:sp>
        <p:nvSpPr>
          <p:cNvPr id="4" name="Slide Number Placeholder"/>
          <p:cNvSpPr>
            <a:spLocks noGrp="1"/>
          </p:cNvSpPr>
          <p:nvPr>
            <p:ph type="sldNum" sz="quarter" idx="11"/>
          </p:nvPr>
        </p:nvSpPr>
        <p:spPr/>
        <p:txBody>
          <a:bodyPr/>
          <a:lstStyle>
            <a:lvl1pPr>
              <a:defRPr>
                <a:solidFill>
                  <a:srgbClr val="061727"/>
                </a:solidFill>
              </a:defRPr>
            </a:lvl1p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lvl1pPr>
              <a:defRPr>
                <a:solidFill>
                  <a:srgbClr val="061727"/>
                </a:solidFill>
              </a:defRPr>
            </a:lvl1pPr>
          </a:lstStyle>
          <a:p>
            <a:r>
              <a:rPr lang="en-US"/>
              <a:t>IBM Consulting / © 2023 IBM Corporation</a:t>
            </a:r>
            <a:endParaRPr lang="en-US" dirty="0"/>
          </a:p>
        </p:txBody>
      </p:sp>
      <p:sp>
        <p:nvSpPr>
          <p:cNvPr id="8" name="Picture Placeholder 8">
            <a:extLst>
              <a:ext uri="{FF2B5EF4-FFF2-40B4-BE49-F238E27FC236}">
                <a16:creationId xmlns:a16="http://schemas.microsoft.com/office/drawing/2014/main" id="{1CEEFC5D-51ED-3048-A31F-05498447E967}"/>
              </a:ext>
            </a:extLst>
          </p:cNvPr>
          <p:cNvSpPr>
            <a:spLocks noGrp="1"/>
          </p:cNvSpPr>
          <p:nvPr>
            <p:ph type="pic" sz="quarter" idx="16"/>
          </p:nvPr>
        </p:nvSpPr>
        <p:spPr>
          <a:xfrm>
            <a:off x="4572000" y="0"/>
            <a:ext cx="4572000" cy="5143500"/>
          </a:xfrm>
        </p:spPr>
        <p:txBody>
          <a:bodyPr/>
          <a:lstStyle/>
          <a:p>
            <a:r>
              <a:rPr lang="zh-TW" altLang="en-US"/>
              <a:t>按一下圖示以新增圖片</a:t>
            </a:r>
            <a:endParaRPr lang="en-US"/>
          </a:p>
        </p:txBody>
      </p:sp>
    </p:spTree>
    <p:extLst>
      <p:ext uri="{BB962C8B-B14F-4D97-AF65-F5344CB8AC3E}">
        <p14:creationId xmlns:p14="http://schemas.microsoft.com/office/powerpoint/2010/main" val="1768128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text">
    <p:bg>
      <p:bgPr>
        <a:solidFill>
          <a:schemeClr val="accent6"/>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0" i="0">
                <a:solidFill>
                  <a:srgbClr val="BAE6FF"/>
                </a:solidFill>
                <a:latin typeface="IBM Plex Sans" panose="020B0503050203000203" pitchFamily="34" charset="0"/>
              </a:defRPr>
            </a:lvl1pPr>
          </a:lstStyle>
          <a:p>
            <a:r>
              <a:rPr lang="zh-TW" altLang="en-US"/>
              <a:t>按一下以編輯母片標題樣式</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011237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p:bg>
      <p:bgPr>
        <a:solidFill>
          <a:srgbClr val="004144"/>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3" y="192024"/>
            <a:ext cx="5562535" cy="4294632"/>
          </a:xfrm>
        </p:spPr>
        <p:txBody>
          <a:bodyPr/>
          <a:lstStyle/>
          <a:p>
            <a:r>
              <a:rPr lang="zh-TW" altLang="en-US"/>
              <a:t>按一下以編輯母片標題樣式</a:t>
            </a:r>
            <a:endParaRPr lang="en-US" dirty="0"/>
          </a:p>
        </p:txBody>
      </p:sp>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77631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ack box) over image(s)">
    <p:bg>
      <p:bgPr>
        <a:solidFill>
          <a:schemeClr val="tx1"/>
        </a:solidFill>
        <a:effectLst/>
      </p:bgPr>
    </p:bg>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636A40D3-FF27-0B43-B509-93782312913A}"/>
              </a:ext>
            </a:extLst>
          </p:cNvPr>
          <p:cNvSpPr>
            <a:spLocks noGrp="1"/>
          </p:cNvSpPr>
          <p:nvPr>
            <p:ph type="pic" sz="quarter" idx="16"/>
          </p:nvPr>
        </p:nvSpPr>
        <p:spPr>
          <a:xfrm>
            <a:off x="0" y="0"/>
            <a:ext cx="9144000" cy="5143500"/>
          </a:xfrm>
        </p:spPr>
        <p:txBody>
          <a:bodyPr/>
          <a:lstStyle/>
          <a:p>
            <a:r>
              <a:rPr lang="zh-TW" altLang="en-US"/>
              <a:t>按一下圖示以新增圖片</a:t>
            </a:r>
            <a:endParaRPr lang="en-US"/>
          </a:p>
        </p:txBody>
      </p:sp>
      <p:sp>
        <p:nvSpPr>
          <p:cNvPr id="6" name="Text Placeholder"/>
          <p:cNvSpPr>
            <a:spLocks noGrp="1"/>
          </p:cNvSpPr>
          <p:nvPr>
            <p:ph type="body" sz="quarter" idx="12"/>
          </p:nvPr>
        </p:nvSpPr>
        <p:spPr>
          <a:xfrm>
            <a:off x="-3" y="2619632"/>
            <a:ext cx="2792630" cy="2523868"/>
          </a:xfrm>
          <a:solidFill>
            <a:srgbClr val="061727"/>
          </a:solidFill>
        </p:spPr>
        <p:txBody>
          <a:bodyPr lIns="219456" tIns="201168" rIns="228600" bIns="228600"/>
          <a:lstStyle>
            <a:lvl1pPr>
              <a:buClr>
                <a:schemeClr val="bg1"/>
              </a:buClr>
              <a:defRPr>
                <a:solidFill>
                  <a:schemeClr val="tx1"/>
                </a:solidFill>
              </a:defRPr>
            </a:lvl1pPr>
            <a:lvl2pPr>
              <a:buClrTx/>
              <a:defRPr sz="1000">
                <a:solidFill>
                  <a:schemeClr val="tx1"/>
                </a:solidFill>
              </a:defRPr>
            </a:lvl2pPr>
            <a:lvl3pPr>
              <a:buClrTx/>
              <a:defRPr sz="1000">
                <a:solidFill>
                  <a:schemeClr val="tx1"/>
                </a:solidFill>
              </a:defRPr>
            </a:lvl3pPr>
            <a:lvl4pPr>
              <a:buClrTx/>
              <a:defRPr sz="1000">
                <a:solidFill>
                  <a:schemeClr val="tx1"/>
                </a:solidFill>
              </a:defRPr>
            </a:lvl4pPr>
            <a:lvl5pPr>
              <a:buClrTx/>
              <a:defRPr sz="1000">
                <a:solidFill>
                  <a:schemeClr val="tx1"/>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3"/>
            <a:ext cx="4143375" cy="4294187"/>
          </a:xfrm>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199832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804672"/>
          </a:xfrm>
        </p:spPr>
        <p:txBody>
          <a:bodyPr/>
          <a:lstStyle/>
          <a:p>
            <a:r>
              <a:rPr lang="zh-TW" altLang="en-US"/>
              <a:t>按一下以編輯母片標題樣式</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Content Placeholder"/>
          <p:cNvSpPr>
            <a:spLocks noGrp="1"/>
          </p:cNvSpPr>
          <p:nvPr>
            <p:ph sz="quarter" idx="13"/>
          </p:nvPr>
        </p:nvSpPr>
        <p:spPr>
          <a:xfrm>
            <a:off x="2514600" y="1243584"/>
            <a:ext cx="6400800" cy="325221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74951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_thirds_imag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B3C580E1-37E1-9843-BACF-EAD7C46090D9}"/>
              </a:ext>
            </a:extLst>
          </p:cNvPr>
          <p:cNvSpPr>
            <a:spLocks noGrp="1"/>
          </p:cNvSpPr>
          <p:nvPr>
            <p:ph type="pic" sz="quarter" idx="16"/>
          </p:nvPr>
        </p:nvSpPr>
        <p:spPr>
          <a:xfrm>
            <a:off x="0" y="1295400"/>
            <a:ext cx="9144000" cy="3848100"/>
          </a:xfrm>
        </p:spPr>
        <p:txBody>
          <a:bodyPr/>
          <a:lstStyle/>
          <a:p>
            <a:r>
              <a:rPr lang="zh-TW" altLang="en-US"/>
              <a:t>按一下圖示以新增圖片</a:t>
            </a:r>
            <a:endParaRPr lang="en-US"/>
          </a:p>
        </p:txBody>
      </p:sp>
      <p:sp>
        <p:nvSpPr>
          <p:cNvPr id="2" name="Title"/>
          <p:cNvSpPr>
            <a:spLocks noGrp="1"/>
          </p:cNvSpPr>
          <p:nvPr>
            <p:ph type="title"/>
          </p:nvPr>
        </p:nvSpPr>
        <p:spPr>
          <a:xfrm>
            <a:off x="0" y="0"/>
            <a:ext cx="9144000" cy="1276350"/>
          </a:xfrm>
          <a:solidFill>
            <a:srgbClr val="004144"/>
          </a:solidFill>
        </p:spPr>
        <p:txBody>
          <a:bodyPr lIns="210312" tIns="201168" rIns="228600" bIns="228600"/>
          <a:lstStyle>
            <a:lvl1pPr>
              <a:defRPr>
                <a:solidFill>
                  <a:schemeClr val="tx1"/>
                </a:solidFill>
              </a:defRPr>
            </a:lvl1pPr>
          </a:lstStyle>
          <a:p>
            <a:r>
              <a:rPr lang="zh-TW" altLang="en-US"/>
              <a:t>按一下以編輯母片標題樣式</a:t>
            </a:r>
            <a:endParaRPr lang="en-US" dirty="0"/>
          </a:p>
        </p:txBody>
      </p:sp>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454109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text">
    <p:bg>
      <p:bgPr>
        <a:solidFill>
          <a:schemeClr val="tx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4294632"/>
          </a:xfrm>
        </p:spPr>
        <p:txBody>
          <a:bodyPr/>
          <a:lstStyle>
            <a:lvl1pPr>
              <a:defRPr>
                <a:solidFill>
                  <a:srgbClr val="004144"/>
                </a:solidFill>
              </a:defRPr>
            </a:lvl1pPr>
          </a:lstStyle>
          <a:p>
            <a:r>
              <a:rPr lang="zh-TW" altLang="en-US"/>
              <a:t>按一下以編輯母片標題樣式</a:t>
            </a:r>
            <a:endParaRPr lang="en-US" dirty="0"/>
          </a:p>
        </p:txBody>
      </p:sp>
      <p:sp>
        <p:nvSpPr>
          <p:cNvPr id="6" name="Text Placeholder"/>
          <p:cNvSpPr>
            <a:spLocks noGrp="1"/>
          </p:cNvSpPr>
          <p:nvPr>
            <p:ph type="body" sz="quarter" idx="12"/>
          </p:nvPr>
        </p:nvSpPr>
        <p:spPr>
          <a:xfrm>
            <a:off x="4799694" y="200262"/>
            <a:ext cx="4123944" cy="4294632"/>
          </a:xfrm>
        </p:spPr>
        <p:txBody>
          <a:bodyPr/>
          <a:lstStyle>
            <a:lvl1pPr>
              <a:defRPr>
                <a:solidFill>
                  <a:srgbClr val="004144"/>
                </a:solidFill>
              </a:defRPr>
            </a:lvl1pPr>
            <a:lvl2pPr>
              <a:defRPr>
                <a:solidFill>
                  <a:srgbClr val="004144"/>
                </a:solidFill>
              </a:defRPr>
            </a:lvl2pPr>
            <a:lvl3pPr>
              <a:defRPr>
                <a:solidFill>
                  <a:srgbClr val="004144"/>
                </a:solidFill>
              </a:defRPr>
            </a:lvl3pPr>
            <a:lvl4pPr>
              <a:defRPr>
                <a:solidFill>
                  <a:srgbClr val="004144"/>
                </a:solidFill>
              </a:defRPr>
            </a:lvl4pPr>
            <a:lvl5pPr>
              <a:defRPr>
                <a:solidFill>
                  <a:srgbClr val="004144"/>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81301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text (two columns)">
    <p:bg>
      <p:bgPr>
        <a:solidFill>
          <a:schemeClr val="tx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804672"/>
          </a:xfrm>
        </p:spPr>
        <p:txBody>
          <a:bodyPr/>
          <a:lstStyle>
            <a:lvl1pPr>
              <a:defRPr>
                <a:solidFill>
                  <a:srgbClr val="004144"/>
                </a:solidFill>
              </a:defRPr>
            </a:lvl1pPr>
          </a:lstStyle>
          <a:p>
            <a:r>
              <a:rPr lang="zh-TW" altLang="en-US"/>
              <a:t>按一下以編輯母片標題樣式</a:t>
            </a:r>
            <a:endParaRPr lang="en-US" dirty="0"/>
          </a:p>
        </p:txBody>
      </p:sp>
      <p:sp>
        <p:nvSpPr>
          <p:cNvPr id="8" name="Text Placeholder 1"/>
          <p:cNvSpPr>
            <a:spLocks noGrp="1"/>
          </p:cNvSpPr>
          <p:nvPr>
            <p:ph type="body" sz="quarter" idx="13"/>
          </p:nvPr>
        </p:nvSpPr>
        <p:spPr>
          <a:xfrm>
            <a:off x="227694" y="1251822"/>
            <a:ext cx="4123944" cy="3252216"/>
          </a:xfrm>
        </p:spPr>
        <p:txBody>
          <a:bodyPr/>
          <a:lstStyle>
            <a:lvl1pPr>
              <a:defRPr>
                <a:solidFill>
                  <a:srgbClr val="004144"/>
                </a:solidFill>
              </a:defRPr>
            </a:lvl1pPr>
            <a:lvl2pPr>
              <a:defRPr>
                <a:solidFill>
                  <a:srgbClr val="004144"/>
                </a:solidFill>
              </a:defRPr>
            </a:lvl2pPr>
            <a:lvl3pPr>
              <a:defRPr>
                <a:solidFill>
                  <a:srgbClr val="004144"/>
                </a:solidFill>
              </a:defRPr>
            </a:lvl3pPr>
            <a:lvl4pPr>
              <a:defRPr>
                <a:solidFill>
                  <a:srgbClr val="004144"/>
                </a:solidFill>
              </a:defRPr>
            </a:lvl4pPr>
            <a:lvl5pPr>
              <a:defRPr>
                <a:solidFill>
                  <a:srgbClr val="004144"/>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6" name="Text Placeholder 2"/>
          <p:cNvSpPr>
            <a:spLocks noGrp="1"/>
          </p:cNvSpPr>
          <p:nvPr>
            <p:ph type="body" sz="quarter" idx="12"/>
          </p:nvPr>
        </p:nvSpPr>
        <p:spPr>
          <a:xfrm>
            <a:off x="4799695" y="1251822"/>
            <a:ext cx="4123876" cy="3252216"/>
          </a:xfrm>
        </p:spPr>
        <p:txBody>
          <a:bodyPr/>
          <a:lstStyle>
            <a:lvl1pPr>
              <a:defRPr>
                <a:solidFill>
                  <a:srgbClr val="004144"/>
                </a:solidFill>
              </a:defRPr>
            </a:lvl1pPr>
            <a:lvl2pPr>
              <a:defRPr>
                <a:solidFill>
                  <a:srgbClr val="004144"/>
                </a:solidFill>
              </a:defRPr>
            </a:lvl2pPr>
            <a:lvl3pPr>
              <a:defRPr>
                <a:solidFill>
                  <a:srgbClr val="004144"/>
                </a:solidFill>
              </a:defRPr>
            </a:lvl3pPr>
            <a:lvl4pPr>
              <a:defRPr>
                <a:solidFill>
                  <a:srgbClr val="004144"/>
                </a:solidFill>
              </a:defRPr>
            </a:lvl4pPr>
            <a:lvl5pPr>
              <a:defRPr>
                <a:solidFill>
                  <a:srgbClr val="004144"/>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Footer Placeholder">
            <a:extLst>
              <a:ext uri="{FF2B5EF4-FFF2-40B4-BE49-F238E27FC236}">
                <a16:creationId xmlns:a16="http://schemas.microsoft.com/office/drawing/2014/main" id="{0D67B234-6187-7347-BC06-5FC5F91DF2A2}"/>
              </a:ext>
            </a:extLst>
          </p:cNvPr>
          <p:cNvSpPr>
            <a:spLocks noGrp="1"/>
          </p:cNvSpPr>
          <p:nvPr>
            <p:ph type="ftr" sz="quarter" idx="10"/>
          </p:nvPr>
        </p:nvSpPr>
        <p:spPr>
          <a:xfrm>
            <a:off x="228666" y="4800600"/>
            <a:ext cx="4114735" cy="166687"/>
          </a:xfrm>
        </p:spPr>
        <p:txBody>
          <a:bodyPr/>
          <a:lstStyle>
            <a:lvl1pPr>
              <a:defRPr>
                <a:solidFill>
                  <a:schemeClr val="bg1"/>
                </a:solidFill>
              </a:defRPr>
            </a:lvl1pPr>
          </a:lstStyle>
          <a:p>
            <a:r>
              <a:rPr lang="en-US"/>
              <a:t>IBM Consulting / © 2023 IBM Corporation</a:t>
            </a:r>
            <a:endParaRPr lang="en-US" dirty="0"/>
          </a:p>
        </p:txBody>
      </p:sp>
      <p:sp>
        <p:nvSpPr>
          <p:cNvPr id="9" name="Slide Number Placeholder">
            <a:extLst>
              <a:ext uri="{FF2B5EF4-FFF2-40B4-BE49-F238E27FC236}">
                <a16:creationId xmlns:a16="http://schemas.microsoft.com/office/drawing/2014/main" id="{8E538475-F717-BC4D-8C90-255C724DF160}"/>
              </a:ext>
            </a:extLst>
          </p:cNvPr>
          <p:cNvSpPr>
            <a:spLocks noGrp="1"/>
          </p:cNvSpPr>
          <p:nvPr>
            <p:ph type="sldNum" sz="quarter" idx="11"/>
          </p:nvPr>
        </p:nvSpPr>
        <p:spPr>
          <a:xfrm>
            <a:off x="7086601" y="4800600"/>
            <a:ext cx="1828732" cy="166687"/>
          </a:xfrm>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437521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text (four columns)">
    <p:bg>
      <p:bgPr>
        <a:solidFill>
          <a:schemeClr val="tx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804672"/>
          </a:xfrm>
        </p:spPr>
        <p:txBody>
          <a:bodyPr/>
          <a:lstStyle>
            <a:lvl1pPr>
              <a:defRPr>
                <a:solidFill>
                  <a:srgbClr val="004144"/>
                </a:solidFill>
              </a:defRPr>
            </a:lvl1pPr>
          </a:lstStyle>
          <a:p>
            <a:r>
              <a:rPr lang="zh-TW" altLang="en-US"/>
              <a:t>按一下以編輯母片標題樣式</a:t>
            </a:r>
            <a:endParaRPr lang="en-US" dirty="0"/>
          </a:p>
        </p:txBody>
      </p:sp>
      <p:sp>
        <p:nvSpPr>
          <p:cNvPr id="6" name="Text Placeholder 1"/>
          <p:cNvSpPr>
            <a:spLocks noGrp="1"/>
          </p:cNvSpPr>
          <p:nvPr>
            <p:ph type="body" sz="quarter" idx="12"/>
          </p:nvPr>
        </p:nvSpPr>
        <p:spPr>
          <a:xfrm>
            <a:off x="219456" y="1251822"/>
            <a:ext cx="1837944" cy="3252216"/>
          </a:xfrm>
        </p:spPr>
        <p:txBody>
          <a:bodyPr/>
          <a:lstStyle>
            <a:lvl1pPr>
              <a:defRPr>
                <a:solidFill>
                  <a:srgbClr val="004144"/>
                </a:solidFill>
              </a:defRPr>
            </a:lvl1pPr>
            <a:lvl2pPr>
              <a:defRPr>
                <a:solidFill>
                  <a:srgbClr val="004144"/>
                </a:solidFill>
              </a:defRPr>
            </a:lvl2pPr>
            <a:lvl3pPr>
              <a:defRPr>
                <a:solidFill>
                  <a:srgbClr val="004144"/>
                </a:solidFill>
              </a:defRPr>
            </a:lvl3pPr>
            <a:lvl4pPr>
              <a:defRPr>
                <a:solidFill>
                  <a:srgbClr val="004144"/>
                </a:solidFill>
              </a:defRPr>
            </a:lvl4pPr>
            <a:lvl5pPr>
              <a:defRPr>
                <a:solidFill>
                  <a:srgbClr val="004144"/>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8" name="Text Placeholder 2"/>
          <p:cNvSpPr>
            <a:spLocks noGrp="1"/>
          </p:cNvSpPr>
          <p:nvPr>
            <p:ph type="body" sz="quarter" idx="13"/>
          </p:nvPr>
        </p:nvSpPr>
        <p:spPr>
          <a:xfrm>
            <a:off x="2505456" y="1251822"/>
            <a:ext cx="1837944" cy="3252216"/>
          </a:xfrm>
        </p:spPr>
        <p:txBody>
          <a:bodyPr/>
          <a:lstStyle>
            <a:lvl1pPr>
              <a:defRPr>
                <a:solidFill>
                  <a:srgbClr val="004144"/>
                </a:solidFill>
              </a:defRPr>
            </a:lvl1pPr>
            <a:lvl2pPr>
              <a:defRPr>
                <a:solidFill>
                  <a:srgbClr val="004144"/>
                </a:solidFill>
              </a:defRPr>
            </a:lvl2pPr>
            <a:lvl3pPr>
              <a:defRPr>
                <a:solidFill>
                  <a:srgbClr val="004144"/>
                </a:solidFill>
              </a:defRPr>
            </a:lvl3pPr>
            <a:lvl4pPr>
              <a:defRPr>
                <a:solidFill>
                  <a:srgbClr val="004144"/>
                </a:solidFill>
              </a:defRPr>
            </a:lvl4pPr>
            <a:lvl5pPr>
              <a:defRPr>
                <a:solidFill>
                  <a:srgbClr val="004144"/>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0" name="Text Placeholder 3"/>
          <p:cNvSpPr>
            <a:spLocks noGrp="1"/>
          </p:cNvSpPr>
          <p:nvPr>
            <p:ph type="body" sz="quarter" idx="14"/>
          </p:nvPr>
        </p:nvSpPr>
        <p:spPr>
          <a:xfrm>
            <a:off x="4799694" y="1251822"/>
            <a:ext cx="1837944" cy="3252216"/>
          </a:xfrm>
        </p:spPr>
        <p:txBody>
          <a:bodyPr/>
          <a:lstStyle>
            <a:lvl1pPr>
              <a:defRPr>
                <a:solidFill>
                  <a:srgbClr val="004144"/>
                </a:solidFill>
              </a:defRPr>
            </a:lvl1pPr>
            <a:lvl2pPr>
              <a:defRPr>
                <a:solidFill>
                  <a:srgbClr val="004144"/>
                </a:solidFill>
              </a:defRPr>
            </a:lvl2pPr>
            <a:lvl3pPr>
              <a:defRPr>
                <a:solidFill>
                  <a:srgbClr val="004144"/>
                </a:solidFill>
              </a:defRPr>
            </a:lvl3pPr>
            <a:lvl4pPr>
              <a:defRPr>
                <a:solidFill>
                  <a:srgbClr val="004144"/>
                </a:solidFill>
              </a:defRPr>
            </a:lvl4pPr>
            <a:lvl5pPr>
              <a:defRPr>
                <a:solidFill>
                  <a:srgbClr val="004144"/>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2" name="Text Placeholder 4"/>
          <p:cNvSpPr>
            <a:spLocks noGrp="1"/>
          </p:cNvSpPr>
          <p:nvPr>
            <p:ph type="body" sz="quarter" idx="15"/>
          </p:nvPr>
        </p:nvSpPr>
        <p:spPr>
          <a:xfrm>
            <a:off x="7077456" y="1251822"/>
            <a:ext cx="1837944" cy="3252216"/>
          </a:xfrm>
        </p:spPr>
        <p:txBody>
          <a:bodyPr/>
          <a:lstStyle>
            <a:lvl1pPr>
              <a:defRPr>
                <a:solidFill>
                  <a:srgbClr val="004144"/>
                </a:solidFill>
              </a:defRPr>
            </a:lvl1pPr>
            <a:lvl2pPr>
              <a:defRPr>
                <a:solidFill>
                  <a:srgbClr val="004144"/>
                </a:solidFill>
              </a:defRPr>
            </a:lvl2pPr>
            <a:lvl3pPr>
              <a:defRPr>
                <a:solidFill>
                  <a:srgbClr val="004144"/>
                </a:solidFill>
              </a:defRPr>
            </a:lvl3pPr>
            <a:lvl4pPr>
              <a:defRPr>
                <a:solidFill>
                  <a:srgbClr val="004144"/>
                </a:solidFill>
              </a:defRPr>
            </a:lvl4pPr>
            <a:lvl5pPr>
              <a:defRPr>
                <a:solidFill>
                  <a:srgbClr val="004144"/>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9" name="Footer Placeholder">
            <a:extLst>
              <a:ext uri="{FF2B5EF4-FFF2-40B4-BE49-F238E27FC236}">
                <a16:creationId xmlns:a16="http://schemas.microsoft.com/office/drawing/2014/main" id="{DB057887-6E42-D341-9096-DA365F989E8B}"/>
              </a:ext>
            </a:extLst>
          </p:cNvPr>
          <p:cNvSpPr>
            <a:spLocks noGrp="1"/>
          </p:cNvSpPr>
          <p:nvPr>
            <p:ph type="ftr" sz="quarter" idx="10"/>
          </p:nvPr>
        </p:nvSpPr>
        <p:spPr>
          <a:xfrm>
            <a:off x="228666" y="4800600"/>
            <a:ext cx="4114735" cy="166687"/>
          </a:xfrm>
        </p:spPr>
        <p:txBody>
          <a:bodyPr/>
          <a:lstStyle>
            <a:lvl1pPr>
              <a:defRPr>
                <a:solidFill>
                  <a:schemeClr val="bg1"/>
                </a:solidFill>
              </a:defRPr>
            </a:lvl1pPr>
          </a:lstStyle>
          <a:p>
            <a:r>
              <a:rPr lang="en-US"/>
              <a:t>IBM Consulting / © 2023 IBM Corporation</a:t>
            </a:r>
            <a:endParaRPr lang="en-US" dirty="0"/>
          </a:p>
        </p:txBody>
      </p:sp>
      <p:sp>
        <p:nvSpPr>
          <p:cNvPr id="11" name="Slide Number Placeholder">
            <a:extLst>
              <a:ext uri="{FF2B5EF4-FFF2-40B4-BE49-F238E27FC236}">
                <a16:creationId xmlns:a16="http://schemas.microsoft.com/office/drawing/2014/main" id="{2714B7B2-DDE2-4B42-A171-39D7650C4A7A}"/>
              </a:ext>
            </a:extLst>
          </p:cNvPr>
          <p:cNvSpPr>
            <a:spLocks noGrp="1"/>
          </p:cNvSpPr>
          <p:nvPr>
            <p:ph type="sldNum" sz="quarter" idx="11"/>
          </p:nvPr>
        </p:nvSpPr>
        <p:spPr>
          <a:xfrm>
            <a:off x="7086601" y="4800600"/>
            <a:ext cx="1828732" cy="166687"/>
          </a:xfrm>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301257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half-image">
    <p:bg>
      <p:bgPr>
        <a:solidFill>
          <a:schemeClr val="accent6"/>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804672"/>
          </a:xfrm>
        </p:spPr>
        <p:txBody>
          <a:bodyPr/>
          <a:lstStyle>
            <a:lvl1pPr>
              <a:defRPr>
                <a:solidFill>
                  <a:srgbClr val="FF8289"/>
                </a:solidFill>
              </a:defRPr>
            </a:lvl1pPr>
          </a:lstStyle>
          <a:p>
            <a:r>
              <a:rPr lang="zh-TW" altLang="en-US"/>
              <a:t>按一下以編輯母片標題樣式</a:t>
            </a:r>
            <a:endParaRPr lang="en-US" dirty="0"/>
          </a:p>
        </p:txBody>
      </p:sp>
      <p:sp>
        <p:nvSpPr>
          <p:cNvPr id="8" name="Text Placeholder"/>
          <p:cNvSpPr>
            <a:spLocks noGrp="1"/>
          </p:cNvSpPr>
          <p:nvPr>
            <p:ph type="body" sz="quarter" idx="13"/>
          </p:nvPr>
        </p:nvSpPr>
        <p:spPr>
          <a:xfrm>
            <a:off x="219456" y="1251822"/>
            <a:ext cx="4123944" cy="3252216"/>
          </a:xfrm>
        </p:spPr>
        <p:txBody>
          <a:bodyPr/>
          <a:lstStyle>
            <a:lvl1pPr>
              <a:defRPr>
                <a:solidFill>
                  <a:srgbClr val="FF8289"/>
                </a:solidFill>
              </a:defRPr>
            </a:lvl1pPr>
            <a:lvl2pPr>
              <a:defRPr>
                <a:solidFill>
                  <a:srgbClr val="FF8289"/>
                </a:solidFill>
              </a:defRPr>
            </a:lvl2pPr>
            <a:lvl3pPr>
              <a:defRPr>
                <a:solidFill>
                  <a:srgbClr val="FF8289"/>
                </a:solidFill>
              </a:defRPr>
            </a:lvl3pPr>
            <a:lvl4pPr>
              <a:defRPr>
                <a:solidFill>
                  <a:srgbClr val="FF8289"/>
                </a:solidFill>
              </a:defRPr>
            </a:lvl4pPr>
            <a:lvl5pPr>
              <a:defRPr>
                <a:solidFill>
                  <a:srgbClr val="FF8289"/>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0" name="Picture Placeholder 8">
            <a:extLst>
              <a:ext uri="{FF2B5EF4-FFF2-40B4-BE49-F238E27FC236}">
                <a16:creationId xmlns:a16="http://schemas.microsoft.com/office/drawing/2014/main" id="{2EC51D40-15A2-0F4D-A113-B29B2642DEB9}"/>
              </a:ext>
            </a:extLst>
          </p:cNvPr>
          <p:cNvSpPr>
            <a:spLocks noGrp="1"/>
          </p:cNvSpPr>
          <p:nvPr>
            <p:ph type="pic" sz="quarter" idx="16"/>
          </p:nvPr>
        </p:nvSpPr>
        <p:spPr>
          <a:xfrm>
            <a:off x="4572000" y="0"/>
            <a:ext cx="4572000" cy="5143500"/>
          </a:xfrm>
        </p:spPr>
        <p:txBody>
          <a:bodyPr/>
          <a:lstStyle/>
          <a:p>
            <a:r>
              <a:rPr lang="zh-TW" altLang="en-US"/>
              <a:t>按一下圖示以新增圖片</a:t>
            </a:r>
            <a:endParaRPr lang="en-US"/>
          </a:p>
        </p:txBody>
      </p:sp>
    </p:spTree>
    <p:extLst>
      <p:ext uri="{BB962C8B-B14F-4D97-AF65-F5344CB8AC3E}">
        <p14:creationId xmlns:p14="http://schemas.microsoft.com/office/powerpoint/2010/main" val="2887990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804672"/>
          </a:xfrm>
        </p:spPr>
        <p:txBody>
          <a:bodyPr/>
          <a:lstStyle>
            <a:lvl1pPr>
              <a:defRPr>
                <a:solidFill>
                  <a:srgbClr val="BAE6FF"/>
                </a:solidFill>
              </a:defRPr>
            </a:lvl1pPr>
          </a:lstStyle>
          <a:p>
            <a:r>
              <a:rPr lang="zh-TW" altLang="en-US"/>
              <a:t>按一下以編輯母片標題樣式</a:t>
            </a:r>
            <a:endParaRPr lang="en-US" dirty="0"/>
          </a:p>
        </p:txBody>
      </p:sp>
      <p:sp>
        <p:nvSpPr>
          <p:cNvPr id="8" name="Text Placeholder 1"/>
          <p:cNvSpPr>
            <a:spLocks noGrp="1"/>
          </p:cNvSpPr>
          <p:nvPr>
            <p:ph type="body" sz="quarter" idx="13"/>
          </p:nvPr>
        </p:nvSpPr>
        <p:spPr>
          <a:xfrm>
            <a:off x="219456" y="1243584"/>
            <a:ext cx="1837944" cy="3252216"/>
          </a:xfrm>
        </p:spPr>
        <p:txBody>
          <a:bodyPr/>
          <a:lstStyle>
            <a:lvl1pPr>
              <a:defRPr>
                <a:solidFill>
                  <a:srgbClr val="BAE6FF"/>
                </a:solidFill>
              </a:defRPr>
            </a:lvl1pPr>
            <a:lvl2pPr>
              <a:defRPr>
                <a:solidFill>
                  <a:srgbClr val="BAE6FF"/>
                </a:solidFill>
              </a:defRPr>
            </a:lvl2pPr>
            <a:lvl3pPr>
              <a:defRPr>
                <a:solidFill>
                  <a:srgbClr val="BAE6FF"/>
                </a:solidFill>
              </a:defRPr>
            </a:lvl3pPr>
            <a:lvl4pPr>
              <a:defRPr>
                <a:solidFill>
                  <a:srgbClr val="BAE6FF"/>
                </a:solidFill>
              </a:defRPr>
            </a:lvl4pPr>
            <a:lvl5pPr>
              <a:defRPr>
                <a:solidFill>
                  <a:srgbClr val="BAE6FF"/>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6" name="Text Placeholder 2"/>
          <p:cNvSpPr>
            <a:spLocks noGrp="1"/>
          </p:cNvSpPr>
          <p:nvPr>
            <p:ph type="body" sz="quarter" idx="15"/>
          </p:nvPr>
        </p:nvSpPr>
        <p:spPr>
          <a:xfrm>
            <a:off x="2505456" y="1261208"/>
            <a:ext cx="1837944" cy="3234591"/>
          </a:xfrm>
        </p:spPr>
        <p:txBody>
          <a:bodyPr/>
          <a:lstStyle>
            <a:lvl1pPr>
              <a:spcBef>
                <a:spcPts val="300"/>
              </a:spcBef>
              <a:defRPr sz="1000">
                <a:solidFill>
                  <a:srgbClr val="BAE6FF"/>
                </a:solidFill>
              </a:defRPr>
            </a:lvl1pPr>
            <a:lvl2pPr>
              <a:spcBef>
                <a:spcPts val="300"/>
              </a:spcBef>
              <a:defRPr sz="1000">
                <a:solidFill>
                  <a:srgbClr val="BAE6FF"/>
                </a:solidFill>
              </a:defRPr>
            </a:lvl2pPr>
            <a:lvl3pPr>
              <a:spcBef>
                <a:spcPts val="300"/>
              </a:spcBef>
              <a:defRPr sz="1000">
                <a:solidFill>
                  <a:srgbClr val="BAE6FF"/>
                </a:solidFill>
              </a:defRPr>
            </a:lvl3pPr>
            <a:lvl4pPr>
              <a:spcBef>
                <a:spcPts val="300"/>
              </a:spcBef>
              <a:defRPr sz="1000">
                <a:solidFill>
                  <a:srgbClr val="BAE6FF"/>
                </a:solidFill>
              </a:defRPr>
            </a:lvl4pPr>
            <a:lvl5pPr>
              <a:spcBef>
                <a:spcPts val="300"/>
              </a:spcBef>
              <a:defRPr sz="1000">
                <a:solidFill>
                  <a:srgbClr val="BAE6FF"/>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Picture Placeholder 8">
            <a:extLst>
              <a:ext uri="{FF2B5EF4-FFF2-40B4-BE49-F238E27FC236}">
                <a16:creationId xmlns:a16="http://schemas.microsoft.com/office/drawing/2014/main" id="{06FFBE51-162C-CF43-AEFD-03C55AEADF45}"/>
              </a:ext>
            </a:extLst>
          </p:cNvPr>
          <p:cNvSpPr>
            <a:spLocks noGrp="1"/>
          </p:cNvSpPr>
          <p:nvPr>
            <p:ph type="pic" sz="quarter" idx="16"/>
          </p:nvPr>
        </p:nvSpPr>
        <p:spPr>
          <a:xfrm>
            <a:off x="4572000" y="0"/>
            <a:ext cx="4572000" cy="5143500"/>
          </a:xfrm>
        </p:spPr>
        <p:txBody>
          <a:bodyPr/>
          <a:lstStyle/>
          <a:p>
            <a:r>
              <a:rPr lang="zh-TW" altLang="en-US"/>
              <a:t>按一下圖示以新增圖片</a:t>
            </a:r>
            <a:endParaRPr lang="en-US"/>
          </a:p>
        </p:txBody>
      </p:sp>
    </p:spTree>
    <p:extLst>
      <p:ext uri="{BB962C8B-B14F-4D97-AF65-F5344CB8AC3E}">
        <p14:creationId xmlns:p14="http://schemas.microsoft.com/office/powerpoint/2010/main" val="19056531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ase study 1: title, text (two columns), half-image">
    <p:bg>
      <p:bgPr>
        <a:solidFill>
          <a:srgbClr val="004144"/>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804672"/>
          </a:xfrm>
        </p:spPr>
        <p:txBody>
          <a:bodyPr/>
          <a:lstStyle>
            <a:lvl1pPr>
              <a:defRPr>
                <a:solidFill>
                  <a:srgbClr val="FDDC69"/>
                </a:solidFill>
              </a:defRPr>
            </a:lvl1pPr>
          </a:lstStyle>
          <a:p>
            <a:r>
              <a:rPr lang="zh-TW" altLang="en-US"/>
              <a:t>按一下以編輯母片標題樣式</a:t>
            </a:r>
            <a:endParaRPr lang="en-US" dirty="0"/>
          </a:p>
        </p:txBody>
      </p:sp>
      <p:sp>
        <p:nvSpPr>
          <p:cNvPr id="8" name="Text Placeholder 1"/>
          <p:cNvSpPr>
            <a:spLocks noGrp="1"/>
          </p:cNvSpPr>
          <p:nvPr>
            <p:ph type="body" sz="quarter" idx="13"/>
          </p:nvPr>
        </p:nvSpPr>
        <p:spPr>
          <a:xfrm>
            <a:off x="219456" y="1243584"/>
            <a:ext cx="1837944" cy="3252216"/>
          </a:xfrm>
        </p:spPr>
        <p:txBody>
          <a:bodyPr/>
          <a:lstStyle>
            <a:lvl1pPr>
              <a:defRPr>
                <a:solidFill>
                  <a:srgbClr val="FDDC69"/>
                </a:solidFill>
              </a:defRPr>
            </a:lvl1pPr>
            <a:lvl2pPr>
              <a:defRPr>
                <a:solidFill>
                  <a:srgbClr val="FDDC69"/>
                </a:solidFill>
              </a:defRPr>
            </a:lvl2pPr>
            <a:lvl3pPr>
              <a:defRPr>
                <a:solidFill>
                  <a:srgbClr val="FDDC69"/>
                </a:solidFill>
              </a:defRPr>
            </a:lvl3pPr>
            <a:lvl4pPr>
              <a:defRPr>
                <a:solidFill>
                  <a:srgbClr val="FDDC69"/>
                </a:solidFill>
              </a:defRPr>
            </a:lvl4pPr>
            <a:lvl5pPr>
              <a:defRPr>
                <a:solidFill>
                  <a:srgbClr val="FDDC69"/>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6" name="Text Placeholder 2"/>
          <p:cNvSpPr>
            <a:spLocks noGrp="1"/>
          </p:cNvSpPr>
          <p:nvPr>
            <p:ph type="body" sz="quarter" idx="15"/>
          </p:nvPr>
        </p:nvSpPr>
        <p:spPr>
          <a:xfrm>
            <a:off x="2505456" y="1261208"/>
            <a:ext cx="1837944" cy="3234591"/>
          </a:xfrm>
        </p:spPr>
        <p:txBody>
          <a:bodyPr/>
          <a:lstStyle>
            <a:lvl1pPr>
              <a:spcBef>
                <a:spcPts val="300"/>
              </a:spcBef>
              <a:defRPr sz="1000">
                <a:solidFill>
                  <a:srgbClr val="FDDC69"/>
                </a:solidFill>
              </a:defRPr>
            </a:lvl1pPr>
            <a:lvl2pPr>
              <a:spcBef>
                <a:spcPts val="300"/>
              </a:spcBef>
              <a:defRPr sz="1000">
                <a:solidFill>
                  <a:srgbClr val="FDDC69"/>
                </a:solidFill>
              </a:defRPr>
            </a:lvl2pPr>
            <a:lvl3pPr>
              <a:spcBef>
                <a:spcPts val="300"/>
              </a:spcBef>
              <a:defRPr sz="1000">
                <a:solidFill>
                  <a:srgbClr val="FDDC69"/>
                </a:solidFill>
              </a:defRPr>
            </a:lvl3pPr>
            <a:lvl4pPr>
              <a:spcBef>
                <a:spcPts val="300"/>
              </a:spcBef>
              <a:defRPr sz="1000">
                <a:solidFill>
                  <a:srgbClr val="FDDC69"/>
                </a:solidFill>
              </a:defRPr>
            </a:lvl4pPr>
            <a:lvl5pPr>
              <a:spcBef>
                <a:spcPts val="300"/>
              </a:spcBef>
              <a:defRPr sz="1000">
                <a:solidFill>
                  <a:srgbClr val="FDDC69"/>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Picture Placeholder 8">
            <a:extLst>
              <a:ext uri="{FF2B5EF4-FFF2-40B4-BE49-F238E27FC236}">
                <a16:creationId xmlns:a16="http://schemas.microsoft.com/office/drawing/2014/main" id="{12C54317-BCE7-984E-B4C4-18D1D75D3D5A}"/>
              </a:ext>
            </a:extLst>
          </p:cNvPr>
          <p:cNvSpPr>
            <a:spLocks noGrp="1"/>
          </p:cNvSpPr>
          <p:nvPr>
            <p:ph type="pic" sz="quarter" idx="16"/>
          </p:nvPr>
        </p:nvSpPr>
        <p:spPr>
          <a:xfrm>
            <a:off x="4572000" y="0"/>
            <a:ext cx="4572000" cy="5143500"/>
          </a:xfrm>
        </p:spPr>
        <p:txBody>
          <a:bodyPr/>
          <a:lstStyle/>
          <a:p>
            <a:r>
              <a:rPr lang="zh-TW" altLang="en-US"/>
              <a:t>按一下圖示以新增圖片</a:t>
            </a:r>
            <a:endParaRPr lang="en-US"/>
          </a:p>
        </p:txBody>
      </p:sp>
    </p:spTree>
    <p:extLst>
      <p:ext uri="{BB962C8B-B14F-4D97-AF65-F5344CB8AC3E}">
        <p14:creationId xmlns:p14="http://schemas.microsoft.com/office/powerpoint/2010/main" val="37833769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text (two narrow columns)">
    <p:bg>
      <p:bgPr>
        <a:solidFill>
          <a:schemeClr val="accent6"/>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4294632"/>
          </a:xfrm>
        </p:spPr>
        <p:txBody>
          <a:bodyPr/>
          <a:lstStyle>
            <a:lvl1pPr>
              <a:defRPr>
                <a:solidFill>
                  <a:srgbClr val="FF8289"/>
                </a:solidFill>
              </a:defRPr>
            </a:lvl1pPr>
          </a:lstStyle>
          <a:p>
            <a:r>
              <a:rPr lang="zh-TW" altLang="en-US"/>
              <a:t>按一下以編輯母片標題樣式</a:t>
            </a:r>
            <a:endParaRPr lang="en-US" dirty="0"/>
          </a:p>
        </p:txBody>
      </p:sp>
      <p:sp>
        <p:nvSpPr>
          <p:cNvPr id="6" name="Text Placeholder 1"/>
          <p:cNvSpPr>
            <a:spLocks noGrp="1"/>
          </p:cNvSpPr>
          <p:nvPr>
            <p:ph type="body" sz="quarter" idx="12"/>
          </p:nvPr>
        </p:nvSpPr>
        <p:spPr>
          <a:xfrm>
            <a:off x="4791456" y="192024"/>
            <a:ext cx="1837944" cy="4294632"/>
          </a:xfrm>
        </p:spPr>
        <p:txBody>
          <a:bodyPr/>
          <a:lstStyle>
            <a:lvl1pPr>
              <a:defRPr>
                <a:solidFill>
                  <a:srgbClr val="FF8289"/>
                </a:solidFill>
              </a:defRPr>
            </a:lvl1pPr>
            <a:lvl2pPr>
              <a:defRPr>
                <a:solidFill>
                  <a:srgbClr val="FF8289"/>
                </a:solidFill>
              </a:defRPr>
            </a:lvl2pPr>
            <a:lvl3pPr>
              <a:defRPr>
                <a:solidFill>
                  <a:srgbClr val="FF8289"/>
                </a:solidFill>
              </a:defRPr>
            </a:lvl3pPr>
            <a:lvl4pPr>
              <a:defRPr>
                <a:solidFill>
                  <a:srgbClr val="FF8289"/>
                </a:solidFill>
              </a:defRPr>
            </a:lvl4pPr>
            <a:lvl5pPr>
              <a:defRPr>
                <a:solidFill>
                  <a:srgbClr val="FF8289"/>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Text Placeholder 2"/>
          <p:cNvSpPr>
            <a:spLocks noGrp="1"/>
          </p:cNvSpPr>
          <p:nvPr>
            <p:ph type="body" sz="quarter" idx="13"/>
          </p:nvPr>
        </p:nvSpPr>
        <p:spPr>
          <a:xfrm>
            <a:off x="7077456" y="192024"/>
            <a:ext cx="1837944" cy="4294632"/>
          </a:xfrm>
        </p:spPr>
        <p:txBody>
          <a:bodyPr/>
          <a:lstStyle>
            <a:lvl1pPr>
              <a:defRPr>
                <a:solidFill>
                  <a:srgbClr val="FF8289"/>
                </a:solidFill>
              </a:defRPr>
            </a:lvl1pPr>
            <a:lvl2pPr>
              <a:defRPr>
                <a:solidFill>
                  <a:srgbClr val="FF8289"/>
                </a:solidFill>
              </a:defRPr>
            </a:lvl2pPr>
            <a:lvl3pPr>
              <a:defRPr>
                <a:solidFill>
                  <a:srgbClr val="FF8289"/>
                </a:solidFill>
              </a:defRPr>
            </a:lvl3pPr>
            <a:lvl4pPr>
              <a:defRPr>
                <a:solidFill>
                  <a:srgbClr val="FF8289"/>
                </a:solidFill>
              </a:defRPr>
            </a:lvl4pPr>
            <a:lvl5pPr>
              <a:defRPr>
                <a:solidFill>
                  <a:srgbClr val="FF8289"/>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873974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text (split background)">
    <p:bg>
      <p:bgPr>
        <a:solidFill>
          <a:srgbClr val="004144"/>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3" y="192024"/>
            <a:ext cx="4142164" cy="4294632"/>
          </a:xfrm>
        </p:spPr>
        <p:txBody>
          <a:bodyPr/>
          <a:lstStyle>
            <a:lvl1pPr>
              <a:defRPr>
                <a:solidFill>
                  <a:srgbClr val="FDDC69"/>
                </a:solidFill>
                <a:latin typeface="IBM Plex Sans" panose="020B0503050203000203" pitchFamily="34" charset="0"/>
              </a:defRPr>
            </a:lvl1pPr>
          </a:lstStyle>
          <a:p>
            <a:r>
              <a:rPr lang="zh-TW" altLang="en-US"/>
              <a:t>按一下以編輯母片標題樣式</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4791456" y="192024"/>
            <a:ext cx="4123944" cy="4294632"/>
          </a:xfrm>
        </p:spPr>
        <p:txBody>
          <a:bodyPr/>
          <a:lstStyle>
            <a:lvl1pPr>
              <a:defRPr>
                <a:solidFill>
                  <a:srgbClr val="004144"/>
                </a:solidFill>
                <a:latin typeface="IBM Plex Sans" panose="020B0503050203000203" pitchFamily="34" charset="0"/>
              </a:defRPr>
            </a:lvl1pPr>
            <a:lvl2pPr>
              <a:buClrTx/>
              <a:defRPr>
                <a:solidFill>
                  <a:srgbClr val="004144"/>
                </a:solidFill>
                <a:latin typeface="IBM Plex Sans" panose="020B0503050203000203" pitchFamily="34" charset="0"/>
              </a:defRPr>
            </a:lvl2pPr>
            <a:lvl3pPr>
              <a:buClrTx/>
              <a:defRPr>
                <a:solidFill>
                  <a:srgbClr val="004144"/>
                </a:solidFill>
                <a:latin typeface="IBM Plex Sans" panose="020B0503050203000203" pitchFamily="34" charset="0"/>
              </a:defRPr>
            </a:lvl3pPr>
            <a:lvl4pPr>
              <a:buClrTx/>
              <a:defRPr>
                <a:solidFill>
                  <a:srgbClr val="004144"/>
                </a:solidFill>
                <a:latin typeface="IBM Plex Sans" panose="020B0503050203000203" pitchFamily="34" charset="0"/>
              </a:defRPr>
            </a:lvl4pPr>
            <a:lvl5pPr>
              <a:buClrTx/>
              <a:defRPr>
                <a:solidFill>
                  <a:srgbClr val="004144"/>
                </a:solidFill>
                <a:latin typeface="IBM Plex Sans" panose="020B0503050203000203" pitchFamily="34" charset="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528780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insight, text, boxes">
    <p:bg>
      <p:bgPr>
        <a:solidFill>
          <a:schemeClr val="tx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804672"/>
          </a:xfrm>
        </p:spPr>
        <p:txBody>
          <a:bodyPr/>
          <a:lstStyle>
            <a:lvl1pPr>
              <a:defRPr>
                <a:solidFill>
                  <a:schemeClr val="bg1"/>
                </a:solidFill>
              </a:defRPr>
            </a:lvl1pPr>
          </a:lstStyle>
          <a:p>
            <a:r>
              <a:rPr lang="zh-TW" altLang="en-US"/>
              <a:t>按一下以編輯母片標題樣式</a:t>
            </a:r>
            <a:endParaRPr lang="en-US" dirty="0"/>
          </a:p>
        </p:txBody>
      </p:sp>
      <p:sp>
        <p:nvSpPr>
          <p:cNvPr id="8" name="Text Placeholder"/>
          <p:cNvSpPr>
            <a:spLocks noGrp="1"/>
          </p:cNvSpPr>
          <p:nvPr>
            <p:ph type="body" sz="quarter" idx="13"/>
          </p:nvPr>
        </p:nvSpPr>
        <p:spPr>
          <a:xfrm>
            <a:off x="227694" y="1251822"/>
            <a:ext cx="4123944" cy="32522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9" name="Content Placeholder 1"/>
          <p:cNvSpPr>
            <a:spLocks noGrp="1"/>
          </p:cNvSpPr>
          <p:nvPr>
            <p:ph sz="quarter" idx="17"/>
          </p:nvPr>
        </p:nvSpPr>
        <p:spPr>
          <a:xfrm>
            <a:off x="4572000" y="0"/>
            <a:ext cx="2286000" cy="2571750"/>
          </a:xfrm>
          <a:solidFill>
            <a:srgbClr val="E5E0DF"/>
          </a:solidFill>
          <a:ln>
            <a:noFill/>
          </a:ln>
        </p:spPr>
        <p:txBody>
          <a:bodyPr lIns="219456" tIns="201168" rIns="228600" bIns="228600"/>
          <a:lstStyle>
            <a:lvl1pPr>
              <a:defRPr>
                <a:solidFill>
                  <a:srgbClr val="004144"/>
                </a:solidFill>
              </a:defRPr>
            </a:lvl1pPr>
          </a:lstStyle>
          <a:p>
            <a:pPr lvl="0"/>
            <a:r>
              <a:rPr lang="zh-TW" altLang="en-US"/>
              <a:t>按一下以編輯母片文字樣式</a:t>
            </a:r>
          </a:p>
        </p:txBody>
      </p:sp>
      <p:sp>
        <p:nvSpPr>
          <p:cNvPr id="10" name="Content Placeholder 2"/>
          <p:cNvSpPr>
            <a:spLocks noGrp="1"/>
          </p:cNvSpPr>
          <p:nvPr>
            <p:ph sz="quarter" idx="18"/>
          </p:nvPr>
        </p:nvSpPr>
        <p:spPr>
          <a:xfrm>
            <a:off x="6858000" y="0"/>
            <a:ext cx="2286000" cy="2571750"/>
          </a:xfrm>
          <a:solidFill>
            <a:schemeClr val="accent1"/>
          </a:solidFill>
          <a:ln>
            <a:noFill/>
          </a:ln>
        </p:spPr>
        <p:txBody>
          <a:bodyPr lIns="219456" tIns="201168" rIns="228600" bIns="228600"/>
          <a:lstStyle>
            <a:lvl1pPr>
              <a:defRPr>
                <a:solidFill>
                  <a:schemeClr val="tx1"/>
                </a:solidFill>
              </a:defRPr>
            </a:lvl1pPr>
          </a:lstStyle>
          <a:p>
            <a:pPr lvl="0"/>
            <a:r>
              <a:rPr lang="zh-TW" altLang="en-US"/>
              <a:t>按一下以編輯母片文字樣式</a:t>
            </a:r>
          </a:p>
        </p:txBody>
      </p:sp>
      <p:sp>
        <p:nvSpPr>
          <p:cNvPr id="12" name="Content Placeholder 3"/>
          <p:cNvSpPr>
            <a:spLocks noGrp="1"/>
          </p:cNvSpPr>
          <p:nvPr>
            <p:ph sz="quarter" idx="19"/>
          </p:nvPr>
        </p:nvSpPr>
        <p:spPr>
          <a:xfrm>
            <a:off x="4572000" y="2570163"/>
            <a:ext cx="4572000" cy="2573337"/>
          </a:xfrm>
          <a:solidFill>
            <a:schemeClr val="accent6"/>
          </a:solidFill>
          <a:ln>
            <a:noFill/>
          </a:ln>
        </p:spPr>
        <p:txBody>
          <a:bodyPr lIns="219456" tIns="201168" rIns="228600" bIns="228600"/>
          <a:lstStyle>
            <a:lvl1pPr>
              <a:defRPr>
                <a:solidFill>
                  <a:schemeClr val="tx1"/>
                </a:solidFill>
              </a:defRPr>
            </a:lvl1pPr>
          </a:lstStyle>
          <a:p>
            <a:pPr lvl="0"/>
            <a:r>
              <a:rPr lang="zh-TW" altLang="en-US"/>
              <a:t>按一下以編輯母片文字樣式</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82808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structions_2">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804672"/>
          </a:xfrm>
        </p:spPr>
        <p:txBody>
          <a:bodyPr/>
          <a:lstStyle/>
          <a:p>
            <a:r>
              <a:rPr lang="zh-TW" altLang="en-US"/>
              <a:t>按一下以編輯母片標題樣式</a:t>
            </a:r>
            <a:endParaRPr lang="en-US" dirty="0"/>
          </a:p>
        </p:txBody>
      </p:sp>
      <p:sp>
        <p:nvSpPr>
          <p:cNvPr id="7" name="Content Placeholder"/>
          <p:cNvSpPr>
            <a:spLocks noGrp="1"/>
          </p:cNvSpPr>
          <p:nvPr>
            <p:ph sz="quarter" idx="13"/>
          </p:nvPr>
        </p:nvSpPr>
        <p:spPr>
          <a:xfrm>
            <a:off x="210312" y="1224390"/>
            <a:ext cx="4142232" cy="3279648"/>
          </a:xfrm>
        </p:spPr>
        <p:txBody>
          <a:bodyPr/>
          <a:lstStyle>
            <a:lvl1pPr>
              <a:defRPr sz="2400"/>
            </a:lvl1pPr>
          </a:lstStyle>
          <a:p>
            <a:pPr lvl="0"/>
            <a:r>
              <a:rPr lang="zh-TW" altLang="en-US"/>
              <a:t>按一下以編輯母片文字樣式</a:t>
            </a:r>
          </a:p>
        </p:txBody>
      </p:sp>
      <p:sp>
        <p:nvSpPr>
          <p:cNvPr id="6" name="Text Placeholder"/>
          <p:cNvSpPr>
            <a:spLocks noGrp="1"/>
          </p:cNvSpPr>
          <p:nvPr>
            <p:ph type="body" sz="quarter" idx="12"/>
          </p:nvPr>
        </p:nvSpPr>
        <p:spPr>
          <a:xfrm>
            <a:off x="4791456" y="1251822"/>
            <a:ext cx="4123944" cy="325221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35021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insight, text, boxes">
    <p:bg>
      <p:bgPr>
        <a:solidFill>
          <a:schemeClr val="tx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804672"/>
          </a:xfrm>
        </p:spPr>
        <p:txBody>
          <a:bodyPr/>
          <a:lstStyle>
            <a:lvl1pPr>
              <a:defRPr>
                <a:solidFill>
                  <a:schemeClr val="bg1"/>
                </a:solidFill>
              </a:defRPr>
            </a:lvl1pPr>
          </a:lstStyle>
          <a:p>
            <a:r>
              <a:rPr lang="zh-TW" altLang="en-US"/>
              <a:t>按一下以編輯母片標題樣式</a:t>
            </a:r>
            <a:endParaRPr lang="en-US" dirty="0"/>
          </a:p>
        </p:txBody>
      </p:sp>
      <p:sp>
        <p:nvSpPr>
          <p:cNvPr id="8" name="Text Placeholder"/>
          <p:cNvSpPr>
            <a:spLocks noGrp="1"/>
          </p:cNvSpPr>
          <p:nvPr>
            <p:ph type="body" sz="quarter" idx="13"/>
          </p:nvPr>
        </p:nvSpPr>
        <p:spPr>
          <a:xfrm>
            <a:off x="227694" y="1251822"/>
            <a:ext cx="4123944" cy="32522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9" name="Content Placeholder 1"/>
          <p:cNvSpPr>
            <a:spLocks noGrp="1"/>
          </p:cNvSpPr>
          <p:nvPr>
            <p:ph sz="quarter" idx="17"/>
          </p:nvPr>
        </p:nvSpPr>
        <p:spPr>
          <a:xfrm>
            <a:off x="4572000" y="0"/>
            <a:ext cx="2286000" cy="2571750"/>
          </a:xfrm>
          <a:solidFill>
            <a:srgbClr val="E5E0DF"/>
          </a:solidFill>
          <a:ln>
            <a:noFill/>
          </a:ln>
        </p:spPr>
        <p:txBody>
          <a:bodyPr lIns="219456" tIns="201168" rIns="228600" bIns="228600"/>
          <a:lstStyle>
            <a:lvl1pPr>
              <a:defRPr>
                <a:solidFill>
                  <a:srgbClr val="004144"/>
                </a:solidFill>
              </a:defRPr>
            </a:lvl1pPr>
          </a:lstStyle>
          <a:p>
            <a:pPr lvl="0"/>
            <a:r>
              <a:rPr lang="zh-TW" altLang="en-US"/>
              <a:t>按一下以編輯母片文字樣式</a:t>
            </a:r>
          </a:p>
        </p:txBody>
      </p:sp>
      <p:sp>
        <p:nvSpPr>
          <p:cNvPr id="10" name="Content Placeholder 2"/>
          <p:cNvSpPr>
            <a:spLocks noGrp="1"/>
          </p:cNvSpPr>
          <p:nvPr>
            <p:ph sz="quarter" idx="18"/>
          </p:nvPr>
        </p:nvSpPr>
        <p:spPr>
          <a:xfrm>
            <a:off x="6858000" y="0"/>
            <a:ext cx="2286000" cy="2571750"/>
          </a:xfrm>
          <a:solidFill>
            <a:srgbClr val="004144"/>
          </a:solidFill>
          <a:ln>
            <a:noFill/>
          </a:ln>
        </p:spPr>
        <p:txBody>
          <a:bodyPr lIns="219456" tIns="201168" rIns="228600" bIns="228600"/>
          <a:lstStyle>
            <a:lvl1pPr>
              <a:defRPr>
                <a:solidFill>
                  <a:schemeClr val="tx1"/>
                </a:solidFill>
              </a:defRPr>
            </a:lvl1pPr>
          </a:lstStyle>
          <a:p>
            <a:pPr lvl="0"/>
            <a:r>
              <a:rPr lang="zh-TW" altLang="en-US"/>
              <a:t>按一下以編輯母片文字樣式</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12" name="Content Placeholder 3">
            <a:extLst>
              <a:ext uri="{FF2B5EF4-FFF2-40B4-BE49-F238E27FC236}">
                <a16:creationId xmlns:a16="http://schemas.microsoft.com/office/drawing/2014/main" id="{06717376-7764-3D40-A18B-7A08CAEDA221}"/>
              </a:ext>
            </a:extLst>
          </p:cNvPr>
          <p:cNvSpPr>
            <a:spLocks noGrp="1"/>
          </p:cNvSpPr>
          <p:nvPr>
            <p:ph sz="quarter" idx="19"/>
          </p:nvPr>
        </p:nvSpPr>
        <p:spPr>
          <a:xfrm>
            <a:off x="4572000" y="2570163"/>
            <a:ext cx="4572000" cy="2573337"/>
          </a:xfrm>
          <a:solidFill>
            <a:srgbClr val="004144"/>
          </a:solidFill>
          <a:ln>
            <a:noFill/>
          </a:ln>
        </p:spPr>
        <p:txBody>
          <a:bodyPr lIns="219456" tIns="201168" rIns="228600" bIns="228600"/>
          <a:lstStyle>
            <a:lvl1pPr>
              <a:defRPr>
                <a:solidFill>
                  <a:schemeClr val="tx1"/>
                </a:solidFill>
              </a:defRPr>
            </a:lvl1pPr>
          </a:lstStyle>
          <a:p>
            <a:pPr lvl="0"/>
            <a:r>
              <a:rPr lang="zh-TW" altLang="en-US"/>
              <a:t>按一下以編輯母片文字樣式</a:t>
            </a:r>
          </a:p>
        </p:txBody>
      </p:sp>
    </p:spTree>
    <p:extLst>
      <p:ext uri="{BB962C8B-B14F-4D97-AF65-F5344CB8AC3E}">
        <p14:creationId xmlns:p14="http://schemas.microsoft.com/office/powerpoint/2010/main" val="23496210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04144"/>
          </a:solidFill>
        </p:spPr>
        <p:txBody>
          <a:bodyPr lIns="210312" tIns="201168" rIns="228600" bIns="228600"/>
          <a:lstStyle>
            <a:lvl1pPr>
              <a:defRPr>
                <a:solidFill>
                  <a:schemeClr val="tx1"/>
                </a:solidFill>
              </a:defRPr>
            </a:lvl1pPr>
          </a:lstStyle>
          <a:p>
            <a:r>
              <a:rPr lang="zh-TW" altLang="en-US"/>
              <a:t>按一下以編輯母片標題樣式</a:t>
            </a:r>
            <a:endParaRPr lang="en-US" dirty="0"/>
          </a:p>
        </p:txBody>
      </p:sp>
      <p:sp>
        <p:nvSpPr>
          <p:cNvPr id="6" name="Content Placeholder 1"/>
          <p:cNvSpPr>
            <a:spLocks noGrp="1"/>
          </p:cNvSpPr>
          <p:nvPr>
            <p:ph sz="quarter" idx="17"/>
          </p:nvPr>
        </p:nvSpPr>
        <p:spPr>
          <a:xfrm>
            <a:off x="4572000" y="0"/>
            <a:ext cx="2286000" cy="2571750"/>
          </a:xfrm>
          <a:solidFill>
            <a:schemeClr val="bg1">
              <a:lumMod val="20000"/>
              <a:lumOff val="80000"/>
            </a:schemeClr>
          </a:solidFill>
          <a:ln>
            <a:noFill/>
          </a:ln>
        </p:spPr>
        <p:txBody>
          <a:bodyPr lIns="219456" tIns="201168" rIns="228600" bIns="228600"/>
          <a:lstStyle>
            <a:lvl1pPr>
              <a:defRPr>
                <a:solidFill>
                  <a:srgbClr val="004144"/>
                </a:solidFill>
              </a:defRPr>
            </a:lvl1pPr>
          </a:lstStyle>
          <a:p>
            <a:pPr lvl="0"/>
            <a:r>
              <a:rPr lang="zh-TW" altLang="en-US"/>
              <a:t>按一下以編輯母片文字樣式</a:t>
            </a:r>
          </a:p>
        </p:txBody>
      </p:sp>
      <p:sp>
        <p:nvSpPr>
          <p:cNvPr id="11" name="Content Placeholder 2"/>
          <p:cNvSpPr>
            <a:spLocks noGrp="1"/>
          </p:cNvSpPr>
          <p:nvPr>
            <p:ph sz="quarter" idx="18"/>
          </p:nvPr>
        </p:nvSpPr>
        <p:spPr>
          <a:xfrm>
            <a:off x="6858000" y="0"/>
            <a:ext cx="2286000" cy="2571750"/>
          </a:xfrm>
          <a:solidFill>
            <a:srgbClr val="061727"/>
          </a:solidFill>
          <a:ln>
            <a:noFill/>
          </a:ln>
        </p:spPr>
        <p:txBody>
          <a:bodyPr lIns="219456" tIns="201168" rIns="228600" bIns="228600"/>
          <a:lstStyle>
            <a:lvl1pPr>
              <a:defRPr>
                <a:solidFill>
                  <a:srgbClr val="BAE6FF"/>
                </a:solidFill>
              </a:defRPr>
            </a:lvl1pPr>
          </a:lstStyle>
          <a:p>
            <a:pPr lvl="0"/>
            <a:r>
              <a:rPr lang="zh-TW" altLang="en-US"/>
              <a:t>按一下以編輯母片文字樣式</a:t>
            </a:r>
          </a:p>
        </p:txBody>
      </p:sp>
      <p:sp>
        <p:nvSpPr>
          <p:cNvPr id="7" name="Content Placeholder 3"/>
          <p:cNvSpPr>
            <a:spLocks noGrp="1"/>
          </p:cNvSpPr>
          <p:nvPr>
            <p:ph sz="quarter" idx="20"/>
          </p:nvPr>
        </p:nvSpPr>
        <p:spPr>
          <a:xfrm>
            <a:off x="0" y="2570163"/>
            <a:ext cx="4572000" cy="2573337"/>
          </a:xfrm>
          <a:solidFill>
            <a:srgbClr val="BAE6FF"/>
          </a:solidFill>
        </p:spPr>
        <p:txBody>
          <a:bodyPr lIns="219456" tIns="201168" rIns="228600" bIns="228600"/>
          <a:lstStyle>
            <a:lvl1pPr>
              <a:defRPr>
                <a:solidFill>
                  <a:srgbClr val="061727"/>
                </a:solidFill>
              </a:defRPr>
            </a:lvl1pPr>
          </a:lstStyle>
          <a:p>
            <a:pPr lvl="0"/>
            <a:r>
              <a:rPr lang="zh-TW" altLang="en-US"/>
              <a:t>按一下以編輯母片文字樣式</a:t>
            </a:r>
          </a:p>
        </p:txBody>
      </p:sp>
      <p:sp>
        <p:nvSpPr>
          <p:cNvPr id="14" name="Content Placeholder 4"/>
          <p:cNvSpPr>
            <a:spLocks noGrp="1"/>
          </p:cNvSpPr>
          <p:nvPr>
            <p:ph sz="quarter" idx="19"/>
          </p:nvPr>
        </p:nvSpPr>
        <p:spPr>
          <a:xfrm>
            <a:off x="4572000" y="2570163"/>
            <a:ext cx="4572000" cy="2573337"/>
          </a:xfrm>
          <a:solidFill>
            <a:schemeClr val="tx1"/>
          </a:solidFill>
          <a:ln>
            <a:noFill/>
          </a:ln>
        </p:spPr>
        <p:txBody>
          <a:bodyPr lIns="219456" tIns="201168" rIns="228600" bIns="228600"/>
          <a:lstStyle>
            <a:lvl1pPr>
              <a:defRPr>
                <a:solidFill>
                  <a:srgbClr val="004144"/>
                </a:solidFill>
              </a:defRPr>
            </a:lvl1pPr>
          </a:lstStyle>
          <a:p>
            <a:pPr lvl="0"/>
            <a:r>
              <a:rPr lang="zh-TW" altLang="en-US"/>
              <a:t>按一下以編輯母片文字樣式</a:t>
            </a:r>
          </a:p>
        </p:txBody>
      </p:sp>
      <p:sp>
        <p:nvSpPr>
          <p:cNvPr id="3" name="Footer Placeholder"/>
          <p:cNvSpPr>
            <a:spLocks noGrp="1"/>
          </p:cNvSpPr>
          <p:nvPr>
            <p:ph type="ftr" sz="quarter" idx="10"/>
          </p:nvPr>
        </p:nvSpPr>
        <p:spPr/>
        <p:txBody>
          <a:bodyPr/>
          <a:lstStyle>
            <a:lvl1pPr>
              <a:defRPr>
                <a:solidFill>
                  <a:srgbClr val="061727"/>
                </a:solidFill>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327739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boxes (1 large, 4 small)">
    <p:bg>
      <p:bgPr>
        <a:solidFill>
          <a:schemeClr val="tx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solidFill>
                  <a:schemeClr val="bg1"/>
                </a:solidFill>
              </a:defRPr>
            </a:lvl1pPr>
          </a:lstStyle>
          <a:p>
            <a:r>
              <a:rPr lang="zh-TW" altLang="en-US"/>
              <a:t>按一下以編輯母片標題樣式</a:t>
            </a:r>
            <a:endParaRPr lang="en-US" dirty="0"/>
          </a:p>
        </p:txBody>
      </p:sp>
      <p:sp>
        <p:nvSpPr>
          <p:cNvPr id="13" name="Content Placeholder 1"/>
          <p:cNvSpPr>
            <a:spLocks noGrp="1"/>
          </p:cNvSpPr>
          <p:nvPr>
            <p:ph sz="quarter" idx="20"/>
          </p:nvPr>
        </p:nvSpPr>
        <p:spPr>
          <a:xfrm>
            <a:off x="0" y="2570163"/>
            <a:ext cx="2286000" cy="2573337"/>
          </a:xfrm>
          <a:solidFill>
            <a:srgbClr val="004144"/>
          </a:solidFill>
        </p:spPr>
        <p:txBody>
          <a:bodyPr lIns="219456" tIns="201168" rIns="228600" bIns="228600"/>
          <a:lstStyle>
            <a:lvl1pPr>
              <a:defRPr>
                <a:solidFill>
                  <a:schemeClr val="tx1"/>
                </a:solidFill>
              </a:defRPr>
            </a:lvl1pPr>
          </a:lstStyle>
          <a:p>
            <a:pPr lvl="0"/>
            <a:r>
              <a:rPr lang="zh-TW" altLang="en-US"/>
              <a:t>按一下以編輯母片文字樣式</a:t>
            </a:r>
          </a:p>
        </p:txBody>
      </p:sp>
      <p:sp>
        <p:nvSpPr>
          <p:cNvPr id="12" name="Content Placeholder 2"/>
          <p:cNvSpPr>
            <a:spLocks noGrp="1"/>
          </p:cNvSpPr>
          <p:nvPr>
            <p:ph sz="quarter" idx="19"/>
          </p:nvPr>
        </p:nvSpPr>
        <p:spPr>
          <a:xfrm>
            <a:off x="2286001" y="2570163"/>
            <a:ext cx="2286000" cy="2573337"/>
          </a:xfrm>
          <a:solidFill>
            <a:srgbClr val="061727"/>
          </a:solidFill>
          <a:ln>
            <a:noFill/>
          </a:ln>
        </p:spPr>
        <p:txBody>
          <a:bodyPr lIns="219456" tIns="201168" rIns="228600" bIns="228600"/>
          <a:lstStyle>
            <a:lvl1pPr>
              <a:defRPr>
                <a:solidFill>
                  <a:srgbClr val="BAE6FF"/>
                </a:solidFill>
              </a:defRPr>
            </a:lvl1pPr>
          </a:lstStyle>
          <a:p>
            <a:pPr lvl="0"/>
            <a:r>
              <a:rPr lang="zh-TW" altLang="en-US"/>
              <a:t>按一下以編輯母片文字樣式</a:t>
            </a:r>
          </a:p>
        </p:txBody>
      </p:sp>
      <p:sp>
        <p:nvSpPr>
          <p:cNvPr id="9" name="Content Placeholder 3"/>
          <p:cNvSpPr>
            <a:spLocks noGrp="1"/>
          </p:cNvSpPr>
          <p:nvPr>
            <p:ph sz="quarter" idx="17"/>
          </p:nvPr>
        </p:nvSpPr>
        <p:spPr>
          <a:xfrm>
            <a:off x="4572000" y="2570162"/>
            <a:ext cx="2286000" cy="2573338"/>
          </a:xfrm>
          <a:solidFill>
            <a:schemeClr val="bg1">
              <a:lumMod val="40000"/>
              <a:lumOff val="60000"/>
            </a:schemeClr>
          </a:solidFill>
          <a:ln>
            <a:noFill/>
          </a:ln>
        </p:spPr>
        <p:txBody>
          <a:bodyPr lIns="219456" tIns="201168" rIns="228600" bIns="228600"/>
          <a:lstStyle>
            <a:lvl1pPr>
              <a:defRPr>
                <a:solidFill>
                  <a:schemeClr val="bg1">
                    <a:lumMod val="50000"/>
                  </a:schemeClr>
                </a:solidFill>
              </a:defRPr>
            </a:lvl1pPr>
          </a:lstStyle>
          <a:p>
            <a:pPr lvl="0"/>
            <a:r>
              <a:rPr lang="zh-TW" altLang="en-US"/>
              <a:t>按一下以編輯母片文字樣式</a:t>
            </a:r>
          </a:p>
        </p:txBody>
      </p:sp>
      <p:sp>
        <p:nvSpPr>
          <p:cNvPr id="10" name="Content Placeholder 4"/>
          <p:cNvSpPr>
            <a:spLocks noGrp="1"/>
          </p:cNvSpPr>
          <p:nvPr>
            <p:ph sz="quarter" idx="18"/>
          </p:nvPr>
        </p:nvSpPr>
        <p:spPr>
          <a:xfrm>
            <a:off x="6858000" y="2570162"/>
            <a:ext cx="2286000" cy="2573338"/>
          </a:xfrm>
          <a:solidFill>
            <a:schemeClr val="bg1">
              <a:lumMod val="20000"/>
              <a:lumOff val="80000"/>
            </a:schemeClr>
          </a:solidFill>
          <a:ln>
            <a:noFill/>
          </a:ln>
        </p:spPr>
        <p:txBody>
          <a:bodyPr lIns="219456" tIns="201168" rIns="228600" bIns="228600"/>
          <a:lstStyle>
            <a:lvl1pPr>
              <a:defRPr>
                <a:solidFill>
                  <a:schemeClr val="accent1"/>
                </a:solidFill>
              </a:defRPr>
            </a:lvl1pPr>
          </a:lstStyle>
          <a:p>
            <a:pPr lvl="0"/>
            <a:r>
              <a:rPr lang="zh-TW" altLang="en-US"/>
              <a:t>按一下以編輯母片文字樣式</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138155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04144"/>
          </a:solidFill>
        </p:spPr>
        <p:txBody>
          <a:bodyPr lIns="219456" tIns="201168"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4" name="Content Placeholder 2"/>
          <p:cNvSpPr>
            <a:spLocks noGrp="1"/>
          </p:cNvSpPr>
          <p:nvPr>
            <p:ph sz="quarter" idx="13"/>
          </p:nvPr>
        </p:nvSpPr>
        <p:spPr>
          <a:xfrm>
            <a:off x="2286000" y="0"/>
            <a:ext cx="2286000" cy="5148072"/>
          </a:xfrm>
          <a:solidFill>
            <a:schemeClr val="bg1">
              <a:lumMod val="40000"/>
              <a:lumOff val="60000"/>
            </a:schemeClr>
          </a:solidFill>
        </p:spPr>
        <p:txBody>
          <a:bodyPr lIns="219456" tIns="201168" rIns="228600" bIns="228600"/>
          <a:lstStyle>
            <a:lvl1pPr>
              <a:defRPr>
                <a:solidFill>
                  <a:schemeClr val="accent1"/>
                </a:solidFill>
              </a:defRPr>
            </a:lvl1pPr>
            <a:lvl2pPr>
              <a:buClrTx/>
              <a:defRPr>
                <a:solidFill>
                  <a:schemeClr val="accent1"/>
                </a:solidFill>
              </a:defRPr>
            </a:lvl2pPr>
            <a:lvl3pPr>
              <a:buClrTx/>
              <a:defRPr>
                <a:solidFill>
                  <a:schemeClr val="accent1"/>
                </a:solidFill>
              </a:defRPr>
            </a:lvl3pPr>
            <a:lvl4pPr>
              <a:buClrTx/>
              <a:defRPr>
                <a:solidFill>
                  <a:schemeClr val="accent1"/>
                </a:solidFill>
              </a:defRPr>
            </a:lvl4pPr>
            <a:lvl5pPr>
              <a:buClrTx/>
              <a:defRPr>
                <a:solidFill>
                  <a:schemeClr val="accent1"/>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6" name="Content Placeholder 3"/>
          <p:cNvSpPr>
            <a:spLocks noGrp="1"/>
          </p:cNvSpPr>
          <p:nvPr>
            <p:ph sz="quarter" idx="14"/>
          </p:nvPr>
        </p:nvSpPr>
        <p:spPr>
          <a:xfrm>
            <a:off x="4572000" y="0"/>
            <a:ext cx="2286000" cy="5148072"/>
          </a:xfrm>
          <a:solidFill>
            <a:schemeClr val="bg1">
              <a:lumMod val="20000"/>
              <a:lumOff val="80000"/>
            </a:schemeClr>
          </a:solidFill>
        </p:spPr>
        <p:txBody>
          <a:bodyPr lIns="219456" tIns="201168" rIns="228600" bIns="228600"/>
          <a:lstStyle>
            <a:lvl1pPr>
              <a:defRPr>
                <a:solidFill>
                  <a:schemeClr val="accent1"/>
                </a:solidFill>
              </a:defRPr>
            </a:lvl1pPr>
            <a:lvl2pPr>
              <a:buClrTx/>
              <a:defRPr>
                <a:solidFill>
                  <a:schemeClr val="accent1"/>
                </a:solidFill>
              </a:defRPr>
            </a:lvl2pPr>
            <a:lvl3pPr>
              <a:buClrTx/>
              <a:defRPr>
                <a:solidFill>
                  <a:schemeClr val="accent1"/>
                </a:solidFill>
              </a:defRPr>
            </a:lvl3pPr>
            <a:lvl4pPr>
              <a:buClrTx/>
              <a:defRPr>
                <a:solidFill>
                  <a:schemeClr val="accent1"/>
                </a:solidFill>
              </a:defRPr>
            </a:lvl4pPr>
            <a:lvl5pPr>
              <a:buClrTx/>
              <a:defRPr>
                <a:solidFill>
                  <a:schemeClr val="accent1"/>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8" name="Content Placeholder 4"/>
          <p:cNvSpPr>
            <a:spLocks noGrp="1"/>
          </p:cNvSpPr>
          <p:nvPr>
            <p:ph sz="quarter" idx="15"/>
          </p:nvPr>
        </p:nvSpPr>
        <p:spPr>
          <a:xfrm>
            <a:off x="6858000" y="0"/>
            <a:ext cx="2286000" cy="5148072"/>
          </a:xfrm>
          <a:solidFill>
            <a:schemeClr val="tx1"/>
          </a:solidFill>
        </p:spPr>
        <p:txBody>
          <a:bodyPr lIns="219456" tIns="201168" rIns="228600" bIns="228600"/>
          <a:lstStyle>
            <a:lvl1pPr>
              <a:defRPr>
                <a:solidFill>
                  <a:schemeClr val="accent1"/>
                </a:solidFill>
              </a:defRPr>
            </a:lvl1pPr>
            <a:lvl2pPr>
              <a:buClrTx/>
              <a:defRPr>
                <a:solidFill>
                  <a:schemeClr val="accent1"/>
                </a:solidFill>
              </a:defRPr>
            </a:lvl2pPr>
            <a:lvl3pPr>
              <a:buClrTx/>
              <a:defRPr>
                <a:solidFill>
                  <a:schemeClr val="accent1"/>
                </a:solidFill>
              </a:defRPr>
            </a:lvl3pPr>
            <a:lvl4pPr>
              <a:buClrTx/>
              <a:defRPr>
                <a:solidFill>
                  <a:schemeClr val="accent1"/>
                </a:solidFill>
              </a:defRPr>
            </a:lvl4pPr>
            <a:lvl5pPr>
              <a:buClrTx/>
              <a:defRPr>
                <a:solidFill>
                  <a:schemeClr val="accent1"/>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IBM Consulting / © 2023 IBM Corporation</a:t>
            </a:r>
            <a:endParaRPr lang="en-US" dirty="0"/>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5565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bg1">
              <a:lumMod val="40000"/>
              <a:lumOff val="60000"/>
            </a:schemeClr>
          </a:solidFill>
        </p:spPr>
        <p:txBody>
          <a:bodyPr lIns="219456" tIns="201168" rIns="228600" bIns="228600"/>
          <a:lstStyle>
            <a:lvl1pPr>
              <a:buClr>
                <a:schemeClr val="bg1"/>
              </a:buClr>
              <a:defRPr>
                <a:solidFill>
                  <a:schemeClr val="accent1"/>
                </a:solidFill>
              </a:defRPr>
            </a:lvl1pPr>
            <a:lvl2pPr>
              <a:buClrTx/>
              <a:defRPr>
                <a:solidFill>
                  <a:schemeClr val="accent1"/>
                </a:solidFill>
              </a:defRPr>
            </a:lvl2pPr>
            <a:lvl3pPr>
              <a:buClrTx/>
              <a:defRPr>
                <a:solidFill>
                  <a:schemeClr val="accent1"/>
                </a:solidFill>
              </a:defRPr>
            </a:lvl3pPr>
            <a:lvl4pPr>
              <a:buClrTx/>
              <a:defRPr>
                <a:solidFill>
                  <a:schemeClr val="accent1"/>
                </a:solidFill>
              </a:defRPr>
            </a:lvl4pPr>
            <a:lvl5pPr>
              <a:buClrTx/>
              <a:defRPr>
                <a:solidFill>
                  <a:schemeClr val="accent1"/>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4" name="Content Placeholder 2"/>
          <p:cNvSpPr>
            <a:spLocks noGrp="1"/>
          </p:cNvSpPr>
          <p:nvPr>
            <p:ph sz="quarter" idx="13"/>
          </p:nvPr>
        </p:nvSpPr>
        <p:spPr>
          <a:xfrm>
            <a:off x="2286000" y="0"/>
            <a:ext cx="2286000" cy="5148072"/>
          </a:xfrm>
          <a:solidFill>
            <a:schemeClr val="bg1">
              <a:lumMod val="20000"/>
              <a:lumOff val="80000"/>
            </a:schemeClr>
          </a:solidFill>
        </p:spPr>
        <p:txBody>
          <a:bodyPr lIns="219456" tIns="201168" rIns="228600" bIns="228600"/>
          <a:lstStyle>
            <a:lvl1pPr>
              <a:defRPr>
                <a:solidFill>
                  <a:schemeClr val="accent1"/>
                </a:solidFill>
              </a:defRPr>
            </a:lvl1pPr>
            <a:lvl2pPr>
              <a:buClrTx/>
              <a:defRPr>
                <a:solidFill>
                  <a:schemeClr val="accent1"/>
                </a:solidFill>
              </a:defRPr>
            </a:lvl2pPr>
            <a:lvl3pPr>
              <a:buClrTx/>
              <a:defRPr>
                <a:solidFill>
                  <a:schemeClr val="accent1"/>
                </a:solidFill>
              </a:defRPr>
            </a:lvl3pPr>
            <a:lvl4pPr>
              <a:buClrTx/>
              <a:defRPr>
                <a:solidFill>
                  <a:schemeClr val="accent1"/>
                </a:solidFill>
              </a:defRPr>
            </a:lvl4pPr>
            <a:lvl5pPr>
              <a:buClrTx/>
              <a:defRPr>
                <a:solidFill>
                  <a:schemeClr val="accent1"/>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6" name="Content Placeholder 3"/>
          <p:cNvSpPr>
            <a:spLocks noGrp="1"/>
          </p:cNvSpPr>
          <p:nvPr>
            <p:ph sz="quarter" idx="14"/>
          </p:nvPr>
        </p:nvSpPr>
        <p:spPr>
          <a:xfrm>
            <a:off x="4572000" y="0"/>
            <a:ext cx="2286000" cy="5148072"/>
          </a:xfrm>
          <a:solidFill>
            <a:schemeClr val="accent1"/>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8" name="Content Placeholder 4"/>
          <p:cNvSpPr>
            <a:spLocks noGrp="1"/>
          </p:cNvSpPr>
          <p:nvPr>
            <p:ph sz="quarter" idx="15"/>
          </p:nvPr>
        </p:nvSpPr>
        <p:spPr>
          <a:xfrm>
            <a:off x="6858000" y="0"/>
            <a:ext cx="2286000" cy="5148072"/>
          </a:xfrm>
          <a:solidFill>
            <a:schemeClr val="tx1"/>
          </a:solidFill>
        </p:spPr>
        <p:txBody>
          <a:bodyPr lIns="219456" tIns="201168" rIns="228600" bIns="228600"/>
          <a:lstStyle>
            <a:lvl1pPr>
              <a:defRPr>
                <a:solidFill>
                  <a:schemeClr val="accent1"/>
                </a:solidFill>
              </a:defRPr>
            </a:lvl1pPr>
            <a:lvl2pPr>
              <a:buClrTx/>
              <a:defRPr>
                <a:solidFill>
                  <a:schemeClr val="accent1"/>
                </a:solidFill>
              </a:defRPr>
            </a:lvl2pPr>
            <a:lvl3pPr>
              <a:buClrTx/>
              <a:defRPr>
                <a:solidFill>
                  <a:schemeClr val="accent1"/>
                </a:solidFill>
              </a:defRPr>
            </a:lvl3pPr>
            <a:lvl4pPr>
              <a:buClrTx/>
              <a:defRPr>
                <a:solidFill>
                  <a:schemeClr val="accent1"/>
                </a:solidFill>
              </a:defRPr>
            </a:lvl4pPr>
            <a:lvl5pPr>
              <a:buClrTx/>
              <a:defRPr>
                <a:solidFill>
                  <a:schemeClr val="accent1"/>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3" name="Footer Placeholder"/>
          <p:cNvSpPr>
            <a:spLocks noGrp="1"/>
          </p:cNvSpPr>
          <p:nvPr>
            <p:ph type="ftr" sz="quarter" idx="10"/>
          </p:nvPr>
        </p:nvSpPr>
        <p:spPr/>
        <p:txBody>
          <a:bodyPr/>
          <a:lstStyle>
            <a:lvl1pPr>
              <a:defRPr>
                <a:solidFill>
                  <a:srgbClr val="061727"/>
                </a:solidFill>
              </a:defRPr>
            </a:lvl1pPr>
          </a:lstStyle>
          <a:p>
            <a:r>
              <a:rPr lang="en-US"/>
              <a:t>IBM Consulting / © 2023 IBM Corporation</a:t>
            </a:r>
            <a:endParaRPr lang="en-US" dirty="0"/>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759539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text (1/4), blank (3/4)">
    <p:bg>
      <p:bgPr>
        <a:solidFill>
          <a:schemeClr val="tx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804672"/>
          </a:xfrm>
        </p:spPr>
        <p:txBody>
          <a:bodyPr/>
          <a:lstStyle>
            <a:lvl1pPr>
              <a:defRPr>
                <a:solidFill>
                  <a:schemeClr val="bg1"/>
                </a:solidFill>
              </a:defRPr>
            </a:lvl1pPr>
          </a:lstStyle>
          <a:p>
            <a:r>
              <a:rPr lang="zh-TW" altLang="en-US"/>
              <a:t>按一下以編輯母片標題樣式</a:t>
            </a:r>
            <a:endParaRPr lang="en-US" dirty="0"/>
          </a:p>
        </p:txBody>
      </p:sp>
      <p:sp>
        <p:nvSpPr>
          <p:cNvPr id="6" name="Text Placeholder"/>
          <p:cNvSpPr>
            <a:spLocks noGrp="1"/>
          </p:cNvSpPr>
          <p:nvPr>
            <p:ph type="body" sz="quarter" idx="12"/>
          </p:nvPr>
        </p:nvSpPr>
        <p:spPr>
          <a:xfrm>
            <a:off x="219456" y="1243584"/>
            <a:ext cx="1837944" cy="32522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049240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27694" y="201168"/>
            <a:ext cx="1837944" cy="429463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lvl1pPr>
              <a:defRPr>
                <a:solidFill>
                  <a:schemeClr val="bg1"/>
                </a:solidFill>
              </a:defRPr>
            </a:lvl1pPr>
          </a:lstStyle>
          <a:p>
            <a:r>
              <a:rPr lang="zh-TW" altLang="en-US"/>
              <a:t>按一下圖示以新增表格</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107208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ibm sign-off">
    <p:bg>
      <p:bgPr>
        <a:solidFill>
          <a:schemeClr val="tx1"/>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a:solidFill>
                  <a:srgbClr val="061727"/>
                </a:solidFill>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rgbClr val="061727"/>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916393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ibm sign-off">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8931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2_ibm sign-off">
    <p:bg>
      <p:bgPr>
        <a:solidFill>
          <a:srgbClr val="06172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6922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structions_3">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804672"/>
          </a:xfrm>
        </p:spPr>
        <p:txBody>
          <a:bodyPr/>
          <a:lstStyle/>
          <a:p>
            <a:r>
              <a:rPr lang="zh-TW" altLang="en-US"/>
              <a:t>按一下以編輯母片標題樣式</a:t>
            </a:r>
            <a:endParaRPr lang="en-US" dirty="0"/>
          </a:p>
        </p:txBody>
      </p:sp>
      <p:sp>
        <p:nvSpPr>
          <p:cNvPr id="8" name="Text Placeholder"/>
          <p:cNvSpPr>
            <a:spLocks noGrp="1"/>
          </p:cNvSpPr>
          <p:nvPr>
            <p:ph type="body" sz="quarter" idx="13"/>
          </p:nvPr>
        </p:nvSpPr>
        <p:spPr>
          <a:xfrm>
            <a:off x="219456" y="1251822"/>
            <a:ext cx="4123944" cy="325221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6" name="Text Placeholder"/>
          <p:cNvSpPr>
            <a:spLocks noGrp="1"/>
          </p:cNvSpPr>
          <p:nvPr>
            <p:ph type="body" sz="quarter" idx="12"/>
          </p:nvPr>
        </p:nvSpPr>
        <p:spPr>
          <a:xfrm>
            <a:off x="4791457" y="1251822"/>
            <a:ext cx="4123876" cy="325221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4371772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ntro_animations">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86447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33088" cy="804672"/>
          </a:xfrm>
        </p:spPr>
        <p:txBody>
          <a:bodyPr/>
          <a:lstStyle>
            <a:lvl1pPr>
              <a:defRPr>
                <a:solidFill>
                  <a:srgbClr val="FF8289"/>
                </a:solidFill>
              </a:defRPr>
            </a:lvl1pPr>
          </a:lstStyle>
          <a:p>
            <a:r>
              <a:rPr lang="zh-TW" altLang="en-US"/>
              <a:t>按一下以編輯母片標題樣式</a:t>
            </a:r>
            <a:endParaRPr lang="en-US" dirty="0"/>
          </a:p>
        </p:txBody>
      </p:sp>
      <p:sp>
        <p:nvSpPr>
          <p:cNvPr id="8" name="Text Placeholder 1"/>
          <p:cNvSpPr>
            <a:spLocks noGrp="1"/>
          </p:cNvSpPr>
          <p:nvPr>
            <p:ph type="body" sz="quarter" idx="13"/>
          </p:nvPr>
        </p:nvSpPr>
        <p:spPr>
          <a:xfrm>
            <a:off x="219456" y="1261873"/>
            <a:ext cx="4123944" cy="1309877"/>
          </a:xfrm>
        </p:spPr>
        <p:txBody>
          <a:bodyPr/>
          <a:lstStyle>
            <a:lvl1pPr>
              <a:spcBef>
                <a:spcPts val="0"/>
              </a:spcBef>
              <a:defRPr sz="1000">
                <a:solidFill>
                  <a:srgbClr val="FF8289"/>
                </a:solidFill>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zh-TW" altLang="en-US"/>
              <a:t>按一下以編輯母片文字樣式</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zh-TW" altLang="en-US"/>
              <a:t>按一下以編輯母片文字樣式</a:t>
            </a:r>
          </a:p>
        </p:txBody>
      </p:sp>
      <p:pic>
        <p:nvPicPr>
          <p:cNvPr id="9" name="Picture 8">
            <a:extLst>
              <a:ext uri="{FF2B5EF4-FFF2-40B4-BE49-F238E27FC236}">
                <a16:creationId xmlns:a16="http://schemas.microsoft.com/office/drawing/2014/main" id="{93EFFBCA-9609-B64A-9730-F94DFA7DF6BC}"/>
              </a:ext>
            </a:extLst>
          </p:cNvPr>
          <p:cNvPicPr>
            <a:picLocks noChangeAspect="1"/>
          </p:cNvPicPr>
          <p:nvPr userDrawn="1"/>
        </p:nvPicPr>
        <p:blipFill>
          <a:blip r:embed="rId2"/>
          <a:stretch>
            <a:fillRect/>
          </a:stretch>
        </p:blipFill>
        <p:spPr>
          <a:xfrm>
            <a:off x="228667" y="4701413"/>
            <a:ext cx="569316" cy="210312"/>
          </a:xfrm>
          <a:prstGeom prst="rect">
            <a:avLst/>
          </a:prstGeom>
        </p:spPr>
      </p:pic>
    </p:spTree>
    <p:extLst>
      <p:ext uri="{BB962C8B-B14F-4D97-AF65-F5344CB8AC3E}">
        <p14:creationId xmlns:p14="http://schemas.microsoft.com/office/powerpoint/2010/main" val="10685180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3_ibm sign-off">
    <p:bg>
      <p:bgPr>
        <a:solidFill>
          <a:srgbClr val="BAE6FF"/>
        </a:solidFill>
        <a:effectLst/>
      </p:bgPr>
    </p:bg>
    <p:spTree>
      <p:nvGrpSpPr>
        <p:cNvPr id="1" name=""/>
        <p:cNvGrpSpPr/>
        <p:nvPr/>
      </p:nvGrpSpPr>
      <p:grpSpPr>
        <a:xfrm>
          <a:off x="0" y="0"/>
          <a:ext cx="0" cy="0"/>
          <a:chOff x="0" y="0"/>
          <a:chExt cx="0" cy="0"/>
        </a:xfrm>
      </p:grpSpPr>
      <p:pic>
        <p:nvPicPr>
          <p:cNvPr id="6" name="Picture 5" descr="Logo, company name&#10;&#10;Description automatically generated">
            <a:extLst>
              <a:ext uri="{FF2B5EF4-FFF2-40B4-BE49-F238E27FC236}">
                <a16:creationId xmlns:a16="http://schemas.microsoft.com/office/drawing/2014/main" id="{F7C744BF-9484-7848-8702-F71955F2ED0F}"/>
              </a:ext>
            </a:extLst>
          </p:cNvPr>
          <p:cNvPicPr>
            <a:picLocks noChangeAspect="1"/>
          </p:cNvPicPr>
          <p:nvPr userDrawn="1"/>
        </p:nvPicPr>
        <p:blipFill rotWithShape="1">
          <a:blip r:embed="rId2"/>
          <a:srcRect r="100"/>
          <a:stretch/>
        </p:blipFill>
        <p:spPr>
          <a:xfrm>
            <a:off x="4" y="2"/>
            <a:ext cx="9143996" cy="5148639"/>
          </a:xfrm>
          <a:prstGeom prst="rect">
            <a:avLst/>
          </a:prstGeom>
        </p:spPr>
      </p:pic>
      <p:sp>
        <p:nvSpPr>
          <p:cNvPr id="3" name="Footer Placeholder"/>
          <p:cNvSpPr>
            <a:spLocks noGrp="1"/>
          </p:cNvSpPr>
          <p:nvPr>
            <p:ph type="ftr" sz="quarter" idx="10"/>
          </p:nvPr>
        </p:nvSpPr>
        <p:spPr/>
        <p:txBody>
          <a:bodyPr/>
          <a:lstStyle>
            <a:lvl1pPr>
              <a:defRPr>
                <a:solidFill>
                  <a:srgbClr val="061727"/>
                </a:solidFill>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rgbClr val="061727"/>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015125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4_ibm sign-off">
    <p:bg>
      <p:bgPr>
        <a:solidFill>
          <a:srgbClr val="FDDC69"/>
        </a:solidFill>
        <a:effectLst/>
      </p:bgPr>
    </p:bg>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52C8D6DE-2CE7-E947-9247-F87B682C2CC6}"/>
              </a:ext>
            </a:extLst>
          </p:cNvPr>
          <p:cNvPicPr>
            <a:picLocks noChangeAspect="1"/>
          </p:cNvPicPr>
          <p:nvPr userDrawn="1"/>
        </p:nvPicPr>
        <p:blipFill rotWithShape="1">
          <a:blip r:embed="rId2"/>
          <a:srcRect r="100"/>
          <a:stretch/>
        </p:blipFill>
        <p:spPr>
          <a:xfrm>
            <a:off x="0" y="0"/>
            <a:ext cx="9144000" cy="5148643"/>
          </a:xfrm>
          <a:prstGeom prst="rect">
            <a:avLst/>
          </a:prstGeom>
        </p:spPr>
      </p:pic>
      <p:sp>
        <p:nvSpPr>
          <p:cNvPr id="3" name="Footer Placeholder"/>
          <p:cNvSpPr>
            <a:spLocks noGrp="1"/>
          </p:cNvSpPr>
          <p:nvPr>
            <p:ph type="ftr" sz="quarter" idx="10"/>
          </p:nvPr>
        </p:nvSpPr>
        <p:spPr/>
        <p:txBody>
          <a:bodyPr/>
          <a:lstStyle>
            <a:lvl1pPr>
              <a:defRPr>
                <a:solidFill>
                  <a:srgbClr val="061727"/>
                </a:solidFill>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rgbClr val="061727"/>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484501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5_ibm sign-off">
    <p:bg>
      <p:bgPr>
        <a:solidFill>
          <a:srgbClr val="004144"/>
        </a:solidFill>
        <a:effectLst/>
      </p:bgPr>
    </p:bg>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F6BE1CFB-585F-E54A-BC0F-DA7354CD0342}"/>
              </a:ext>
            </a:extLst>
          </p:cNvPr>
          <p:cNvPicPr>
            <a:picLocks noChangeAspect="1"/>
          </p:cNvPicPr>
          <p:nvPr userDrawn="1"/>
        </p:nvPicPr>
        <p:blipFill rotWithShape="1">
          <a:blip r:embed="rId2"/>
          <a:srcRect r="100"/>
          <a:stretch/>
        </p:blipFill>
        <p:spPr>
          <a:xfrm>
            <a:off x="0" y="0"/>
            <a:ext cx="9144000" cy="5148643"/>
          </a:xfrm>
          <a:prstGeom prst="rect">
            <a:avLst/>
          </a:prstGeom>
        </p:spPr>
      </p:pic>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763717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6_ibm sign-off">
    <p:bg>
      <p:bgPr>
        <a:solidFill>
          <a:srgbClr val="061727"/>
        </a:solidFill>
        <a:effectLst/>
      </p:bgPr>
    </p:bg>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9B72F51E-8289-334D-A340-6D64ECEF34EB}"/>
              </a:ext>
            </a:extLst>
          </p:cNvPr>
          <p:cNvPicPr>
            <a:picLocks noChangeAspect="1"/>
          </p:cNvPicPr>
          <p:nvPr userDrawn="1"/>
        </p:nvPicPr>
        <p:blipFill rotWithShape="1">
          <a:blip r:embed="rId2"/>
          <a:srcRect r="100"/>
          <a:stretch/>
        </p:blipFill>
        <p:spPr>
          <a:xfrm>
            <a:off x="0" y="0"/>
            <a:ext cx="9144000" cy="5148643"/>
          </a:xfrm>
          <a:prstGeom prst="rect">
            <a:avLst/>
          </a:prstGeom>
        </p:spPr>
      </p:pic>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920280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7_ibm sign-off">
    <p:bg>
      <p:bgPr>
        <a:solidFill>
          <a:schemeClr val="accent6"/>
        </a:solidFill>
        <a:effectLst/>
      </p:bgPr>
    </p:bg>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9EF55A0B-DFE5-E341-9CD1-262F93958EDD}"/>
              </a:ext>
            </a:extLst>
          </p:cNvPr>
          <p:cNvPicPr>
            <a:picLocks noChangeAspect="1"/>
          </p:cNvPicPr>
          <p:nvPr userDrawn="1"/>
        </p:nvPicPr>
        <p:blipFill rotWithShape="1">
          <a:blip r:embed="rId2"/>
          <a:srcRect r="100"/>
          <a:stretch/>
        </p:blipFill>
        <p:spPr>
          <a:xfrm>
            <a:off x="0" y="0"/>
            <a:ext cx="9144000" cy="5148643"/>
          </a:xfrm>
          <a:prstGeom prst="rect">
            <a:avLst/>
          </a:prstGeom>
        </p:spPr>
      </p:pic>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152358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8_ibm sign-off">
    <p:bg>
      <p:bgPr>
        <a:solidFill>
          <a:srgbClr val="BAE6FF"/>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a:solidFill>
                  <a:srgbClr val="061727"/>
                </a:solidFill>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rgbClr val="061727"/>
                </a:solidFill>
              </a:defRPr>
            </a:lvl1pPr>
          </a:lstStyle>
          <a:p>
            <a:fld id="{59395FB3-9C97-154F-86B2-7E381B951268}" type="slidenum">
              <a:rPr lang="en-US" smtClean="0"/>
              <a:pPr/>
              <a:t>‹#›</a:t>
            </a:fld>
            <a:endParaRPr lang="en-US" dirty="0"/>
          </a:p>
        </p:txBody>
      </p:sp>
      <p:pic>
        <p:nvPicPr>
          <p:cNvPr id="5" name="Picture 4">
            <a:extLst>
              <a:ext uri="{FF2B5EF4-FFF2-40B4-BE49-F238E27FC236}">
                <a16:creationId xmlns:a16="http://schemas.microsoft.com/office/drawing/2014/main" id="{2A8BD43F-0F6A-CE45-9425-8FC9F587B5F5}"/>
              </a:ext>
            </a:extLst>
          </p:cNvPr>
          <p:cNvPicPr>
            <a:picLocks noChangeAspect="1"/>
          </p:cNvPicPr>
          <p:nvPr userDrawn="1"/>
        </p:nvPicPr>
        <p:blipFill>
          <a:blip r:embed="rId2"/>
          <a:stretch>
            <a:fillRect/>
          </a:stretch>
        </p:blipFill>
        <p:spPr>
          <a:xfrm>
            <a:off x="4219099" y="1703070"/>
            <a:ext cx="705803" cy="1737360"/>
          </a:xfrm>
          <a:prstGeom prst="rect">
            <a:avLst/>
          </a:prstGeom>
        </p:spPr>
      </p:pic>
    </p:spTree>
    <p:extLst>
      <p:ext uri="{BB962C8B-B14F-4D97-AF65-F5344CB8AC3E}">
        <p14:creationId xmlns:p14="http://schemas.microsoft.com/office/powerpoint/2010/main" val="3056120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7_ibm sign-off">
    <p:bg>
      <p:bgPr>
        <a:solidFill>
          <a:srgbClr val="FDDC69"/>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a:solidFill>
                  <a:srgbClr val="061727"/>
                </a:solidFill>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rgbClr val="061727"/>
                </a:solidFill>
              </a:defRPr>
            </a:lvl1pPr>
          </a:lstStyle>
          <a:p>
            <a:fld id="{59395FB3-9C97-154F-86B2-7E381B951268}" type="slidenum">
              <a:rPr lang="en-US" smtClean="0"/>
              <a:pPr/>
              <a:t>‹#›</a:t>
            </a:fld>
            <a:endParaRPr lang="en-US" dirty="0"/>
          </a:p>
        </p:txBody>
      </p:sp>
      <p:pic>
        <p:nvPicPr>
          <p:cNvPr id="5" name="Picture 4">
            <a:extLst>
              <a:ext uri="{FF2B5EF4-FFF2-40B4-BE49-F238E27FC236}">
                <a16:creationId xmlns:a16="http://schemas.microsoft.com/office/drawing/2014/main" id="{EF57D2D4-C2AF-CF4C-A019-9A1DB96F0363}"/>
              </a:ext>
            </a:extLst>
          </p:cNvPr>
          <p:cNvPicPr>
            <a:picLocks noChangeAspect="1"/>
          </p:cNvPicPr>
          <p:nvPr userDrawn="1"/>
        </p:nvPicPr>
        <p:blipFill>
          <a:blip r:embed="rId2"/>
          <a:stretch>
            <a:fillRect/>
          </a:stretch>
        </p:blipFill>
        <p:spPr>
          <a:xfrm>
            <a:off x="4221104" y="1703070"/>
            <a:ext cx="701791" cy="1737360"/>
          </a:xfrm>
          <a:prstGeom prst="rect">
            <a:avLst/>
          </a:prstGeom>
        </p:spPr>
      </p:pic>
    </p:spTree>
    <p:extLst>
      <p:ext uri="{BB962C8B-B14F-4D97-AF65-F5344CB8AC3E}">
        <p14:creationId xmlns:p14="http://schemas.microsoft.com/office/powerpoint/2010/main" val="46335284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9_ibm sign-off">
    <p:bg>
      <p:bgPr>
        <a:solidFill>
          <a:srgbClr val="004144"/>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a:extLst>
              <a:ext uri="{FF2B5EF4-FFF2-40B4-BE49-F238E27FC236}">
                <a16:creationId xmlns:a16="http://schemas.microsoft.com/office/drawing/2014/main" id="{2BCEA970-1547-9148-A952-798155CB80DB}"/>
              </a:ext>
            </a:extLst>
          </p:cNvPr>
          <p:cNvPicPr>
            <a:picLocks noChangeAspect="1"/>
          </p:cNvPicPr>
          <p:nvPr userDrawn="1"/>
        </p:nvPicPr>
        <p:blipFill>
          <a:blip r:embed="rId2"/>
          <a:stretch>
            <a:fillRect/>
          </a:stretch>
        </p:blipFill>
        <p:spPr>
          <a:xfrm>
            <a:off x="4219644" y="1703070"/>
            <a:ext cx="704713" cy="1737360"/>
          </a:xfrm>
          <a:prstGeom prst="rect">
            <a:avLst/>
          </a:prstGeom>
        </p:spPr>
      </p:pic>
    </p:spTree>
    <p:extLst>
      <p:ext uri="{BB962C8B-B14F-4D97-AF65-F5344CB8AC3E}">
        <p14:creationId xmlns:p14="http://schemas.microsoft.com/office/powerpoint/2010/main" val="1278866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ver">
    <p:bg>
      <p:bgPr>
        <a:solidFill>
          <a:srgbClr val="004144"/>
        </a:solidFill>
        <a:effectLst/>
      </p:bgPr>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5BAE7C8F-87B9-3645-93AA-AC768A0A4077}"/>
              </a:ext>
            </a:extLst>
          </p:cNvPr>
          <p:cNvSpPr>
            <a:spLocks noGrp="1"/>
          </p:cNvSpPr>
          <p:nvPr>
            <p:ph type="title"/>
          </p:nvPr>
        </p:nvSpPr>
        <p:spPr>
          <a:xfrm>
            <a:off x="210312" y="192024"/>
            <a:ext cx="4142232" cy="4294632"/>
          </a:xfrm>
        </p:spPr>
        <p:txBody>
          <a:bodyPr/>
          <a:lstStyle/>
          <a:p>
            <a:r>
              <a:rPr lang="zh-TW" altLang="en-US">
                <a:solidFill>
                  <a:schemeClr val="accent2"/>
                </a:solidFill>
              </a:rPr>
              <a:t>按一下以編輯母片標題樣式</a:t>
            </a:r>
            <a:endParaRPr lang="en-US" sz="1600" dirty="0">
              <a:solidFill>
                <a:schemeClr val="accent2"/>
              </a:solidFill>
            </a:endParaRPr>
          </a:p>
        </p:txBody>
      </p:sp>
      <p:pic>
        <p:nvPicPr>
          <p:cNvPr id="5" name="Picture 4">
            <a:extLst>
              <a:ext uri="{FF2B5EF4-FFF2-40B4-BE49-F238E27FC236}">
                <a16:creationId xmlns:a16="http://schemas.microsoft.com/office/drawing/2014/main" id="{564C87FD-00BD-DD47-B24F-1A0F105FCEB4}"/>
              </a:ext>
            </a:extLst>
          </p:cNvPr>
          <p:cNvPicPr>
            <a:picLocks noChangeAspect="1"/>
          </p:cNvPicPr>
          <p:nvPr userDrawn="1"/>
        </p:nvPicPr>
        <p:blipFill>
          <a:blip r:embed="rId2"/>
          <a:stretch>
            <a:fillRect/>
          </a:stretch>
        </p:blipFill>
        <p:spPr>
          <a:xfrm>
            <a:off x="8676756" y="4259619"/>
            <a:ext cx="265176" cy="652741"/>
          </a:xfrm>
          <a:prstGeom prst="rect">
            <a:avLst/>
          </a:prstGeom>
        </p:spPr>
      </p:pic>
      <p:pic>
        <p:nvPicPr>
          <p:cNvPr id="6" name="Picture 5">
            <a:extLst>
              <a:ext uri="{FF2B5EF4-FFF2-40B4-BE49-F238E27FC236}">
                <a16:creationId xmlns:a16="http://schemas.microsoft.com/office/drawing/2014/main" id="{2FEFF475-6B68-9C4F-BCB7-353A07006937}"/>
              </a:ext>
            </a:extLst>
          </p:cNvPr>
          <p:cNvPicPr>
            <a:picLocks noChangeAspect="1"/>
          </p:cNvPicPr>
          <p:nvPr userDrawn="1"/>
        </p:nvPicPr>
        <p:blipFill>
          <a:blip r:embed="rId3"/>
          <a:stretch>
            <a:fillRect/>
          </a:stretch>
        </p:blipFill>
        <p:spPr>
          <a:xfrm>
            <a:off x="229362" y="4741876"/>
            <a:ext cx="1589356" cy="217838"/>
          </a:xfrm>
          <a:prstGeom prst="rect">
            <a:avLst/>
          </a:prstGeom>
        </p:spPr>
      </p:pic>
    </p:spTree>
    <p:extLst>
      <p:ext uri="{BB962C8B-B14F-4D97-AF65-F5344CB8AC3E}">
        <p14:creationId xmlns:p14="http://schemas.microsoft.com/office/powerpoint/2010/main" val="5881021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1_ibm sign-off">
    <p:bg>
      <p:bgPr>
        <a:solidFill>
          <a:srgbClr val="06172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a:extLst>
              <a:ext uri="{FF2B5EF4-FFF2-40B4-BE49-F238E27FC236}">
                <a16:creationId xmlns:a16="http://schemas.microsoft.com/office/drawing/2014/main" id="{FFCC3911-6E31-E34A-961A-9992323FE288}"/>
              </a:ext>
            </a:extLst>
          </p:cNvPr>
          <p:cNvPicPr>
            <a:picLocks noChangeAspect="1"/>
          </p:cNvPicPr>
          <p:nvPr userDrawn="1"/>
        </p:nvPicPr>
        <p:blipFill>
          <a:blip r:embed="rId2"/>
          <a:stretch>
            <a:fillRect/>
          </a:stretch>
        </p:blipFill>
        <p:spPr>
          <a:xfrm>
            <a:off x="4219099" y="1703070"/>
            <a:ext cx="705803" cy="1737360"/>
          </a:xfrm>
          <a:prstGeom prst="rect">
            <a:avLst/>
          </a:prstGeom>
        </p:spPr>
      </p:pic>
    </p:spTree>
    <p:extLst>
      <p:ext uri="{BB962C8B-B14F-4D97-AF65-F5344CB8AC3E}">
        <p14:creationId xmlns:p14="http://schemas.microsoft.com/office/powerpoint/2010/main" val="9293543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0_ibm sign-off">
    <p:bg>
      <p:bgPr>
        <a:solidFill>
          <a:schemeClr val="accent6"/>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a:extLst>
              <a:ext uri="{FF2B5EF4-FFF2-40B4-BE49-F238E27FC236}">
                <a16:creationId xmlns:a16="http://schemas.microsoft.com/office/drawing/2014/main" id="{E155059E-0B39-2442-B127-A062ACB182AF}"/>
              </a:ext>
            </a:extLst>
          </p:cNvPr>
          <p:cNvPicPr>
            <a:picLocks noChangeAspect="1"/>
          </p:cNvPicPr>
          <p:nvPr userDrawn="1"/>
        </p:nvPicPr>
        <p:blipFill>
          <a:blip r:embed="rId2"/>
          <a:stretch>
            <a:fillRect/>
          </a:stretch>
        </p:blipFill>
        <p:spPr>
          <a:xfrm>
            <a:off x="4221105" y="1703070"/>
            <a:ext cx="701791" cy="1737360"/>
          </a:xfrm>
          <a:prstGeom prst="rect">
            <a:avLst/>
          </a:prstGeom>
        </p:spPr>
      </p:pic>
    </p:spTree>
    <p:extLst>
      <p:ext uri="{BB962C8B-B14F-4D97-AF65-F5344CB8AC3E}">
        <p14:creationId xmlns:p14="http://schemas.microsoft.com/office/powerpoint/2010/main" val="48773513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ibm sign-off">
    <p:bg>
      <p:bgPr>
        <a:solidFill>
          <a:srgbClr val="0043CE"/>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6" name="Picture" descr="IBM 8-bar logo">
            <a:extLst>
              <a:ext uri="{FF2B5EF4-FFF2-40B4-BE49-F238E27FC236}">
                <a16:creationId xmlns:a16="http://schemas.microsoft.com/office/drawing/2014/main" id="{7E3E470F-4DDB-BB41-9049-2DF651CB0F3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25954" y="2315617"/>
            <a:ext cx="1292095" cy="512269"/>
          </a:xfrm>
          <a:prstGeom prst="rect">
            <a:avLst/>
          </a:prstGeom>
        </p:spPr>
      </p:pic>
    </p:spTree>
    <p:extLst>
      <p:ext uri="{BB962C8B-B14F-4D97-AF65-F5344CB8AC3E}">
        <p14:creationId xmlns:p14="http://schemas.microsoft.com/office/powerpoint/2010/main" val="25754297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itle, text (1/4), blank (3/4)">
    <p:bg>
      <p:bgPr>
        <a:solidFill>
          <a:schemeClr val="tx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2234" y="192024"/>
            <a:ext cx="4142232" cy="804672"/>
          </a:xfrm>
        </p:spPr>
        <p:txBody>
          <a:bodyPr/>
          <a:lstStyle>
            <a:lvl1pPr>
              <a:defRPr>
                <a:solidFill>
                  <a:schemeClr val="bg1"/>
                </a:solidFill>
              </a:defRPr>
            </a:lvl1pPr>
          </a:lstStyle>
          <a:p>
            <a:r>
              <a:rPr lang="zh-TW" altLang="en-US"/>
              <a:t>按一下以編輯母片標題樣式</a:t>
            </a:r>
            <a:endParaRPr lang="en-US" dirty="0"/>
          </a:p>
        </p:txBody>
      </p:sp>
      <p:sp>
        <p:nvSpPr>
          <p:cNvPr id="6" name="Text Placeholder"/>
          <p:cNvSpPr>
            <a:spLocks noGrp="1"/>
          </p:cNvSpPr>
          <p:nvPr>
            <p:ph type="body" sz="quarter" idx="12"/>
          </p:nvPr>
        </p:nvSpPr>
        <p:spPr>
          <a:xfrm>
            <a:off x="229616" y="1251822"/>
            <a:ext cx="1837944" cy="32522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988199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graphs and grids 1">
    <p:bg>
      <p:bgPr>
        <a:solidFill>
          <a:schemeClr val="tx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2234" y="192024"/>
            <a:ext cx="4142232" cy="804672"/>
          </a:xfrm>
        </p:spPr>
        <p:txBody>
          <a:bodyPr/>
          <a:lstStyle>
            <a:lvl1pPr>
              <a:defRPr>
                <a:solidFill>
                  <a:schemeClr val="bg1"/>
                </a:solidFill>
              </a:defRPr>
            </a:lvl1pPr>
          </a:lstStyle>
          <a:p>
            <a:r>
              <a:rPr lang="zh-TW" altLang="en-US"/>
              <a:t>按一下以編輯母片標題樣式</a:t>
            </a:r>
            <a:endParaRPr lang="en-US" dirty="0"/>
          </a:p>
        </p:txBody>
      </p:sp>
      <p:sp>
        <p:nvSpPr>
          <p:cNvPr id="6" name="Text Placeholder"/>
          <p:cNvSpPr>
            <a:spLocks noGrp="1"/>
          </p:cNvSpPr>
          <p:nvPr>
            <p:ph type="body" sz="quarter" idx="12"/>
          </p:nvPr>
        </p:nvSpPr>
        <p:spPr>
          <a:xfrm>
            <a:off x="229616" y="1251822"/>
            <a:ext cx="1837944" cy="32522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8337830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graphs and grids 2">
    <p:bg>
      <p:bgPr>
        <a:solidFill>
          <a:schemeClr val="tx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804672"/>
          </a:xfrm>
        </p:spPr>
        <p:txBody>
          <a:bodyPr/>
          <a:lstStyle>
            <a:lvl1pPr>
              <a:defRPr>
                <a:solidFill>
                  <a:schemeClr val="bg1"/>
                </a:solidFill>
              </a:defRPr>
            </a:lvl1pPr>
          </a:lstStyle>
          <a:p>
            <a:r>
              <a:rPr lang="zh-TW" altLang="en-US"/>
              <a:t>按一下以編輯母片標題樣式</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6104313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8DAFFA80-4764-BA0E-9601-FB6D60C91CBD}"/>
              </a:ext>
            </a:extLst>
          </p:cNvPr>
          <p:cNvSpPr>
            <a:spLocks noGrp="1"/>
          </p:cNvSpPr>
          <p:nvPr>
            <p:ph type="dt" sz="half" idx="10"/>
          </p:nvPr>
        </p:nvSpPr>
        <p:spPr/>
        <p:txBody>
          <a:bodyPr/>
          <a:lstStyle/>
          <a:p>
            <a:endParaRPr kumimoji="1" lang="zh-TW" altLang="en-US"/>
          </a:p>
        </p:txBody>
      </p:sp>
      <p:sp>
        <p:nvSpPr>
          <p:cNvPr id="3" name="頁尾版面配置區 2">
            <a:extLst>
              <a:ext uri="{FF2B5EF4-FFF2-40B4-BE49-F238E27FC236}">
                <a16:creationId xmlns:a16="http://schemas.microsoft.com/office/drawing/2014/main" id="{7C0A2492-2F54-2350-F868-13573281CF58}"/>
              </a:ext>
            </a:extLst>
          </p:cNvPr>
          <p:cNvSpPr>
            <a:spLocks noGrp="1"/>
          </p:cNvSpPr>
          <p:nvPr>
            <p:ph type="ftr" sz="quarter" idx="11"/>
          </p:nvPr>
        </p:nvSpPr>
        <p:spPr/>
        <p:txBody>
          <a:bodyPr/>
          <a:lstStyle/>
          <a:p>
            <a:r>
              <a:rPr kumimoji="1" lang="en-US" altLang="zh-TW"/>
              <a:t>IBM Consulting / © 2023 IBM Corporation</a:t>
            </a:r>
            <a:endParaRPr kumimoji="1" lang="zh-TW" altLang="en-US"/>
          </a:p>
        </p:txBody>
      </p:sp>
      <p:sp>
        <p:nvSpPr>
          <p:cNvPr id="4" name="投影片編號版面配置區 3">
            <a:extLst>
              <a:ext uri="{FF2B5EF4-FFF2-40B4-BE49-F238E27FC236}">
                <a16:creationId xmlns:a16="http://schemas.microsoft.com/office/drawing/2014/main" id="{AF34BC87-DC64-B17B-D3D0-8BC59E3B981C}"/>
              </a:ext>
            </a:extLst>
          </p:cNvPr>
          <p:cNvSpPr>
            <a:spLocks noGrp="1"/>
          </p:cNvSpPr>
          <p:nvPr>
            <p:ph type="sldNum" sz="quarter" idx="12"/>
          </p:nvPr>
        </p:nvSpPr>
        <p:spPr/>
        <p:txBody>
          <a:bodyPr/>
          <a:lstStyle/>
          <a:p>
            <a:fld id="{3B31323D-2B2F-A64B-A0DA-AC92BBE6E409}" type="slidenum">
              <a:rPr kumimoji="1" lang="zh-TW" altLang="en-US" smtClean="0"/>
              <a:t>‹#›</a:t>
            </a:fld>
            <a:endParaRPr kumimoji="1" lang="zh-TW" altLang="en-US"/>
          </a:p>
        </p:txBody>
      </p:sp>
    </p:spTree>
    <p:extLst>
      <p:ext uri="{BB962C8B-B14F-4D97-AF65-F5344CB8AC3E}">
        <p14:creationId xmlns:p14="http://schemas.microsoft.com/office/powerpoint/2010/main" val="403882756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8BB2C1-A8C1-5CC8-72A5-017E87BCAB62}"/>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45B871FF-F659-8F92-D934-B6002621F7A2}"/>
              </a:ext>
            </a:extLst>
          </p:cNvPr>
          <p:cNvSpPr>
            <a:spLocks noGrp="1"/>
          </p:cNvSpPr>
          <p:nvPr>
            <p:ph type="dt" sz="half" idx="10"/>
          </p:nvPr>
        </p:nvSpPr>
        <p:spPr/>
        <p:txBody>
          <a:bodyPr/>
          <a:lstStyle/>
          <a:p>
            <a:endParaRPr kumimoji="1" lang="zh-TW" altLang="en-US"/>
          </a:p>
        </p:txBody>
      </p:sp>
      <p:sp>
        <p:nvSpPr>
          <p:cNvPr id="4" name="頁尾版面配置區 3">
            <a:extLst>
              <a:ext uri="{FF2B5EF4-FFF2-40B4-BE49-F238E27FC236}">
                <a16:creationId xmlns:a16="http://schemas.microsoft.com/office/drawing/2014/main" id="{AF408371-456C-8003-893E-025AD4BE1A58}"/>
              </a:ext>
            </a:extLst>
          </p:cNvPr>
          <p:cNvSpPr>
            <a:spLocks noGrp="1"/>
          </p:cNvSpPr>
          <p:nvPr>
            <p:ph type="ftr" sz="quarter" idx="11"/>
          </p:nvPr>
        </p:nvSpPr>
        <p:spPr/>
        <p:txBody>
          <a:bodyPr/>
          <a:lstStyle/>
          <a:p>
            <a:r>
              <a:rPr kumimoji="1" lang="en-US" altLang="zh-TW"/>
              <a:t>IBM Consulting / © 2023 IBM Corporation</a:t>
            </a:r>
            <a:endParaRPr kumimoji="1" lang="zh-TW" altLang="en-US"/>
          </a:p>
        </p:txBody>
      </p:sp>
      <p:sp>
        <p:nvSpPr>
          <p:cNvPr id="5" name="投影片編號版面配置區 4">
            <a:extLst>
              <a:ext uri="{FF2B5EF4-FFF2-40B4-BE49-F238E27FC236}">
                <a16:creationId xmlns:a16="http://schemas.microsoft.com/office/drawing/2014/main" id="{A9039014-6714-8E8D-F663-0213A079EFC0}"/>
              </a:ext>
            </a:extLst>
          </p:cNvPr>
          <p:cNvSpPr>
            <a:spLocks noGrp="1"/>
          </p:cNvSpPr>
          <p:nvPr>
            <p:ph type="sldNum" sz="quarter" idx="12"/>
          </p:nvPr>
        </p:nvSpPr>
        <p:spPr/>
        <p:txBody>
          <a:bodyPr/>
          <a:lstStyle/>
          <a:p>
            <a:fld id="{3B31323D-2B2F-A64B-A0DA-AC92BBE6E409}" type="slidenum">
              <a:rPr kumimoji="1" lang="zh-TW" altLang="en-US" smtClean="0"/>
              <a:t>‹#›</a:t>
            </a:fld>
            <a:endParaRPr kumimoji="1" lang="zh-TW" altLang="en-US"/>
          </a:p>
        </p:txBody>
      </p:sp>
    </p:spTree>
    <p:extLst>
      <p:ext uri="{BB962C8B-B14F-4D97-AF65-F5344CB8AC3E}">
        <p14:creationId xmlns:p14="http://schemas.microsoft.com/office/powerpoint/2010/main" val="11954865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nstructions_4">
    <p:bg>
      <p:bgPr>
        <a:solidFill>
          <a:srgbClr val="061727"/>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3" y="192024"/>
            <a:ext cx="4142164" cy="4294632"/>
          </a:xfrm>
        </p:spPr>
        <p:txBody>
          <a:bodyPr/>
          <a:lstStyle>
            <a:lvl1pPr>
              <a:defRPr>
                <a:solidFill>
                  <a:schemeClr val="tx1"/>
                </a:solidFill>
                <a:latin typeface="IBM Plex Sans" panose="020B0503050203000203" pitchFamily="34" charset="0"/>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4791456" y="192024"/>
            <a:ext cx="4123944" cy="4294632"/>
          </a:xfrm>
        </p:spPr>
        <p:txBody>
          <a:bodyPr/>
          <a:lstStyle>
            <a:lvl1pPr>
              <a:defRPr>
                <a:solidFill>
                  <a:srgbClr val="004144"/>
                </a:solidFill>
                <a:latin typeface="IBM Plex Sans" panose="020B0503050203000203" pitchFamily="34" charset="0"/>
              </a:defRPr>
            </a:lvl1pPr>
            <a:lvl2pPr>
              <a:buClrTx/>
              <a:defRPr>
                <a:solidFill>
                  <a:srgbClr val="004144"/>
                </a:solidFill>
                <a:latin typeface="IBM Plex Sans" panose="020B0503050203000203" pitchFamily="34" charset="0"/>
              </a:defRPr>
            </a:lvl2pPr>
            <a:lvl3pPr>
              <a:buClrTx/>
              <a:defRPr>
                <a:solidFill>
                  <a:srgbClr val="004144"/>
                </a:solidFill>
                <a:latin typeface="IBM Plex Sans" panose="020B0503050203000203" pitchFamily="34" charset="0"/>
              </a:defRPr>
            </a:lvl3pPr>
            <a:lvl4pPr>
              <a:buClrTx/>
              <a:defRPr>
                <a:solidFill>
                  <a:srgbClr val="004144"/>
                </a:solidFill>
                <a:latin typeface="IBM Plex Sans" panose="020B0503050203000203" pitchFamily="34" charset="0"/>
              </a:defRPr>
            </a:lvl4pPr>
            <a:lvl5pPr>
              <a:buClrTx/>
              <a:defRPr>
                <a:solidFill>
                  <a:srgbClr val="004144"/>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970858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78422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ver">
    <p:bg>
      <p:bgPr>
        <a:solidFill>
          <a:schemeClr val="accent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4C87FD-00BD-DD47-B24F-1A0F105FCEB4}"/>
              </a:ext>
            </a:extLst>
          </p:cNvPr>
          <p:cNvPicPr>
            <a:picLocks noChangeAspect="1"/>
          </p:cNvPicPr>
          <p:nvPr userDrawn="1"/>
        </p:nvPicPr>
        <p:blipFill>
          <a:blip r:embed="rId2"/>
          <a:stretch>
            <a:fillRect/>
          </a:stretch>
        </p:blipFill>
        <p:spPr>
          <a:xfrm>
            <a:off x="8676756" y="4259619"/>
            <a:ext cx="265176" cy="652741"/>
          </a:xfrm>
          <a:prstGeom prst="rect">
            <a:avLst/>
          </a:prstGeom>
        </p:spPr>
      </p:pic>
      <p:pic>
        <p:nvPicPr>
          <p:cNvPr id="6" name="Picture 5">
            <a:extLst>
              <a:ext uri="{FF2B5EF4-FFF2-40B4-BE49-F238E27FC236}">
                <a16:creationId xmlns:a16="http://schemas.microsoft.com/office/drawing/2014/main" id="{2FEFF475-6B68-9C4F-BCB7-353A07006937}"/>
              </a:ext>
            </a:extLst>
          </p:cNvPr>
          <p:cNvPicPr>
            <a:picLocks noChangeAspect="1"/>
          </p:cNvPicPr>
          <p:nvPr userDrawn="1"/>
        </p:nvPicPr>
        <p:blipFill>
          <a:blip r:embed="rId3"/>
          <a:stretch>
            <a:fillRect/>
          </a:stretch>
        </p:blipFill>
        <p:spPr>
          <a:xfrm>
            <a:off x="229362" y="4741876"/>
            <a:ext cx="1589356" cy="217838"/>
          </a:xfrm>
          <a:prstGeom prst="rect">
            <a:avLst/>
          </a:prstGeom>
        </p:spPr>
      </p:pic>
      <p:sp>
        <p:nvSpPr>
          <p:cNvPr id="7" name="Title">
            <a:extLst>
              <a:ext uri="{FF2B5EF4-FFF2-40B4-BE49-F238E27FC236}">
                <a16:creationId xmlns:a16="http://schemas.microsoft.com/office/drawing/2014/main" id="{F6F2ED1E-56F4-1445-A174-05D99CF15B8F}"/>
              </a:ext>
            </a:extLst>
          </p:cNvPr>
          <p:cNvSpPr>
            <a:spLocks noGrp="1"/>
          </p:cNvSpPr>
          <p:nvPr>
            <p:ph type="title"/>
          </p:nvPr>
        </p:nvSpPr>
        <p:spPr>
          <a:xfrm>
            <a:off x="210312" y="192024"/>
            <a:ext cx="4142232" cy="4294632"/>
          </a:xfrm>
        </p:spPr>
        <p:txBody>
          <a:bodyPr/>
          <a:lstStyle/>
          <a:p>
            <a:r>
              <a:rPr lang="zh-TW" altLang="en-US">
                <a:solidFill>
                  <a:schemeClr val="accent2"/>
                </a:solidFill>
              </a:rPr>
              <a:t>按一下以編輯母片標題樣式</a:t>
            </a:r>
            <a:endParaRPr lang="en-US" sz="1600" dirty="0">
              <a:solidFill>
                <a:schemeClr val="accent2"/>
              </a:solidFill>
            </a:endParaRPr>
          </a:p>
        </p:txBody>
      </p:sp>
    </p:spTree>
    <p:extLst>
      <p:ext uri="{BB962C8B-B14F-4D97-AF65-F5344CB8AC3E}">
        <p14:creationId xmlns:p14="http://schemas.microsoft.com/office/powerpoint/2010/main" val="4469563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instructions_2">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24390"/>
            <a:ext cx="4142232" cy="3279648"/>
          </a:xfrm>
        </p:spPr>
        <p:txBody>
          <a:bodyPr/>
          <a:lstStyle>
            <a:lvl1pPr>
              <a:defRPr sz="2400"/>
            </a:lvl1pPr>
          </a:lstStyle>
          <a:p>
            <a:pPr lvl="0"/>
            <a:r>
              <a:rPr lang="en-US"/>
              <a:t>Click to edit Master text styles</a:t>
            </a:r>
          </a:p>
        </p:txBody>
      </p:sp>
      <p:sp>
        <p:nvSpPr>
          <p:cNvPr id="6" name="Text Placeholder"/>
          <p:cNvSpPr>
            <a:spLocks noGrp="1"/>
          </p:cNvSpPr>
          <p:nvPr>
            <p:ph type="body" sz="quarter" idx="12"/>
          </p:nvPr>
        </p:nvSpPr>
        <p:spPr>
          <a:xfrm>
            <a:off x="4791456" y="1251822"/>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4017739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nstructions_3">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51822"/>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4791457" y="1251822"/>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497781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_cover">
    <p:bg>
      <p:bgPr>
        <a:solidFill>
          <a:srgbClr val="004144"/>
        </a:solidFill>
        <a:effectLst/>
      </p:bgPr>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5BAE7C8F-87B9-3645-93AA-AC768A0A4077}"/>
              </a:ext>
            </a:extLst>
          </p:cNvPr>
          <p:cNvSpPr>
            <a:spLocks noGrp="1"/>
          </p:cNvSpPr>
          <p:nvPr>
            <p:ph type="title"/>
          </p:nvPr>
        </p:nvSpPr>
        <p:spPr>
          <a:xfrm>
            <a:off x="210312" y="192024"/>
            <a:ext cx="4142232" cy="4294632"/>
          </a:xfrm>
        </p:spPr>
        <p:txBody>
          <a:bodyPr/>
          <a:lstStyle/>
          <a:p>
            <a:r>
              <a:rPr lang="en-US">
                <a:solidFill>
                  <a:schemeClr val="accent2"/>
                </a:solidFill>
              </a:rPr>
              <a:t>Click to edit Master title style</a:t>
            </a:r>
            <a:endParaRPr lang="en-US" sz="1600" dirty="0">
              <a:solidFill>
                <a:schemeClr val="accent2"/>
              </a:solidFill>
            </a:endParaRPr>
          </a:p>
        </p:txBody>
      </p:sp>
      <p:pic>
        <p:nvPicPr>
          <p:cNvPr id="5" name="Picture 4">
            <a:extLst>
              <a:ext uri="{FF2B5EF4-FFF2-40B4-BE49-F238E27FC236}">
                <a16:creationId xmlns:a16="http://schemas.microsoft.com/office/drawing/2014/main" id="{564C87FD-00BD-DD47-B24F-1A0F105FCEB4}"/>
              </a:ext>
            </a:extLst>
          </p:cNvPr>
          <p:cNvPicPr>
            <a:picLocks noChangeAspect="1"/>
          </p:cNvPicPr>
          <p:nvPr userDrawn="1"/>
        </p:nvPicPr>
        <p:blipFill>
          <a:blip r:embed="rId2"/>
          <a:stretch>
            <a:fillRect/>
          </a:stretch>
        </p:blipFill>
        <p:spPr>
          <a:xfrm>
            <a:off x="8676756" y="4259619"/>
            <a:ext cx="265176" cy="652741"/>
          </a:xfrm>
          <a:prstGeom prst="rect">
            <a:avLst/>
          </a:prstGeom>
        </p:spPr>
      </p:pic>
      <p:pic>
        <p:nvPicPr>
          <p:cNvPr id="6" name="Picture 5">
            <a:extLst>
              <a:ext uri="{FF2B5EF4-FFF2-40B4-BE49-F238E27FC236}">
                <a16:creationId xmlns:a16="http://schemas.microsoft.com/office/drawing/2014/main" id="{2FEFF475-6B68-9C4F-BCB7-353A07006937}"/>
              </a:ext>
            </a:extLst>
          </p:cNvPr>
          <p:cNvPicPr>
            <a:picLocks noChangeAspect="1"/>
          </p:cNvPicPr>
          <p:nvPr userDrawn="1"/>
        </p:nvPicPr>
        <p:blipFill>
          <a:blip r:embed="rId3"/>
          <a:stretch>
            <a:fillRect/>
          </a:stretch>
        </p:blipFill>
        <p:spPr>
          <a:xfrm>
            <a:off x="229362" y="4741876"/>
            <a:ext cx="1589356" cy="217838"/>
          </a:xfrm>
          <a:prstGeom prst="rect">
            <a:avLst/>
          </a:prstGeom>
        </p:spPr>
      </p:pic>
    </p:spTree>
    <p:extLst>
      <p:ext uri="{BB962C8B-B14F-4D97-AF65-F5344CB8AC3E}">
        <p14:creationId xmlns:p14="http://schemas.microsoft.com/office/powerpoint/2010/main" val="22273787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6_cover">
    <p:bg>
      <p:bgPr>
        <a:solidFill>
          <a:schemeClr val="accent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4C87FD-00BD-DD47-B24F-1A0F105FCEB4}"/>
              </a:ext>
            </a:extLst>
          </p:cNvPr>
          <p:cNvPicPr>
            <a:picLocks noChangeAspect="1"/>
          </p:cNvPicPr>
          <p:nvPr userDrawn="1"/>
        </p:nvPicPr>
        <p:blipFill>
          <a:blip r:embed="rId2"/>
          <a:stretch>
            <a:fillRect/>
          </a:stretch>
        </p:blipFill>
        <p:spPr>
          <a:xfrm>
            <a:off x="8676756" y="4259619"/>
            <a:ext cx="265176" cy="652741"/>
          </a:xfrm>
          <a:prstGeom prst="rect">
            <a:avLst/>
          </a:prstGeom>
        </p:spPr>
      </p:pic>
      <p:pic>
        <p:nvPicPr>
          <p:cNvPr id="6" name="Picture 5">
            <a:extLst>
              <a:ext uri="{FF2B5EF4-FFF2-40B4-BE49-F238E27FC236}">
                <a16:creationId xmlns:a16="http://schemas.microsoft.com/office/drawing/2014/main" id="{2FEFF475-6B68-9C4F-BCB7-353A07006937}"/>
              </a:ext>
            </a:extLst>
          </p:cNvPr>
          <p:cNvPicPr>
            <a:picLocks noChangeAspect="1"/>
          </p:cNvPicPr>
          <p:nvPr userDrawn="1"/>
        </p:nvPicPr>
        <p:blipFill>
          <a:blip r:embed="rId3"/>
          <a:stretch>
            <a:fillRect/>
          </a:stretch>
        </p:blipFill>
        <p:spPr>
          <a:xfrm>
            <a:off x="229362" y="4741876"/>
            <a:ext cx="1589356" cy="217838"/>
          </a:xfrm>
          <a:prstGeom prst="rect">
            <a:avLst/>
          </a:prstGeom>
        </p:spPr>
      </p:pic>
      <p:sp>
        <p:nvSpPr>
          <p:cNvPr id="7" name="Title">
            <a:extLst>
              <a:ext uri="{FF2B5EF4-FFF2-40B4-BE49-F238E27FC236}">
                <a16:creationId xmlns:a16="http://schemas.microsoft.com/office/drawing/2014/main" id="{F6F2ED1E-56F4-1445-A174-05D99CF15B8F}"/>
              </a:ext>
            </a:extLst>
          </p:cNvPr>
          <p:cNvSpPr>
            <a:spLocks noGrp="1"/>
          </p:cNvSpPr>
          <p:nvPr>
            <p:ph type="title"/>
          </p:nvPr>
        </p:nvSpPr>
        <p:spPr>
          <a:xfrm>
            <a:off x="210312" y="192024"/>
            <a:ext cx="4142232" cy="4294632"/>
          </a:xfrm>
        </p:spPr>
        <p:txBody>
          <a:bodyPr/>
          <a:lstStyle/>
          <a:p>
            <a:r>
              <a:rPr lang="en-US">
                <a:solidFill>
                  <a:schemeClr val="accent2"/>
                </a:solidFill>
              </a:rPr>
              <a:t>Click to edit Master title style</a:t>
            </a:r>
            <a:endParaRPr lang="en-US" sz="1600" dirty="0">
              <a:solidFill>
                <a:schemeClr val="accent2"/>
              </a:solidFill>
            </a:endParaRPr>
          </a:p>
        </p:txBody>
      </p:sp>
    </p:spTree>
    <p:extLst>
      <p:ext uri="{BB962C8B-B14F-4D97-AF65-F5344CB8AC3E}">
        <p14:creationId xmlns:p14="http://schemas.microsoft.com/office/powerpoint/2010/main" val="367793888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ver_with_image_1">
    <p:bg>
      <p:bgPr>
        <a:solidFill>
          <a:srgbClr val="004144"/>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192024"/>
            <a:ext cx="4069858" cy="3557016"/>
          </a:xfrm>
        </p:spPr>
        <p:txBody>
          <a:bodyPr/>
          <a:lstStyle/>
          <a:p>
            <a:r>
              <a:rPr lang="en-US" dirty="0">
                <a:solidFill>
                  <a:schemeClr val="accent2"/>
                </a:solidFill>
              </a:rPr>
              <a:t>Master presentation template on Teal 80 background, three line maximum</a:t>
            </a:r>
            <a:br>
              <a:rPr lang="en-US" dirty="0">
                <a:solidFill>
                  <a:schemeClr val="accent2"/>
                </a:solidFill>
              </a:rPr>
            </a:br>
            <a:r>
              <a:rPr lang="en-US" sz="1600" dirty="0">
                <a:solidFill>
                  <a:schemeClr val="accent2"/>
                </a:solidFill>
              </a:rPr>
              <a:t>—</a:t>
            </a:r>
            <a:br>
              <a:rPr lang="en-US" sz="1600" dirty="0">
                <a:solidFill>
                  <a:schemeClr val="accent2"/>
                </a:solidFill>
              </a:rPr>
            </a:br>
            <a:r>
              <a:rPr lang="en-US" sz="1600" dirty="0">
                <a:solidFill>
                  <a:schemeClr val="accent2"/>
                </a:solidFill>
              </a:rPr>
              <a:t>First </a:t>
            </a:r>
            <a:r>
              <a:rPr lang="en-US" sz="1600" dirty="0" err="1">
                <a:solidFill>
                  <a:schemeClr val="accent2"/>
                </a:solidFill>
              </a:rPr>
              <a:t>Lastname</a:t>
            </a:r>
            <a:br>
              <a:rPr lang="en-US" sz="1600" dirty="0">
                <a:solidFill>
                  <a:schemeClr val="accent2"/>
                </a:solidFill>
              </a:rPr>
            </a:br>
            <a:r>
              <a:rPr lang="en-US" sz="1600" dirty="0">
                <a:solidFill>
                  <a:schemeClr val="accent2"/>
                </a:solidFill>
              </a:rPr>
              <a:t>Job Title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6" name="Picture 5">
            <a:extLst>
              <a:ext uri="{FF2B5EF4-FFF2-40B4-BE49-F238E27FC236}">
                <a16:creationId xmlns:a16="http://schemas.microsoft.com/office/drawing/2014/main" id="{A54B9C39-8F5B-7945-9D73-42AB26CD2E7F}"/>
              </a:ext>
            </a:extLst>
          </p:cNvPr>
          <p:cNvPicPr>
            <a:picLocks noChangeAspect="1"/>
          </p:cNvPicPr>
          <p:nvPr userDrawn="1"/>
        </p:nvPicPr>
        <p:blipFill>
          <a:blip r:embed="rId2"/>
          <a:stretch>
            <a:fillRect/>
          </a:stretch>
        </p:blipFill>
        <p:spPr>
          <a:xfrm>
            <a:off x="4107590" y="4264137"/>
            <a:ext cx="263340" cy="649224"/>
          </a:xfrm>
          <a:prstGeom prst="rect">
            <a:avLst/>
          </a:prstGeom>
        </p:spPr>
      </p:pic>
      <p:pic>
        <p:nvPicPr>
          <p:cNvPr id="7" name="Picture 6">
            <a:extLst>
              <a:ext uri="{FF2B5EF4-FFF2-40B4-BE49-F238E27FC236}">
                <a16:creationId xmlns:a16="http://schemas.microsoft.com/office/drawing/2014/main" id="{36D81D70-40A6-AC49-B116-AC0D52A7EDE7}"/>
              </a:ext>
            </a:extLst>
          </p:cNvPr>
          <p:cNvPicPr>
            <a:picLocks noChangeAspect="1"/>
          </p:cNvPicPr>
          <p:nvPr userDrawn="1"/>
        </p:nvPicPr>
        <p:blipFill>
          <a:blip r:embed="rId3"/>
          <a:stretch>
            <a:fillRect/>
          </a:stretch>
        </p:blipFill>
        <p:spPr>
          <a:xfrm>
            <a:off x="229362" y="4741876"/>
            <a:ext cx="1589356" cy="217838"/>
          </a:xfrm>
          <a:prstGeom prst="rect">
            <a:avLst/>
          </a:prstGeom>
        </p:spPr>
      </p:pic>
      <p:sp>
        <p:nvSpPr>
          <p:cNvPr id="8" name="Picture Placeholder 8">
            <a:extLst>
              <a:ext uri="{FF2B5EF4-FFF2-40B4-BE49-F238E27FC236}">
                <a16:creationId xmlns:a16="http://schemas.microsoft.com/office/drawing/2014/main" id="{B088CEF0-EF57-1548-8AFC-CF01B150CD40}"/>
              </a:ext>
            </a:extLst>
          </p:cNvPr>
          <p:cNvSpPr>
            <a:spLocks noGrp="1"/>
          </p:cNvSpPr>
          <p:nvPr>
            <p:ph type="pic" sz="quarter" idx="16"/>
          </p:nvPr>
        </p:nvSpPr>
        <p:spPr>
          <a:xfrm>
            <a:off x="4572000" y="0"/>
            <a:ext cx="4572000" cy="5143500"/>
          </a:xfrm>
        </p:spPr>
        <p:txBody>
          <a:bodyPr/>
          <a:lstStyle/>
          <a:p>
            <a:r>
              <a:rPr lang="en-US"/>
              <a:t>Click icon to add picture</a:t>
            </a:r>
          </a:p>
        </p:txBody>
      </p:sp>
    </p:spTree>
    <p:extLst>
      <p:ext uri="{BB962C8B-B14F-4D97-AF65-F5344CB8AC3E}">
        <p14:creationId xmlns:p14="http://schemas.microsoft.com/office/powerpoint/2010/main" val="295922523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Cover_with_image_1">
    <p:bg>
      <p:bgPr>
        <a:solidFill>
          <a:schemeClr val="accent5"/>
        </a:solidFill>
        <a:effectLst/>
      </p:bgPr>
    </p:bg>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CA14C667-A9AB-6C40-A0A2-7D188F2665C6}"/>
              </a:ext>
            </a:extLst>
          </p:cNvPr>
          <p:cNvPicPr>
            <a:picLocks noChangeAspect="1"/>
          </p:cNvPicPr>
          <p:nvPr userDrawn="1"/>
        </p:nvPicPr>
        <p:blipFill>
          <a:blip r:embed="rId2"/>
          <a:stretch>
            <a:fillRect/>
          </a:stretch>
        </p:blipFill>
        <p:spPr>
          <a:xfrm>
            <a:off x="229362" y="4741642"/>
            <a:ext cx="1591056" cy="218072"/>
          </a:xfrm>
          <a:prstGeom prst="rect">
            <a:avLst/>
          </a:prstGeom>
        </p:spPr>
      </p:pic>
      <p:pic>
        <p:nvPicPr>
          <p:cNvPr id="9" name="Picture 8">
            <a:extLst>
              <a:ext uri="{FF2B5EF4-FFF2-40B4-BE49-F238E27FC236}">
                <a16:creationId xmlns:a16="http://schemas.microsoft.com/office/drawing/2014/main" id="{7E860E12-993A-A34A-BCC4-684E937ACDE1}"/>
              </a:ext>
            </a:extLst>
          </p:cNvPr>
          <p:cNvPicPr>
            <a:picLocks noChangeAspect="1"/>
          </p:cNvPicPr>
          <p:nvPr userDrawn="1"/>
        </p:nvPicPr>
        <p:blipFill>
          <a:blip r:embed="rId3"/>
          <a:stretch>
            <a:fillRect/>
          </a:stretch>
        </p:blipFill>
        <p:spPr>
          <a:xfrm flipH="1">
            <a:off x="4107102" y="4264137"/>
            <a:ext cx="263828" cy="649224"/>
          </a:xfrm>
          <a:prstGeom prst="rect">
            <a:avLst/>
          </a:prstGeom>
        </p:spPr>
      </p:pic>
      <p:sp>
        <p:nvSpPr>
          <p:cNvPr id="11" name="Title 1">
            <a:extLst>
              <a:ext uri="{FF2B5EF4-FFF2-40B4-BE49-F238E27FC236}">
                <a16:creationId xmlns:a16="http://schemas.microsoft.com/office/drawing/2014/main" id="{7B7E7827-A567-D64C-A0FF-05D73F8BE601}"/>
              </a:ext>
            </a:extLst>
          </p:cNvPr>
          <p:cNvSpPr>
            <a:spLocks noGrp="1"/>
          </p:cNvSpPr>
          <p:nvPr>
            <p:ph type="title" idx="4294967295"/>
          </p:nvPr>
        </p:nvSpPr>
        <p:spPr>
          <a:xfrm>
            <a:off x="210312" y="192024"/>
            <a:ext cx="4142232" cy="4294632"/>
          </a:xfrm>
        </p:spPr>
        <p:txBody>
          <a:bodyPr/>
          <a:lstStyle>
            <a:lvl1pPr>
              <a:defRPr>
                <a:solidFill>
                  <a:schemeClr val="accent4"/>
                </a:solidFill>
              </a:defRPr>
            </a:lvl1pPr>
          </a:lstStyle>
          <a:p>
            <a:r>
              <a:rPr lang="en-US"/>
              <a:t>Click to edit Master title style</a:t>
            </a:r>
            <a:endParaRPr lang="en-US" dirty="0"/>
          </a:p>
        </p:txBody>
      </p:sp>
      <p:sp>
        <p:nvSpPr>
          <p:cNvPr id="13" name="Picture Placeholder 8">
            <a:extLst>
              <a:ext uri="{FF2B5EF4-FFF2-40B4-BE49-F238E27FC236}">
                <a16:creationId xmlns:a16="http://schemas.microsoft.com/office/drawing/2014/main" id="{E0CA509B-53CC-6D49-91F6-6F092F7F76CA}"/>
              </a:ext>
            </a:extLst>
          </p:cNvPr>
          <p:cNvSpPr>
            <a:spLocks noGrp="1"/>
          </p:cNvSpPr>
          <p:nvPr>
            <p:ph type="pic" sz="quarter" idx="16"/>
          </p:nvPr>
        </p:nvSpPr>
        <p:spPr>
          <a:xfrm>
            <a:off x="4572000" y="0"/>
            <a:ext cx="4572000" cy="5143500"/>
          </a:xfrm>
        </p:spPr>
        <p:txBody>
          <a:bodyPr/>
          <a:lstStyle/>
          <a:p>
            <a:r>
              <a:rPr lang="en-US"/>
              <a:t>Click icon to add picture</a:t>
            </a:r>
          </a:p>
        </p:txBody>
      </p:sp>
    </p:spTree>
    <p:extLst>
      <p:ext uri="{BB962C8B-B14F-4D97-AF65-F5344CB8AC3E}">
        <p14:creationId xmlns:p14="http://schemas.microsoft.com/office/powerpoint/2010/main" val="353554713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s">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212234" y="192024"/>
            <a:ext cx="4142232" cy="800100"/>
          </a:xfrm>
        </p:spPr>
        <p:txBody>
          <a:bodyPr/>
          <a:lstStyle>
            <a:lvl1pPr>
              <a:defRPr>
                <a:solidFill>
                  <a:srgbClr val="0043CE"/>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229616" y="1251822"/>
            <a:ext cx="4123944" cy="3252216"/>
          </a:xfrm>
        </p:spPr>
        <p:txBody>
          <a:bodyPr/>
          <a:lstStyle>
            <a:lvl1pPr>
              <a:spcBef>
                <a:spcPts val="0"/>
              </a:spcBef>
              <a:defRPr>
                <a:solidFill>
                  <a:srgbClr val="0043CE"/>
                </a:solidFill>
              </a:defRPr>
            </a:lvl1pPr>
            <a:lvl2pPr marL="0" indent="0">
              <a:spcBef>
                <a:spcPts val="0"/>
              </a:spcBef>
              <a:buNone/>
              <a:defRPr>
                <a:solidFill>
                  <a:srgbClr val="0043CE"/>
                </a:solidFill>
              </a:defRPr>
            </a:lvl2pPr>
            <a:lvl3pPr marL="201615" indent="0">
              <a:buNone/>
              <a:defRPr>
                <a:solidFill>
                  <a:srgbClr val="0043CE"/>
                </a:solidFill>
              </a:defRPr>
            </a:lvl3pPr>
            <a:lvl4pPr marL="434981" indent="0">
              <a:buNone/>
              <a:defRPr>
                <a:solidFill>
                  <a:srgbClr val="0043CE"/>
                </a:solidFill>
              </a:defRPr>
            </a:lvl4pPr>
            <a:lvl5pPr marL="631833" indent="0">
              <a:buNone/>
              <a:defRPr>
                <a:solidFill>
                  <a:srgbClr val="0043CE"/>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801616" y="1251822"/>
            <a:ext cx="4123944" cy="3252216"/>
          </a:xfrm>
        </p:spPr>
        <p:txBody>
          <a:bodyPr/>
          <a:lstStyle>
            <a:lvl1pPr>
              <a:spcBef>
                <a:spcPts val="0"/>
              </a:spcBef>
              <a:defRPr>
                <a:solidFill>
                  <a:srgbClr val="0043CE"/>
                </a:solidFill>
              </a:defRPr>
            </a:lvl1pPr>
            <a:lvl2pPr marL="0" indent="0">
              <a:spcBef>
                <a:spcPts val="0"/>
              </a:spcBef>
              <a:buNone/>
              <a:defRPr>
                <a:solidFill>
                  <a:srgbClr val="0043CE"/>
                </a:solidFill>
              </a:defRPr>
            </a:lvl2pPr>
            <a:lvl3pPr marL="201615" indent="0">
              <a:buNone/>
              <a:defRPr>
                <a:solidFill>
                  <a:srgbClr val="0043CE"/>
                </a:solidFill>
              </a:defRPr>
            </a:lvl3pPr>
            <a:lvl4pPr marL="434981" indent="0">
              <a:buNone/>
              <a:defRPr>
                <a:solidFill>
                  <a:srgbClr val="0043CE"/>
                </a:solidFill>
              </a:defRPr>
            </a:lvl4pPr>
            <a:lvl5pPr marL="631833" indent="0">
              <a:buNone/>
              <a:defRPr>
                <a:solidFill>
                  <a:srgbClr val="0043CE"/>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83167648"/>
      </p:ext>
    </p:extLst>
  </p:cSld>
  <p:clrMapOvr>
    <a:overrideClrMapping bg1="lt1" tx1="dk1" bg2="lt2" tx2="dk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ivider">
    <p:bg>
      <p:bgPr>
        <a:solidFill>
          <a:schemeClr val="accent6"/>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4294632"/>
          </a:xfrm>
        </p:spPr>
        <p:txBody>
          <a:bodyPr/>
          <a:lstStyle>
            <a:lvl1pPr>
              <a:defRPr>
                <a:solidFill>
                  <a:srgbClr val="FF8289"/>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a:extLst>
              <a:ext uri="{FF2B5EF4-FFF2-40B4-BE49-F238E27FC236}">
                <a16:creationId xmlns:a16="http://schemas.microsoft.com/office/drawing/2014/main" id="{2C7168DC-565F-F246-ABA8-93535A0D1733}"/>
              </a:ext>
            </a:extLst>
          </p:cNvPr>
          <p:cNvSpPr>
            <a:spLocks noGrp="1"/>
          </p:cNvSpPr>
          <p:nvPr>
            <p:ph type="sldNum" sz="quarter" idx="11"/>
          </p:nvPr>
        </p:nvSpPr>
        <p:spPr>
          <a:xfrm>
            <a:off x="7086601" y="4800600"/>
            <a:ext cx="1828732" cy="166687"/>
          </a:xfrm>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8096741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ivider_2">
    <p:bg>
      <p:bgPr>
        <a:solidFill>
          <a:srgbClr val="FDDC69"/>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4294632"/>
          </a:xfrm>
        </p:spPr>
        <p:txBody>
          <a:bodyPr/>
          <a:lstStyle>
            <a:lvl1pPr>
              <a:defRPr>
                <a:solidFill>
                  <a:srgbClr val="004144"/>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solidFill>
                  <a:srgbClr val="061727"/>
                </a:solidFill>
              </a:rPr>
              <a:t>IBM Consulting / © 2023 IBM Corporation</a:t>
            </a:r>
            <a:endParaRPr lang="en-US" dirty="0">
              <a:solidFill>
                <a:srgbClr val="061727"/>
              </a:solidFill>
            </a:endParaRPr>
          </a:p>
        </p:txBody>
      </p:sp>
      <p:sp>
        <p:nvSpPr>
          <p:cNvPr id="4" name="Slide Number Placeholder">
            <a:extLst>
              <a:ext uri="{FF2B5EF4-FFF2-40B4-BE49-F238E27FC236}">
                <a16:creationId xmlns:a16="http://schemas.microsoft.com/office/drawing/2014/main" id="{6DFECF11-2751-3446-9AC1-3AC92F38203A}"/>
              </a:ext>
            </a:extLst>
          </p:cNvPr>
          <p:cNvSpPr>
            <a:spLocks noGrp="1"/>
          </p:cNvSpPr>
          <p:nvPr>
            <p:ph type="sldNum" sz="quarter" idx="11"/>
          </p:nvPr>
        </p:nvSpPr>
        <p:spPr>
          <a:xfrm>
            <a:off x="7086601" y="4800600"/>
            <a:ext cx="1828732" cy="166687"/>
          </a:xfrm>
        </p:spPr>
        <p:txBody>
          <a:bodyPr/>
          <a:lstStyle>
            <a:lvl1pPr>
              <a:defRPr>
                <a:solidFill>
                  <a:srgbClr val="061727"/>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2735973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divider_3">
    <p:bg>
      <p:bgPr>
        <a:solidFill>
          <a:srgbClr val="BAE6FF"/>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4294632"/>
          </a:xfrm>
        </p:spPr>
        <p:txBody>
          <a:bodyPr/>
          <a:lstStyle>
            <a:lvl1pPr>
              <a:defRPr>
                <a:solidFill>
                  <a:srgbClr val="0043CE"/>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solidFill>
                  <a:srgbClr val="061727"/>
                </a:solidFill>
              </a:rPr>
              <a:t>IBM Consulting / © 2023 IBM Corporation</a:t>
            </a:r>
            <a:endParaRPr lang="en-US" dirty="0">
              <a:solidFill>
                <a:srgbClr val="061727"/>
              </a:solidFill>
            </a:endParaRPr>
          </a:p>
        </p:txBody>
      </p:sp>
      <p:sp>
        <p:nvSpPr>
          <p:cNvPr id="6" name="Slide Number Placeholder">
            <a:extLst>
              <a:ext uri="{FF2B5EF4-FFF2-40B4-BE49-F238E27FC236}">
                <a16:creationId xmlns:a16="http://schemas.microsoft.com/office/drawing/2014/main" id="{A834F920-A343-1645-AFF5-73971CCF1CC0}"/>
              </a:ext>
            </a:extLst>
          </p:cNvPr>
          <p:cNvSpPr>
            <a:spLocks noGrp="1"/>
          </p:cNvSpPr>
          <p:nvPr>
            <p:ph type="sldNum" sz="quarter" idx="11"/>
          </p:nvPr>
        </p:nvSpPr>
        <p:spPr>
          <a:xfrm>
            <a:off x="7086601" y="4800600"/>
            <a:ext cx="1828732" cy="166687"/>
          </a:xfrm>
        </p:spPr>
        <p:txBody>
          <a:bodyPr/>
          <a:lstStyle>
            <a:lvl1pPr>
              <a:defRPr>
                <a:solidFill>
                  <a:srgbClr val="061727"/>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46460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_with_image_1">
    <p:bg>
      <p:bgPr>
        <a:solidFill>
          <a:srgbClr val="004144"/>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192024"/>
            <a:ext cx="4069858" cy="3557016"/>
          </a:xfrm>
        </p:spPr>
        <p:txBody>
          <a:bodyPr/>
          <a:lstStyle/>
          <a:p>
            <a:r>
              <a:rPr lang="en-US" dirty="0">
                <a:solidFill>
                  <a:schemeClr val="accent2"/>
                </a:solidFill>
              </a:rPr>
              <a:t>Master presentation template on Teal 80 background, three line maximum</a:t>
            </a:r>
            <a:br>
              <a:rPr lang="en-US" dirty="0">
                <a:solidFill>
                  <a:schemeClr val="accent2"/>
                </a:solidFill>
              </a:rPr>
            </a:br>
            <a:r>
              <a:rPr lang="en-US" sz="1600" dirty="0">
                <a:solidFill>
                  <a:schemeClr val="accent2"/>
                </a:solidFill>
              </a:rPr>
              <a:t>—</a:t>
            </a:r>
            <a:br>
              <a:rPr lang="en-US" sz="1600" dirty="0">
                <a:solidFill>
                  <a:schemeClr val="accent2"/>
                </a:solidFill>
              </a:rPr>
            </a:br>
            <a:r>
              <a:rPr lang="en-US" sz="1600" dirty="0">
                <a:solidFill>
                  <a:schemeClr val="accent2"/>
                </a:solidFill>
              </a:rPr>
              <a:t>First </a:t>
            </a:r>
            <a:r>
              <a:rPr lang="en-US" sz="1600" dirty="0" err="1">
                <a:solidFill>
                  <a:schemeClr val="accent2"/>
                </a:solidFill>
              </a:rPr>
              <a:t>Lastname</a:t>
            </a:r>
            <a:br>
              <a:rPr lang="en-US" sz="1600" dirty="0">
                <a:solidFill>
                  <a:schemeClr val="accent2"/>
                </a:solidFill>
              </a:rPr>
            </a:br>
            <a:r>
              <a:rPr lang="en-US" sz="1600" dirty="0">
                <a:solidFill>
                  <a:schemeClr val="accent2"/>
                </a:solidFill>
              </a:rPr>
              <a:t>Job Title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6" name="Picture 5">
            <a:extLst>
              <a:ext uri="{FF2B5EF4-FFF2-40B4-BE49-F238E27FC236}">
                <a16:creationId xmlns:a16="http://schemas.microsoft.com/office/drawing/2014/main" id="{A54B9C39-8F5B-7945-9D73-42AB26CD2E7F}"/>
              </a:ext>
            </a:extLst>
          </p:cNvPr>
          <p:cNvPicPr>
            <a:picLocks noChangeAspect="1"/>
          </p:cNvPicPr>
          <p:nvPr userDrawn="1"/>
        </p:nvPicPr>
        <p:blipFill>
          <a:blip r:embed="rId2"/>
          <a:stretch>
            <a:fillRect/>
          </a:stretch>
        </p:blipFill>
        <p:spPr>
          <a:xfrm>
            <a:off x="4107590" y="4264137"/>
            <a:ext cx="263340" cy="649224"/>
          </a:xfrm>
          <a:prstGeom prst="rect">
            <a:avLst/>
          </a:prstGeom>
        </p:spPr>
      </p:pic>
      <p:pic>
        <p:nvPicPr>
          <p:cNvPr id="7" name="Picture 6">
            <a:extLst>
              <a:ext uri="{FF2B5EF4-FFF2-40B4-BE49-F238E27FC236}">
                <a16:creationId xmlns:a16="http://schemas.microsoft.com/office/drawing/2014/main" id="{36D81D70-40A6-AC49-B116-AC0D52A7EDE7}"/>
              </a:ext>
            </a:extLst>
          </p:cNvPr>
          <p:cNvPicPr>
            <a:picLocks noChangeAspect="1"/>
          </p:cNvPicPr>
          <p:nvPr userDrawn="1"/>
        </p:nvPicPr>
        <p:blipFill>
          <a:blip r:embed="rId3"/>
          <a:stretch>
            <a:fillRect/>
          </a:stretch>
        </p:blipFill>
        <p:spPr>
          <a:xfrm>
            <a:off x="229362" y="4741876"/>
            <a:ext cx="1589356" cy="217838"/>
          </a:xfrm>
          <a:prstGeom prst="rect">
            <a:avLst/>
          </a:prstGeom>
        </p:spPr>
      </p:pic>
      <p:sp>
        <p:nvSpPr>
          <p:cNvPr id="8" name="Picture Placeholder 8">
            <a:extLst>
              <a:ext uri="{FF2B5EF4-FFF2-40B4-BE49-F238E27FC236}">
                <a16:creationId xmlns:a16="http://schemas.microsoft.com/office/drawing/2014/main" id="{B088CEF0-EF57-1548-8AFC-CF01B150CD40}"/>
              </a:ext>
            </a:extLst>
          </p:cNvPr>
          <p:cNvSpPr>
            <a:spLocks noGrp="1"/>
          </p:cNvSpPr>
          <p:nvPr>
            <p:ph type="pic" sz="quarter" idx="16"/>
          </p:nvPr>
        </p:nvSpPr>
        <p:spPr>
          <a:xfrm>
            <a:off x="4572000" y="0"/>
            <a:ext cx="4572000" cy="5143500"/>
          </a:xfrm>
        </p:spPr>
        <p:txBody>
          <a:bodyPr/>
          <a:lstStyle/>
          <a:p>
            <a:r>
              <a:rPr lang="zh-TW" altLang="en-US"/>
              <a:t>按一下圖示以新增圖片</a:t>
            </a:r>
            <a:endParaRPr lang="en-US"/>
          </a:p>
        </p:txBody>
      </p:sp>
    </p:spTree>
    <p:extLst>
      <p:ext uri="{BB962C8B-B14F-4D97-AF65-F5344CB8AC3E}">
        <p14:creationId xmlns:p14="http://schemas.microsoft.com/office/powerpoint/2010/main" val="86536118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divider (with page contents)">
    <p:bg>
      <p:bgPr>
        <a:solidFill>
          <a:srgbClr val="004144"/>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800100"/>
          </a:xfrm>
        </p:spPr>
        <p:txBody>
          <a:bodyPr/>
          <a:lstStyle>
            <a:lvl1pPr>
              <a:defRPr>
                <a:solidFill>
                  <a:srgbClr val="FDDC69"/>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219456" y="1251822"/>
            <a:ext cx="4123944" cy="3252216"/>
          </a:xfrm>
        </p:spPr>
        <p:txBody>
          <a:bodyPr/>
          <a:lstStyle>
            <a:lvl1pPr>
              <a:spcBef>
                <a:spcPts val="0"/>
              </a:spcBef>
              <a:defRPr>
                <a:solidFill>
                  <a:srgbClr val="FDDC69"/>
                </a:solidFill>
              </a:defRPr>
            </a:lvl1pPr>
            <a:lvl2pPr marL="0" indent="0">
              <a:spcBef>
                <a:spcPts val="0"/>
              </a:spcBef>
              <a:buNone/>
              <a:defRPr>
                <a:solidFill>
                  <a:srgbClr val="FDDC69"/>
                </a:solidFill>
              </a:defRPr>
            </a:lvl2pPr>
            <a:lvl3pPr marL="0" indent="0">
              <a:spcBef>
                <a:spcPts val="0"/>
              </a:spcBef>
              <a:buNone/>
              <a:tabLst/>
              <a:defRPr>
                <a:solidFill>
                  <a:srgbClr val="FDDC69"/>
                </a:solidFill>
              </a:defRPr>
            </a:lvl3pPr>
            <a:lvl4pPr marL="0" indent="0">
              <a:spcBef>
                <a:spcPts val="0"/>
              </a:spcBef>
              <a:buNone/>
              <a:tabLst/>
              <a:defRPr>
                <a:solidFill>
                  <a:srgbClr val="FDDC69"/>
                </a:solidFill>
              </a:defRPr>
            </a:lvl4pPr>
            <a:lvl5pPr marL="0" indent="0">
              <a:spcBef>
                <a:spcPts val="0"/>
              </a:spcBef>
              <a:buNone/>
              <a:tabLst/>
              <a:defRPr>
                <a:solidFill>
                  <a:srgbClr val="FDDC6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51822"/>
            <a:ext cx="4123944" cy="3252216"/>
          </a:xfrm>
        </p:spPr>
        <p:txBody>
          <a:bodyPr/>
          <a:lstStyle>
            <a:lvl1pPr>
              <a:spcBef>
                <a:spcPts val="0"/>
              </a:spcBef>
              <a:defRPr>
                <a:solidFill>
                  <a:srgbClr val="FDDC69"/>
                </a:solidFill>
              </a:defRPr>
            </a:lvl1pPr>
            <a:lvl2pPr marL="0" indent="0">
              <a:spcBef>
                <a:spcPts val="0"/>
              </a:spcBef>
              <a:buNone/>
              <a:defRPr>
                <a:solidFill>
                  <a:srgbClr val="FDDC69"/>
                </a:solidFill>
              </a:defRPr>
            </a:lvl2pPr>
            <a:lvl3pPr marL="0" indent="0">
              <a:spcBef>
                <a:spcPts val="0"/>
              </a:spcBef>
              <a:buNone/>
              <a:tabLst/>
              <a:defRPr>
                <a:solidFill>
                  <a:srgbClr val="FDDC69"/>
                </a:solidFill>
              </a:defRPr>
            </a:lvl3pPr>
            <a:lvl4pPr marL="0" indent="0">
              <a:spcBef>
                <a:spcPts val="0"/>
              </a:spcBef>
              <a:buNone/>
              <a:tabLst/>
              <a:defRPr>
                <a:solidFill>
                  <a:srgbClr val="FDDC69"/>
                </a:solidFill>
              </a:defRPr>
            </a:lvl4pPr>
            <a:lvl5pPr marL="0" indent="0">
              <a:spcBef>
                <a:spcPts val="0"/>
              </a:spcBef>
              <a:buNone/>
              <a:tabLst/>
              <a:defRPr>
                <a:solidFill>
                  <a:srgbClr val="FDDC6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453424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_divider">
    <p:bg>
      <p:bgPr>
        <a:solidFill>
          <a:srgbClr val="061727"/>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4294632"/>
          </a:xfrm>
        </p:spPr>
        <p:txBody>
          <a:bodyPr/>
          <a:lstStyle>
            <a:lvl1pPr>
              <a:defRPr>
                <a:solidFill>
                  <a:srgbClr val="FDDC69"/>
                </a:solidFill>
              </a:defRPr>
            </a:lvl1pPr>
          </a:lstStyle>
          <a:p>
            <a:r>
              <a:rPr lang="en-US"/>
              <a:t>Click to edit Master title style</a:t>
            </a:r>
            <a:endParaRPr lang="en-US" dirty="0"/>
          </a:p>
        </p:txBody>
      </p:sp>
      <p:sp>
        <p:nvSpPr>
          <p:cNvPr id="7" name="Slide Number Placeholder">
            <a:extLst>
              <a:ext uri="{FF2B5EF4-FFF2-40B4-BE49-F238E27FC236}">
                <a16:creationId xmlns:a16="http://schemas.microsoft.com/office/drawing/2014/main" id="{CE286825-FCAF-7045-BBEA-1616E1DDF3CB}"/>
              </a:ext>
            </a:extLst>
          </p:cNvPr>
          <p:cNvSpPr txBox="1">
            <a:spLocks/>
          </p:cNvSpPr>
          <p:nvPr userDrawn="1"/>
        </p:nvSpPr>
        <p:spPr>
          <a:xfrm>
            <a:off x="7239001" y="4953000"/>
            <a:ext cx="1828732" cy="166687"/>
          </a:xfrm>
          <a:prstGeom prst="rect">
            <a:avLst/>
          </a:prstGeom>
        </p:spPr>
        <p:txBody>
          <a:bodyPr vert="horz" lIns="0" tIns="0" rIns="0" bIns="0" rtlCol="0" anchor="ctr"/>
          <a:lstStyle>
            <a:defPPr>
              <a:defRPr lang="en-US"/>
            </a:defPPr>
            <a:lvl1pPr marL="0" algn="r" defTabSz="685983" rtl="0" eaLnBrk="1" latinLnBrk="0" hangingPunct="1">
              <a:defRPr sz="600" kern="1200">
                <a:solidFill>
                  <a:srgbClr val="061727"/>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fld id="{59395FB3-9C97-154F-86B2-7E381B951268}" type="slidenum">
              <a:rPr lang="en-US" smtClean="0"/>
              <a:pPr/>
              <a:t>‹#›</a:t>
            </a:fld>
            <a:endParaRPr lang="en-US" dirty="0"/>
          </a:p>
        </p:txBody>
      </p:sp>
      <p:sp>
        <p:nvSpPr>
          <p:cNvPr id="8" name="Footer Placeholder 4">
            <a:extLst>
              <a:ext uri="{FF2B5EF4-FFF2-40B4-BE49-F238E27FC236}">
                <a16:creationId xmlns:a16="http://schemas.microsoft.com/office/drawing/2014/main" id="{646BCEFB-978B-404D-86F3-181B87EF495B}"/>
              </a:ext>
            </a:extLst>
          </p:cNvPr>
          <p:cNvSpPr>
            <a:spLocks noGrp="1"/>
          </p:cNvSpPr>
          <p:nvPr>
            <p:ph type="ftr" sz="quarter" idx="10"/>
          </p:nvPr>
        </p:nvSpPr>
        <p:spPr>
          <a:xfrm>
            <a:off x="228666" y="4800600"/>
            <a:ext cx="4114735" cy="166687"/>
          </a:xfrm>
        </p:spPr>
        <p:txBody>
          <a:bodyPr/>
          <a:lstStyle/>
          <a:p>
            <a:r>
              <a:rPr lang="en-US"/>
              <a:t>IBM Consulting / © 2023 IBM Corporation</a:t>
            </a:r>
            <a:endParaRPr lang="en-US" dirty="0"/>
          </a:p>
        </p:txBody>
      </p:sp>
      <p:sp>
        <p:nvSpPr>
          <p:cNvPr id="9" name="Slide Number Placeholder 5">
            <a:extLst>
              <a:ext uri="{FF2B5EF4-FFF2-40B4-BE49-F238E27FC236}">
                <a16:creationId xmlns:a16="http://schemas.microsoft.com/office/drawing/2014/main" id="{CFE81F95-D7EA-914F-990C-5D9891CB7EE3}"/>
              </a:ext>
            </a:extLst>
          </p:cNvPr>
          <p:cNvSpPr>
            <a:spLocks noGrp="1"/>
          </p:cNvSpPr>
          <p:nvPr>
            <p:ph type="sldNum" sz="quarter" idx="11"/>
          </p:nvPr>
        </p:nvSpPr>
        <p:spPr>
          <a:xfrm>
            <a:off x="7086601" y="4800600"/>
            <a:ext cx="1828732" cy="166687"/>
          </a:xfrm>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164416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act, number">
    <p:bg>
      <p:bgPr>
        <a:solidFill>
          <a:srgbClr val="FDDC69"/>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solidFill>
                  <a:srgbClr val="004144"/>
                </a:solidFill>
              </a:defRPr>
            </a:lvl1pPr>
          </a:lstStyle>
          <a:p>
            <a:r>
              <a:rPr lang="en-US"/>
              <a:t>Click to edit Master title style</a:t>
            </a:r>
            <a:endParaRPr lang="en-US" dirty="0"/>
          </a:p>
        </p:txBody>
      </p:sp>
      <p:sp>
        <p:nvSpPr>
          <p:cNvPr id="6" name="Text Placeholder"/>
          <p:cNvSpPr>
            <a:spLocks noGrp="1"/>
          </p:cNvSpPr>
          <p:nvPr>
            <p:ph type="body" sz="quarter" idx="12"/>
          </p:nvPr>
        </p:nvSpPr>
        <p:spPr>
          <a:xfrm>
            <a:off x="137160" y="617838"/>
            <a:ext cx="4206240" cy="3877962"/>
          </a:xfrm>
        </p:spPr>
        <p:txBody>
          <a:bodyPr/>
          <a:lstStyle>
            <a:lvl1pPr>
              <a:lnSpc>
                <a:spcPct val="90000"/>
              </a:lnSpc>
              <a:defRPr sz="9600" b="1" i="0">
                <a:solidFill>
                  <a:srgbClr val="004144"/>
                </a:solidFill>
                <a:latin typeface="IBM Plex Sans" panose="020B05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rgbClr val="061727"/>
                </a:solidFill>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rgbClr val="061727"/>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2856538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act, number, half-image (bleeds)">
    <p:bg>
      <p:bgPr>
        <a:solidFill>
          <a:srgbClr val="BAE6FF"/>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solidFill>
                  <a:srgbClr val="061727"/>
                </a:solidFill>
              </a:defRPr>
            </a:lvl1pPr>
          </a:lstStyle>
          <a:p>
            <a:r>
              <a:rPr lang="en-US"/>
              <a:t>Click to edit Master title style</a:t>
            </a:r>
            <a:endParaRPr lang="en-US" dirty="0"/>
          </a:p>
        </p:txBody>
      </p:sp>
      <p:sp>
        <p:nvSpPr>
          <p:cNvPr id="6" name="Text Placeholder"/>
          <p:cNvSpPr>
            <a:spLocks noGrp="1"/>
          </p:cNvSpPr>
          <p:nvPr>
            <p:ph type="body" sz="quarter" idx="12"/>
          </p:nvPr>
        </p:nvSpPr>
        <p:spPr>
          <a:xfrm>
            <a:off x="137160" y="716692"/>
            <a:ext cx="4206240" cy="3779108"/>
          </a:xfrm>
        </p:spPr>
        <p:txBody>
          <a:bodyPr/>
          <a:lstStyle>
            <a:lvl1pPr>
              <a:lnSpc>
                <a:spcPct val="90000"/>
              </a:lnSpc>
              <a:defRPr sz="9600" b="1" i="0">
                <a:solidFill>
                  <a:srgbClr val="061727"/>
                </a:solidFill>
                <a:latin typeface="IBM Plex Sans" panose="020B0503050203000203" pitchFamily="34" charset="0"/>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rgbClr val="061727"/>
                </a:solidFill>
              </a:defRPr>
            </a:lvl1p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lvl1pPr>
              <a:defRPr>
                <a:solidFill>
                  <a:srgbClr val="061727"/>
                </a:solidFill>
              </a:defRPr>
            </a:lvl1pPr>
          </a:lstStyle>
          <a:p>
            <a:r>
              <a:rPr lang="en-US"/>
              <a:t>IBM Consulting / © 2023 IBM Corporation</a:t>
            </a:r>
            <a:endParaRPr lang="en-US" dirty="0"/>
          </a:p>
        </p:txBody>
      </p:sp>
      <p:sp>
        <p:nvSpPr>
          <p:cNvPr id="8" name="Picture Placeholder 8">
            <a:extLst>
              <a:ext uri="{FF2B5EF4-FFF2-40B4-BE49-F238E27FC236}">
                <a16:creationId xmlns:a16="http://schemas.microsoft.com/office/drawing/2014/main" id="{1CEEFC5D-51ED-3048-A31F-05498447E967}"/>
              </a:ext>
            </a:extLst>
          </p:cNvPr>
          <p:cNvSpPr>
            <a:spLocks noGrp="1"/>
          </p:cNvSpPr>
          <p:nvPr>
            <p:ph type="pic" sz="quarter" idx="16"/>
          </p:nvPr>
        </p:nvSpPr>
        <p:spPr>
          <a:xfrm>
            <a:off x="4572000" y="0"/>
            <a:ext cx="4572000" cy="5143500"/>
          </a:xfrm>
        </p:spPr>
        <p:txBody>
          <a:bodyPr/>
          <a:lstStyle/>
          <a:p>
            <a:r>
              <a:rPr lang="en-US"/>
              <a:t>Click icon to add picture</a:t>
            </a:r>
          </a:p>
        </p:txBody>
      </p:sp>
    </p:spTree>
    <p:extLst>
      <p:ext uri="{BB962C8B-B14F-4D97-AF65-F5344CB8AC3E}">
        <p14:creationId xmlns:p14="http://schemas.microsoft.com/office/powerpoint/2010/main" val="20580629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ig text">
    <p:bg>
      <p:bgPr>
        <a:solidFill>
          <a:schemeClr val="accent6"/>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0" i="0">
                <a:solidFill>
                  <a:srgbClr val="BAE6FF"/>
                </a:solidFill>
                <a:latin typeface="IBM Plex Sans" panose="020B0503050203000203" pitchFamily="34" charset="0"/>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6826967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quote">
    <p:bg>
      <p:bgPr>
        <a:solidFill>
          <a:srgbClr val="004144"/>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3" y="192024"/>
            <a:ext cx="5562535"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2393330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xt (black box) over image(s)">
    <p:bg>
      <p:bgPr>
        <a:solidFill>
          <a:schemeClr val="tx1"/>
        </a:solidFill>
        <a:effectLst/>
      </p:bgPr>
    </p:bg>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636A40D3-FF27-0B43-B509-93782312913A}"/>
              </a:ext>
            </a:extLst>
          </p:cNvPr>
          <p:cNvSpPr>
            <a:spLocks noGrp="1"/>
          </p:cNvSpPr>
          <p:nvPr>
            <p:ph type="pic" sz="quarter" idx="16"/>
          </p:nvPr>
        </p:nvSpPr>
        <p:spPr>
          <a:xfrm>
            <a:off x="0" y="0"/>
            <a:ext cx="9144000" cy="5143500"/>
          </a:xfrm>
        </p:spPr>
        <p:txBody>
          <a:bodyPr/>
          <a:lstStyle/>
          <a:p>
            <a:r>
              <a:rPr lang="en-US"/>
              <a:t>Click icon to add picture</a:t>
            </a:r>
          </a:p>
        </p:txBody>
      </p:sp>
      <p:sp>
        <p:nvSpPr>
          <p:cNvPr id="6" name="Text Placeholder"/>
          <p:cNvSpPr>
            <a:spLocks noGrp="1"/>
          </p:cNvSpPr>
          <p:nvPr>
            <p:ph type="body" sz="quarter" idx="12"/>
          </p:nvPr>
        </p:nvSpPr>
        <p:spPr>
          <a:xfrm>
            <a:off x="-3" y="2619632"/>
            <a:ext cx="2792630" cy="2523868"/>
          </a:xfrm>
          <a:solidFill>
            <a:srgbClr val="061727"/>
          </a:solidFill>
        </p:spPr>
        <p:txBody>
          <a:bodyPr lIns="219456" tIns="201168" rIns="228600" bIns="228600"/>
          <a:lstStyle>
            <a:lvl1pPr>
              <a:buClr>
                <a:schemeClr val="bg1"/>
              </a:buClr>
              <a:defRPr>
                <a:solidFill>
                  <a:schemeClr val="tx1"/>
                </a:solidFill>
              </a:defRPr>
            </a:lvl1pPr>
            <a:lvl2pPr>
              <a:buClrTx/>
              <a:defRPr sz="1000">
                <a:solidFill>
                  <a:schemeClr val="tx1"/>
                </a:solidFill>
              </a:defRPr>
            </a:lvl2pPr>
            <a:lvl3pPr>
              <a:buClrTx/>
              <a:defRPr sz="1000">
                <a:solidFill>
                  <a:schemeClr val="tx1"/>
                </a:solidFill>
              </a:defRPr>
            </a:lvl3pPr>
            <a:lvl4pPr>
              <a:buClrTx/>
              <a:defRPr sz="1000">
                <a:solidFill>
                  <a:schemeClr val="tx1"/>
                </a:solidFill>
              </a:defRPr>
            </a:lvl4pPr>
            <a:lvl5pPr>
              <a:buClrTx/>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3"/>
            <a:ext cx="4143375" cy="4294187"/>
          </a:xfrm>
        </p:spPr>
        <p:txBody>
          <a:bodyPr/>
          <a:lstStyle/>
          <a:p>
            <a:r>
              <a:rPr lang="en-US"/>
              <a:t>Click to edit Master title style</a:t>
            </a:r>
            <a:endParaRPr lang="en-US" dirty="0"/>
          </a:p>
        </p:txBody>
      </p:sp>
    </p:spTree>
    <p:extLst>
      <p:ext uri="{BB962C8B-B14F-4D97-AF65-F5344CB8AC3E}">
        <p14:creationId xmlns:p14="http://schemas.microsoft.com/office/powerpoint/2010/main" val="260378476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one_thirds_imag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B3C580E1-37E1-9843-BACF-EAD7C46090D9}"/>
              </a:ext>
            </a:extLst>
          </p:cNvPr>
          <p:cNvSpPr>
            <a:spLocks noGrp="1"/>
          </p:cNvSpPr>
          <p:nvPr>
            <p:ph type="pic" sz="quarter" idx="16"/>
          </p:nvPr>
        </p:nvSpPr>
        <p:spPr>
          <a:xfrm>
            <a:off x="0" y="1295400"/>
            <a:ext cx="9144000" cy="3848100"/>
          </a:xfrm>
        </p:spPr>
        <p:txBody>
          <a:bodyPr/>
          <a:lstStyle/>
          <a:p>
            <a:r>
              <a:rPr lang="en-US"/>
              <a:t>Click icon to add picture</a:t>
            </a:r>
          </a:p>
        </p:txBody>
      </p:sp>
      <p:sp>
        <p:nvSpPr>
          <p:cNvPr id="2" name="Title"/>
          <p:cNvSpPr>
            <a:spLocks noGrp="1"/>
          </p:cNvSpPr>
          <p:nvPr>
            <p:ph type="title"/>
          </p:nvPr>
        </p:nvSpPr>
        <p:spPr>
          <a:xfrm>
            <a:off x="0" y="0"/>
            <a:ext cx="9144000" cy="1276350"/>
          </a:xfrm>
          <a:solidFill>
            <a:srgbClr val="004144"/>
          </a:solidFill>
        </p:spPr>
        <p:txBody>
          <a:bodyPr lIns="210312" tIns="201168" rIns="228600" bIns="228600"/>
          <a:lstStyle>
            <a:lvl1pPr>
              <a:defRPr>
                <a:solidFill>
                  <a:schemeClr val="tx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36983935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title, text">
    <p:bg>
      <p:bgPr>
        <a:solidFill>
          <a:schemeClr val="tx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4294632"/>
          </a:xfrm>
        </p:spPr>
        <p:txBody>
          <a:bodyPr/>
          <a:lstStyle>
            <a:lvl1pPr>
              <a:defRPr>
                <a:solidFill>
                  <a:srgbClr val="004144"/>
                </a:solidFill>
              </a:defRPr>
            </a:lvl1pPr>
          </a:lstStyle>
          <a:p>
            <a:r>
              <a:rPr lang="en-US"/>
              <a:t>Click to edit Master title style</a:t>
            </a:r>
            <a:endParaRPr lang="en-US" dirty="0"/>
          </a:p>
        </p:txBody>
      </p:sp>
      <p:sp>
        <p:nvSpPr>
          <p:cNvPr id="6" name="Text Placeholder"/>
          <p:cNvSpPr>
            <a:spLocks noGrp="1"/>
          </p:cNvSpPr>
          <p:nvPr>
            <p:ph type="body" sz="quarter" idx="12"/>
          </p:nvPr>
        </p:nvSpPr>
        <p:spPr>
          <a:xfrm>
            <a:off x="4799694" y="200262"/>
            <a:ext cx="4123944" cy="4294632"/>
          </a:xfrm>
        </p:spPr>
        <p:txBody>
          <a:bodyPr/>
          <a:lstStyle>
            <a:lvl1pPr>
              <a:defRPr>
                <a:solidFill>
                  <a:srgbClr val="004144"/>
                </a:solidFill>
              </a:defRPr>
            </a:lvl1pPr>
            <a:lvl2pPr>
              <a:defRPr>
                <a:solidFill>
                  <a:srgbClr val="004144"/>
                </a:solidFill>
              </a:defRPr>
            </a:lvl2pPr>
            <a:lvl3pPr>
              <a:defRPr>
                <a:solidFill>
                  <a:srgbClr val="004144"/>
                </a:solidFill>
              </a:defRPr>
            </a:lvl3pPr>
            <a:lvl4pPr>
              <a:defRPr>
                <a:solidFill>
                  <a:srgbClr val="004144"/>
                </a:solidFill>
              </a:defRPr>
            </a:lvl4pPr>
            <a:lvl5pPr>
              <a:defRPr>
                <a:solidFill>
                  <a:srgbClr val="00414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6874797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text (two columns)">
    <p:bg>
      <p:bgPr>
        <a:solidFill>
          <a:schemeClr val="tx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804672"/>
          </a:xfrm>
        </p:spPr>
        <p:txBody>
          <a:bodyPr/>
          <a:lstStyle>
            <a:lvl1pPr>
              <a:defRPr>
                <a:solidFill>
                  <a:srgbClr val="004144"/>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227694" y="1251822"/>
            <a:ext cx="4123944" cy="3252216"/>
          </a:xfrm>
        </p:spPr>
        <p:txBody>
          <a:bodyPr/>
          <a:lstStyle>
            <a:lvl1pPr>
              <a:defRPr>
                <a:solidFill>
                  <a:srgbClr val="004144"/>
                </a:solidFill>
              </a:defRPr>
            </a:lvl1pPr>
            <a:lvl2pPr>
              <a:defRPr>
                <a:solidFill>
                  <a:srgbClr val="004144"/>
                </a:solidFill>
              </a:defRPr>
            </a:lvl2pPr>
            <a:lvl3pPr>
              <a:defRPr>
                <a:solidFill>
                  <a:srgbClr val="004144"/>
                </a:solidFill>
              </a:defRPr>
            </a:lvl3pPr>
            <a:lvl4pPr>
              <a:defRPr>
                <a:solidFill>
                  <a:srgbClr val="004144"/>
                </a:solidFill>
              </a:defRPr>
            </a:lvl4pPr>
            <a:lvl5pPr>
              <a:defRPr>
                <a:solidFill>
                  <a:srgbClr val="00414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9695" y="1251822"/>
            <a:ext cx="4123876" cy="3252216"/>
          </a:xfrm>
        </p:spPr>
        <p:txBody>
          <a:bodyPr/>
          <a:lstStyle>
            <a:lvl1pPr>
              <a:defRPr>
                <a:solidFill>
                  <a:srgbClr val="004144"/>
                </a:solidFill>
              </a:defRPr>
            </a:lvl1pPr>
            <a:lvl2pPr>
              <a:defRPr>
                <a:solidFill>
                  <a:srgbClr val="004144"/>
                </a:solidFill>
              </a:defRPr>
            </a:lvl2pPr>
            <a:lvl3pPr>
              <a:defRPr>
                <a:solidFill>
                  <a:srgbClr val="004144"/>
                </a:solidFill>
              </a:defRPr>
            </a:lvl3pPr>
            <a:lvl4pPr>
              <a:defRPr>
                <a:solidFill>
                  <a:srgbClr val="004144"/>
                </a:solidFill>
              </a:defRPr>
            </a:lvl4pPr>
            <a:lvl5pPr>
              <a:defRPr>
                <a:solidFill>
                  <a:srgbClr val="00414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a:extLst>
              <a:ext uri="{FF2B5EF4-FFF2-40B4-BE49-F238E27FC236}">
                <a16:creationId xmlns:a16="http://schemas.microsoft.com/office/drawing/2014/main" id="{0D67B234-6187-7347-BC06-5FC5F91DF2A2}"/>
              </a:ext>
            </a:extLst>
          </p:cNvPr>
          <p:cNvSpPr>
            <a:spLocks noGrp="1"/>
          </p:cNvSpPr>
          <p:nvPr>
            <p:ph type="ftr" sz="quarter" idx="10"/>
          </p:nvPr>
        </p:nvSpPr>
        <p:spPr>
          <a:xfrm>
            <a:off x="228666" y="4800600"/>
            <a:ext cx="4114735" cy="166687"/>
          </a:xfrm>
        </p:spPr>
        <p:txBody>
          <a:bodyPr/>
          <a:lstStyle>
            <a:lvl1pPr>
              <a:defRPr>
                <a:solidFill>
                  <a:schemeClr val="bg1"/>
                </a:solidFill>
              </a:defRPr>
            </a:lvl1pPr>
          </a:lstStyle>
          <a:p>
            <a:r>
              <a:rPr lang="en-US"/>
              <a:t>IBM Consulting / © 2023 IBM Corporation</a:t>
            </a:r>
            <a:endParaRPr lang="en-US" dirty="0"/>
          </a:p>
        </p:txBody>
      </p:sp>
      <p:sp>
        <p:nvSpPr>
          <p:cNvPr id="9" name="Slide Number Placeholder">
            <a:extLst>
              <a:ext uri="{FF2B5EF4-FFF2-40B4-BE49-F238E27FC236}">
                <a16:creationId xmlns:a16="http://schemas.microsoft.com/office/drawing/2014/main" id="{8E538475-F717-BC4D-8C90-255C724DF160}"/>
              </a:ext>
            </a:extLst>
          </p:cNvPr>
          <p:cNvSpPr>
            <a:spLocks noGrp="1"/>
          </p:cNvSpPr>
          <p:nvPr>
            <p:ph type="sldNum" sz="quarter" idx="11"/>
          </p:nvPr>
        </p:nvSpPr>
        <p:spPr>
          <a:xfrm>
            <a:off x="7086601" y="4800600"/>
            <a:ext cx="1828732" cy="166687"/>
          </a:xfrm>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5506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ver_with_image_1">
    <p:bg>
      <p:bgPr>
        <a:solidFill>
          <a:schemeClr val="accent5"/>
        </a:solidFill>
        <a:effectLst/>
      </p:bgPr>
    </p:bg>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CA14C667-A9AB-6C40-A0A2-7D188F2665C6}"/>
              </a:ext>
            </a:extLst>
          </p:cNvPr>
          <p:cNvPicPr>
            <a:picLocks noChangeAspect="1"/>
          </p:cNvPicPr>
          <p:nvPr userDrawn="1"/>
        </p:nvPicPr>
        <p:blipFill>
          <a:blip r:embed="rId2"/>
          <a:stretch>
            <a:fillRect/>
          </a:stretch>
        </p:blipFill>
        <p:spPr>
          <a:xfrm>
            <a:off x="229362" y="4741642"/>
            <a:ext cx="1591056" cy="218072"/>
          </a:xfrm>
          <a:prstGeom prst="rect">
            <a:avLst/>
          </a:prstGeom>
        </p:spPr>
      </p:pic>
      <p:pic>
        <p:nvPicPr>
          <p:cNvPr id="9" name="Picture 8">
            <a:extLst>
              <a:ext uri="{FF2B5EF4-FFF2-40B4-BE49-F238E27FC236}">
                <a16:creationId xmlns:a16="http://schemas.microsoft.com/office/drawing/2014/main" id="{7E860E12-993A-A34A-BCC4-684E937ACDE1}"/>
              </a:ext>
            </a:extLst>
          </p:cNvPr>
          <p:cNvPicPr>
            <a:picLocks noChangeAspect="1"/>
          </p:cNvPicPr>
          <p:nvPr userDrawn="1"/>
        </p:nvPicPr>
        <p:blipFill>
          <a:blip r:embed="rId3"/>
          <a:stretch>
            <a:fillRect/>
          </a:stretch>
        </p:blipFill>
        <p:spPr>
          <a:xfrm flipH="1">
            <a:off x="4107102" y="4264137"/>
            <a:ext cx="263828" cy="649224"/>
          </a:xfrm>
          <a:prstGeom prst="rect">
            <a:avLst/>
          </a:prstGeom>
        </p:spPr>
      </p:pic>
      <p:sp>
        <p:nvSpPr>
          <p:cNvPr id="11" name="Title 1">
            <a:extLst>
              <a:ext uri="{FF2B5EF4-FFF2-40B4-BE49-F238E27FC236}">
                <a16:creationId xmlns:a16="http://schemas.microsoft.com/office/drawing/2014/main" id="{7B7E7827-A567-D64C-A0FF-05D73F8BE601}"/>
              </a:ext>
            </a:extLst>
          </p:cNvPr>
          <p:cNvSpPr>
            <a:spLocks noGrp="1"/>
          </p:cNvSpPr>
          <p:nvPr>
            <p:ph type="title" idx="4294967295"/>
          </p:nvPr>
        </p:nvSpPr>
        <p:spPr>
          <a:xfrm>
            <a:off x="210312" y="192024"/>
            <a:ext cx="4142232" cy="4294632"/>
          </a:xfrm>
        </p:spPr>
        <p:txBody>
          <a:bodyPr/>
          <a:lstStyle>
            <a:lvl1pPr>
              <a:defRPr>
                <a:solidFill>
                  <a:schemeClr val="accent4"/>
                </a:solidFill>
              </a:defRPr>
            </a:lvl1pPr>
          </a:lstStyle>
          <a:p>
            <a:r>
              <a:rPr lang="zh-TW" altLang="en-US"/>
              <a:t>按一下以編輯母片標題樣式</a:t>
            </a:r>
            <a:endParaRPr lang="en-US" dirty="0"/>
          </a:p>
        </p:txBody>
      </p:sp>
      <p:sp>
        <p:nvSpPr>
          <p:cNvPr id="13" name="Picture Placeholder 8">
            <a:extLst>
              <a:ext uri="{FF2B5EF4-FFF2-40B4-BE49-F238E27FC236}">
                <a16:creationId xmlns:a16="http://schemas.microsoft.com/office/drawing/2014/main" id="{E0CA509B-53CC-6D49-91F6-6F092F7F76CA}"/>
              </a:ext>
            </a:extLst>
          </p:cNvPr>
          <p:cNvSpPr>
            <a:spLocks noGrp="1"/>
          </p:cNvSpPr>
          <p:nvPr>
            <p:ph type="pic" sz="quarter" idx="16"/>
          </p:nvPr>
        </p:nvSpPr>
        <p:spPr>
          <a:xfrm>
            <a:off x="4572000" y="0"/>
            <a:ext cx="4572000" cy="5143500"/>
          </a:xfrm>
        </p:spPr>
        <p:txBody>
          <a:bodyPr/>
          <a:lstStyle/>
          <a:p>
            <a:r>
              <a:rPr lang="zh-TW" altLang="en-US"/>
              <a:t>按一下圖示以新增圖片</a:t>
            </a:r>
            <a:endParaRPr lang="en-US"/>
          </a:p>
        </p:txBody>
      </p:sp>
    </p:spTree>
    <p:extLst>
      <p:ext uri="{BB962C8B-B14F-4D97-AF65-F5344CB8AC3E}">
        <p14:creationId xmlns:p14="http://schemas.microsoft.com/office/powerpoint/2010/main" val="323536845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text (four columns)">
    <p:bg>
      <p:bgPr>
        <a:solidFill>
          <a:schemeClr val="tx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804672"/>
          </a:xfrm>
        </p:spPr>
        <p:txBody>
          <a:bodyPr/>
          <a:lstStyle>
            <a:lvl1pPr>
              <a:defRPr>
                <a:solidFill>
                  <a:srgbClr val="004144"/>
                </a:solidFill>
              </a:defRPr>
            </a:lvl1pPr>
          </a:lstStyle>
          <a:p>
            <a:r>
              <a:rPr lang="en-US"/>
              <a:t>Click to edit Master title style</a:t>
            </a:r>
            <a:endParaRPr lang="en-US" dirty="0"/>
          </a:p>
        </p:txBody>
      </p:sp>
      <p:sp>
        <p:nvSpPr>
          <p:cNvPr id="6" name="Text Placeholder 1"/>
          <p:cNvSpPr>
            <a:spLocks noGrp="1"/>
          </p:cNvSpPr>
          <p:nvPr>
            <p:ph type="body" sz="quarter" idx="12"/>
          </p:nvPr>
        </p:nvSpPr>
        <p:spPr>
          <a:xfrm>
            <a:off x="219456" y="1251822"/>
            <a:ext cx="1837944" cy="3252216"/>
          </a:xfrm>
        </p:spPr>
        <p:txBody>
          <a:bodyPr/>
          <a:lstStyle>
            <a:lvl1pPr>
              <a:defRPr>
                <a:solidFill>
                  <a:srgbClr val="004144"/>
                </a:solidFill>
              </a:defRPr>
            </a:lvl1pPr>
            <a:lvl2pPr>
              <a:defRPr>
                <a:solidFill>
                  <a:srgbClr val="004144"/>
                </a:solidFill>
              </a:defRPr>
            </a:lvl2pPr>
            <a:lvl3pPr>
              <a:defRPr>
                <a:solidFill>
                  <a:srgbClr val="004144"/>
                </a:solidFill>
              </a:defRPr>
            </a:lvl3pPr>
            <a:lvl4pPr>
              <a:defRPr>
                <a:solidFill>
                  <a:srgbClr val="004144"/>
                </a:solidFill>
              </a:defRPr>
            </a:lvl4pPr>
            <a:lvl5pPr>
              <a:defRPr>
                <a:solidFill>
                  <a:srgbClr val="00414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51822"/>
            <a:ext cx="1837944" cy="3252216"/>
          </a:xfrm>
        </p:spPr>
        <p:txBody>
          <a:bodyPr/>
          <a:lstStyle>
            <a:lvl1pPr>
              <a:defRPr>
                <a:solidFill>
                  <a:srgbClr val="004144"/>
                </a:solidFill>
              </a:defRPr>
            </a:lvl1pPr>
            <a:lvl2pPr>
              <a:defRPr>
                <a:solidFill>
                  <a:srgbClr val="004144"/>
                </a:solidFill>
              </a:defRPr>
            </a:lvl2pPr>
            <a:lvl3pPr>
              <a:defRPr>
                <a:solidFill>
                  <a:srgbClr val="004144"/>
                </a:solidFill>
              </a:defRPr>
            </a:lvl3pPr>
            <a:lvl4pPr>
              <a:defRPr>
                <a:solidFill>
                  <a:srgbClr val="004144"/>
                </a:solidFill>
              </a:defRPr>
            </a:lvl4pPr>
            <a:lvl5pPr>
              <a:defRPr>
                <a:solidFill>
                  <a:srgbClr val="00414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9694" y="1251822"/>
            <a:ext cx="1837944" cy="3252216"/>
          </a:xfrm>
        </p:spPr>
        <p:txBody>
          <a:bodyPr/>
          <a:lstStyle>
            <a:lvl1pPr>
              <a:defRPr>
                <a:solidFill>
                  <a:srgbClr val="004144"/>
                </a:solidFill>
              </a:defRPr>
            </a:lvl1pPr>
            <a:lvl2pPr>
              <a:defRPr>
                <a:solidFill>
                  <a:srgbClr val="004144"/>
                </a:solidFill>
              </a:defRPr>
            </a:lvl2pPr>
            <a:lvl3pPr>
              <a:defRPr>
                <a:solidFill>
                  <a:srgbClr val="004144"/>
                </a:solidFill>
              </a:defRPr>
            </a:lvl3pPr>
            <a:lvl4pPr>
              <a:defRPr>
                <a:solidFill>
                  <a:srgbClr val="004144"/>
                </a:solidFill>
              </a:defRPr>
            </a:lvl4pPr>
            <a:lvl5pPr>
              <a:defRPr>
                <a:solidFill>
                  <a:srgbClr val="00414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51822"/>
            <a:ext cx="1837944" cy="3252216"/>
          </a:xfrm>
        </p:spPr>
        <p:txBody>
          <a:bodyPr/>
          <a:lstStyle>
            <a:lvl1pPr>
              <a:defRPr>
                <a:solidFill>
                  <a:srgbClr val="004144"/>
                </a:solidFill>
              </a:defRPr>
            </a:lvl1pPr>
            <a:lvl2pPr>
              <a:defRPr>
                <a:solidFill>
                  <a:srgbClr val="004144"/>
                </a:solidFill>
              </a:defRPr>
            </a:lvl2pPr>
            <a:lvl3pPr>
              <a:defRPr>
                <a:solidFill>
                  <a:srgbClr val="004144"/>
                </a:solidFill>
              </a:defRPr>
            </a:lvl3pPr>
            <a:lvl4pPr>
              <a:defRPr>
                <a:solidFill>
                  <a:srgbClr val="004144"/>
                </a:solidFill>
              </a:defRPr>
            </a:lvl4pPr>
            <a:lvl5pPr>
              <a:defRPr>
                <a:solidFill>
                  <a:srgbClr val="00414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a:extLst>
              <a:ext uri="{FF2B5EF4-FFF2-40B4-BE49-F238E27FC236}">
                <a16:creationId xmlns:a16="http://schemas.microsoft.com/office/drawing/2014/main" id="{DB057887-6E42-D341-9096-DA365F989E8B}"/>
              </a:ext>
            </a:extLst>
          </p:cNvPr>
          <p:cNvSpPr>
            <a:spLocks noGrp="1"/>
          </p:cNvSpPr>
          <p:nvPr>
            <p:ph type="ftr" sz="quarter" idx="10"/>
          </p:nvPr>
        </p:nvSpPr>
        <p:spPr>
          <a:xfrm>
            <a:off x="228666" y="4800600"/>
            <a:ext cx="4114735" cy="166687"/>
          </a:xfrm>
        </p:spPr>
        <p:txBody>
          <a:bodyPr/>
          <a:lstStyle>
            <a:lvl1pPr>
              <a:defRPr>
                <a:solidFill>
                  <a:schemeClr val="bg1"/>
                </a:solidFill>
              </a:defRPr>
            </a:lvl1pPr>
          </a:lstStyle>
          <a:p>
            <a:r>
              <a:rPr lang="en-US"/>
              <a:t>IBM Consulting / © 2023 IBM Corporation</a:t>
            </a:r>
            <a:endParaRPr lang="en-US" dirty="0"/>
          </a:p>
        </p:txBody>
      </p:sp>
      <p:sp>
        <p:nvSpPr>
          <p:cNvPr id="11" name="Slide Number Placeholder">
            <a:extLst>
              <a:ext uri="{FF2B5EF4-FFF2-40B4-BE49-F238E27FC236}">
                <a16:creationId xmlns:a16="http://schemas.microsoft.com/office/drawing/2014/main" id="{2714B7B2-DDE2-4B42-A171-39D7650C4A7A}"/>
              </a:ext>
            </a:extLst>
          </p:cNvPr>
          <p:cNvSpPr>
            <a:spLocks noGrp="1"/>
          </p:cNvSpPr>
          <p:nvPr>
            <p:ph type="sldNum" sz="quarter" idx="11"/>
          </p:nvPr>
        </p:nvSpPr>
        <p:spPr>
          <a:xfrm>
            <a:off x="7086601" y="4800600"/>
            <a:ext cx="1828732" cy="166687"/>
          </a:xfrm>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6582026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text, half-image">
    <p:bg>
      <p:bgPr>
        <a:solidFill>
          <a:schemeClr val="accent6"/>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804672"/>
          </a:xfrm>
        </p:spPr>
        <p:txBody>
          <a:bodyPr/>
          <a:lstStyle>
            <a:lvl1pPr>
              <a:defRPr>
                <a:solidFill>
                  <a:srgbClr val="FF8289"/>
                </a:solidFill>
              </a:defRPr>
            </a:lvl1pPr>
          </a:lstStyle>
          <a:p>
            <a:r>
              <a:rPr lang="en-US"/>
              <a:t>Click to edit Master title style</a:t>
            </a:r>
            <a:endParaRPr lang="en-US" dirty="0"/>
          </a:p>
        </p:txBody>
      </p:sp>
      <p:sp>
        <p:nvSpPr>
          <p:cNvPr id="8" name="Text Placeholder"/>
          <p:cNvSpPr>
            <a:spLocks noGrp="1"/>
          </p:cNvSpPr>
          <p:nvPr>
            <p:ph type="body" sz="quarter" idx="13"/>
          </p:nvPr>
        </p:nvSpPr>
        <p:spPr>
          <a:xfrm>
            <a:off x="219456" y="1251822"/>
            <a:ext cx="4123944" cy="3252216"/>
          </a:xfrm>
        </p:spPr>
        <p:txBody>
          <a:bodyPr/>
          <a:lstStyle>
            <a:lvl1pPr>
              <a:defRPr>
                <a:solidFill>
                  <a:srgbClr val="FF8289"/>
                </a:solidFill>
              </a:defRPr>
            </a:lvl1pPr>
            <a:lvl2pPr>
              <a:defRPr>
                <a:solidFill>
                  <a:srgbClr val="FF8289"/>
                </a:solidFill>
              </a:defRPr>
            </a:lvl2pPr>
            <a:lvl3pPr>
              <a:defRPr>
                <a:solidFill>
                  <a:srgbClr val="FF8289"/>
                </a:solidFill>
              </a:defRPr>
            </a:lvl3pPr>
            <a:lvl4pPr>
              <a:defRPr>
                <a:solidFill>
                  <a:srgbClr val="FF8289"/>
                </a:solidFill>
              </a:defRPr>
            </a:lvl4pPr>
            <a:lvl5pPr>
              <a:defRPr>
                <a:solidFill>
                  <a:srgbClr val="FF828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0" name="Picture Placeholder 8">
            <a:extLst>
              <a:ext uri="{FF2B5EF4-FFF2-40B4-BE49-F238E27FC236}">
                <a16:creationId xmlns:a16="http://schemas.microsoft.com/office/drawing/2014/main" id="{2EC51D40-15A2-0F4D-A113-B29B2642DEB9}"/>
              </a:ext>
            </a:extLst>
          </p:cNvPr>
          <p:cNvSpPr>
            <a:spLocks noGrp="1"/>
          </p:cNvSpPr>
          <p:nvPr>
            <p:ph type="pic" sz="quarter" idx="16"/>
          </p:nvPr>
        </p:nvSpPr>
        <p:spPr>
          <a:xfrm>
            <a:off x="4572000" y="0"/>
            <a:ext cx="4572000" cy="5143500"/>
          </a:xfrm>
        </p:spPr>
        <p:txBody>
          <a:bodyPr/>
          <a:lstStyle/>
          <a:p>
            <a:r>
              <a:rPr lang="en-US"/>
              <a:t>Click icon to add picture</a:t>
            </a:r>
          </a:p>
        </p:txBody>
      </p:sp>
    </p:spTree>
    <p:extLst>
      <p:ext uri="{BB962C8B-B14F-4D97-AF65-F5344CB8AC3E}">
        <p14:creationId xmlns:p14="http://schemas.microsoft.com/office/powerpoint/2010/main" val="144877862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804672"/>
          </a:xfrm>
        </p:spPr>
        <p:txBody>
          <a:bodyPr/>
          <a:lstStyle>
            <a:lvl1pPr>
              <a:defRPr>
                <a:solidFill>
                  <a:srgbClr val="BAE6FF"/>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lvl1pPr>
              <a:defRPr>
                <a:solidFill>
                  <a:srgbClr val="BAE6FF"/>
                </a:solidFill>
              </a:defRPr>
            </a:lvl1pPr>
            <a:lvl2pPr>
              <a:defRPr>
                <a:solidFill>
                  <a:srgbClr val="BAE6FF"/>
                </a:solidFill>
              </a:defRPr>
            </a:lvl2pPr>
            <a:lvl3pPr>
              <a:defRPr>
                <a:solidFill>
                  <a:srgbClr val="BAE6FF"/>
                </a:solidFill>
              </a:defRPr>
            </a:lvl3pPr>
            <a:lvl4pPr>
              <a:defRPr>
                <a:solidFill>
                  <a:srgbClr val="BAE6FF"/>
                </a:solidFill>
              </a:defRPr>
            </a:lvl4pPr>
            <a:lvl5pPr>
              <a:defRPr>
                <a:solidFill>
                  <a:srgbClr val="BAE6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61208"/>
            <a:ext cx="1837944" cy="3234591"/>
          </a:xfrm>
        </p:spPr>
        <p:txBody>
          <a:bodyPr/>
          <a:lstStyle>
            <a:lvl1pPr>
              <a:spcBef>
                <a:spcPts val="300"/>
              </a:spcBef>
              <a:defRPr sz="1000">
                <a:solidFill>
                  <a:srgbClr val="BAE6FF"/>
                </a:solidFill>
              </a:defRPr>
            </a:lvl1pPr>
            <a:lvl2pPr>
              <a:spcBef>
                <a:spcPts val="300"/>
              </a:spcBef>
              <a:defRPr sz="1000">
                <a:solidFill>
                  <a:srgbClr val="BAE6FF"/>
                </a:solidFill>
              </a:defRPr>
            </a:lvl2pPr>
            <a:lvl3pPr>
              <a:spcBef>
                <a:spcPts val="300"/>
              </a:spcBef>
              <a:defRPr sz="1000">
                <a:solidFill>
                  <a:srgbClr val="BAE6FF"/>
                </a:solidFill>
              </a:defRPr>
            </a:lvl3pPr>
            <a:lvl4pPr>
              <a:spcBef>
                <a:spcPts val="300"/>
              </a:spcBef>
              <a:defRPr sz="1000">
                <a:solidFill>
                  <a:srgbClr val="BAE6FF"/>
                </a:solidFill>
              </a:defRPr>
            </a:lvl4pPr>
            <a:lvl5pPr>
              <a:spcBef>
                <a:spcPts val="300"/>
              </a:spcBef>
              <a:defRPr sz="1000">
                <a:solidFill>
                  <a:srgbClr val="BAE6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Picture Placeholder 8">
            <a:extLst>
              <a:ext uri="{FF2B5EF4-FFF2-40B4-BE49-F238E27FC236}">
                <a16:creationId xmlns:a16="http://schemas.microsoft.com/office/drawing/2014/main" id="{06FFBE51-162C-CF43-AEFD-03C55AEADF45}"/>
              </a:ext>
            </a:extLst>
          </p:cNvPr>
          <p:cNvSpPr>
            <a:spLocks noGrp="1"/>
          </p:cNvSpPr>
          <p:nvPr>
            <p:ph type="pic" sz="quarter" idx="16"/>
          </p:nvPr>
        </p:nvSpPr>
        <p:spPr>
          <a:xfrm>
            <a:off x="4572000" y="0"/>
            <a:ext cx="4572000" cy="5143500"/>
          </a:xfrm>
        </p:spPr>
        <p:txBody>
          <a:bodyPr/>
          <a:lstStyle/>
          <a:p>
            <a:r>
              <a:rPr lang="en-US"/>
              <a:t>Click icon to add picture</a:t>
            </a:r>
          </a:p>
        </p:txBody>
      </p:sp>
    </p:spTree>
    <p:extLst>
      <p:ext uri="{BB962C8B-B14F-4D97-AF65-F5344CB8AC3E}">
        <p14:creationId xmlns:p14="http://schemas.microsoft.com/office/powerpoint/2010/main" val="161778118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case study 1: title, text (two columns), half-image">
    <p:bg>
      <p:bgPr>
        <a:solidFill>
          <a:srgbClr val="004144"/>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804672"/>
          </a:xfrm>
        </p:spPr>
        <p:txBody>
          <a:bodyPr/>
          <a:lstStyle>
            <a:lvl1pPr>
              <a:defRPr>
                <a:solidFill>
                  <a:srgbClr val="FDDC69"/>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lvl1pPr>
              <a:defRPr>
                <a:solidFill>
                  <a:srgbClr val="FDDC69"/>
                </a:solidFill>
              </a:defRPr>
            </a:lvl1pPr>
            <a:lvl2pPr>
              <a:defRPr>
                <a:solidFill>
                  <a:srgbClr val="FDDC69"/>
                </a:solidFill>
              </a:defRPr>
            </a:lvl2pPr>
            <a:lvl3pPr>
              <a:defRPr>
                <a:solidFill>
                  <a:srgbClr val="FDDC69"/>
                </a:solidFill>
              </a:defRPr>
            </a:lvl3pPr>
            <a:lvl4pPr>
              <a:defRPr>
                <a:solidFill>
                  <a:srgbClr val="FDDC69"/>
                </a:solidFill>
              </a:defRPr>
            </a:lvl4pPr>
            <a:lvl5pPr>
              <a:defRPr>
                <a:solidFill>
                  <a:srgbClr val="FDDC6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61208"/>
            <a:ext cx="1837944" cy="3234591"/>
          </a:xfrm>
        </p:spPr>
        <p:txBody>
          <a:bodyPr/>
          <a:lstStyle>
            <a:lvl1pPr>
              <a:spcBef>
                <a:spcPts val="300"/>
              </a:spcBef>
              <a:defRPr sz="1000">
                <a:solidFill>
                  <a:srgbClr val="FDDC69"/>
                </a:solidFill>
              </a:defRPr>
            </a:lvl1pPr>
            <a:lvl2pPr>
              <a:spcBef>
                <a:spcPts val="300"/>
              </a:spcBef>
              <a:defRPr sz="1000">
                <a:solidFill>
                  <a:srgbClr val="FDDC69"/>
                </a:solidFill>
              </a:defRPr>
            </a:lvl2pPr>
            <a:lvl3pPr>
              <a:spcBef>
                <a:spcPts val="300"/>
              </a:spcBef>
              <a:defRPr sz="1000">
                <a:solidFill>
                  <a:srgbClr val="FDDC69"/>
                </a:solidFill>
              </a:defRPr>
            </a:lvl3pPr>
            <a:lvl4pPr>
              <a:spcBef>
                <a:spcPts val="300"/>
              </a:spcBef>
              <a:defRPr sz="1000">
                <a:solidFill>
                  <a:srgbClr val="FDDC69"/>
                </a:solidFill>
              </a:defRPr>
            </a:lvl4pPr>
            <a:lvl5pPr>
              <a:spcBef>
                <a:spcPts val="300"/>
              </a:spcBef>
              <a:defRPr sz="1000">
                <a:solidFill>
                  <a:srgbClr val="FDDC6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Picture Placeholder 8">
            <a:extLst>
              <a:ext uri="{FF2B5EF4-FFF2-40B4-BE49-F238E27FC236}">
                <a16:creationId xmlns:a16="http://schemas.microsoft.com/office/drawing/2014/main" id="{12C54317-BCE7-984E-B4C4-18D1D75D3D5A}"/>
              </a:ext>
            </a:extLst>
          </p:cNvPr>
          <p:cNvSpPr>
            <a:spLocks noGrp="1"/>
          </p:cNvSpPr>
          <p:nvPr>
            <p:ph type="pic" sz="quarter" idx="16"/>
          </p:nvPr>
        </p:nvSpPr>
        <p:spPr>
          <a:xfrm>
            <a:off x="4572000" y="0"/>
            <a:ext cx="4572000" cy="5143500"/>
          </a:xfrm>
        </p:spPr>
        <p:txBody>
          <a:bodyPr/>
          <a:lstStyle/>
          <a:p>
            <a:r>
              <a:rPr lang="en-US"/>
              <a:t>Click icon to add picture</a:t>
            </a:r>
          </a:p>
        </p:txBody>
      </p:sp>
    </p:spTree>
    <p:extLst>
      <p:ext uri="{BB962C8B-B14F-4D97-AF65-F5344CB8AC3E}">
        <p14:creationId xmlns:p14="http://schemas.microsoft.com/office/powerpoint/2010/main" val="373962880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text (two narrow columns)">
    <p:bg>
      <p:bgPr>
        <a:solidFill>
          <a:schemeClr val="accent6"/>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4294632"/>
          </a:xfrm>
        </p:spPr>
        <p:txBody>
          <a:bodyPr/>
          <a:lstStyle>
            <a:lvl1pPr>
              <a:defRPr>
                <a:solidFill>
                  <a:srgbClr val="FF8289"/>
                </a:solidFill>
              </a:defRPr>
            </a:lvl1pPr>
          </a:lstStyle>
          <a:p>
            <a:r>
              <a:rPr lang="en-US"/>
              <a:t>Click to edit Master title style</a:t>
            </a:r>
            <a:endParaRPr lang="en-US" dirty="0"/>
          </a:p>
        </p:txBody>
      </p:sp>
      <p:sp>
        <p:nvSpPr>
          <p:cNvPr id="6" name="Text Placeholder 1"/>
          <p:cNvSpPr>
            <a:spLocks noGrp="1"/>
          </p:cNvSpPr>
          <p:nvPr>
            <p:ph type="body" sz="quarter" idx="12"/>
          </p:nvPr>
        </p:nvSpPr>
        <p:spPr>
          <a:xfrm>
            <a:off x="4791456" y="192024"/>
            <a:ext cx="1837944" cy="4294632"/>
          </a:xfrm>
        </p:spPr>
        <p:txBody>
          <a:bodyPr/>
          <a:lstStyle>
            <a:lvl1pPr>
              <a:defRPr>
                <a:solidFill>
                  <a:srgbClr val="FF8289"/>
                </a:solidFill>
              </a:defRPr>
            </a:lvl1pPr>
            <a:lvl2pPr>
              <a:defRPr>
                <a:solidFill>
                  <a:srgbClr val="FF8289"/>
                </a:solidFill>
              </a:defRPr>
            </a:lvl2pPr>
            <a:lvl3pPr>
              <a:defRPr>
                <a:solidFill>
                  <a:srgbClr val="FF8289"/>
                </a:solidFill>
              </a:defRPr>
            </a:lvl3pPr>
            <a:lvl4pPr>
              <a:defRPr>
                <a:solidFill>
                  <a:srgbClr val="FF8289"/>
                </a:solidFill>
              </a:defRPr>
            </a:lvl4pPr>
            <a:lvl5pPr>
              <a:defRPr>
                <a:solidFill>
                  <a:srgbClr val="FF828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192024"/>
            <a:ext cx="1837944" cy="4294632"/>
          </a:xfrm>
        </p:spPr>
        <p:txBody>
          <a:bodyPr/>
          <a:lstStyle>
            <a:lvl1pPr>
              <a:defRPr>
                <a:solidFill>
                  <a:srgbClr val="FF8289"/>
                </a:solidFill>
              </a:defRPr>
            </a:lvl1pPr>
            <a:lvl2pPr>
              <a:defRPr>
                <a:solidFill>
                  <a:srgbClr val="FF8289"/>
                </a:solidFill>
              </a:defRPr>
            </a:lvl2pPr>
            <a:lvl3pPr>
              <a:defRPr>
                <a:solidFill>
                  <a:srgbClr val="FF8289"/>
                </a:solidFill>
              </a:defRPr>
            </a:lvl3pPr>
            <a:lvl4pPr>
              <a:defRPr>
                <a:solidFill>
                  <a:srgbClr val="FF8289"/>
                </a:solidFill>
              </a:defRPr>
            </a:lvl4pPr>
            <a:lvl5pPr>
              <a:defRPr>
                <a:solidFill>
                  <a:srgbClr val="FF828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355334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text (split background)">
    <p:bg>
      <p:bgPr>
        <a:solidFill>
          <a:srgbClr val="004144"/>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3" y="192024"/>
            <a:ext cx="4142164" cy="4294632"/>
          </a:xfrm>
        </p:spPr>
        <p:txBody>
          <a:bodyPr/>
          <a:lstStyle>
            <a:lvl1pPr>
              <a:defRPr>
                <a:solidFill>
                  <a:srgbClr val="FDDC69"/>
                </a:solidFill>
                <a:latin typeface="IBM Plex Sans" panose="020B0503050203000203" pitchFamily="34" charset="0"/>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4791456" y="192024"/>
            <a:ext cx="4123944" cy="4294632"/>
          </a:xfrm>
        </p:spPr>
        <p:txBody>
          <a:bodyPr/>
          <a:lstStyle>
            <a:lvl1pPr>
              <a:defRPr>
                <a:solidFill>
                  <a:srgbClr val="004144"/>
                </a:solidFill>
                <a:latin typeface="IBM Plex Sans" panose="020B0503050203000203" pitchFamily="34" charset="0"/>
              </a:defRPr>
            </a:lvl1pPr>
            <a:lvl2pPr>
              <a:buClrTx/>
              <a:defRPr>
                <a:solidFill>
                  <a:srgbClr val="004144"/>
                </a:solidFill>
                <a:latin typeface="IBM Plex Sans" panose="020B0503050203000203" pitchFamily="34" charset="0"/>
              </a:defRPr>
            </a:lvl2pPr>
            <a:lvl3pPr>
              <a:buClrTx/>
              <a:defRPr>
                <a:solidFill>
                  <a:srgbClr val="004144"/>
                </a:solidFill>
                <a:latin typeface="IBM Plex Sans" panose="020B0503050203000203" pitchFamily="34" charset="0"/>
              </a:defRPr>
            </a:lvl3pPr>
            <a:lvl4pPr>
              <a:buClrTx/>
              <a:defRPr>
                <a:solidFill>
                  <a:srgbClr val="004144"/>
                </a:solidFill>
                <a:latin typeface="IBM Plex Sans" panose="020B0503050203000203" pitchFamily="34" charset="0"/>
              </a:defRPr>
            </a:lvl4pPr>
            <a:lvl5pPr>
              <a:buClrTx/>
              <a:defRPr>
                <a:solidFill>
                  <a:srgbClr val="004144"/>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8686001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insight, text, boxes">
    <p:bg>
      <p:bgPr>
        <a:solidFill>
          <a:schemeClr val="tx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804672"/>
          </a:xfrm>
        </p:spPr>
        <p:txBody>
          <a:bodyPr/>
          <a:lstStyle>
            <a:lvl1pPr>
              <a:defRPr>
                <a:solidFill>
                  <a:schemeClr val="bg1"/>
                </a:solidFill>
              </a:defRPr>
            </a:lvl1pPr>
          </a:lstStyle>
          <a:p>
            <a:r>
              <a:rPr lang="en-US"/>
              <a:t>Click to edit Master title style</a:t>
            </a:r>
            <a:endParaRPr lang="en-US" dirty="0"/>
          </a:p>
        </p:txBody>
      </p:sp>
      <p:sp>
        <p:nvSpPr>
          <p:cNvPr id="8" name="Text Placeholder"/>
          <p:cNvSpPr>
            <a:spLocks noGrp="1"/>
          </p:cNvSpPr>
          <p:nvPr>
            <p:ph type="body" sz="quarter" idx="13"/>
          </p:nvPr>
        </p:nvSpPr>
        <p:spPr>
          <a:xfrm>
            <a:off x="227694" y="1251822"/>
            <a:ext cx="4123944" cy="32522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rgbClr val="E5E0DF"/>
          </a:solidFill>
          <a:ln>
            <a:noFill/>
          </a:ln>
        </p:spPr>
        <p:txBody>
          <a:bodyPr lIns="219456" tIns="201168" rIns="228600" bIns="228600"/>
          <a:lstStyle>
            <a:lvl1pPr>
              <a:defRPr>
                <a:solidFill>
                  <a:srgbClr val="004144"/>
                </a:solidFill>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1750"/>
          </a:xfrm>
          <a:solidFill>
            <a:schemeClr val="accent1"/>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3"/>
          <p:cNvSpPr>
            <a:spLocks noGrp="1"/>
          </p:cNvSpPr>
          <p:nvPr>
            <p:ph sz="quarter" idx="19"/>
          </p:nvPr>
        </p:nvSpPr>
        <p:spPr>
          <a:xfrm>
            <a:off x="4572000" y="2570163"/>
            <a:ext cx="4572000" cy="2573337"/>
          </a:xfrm>
          <a:solidFill>
            <a:schemeClr val="accent6"/>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429673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insight, text, boxes">
    <p:bg>
      <p:bgPr>
        <a:solidFill>
          <a:schemeClr val="tx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804672"/>
          </a:xfrm>
        </p:spPr>
        <p:txBody>
          <a:bodyPr/>
          <a:lstStyle>
            <a:lvl1pPr>
              <a:defRPr>
                <a:solidFill>
                  <a:schemeClr val="bg1"/>
                </a:solidFill>
              </a:defRPr>
            </a:lvl1pPr>
          </a:lstStyle>
          <a:p>
            <a:r>
              <a:rPr lang="en-US"/>
              <a:t>Click to edit Master title style</a:t>
            </a:r>
            <a:endParaRPr lang="en-US" dirty="0"/>
          </a:p>
        </p:txBody>
      </p:sp>
      <p:sp>
        <p:nvSpPr>
          <p:cNvPr id="8" name="Text Placeholder"/>
          <p:cNvSpPr>
            <a:spLocks noGrp="1"/>
          </p:cNvSpPr>
          <p:nvPr>
            <p:ph type="body" sz="quarter" idx="13"/>
          </p:nvPr>
        </p:nvSpPr>
        <p:spPr>
          <a:xfrm>
            <a:off x="227694" y="1251822"/>
            <a:ext cx="4123944" cy="32522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rgbClr val="E5E0DF"/>
          </a:solidFill>
          <a:ln>
            <a:noFill/>
          </a:ln>
        </p:spPr>
        <p:txBody>
          <a:bodyPr lIns="219456" tIns="201168" rIns="228600" bIns="228600"/>
          <a:lstStyle>
            <a:lvl1pPr>
              <a:defRPr>
                <a:solidFill>
                  <a:srgbClr val="004144"/>
                </a:solidFill>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1750"/>
          </a:xfrm>
          <a:solidFill>
            <a:srgbClr val="004144"/>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12" name="Content Placeholder 3">
            <a:extLst>
              <a:ext uri="{FF2B5EF4-FFF2-40B4-BE49-F238E27FC236}">
                <a16:creationId xmlns:a16="http://schemas.microsoft.com/office/drawing/2014/main" id="{06717376-7764-3D40-A18B-7A08CAEDA221}"/>
              </a:ext>
            </a:extLst>
          </p:cNvPr>
          <p:cNvSpPr>
            <a:spLocks noGrp="1"/>
          </p:cNvSpPr>
          <p:nvPr>
            <p:ph sz="quarter" idx="19"/>
          </p:nvPr>
        </p:nvSpPr>
        <p:spPr>
          <a:xfrm>
            <a:off x="4572000" y="2570163"/>
            <a:ext cx="4572000" cy="2573337"/>
          </a:xfrm>
          <a:solidFill>
            <a:srgbClr val="004144"/>
          </a:solidFill>
          <a:ln>
            <a:noFill/>
          </a:ln>
        </p:spPr>
        <p:txBody>
          <a:bodyPr lIns="219456" tIns="201168" rIns="228600" bIns="228600"/>
          <a:lstStyle>
            <a:lvl1pPr>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47529857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04144"/>
          </a:solidFill>
        </p:spPr>
        <p:txBody>
          <a:bodyPr lIns="210312" tIns="201168" rIns="228600" bIns="228600"/>
          <a:lstStyle>
            <a:lvl1pPr>
              <a:defRPr>
                <a:solidFill>
                  <a:schemeClr val="tx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1750"/>
          </a:xfrm>
          <a:solidFill>
            <a:schemeClr val="bg1">
              <a:lumMod val="20000"/>
              <a:lumOff val="80000"/>
            </a:schemeClr>
          </a:solidFill>
          <a:ln>
            <a:noFill/>
          </a:ln>
        </p:spPr>
        <p:txBody>
          <a:bodyPr lIns="219456" tIns="201168" rIns="228600" bIns="228600"/>
          <a:lstStyle>
            <a:lvl1pPr>
              <a:defRPr>
                <a:solidFill>
                  <a:srgbClr val="004144"/>
                </a:solidFill>
              </a:defRPr>
            </a:lvl1pPr>
          </a:lstStyle>
          <a:p>
            <a:pPr lvl="0"/>
            <a:r>
              <a:rPr lang="en-US"/>
              <a:t>Click to edit Master text styles</a:t>
            </a:r>
          </a:p>
        </p:txBody>
      </p:sp>
      <p:sp>
        <p:nvSpPr>
          <p:cNvPr id="11" name="Content Placeholder 2"/>
          <p:cNvSpPr>
            <a:spLocks noGrp="1"/>
          </p:cNvSpPr>
          <p:nvPr>
            <p:ph sz="quarter" idx="18"/>
          </p:nvPr>
        </p:nvSpPr>
        <p:spPr>
          <a:xfrm>
            <a:off x="6858000" y="0"/>
            <a:ext cx="2286000" cy="2571750"/>
          </a:xfrm>
          <a:solidFill>
            <a:srgbClr val="061727"/>
          </a:solidFill>
          <a:ln>
            <a:noFill/>
          </a:ln>
        </p:spPr>
        <p:txBody>
          <a:bodyPr lIns="219456" tIns="201168" rIns="228600" bIns="228600"/>
          <a:lstStyle>
            <a:lvl1pPr>
              <a:defRPr>
                <a:solidFill>
                  <a:srgbClr val="BAE6FF"/>
                </a:solidFill>
              </a:defRPr>
            </a:lvl1pPr>
          </a:lstStyle>
          <a:p>
            <a:pPr lvl="0"/>
            <a:r>
              <a:rPr lang="en-US"/>
              <a:t>Click to edit Master text styles</a:t>
            </a:r>
          </a:p>
        </p:txBody>
      </p:sp>
      <p:sp>
        <p:nvSpPr>
          <p:cNvPr id="7" name="Content Placeholder 3"/>
          <p:cNvSpPr>
            <a:spLocks noGrp="1"/>
          </p:cNvSpPr>
          <p:nvPr>
            <p:ph sz="quarter" idx="20"/>
          </p:nvPr>
        </p:nvSpPr>
        <p:spPr>
          <a:xfrm>
            <a:off x="0" y="2570163"/>
            <a:ext cx="4572000" cy="2573337"/>
          </a:xfrm>
          <a:solidFill>
            <a:srgbClr val="BAE6FF"/>
          </a:solidFill>
        </p:spPr>
        <p:txBody>
          <a:bodyPr lIns="219456" tIns="201168" rIns="228600" bIns="228600"/>
          <a:lstStyle>
            <a:lvl1pPr>
              <a:defRPr>
                <a:solidFill>
                  <a:srgbClr val="061727"/>
                </a:solidFill>
              </a:defRPr>
            </a:lvl1pPr>
          </a:lstStyle>
          <a:p>
            <a:pPr lvl="0"/>
            <a:r>
              <a:rPr lang="en-US"/>
              <a:t>Click to edit Master text styles</a:t>
            </a:r>
          </a:p>
        </p:txBody>
      </p:sp>
      <p:sp>
        <p:nvSpPr>
          <p:cNvPr id="14" name="Content Placeholder 4"/>
          <p:cNvSpPr>
            <a:spLocks noGrp="1"/>
          </p:cNvSpPr>
          <p:nvPr>
            <p:ph sz="quarter" idx="19"/>
          </p:nvPr>
        </p:nvSpPr>
        <p:spPr>
          <a:xfrm>
            <a:off x="4572000" y="2570163"/>
            <a:ext cx="4572000" cy="2573337"/>
          </a:xfrm>
          <a:solidFill>
            <a:schemeClr val="tx1"/>
          </a:solidFill>
          <a:ln>
            <a:noFill/>
          </a:ln>
        </p:spPr>
        <p:txBody>
          <a:bodyPr lIns="219456" tIns="201168" rIns="228600" bIns="228600"/>
          <a:lstStyle>
            <a:lvl1pPr>
              <a:defRPr>
                <a:solidFill>
                  <a:srgbClr val="004144"/>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rgbClr val="061727"/>
                </a:solidFill>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7190099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boxes (1 large, 4 small)">
    <p:bg>
      <p:bgPr>
        <a:solidFill>
          <a:schemeClr val="tx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solidFill>
                  <a:schemeClr val="bg1"/>
                </a:solidFill>
              </a:defRPr>
            </a:lvl1pPr>
          </a:lstStyle>
          <a:p>
            <a:r>
              <a:rPr lang="en-US"/>
              <a:t>Click to edit Master title style</a:t>
            </a:r>
            <a:endParaRPr lang="en-US" dirty="0"/>
          </a:p>
        </p:txBody>
      </p:sp>
      <p:sp>
        <p:nvSpPr>
          <p:cNvPr id="13" name="Content Placeholder 1"/>
          <p:cNvSpPr>
            <a:spLocks noGrp="1"/>
          </p:cNvSpPr>
          <p:nvPr>
            <p:ph sz="quarter" idx="20"/>
          </p:nvPr>
        </p:nvSpPr>
        <p:spPr>
          <a:xfrm>
            <a:off x="0" y="2570163"/>
            <a:ext cx="2286000" cy="2573337"/>
          </a:xfrm>
          <a:solidFill>
            <a:srgbClr val="004144"/>
          </a:solidFill>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2"/>
          <p:cNvSpPr>
            <a:spLocks noGrp="1"/>
          </p:cNvSpPr>
          <p:nvPr>
            <p:ph sz="quarter" idx="19"/>
          </p:nvPr>
        </p:nvSpPr>
        <p:spPr>
          <a:xfrm>
            <a:off x="2286001" y="2570163"/>
            <a:ext cx="2286000" cy="2573337"/>
          </a:xfrm>
          <a:solidFill>
            <a:srgbClr val="061727"/>
          </a:solidFill>
          <a:ln>
            <a:noFill/>
          </a:ln>
        </p:spPr>
        <p:txBody>
          <a:bodyPr lIns="219456" tIns="201168" rIns="228600" bIns="228600"/>
          <a:lstStyle>
            <a:lvl1pPr>
              <a:defRPr>
                <a:solidFill>
                  <a:srgbClr val="BAE6FF"/>
                </a:solidFill>
              </a:defRPr>
            </a:lvl1pPr>
          </a:lstStyle>
          <a:p>
            <a:pPr lvl="0"/>
            <a:r>
              <a:rPr lang="en-US"/>
              <a:t>Click to edit Master text styles</a:t>
            </a:r>
          </a:p>
        </p:txBody>
      </p:sp>
      <p:sp>
        <p:nvSpPr>
          <p:cNvPr id="9" name="Content Placeholder 3"/>
          <p:cNvSpPr>
            <a:spLocks noGrp="1"/>
          </p:cNvSpPr>
          <p:nvPr>
            <p:ph sz="quarter" idx="17"/>
          </p:nvPr>
        </p:nvSpPr>
        <p:spPr>
          <a:xfrm>
            <a:off x="4572000" y="2570162"/>
            <a:ext cx="2286000" cy="2573338"/>
          </a:xfrm>
          <a:solidFill>
            <a:schemeClr val="bg1">
              <a:lumMod val="40000"/>
              <a:lumOff val="60000"/>
            </a:schemeClr>
          </a:solidFill>
          <a:ln>
            <a:noFill/>
          </a:ln>
        </p:spPr>
        <p:txBody>
          <a:bodyPr lIns="219456" tIns="201168" rIns="228600" bIns="228600"/>
          <a:lstStyle>
            <a:lvl1pPr>
              <a:defRPr>
                <a:solidFill>
                  <a:schemeClr val="bg1">
                    <a:lumMod val="50000"/>
                  </a:schemeClr>
                </a:solidFill>
              </a:defRPr>
            </a:lvl1pPr>
          </a:lstStyle>
          <a:p>
            <a:pPr lvl="0"/>
            <a:r>
              <a:rPr lang="en-US"/>
              <a:t>Click to edit Master text styles</a:t>
            </a:r>
          </a:p>
        </p:txBody>
      </p:sp>
      <p:sp>
        <p:nvSpPr>
          <p:cNvPr id="10" name="Content Placeholder 4"/>
          <p:cNvSpPr>
            <a:spLocks noGrp="1"/>
          </p:cNvSpPr>
          <p:nvPr>
            <p:ph sz="quarter" idx="18"/>
          </p:nvPr>
        </p:nvSpPr>
        <p:spPr>
          <a:xfrm>
            <a:off x="6858000" y="2570162"/>
            <a:ext cx="2286000" cy="2573338"/>
          </a:xfrm>
          <a:solidFill>
            <a:schemeClr val="bg1">
              <a:lumMod val="20000"/>
              <a:lumOff val="80000"/>
            </a:schemeClr>
          </a:solidFill>
          <a:ln>
            <a:noFill/>
          </a:ln>
        </p:spPr>
        <p:txBody>
          <a:bodyPr lIns="219456" tIns="201168" rIns="228600" bIns="228600"/>
          <a:lstStyle>
            <a:lvl1pPr>
              <a:defRPr>
                <a:solidFill>
                  <a:schemeClr val="accent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11910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s">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212234" y="192024"/>
            <a:ext cx="4142232" cy="800100"/>
          </a:xfrm>
        </p:spPr>
        <p:txBody>
          <a:bodyPr/>
          <a:lstStyle>
            <a:lvl1pPr>
              <a:defRPr>
                <a:solidFill>
                  <a:srgbClr val="0043CE"/>
                </a:solidFill>
              </a:defRPr>
            </a:lvl1pPr>
          </a:lstStyle>
          <a:p>
            <a:r>
              <a:rPr lang="zh-TW" altLang="en-US"/>
              <a:t>按一下以編輯母片標題樣式</a:t>
            </a:r>
            <a:endParaRPr lang="en-US" dirty="0"/>
          </a:p>
        </p:txBody>
      </p:sp>
      <p:sp>
        <p:nvSpPr>
          <p:cNvPr id="8" name="Text Placeholder 1"/>
          <p:cNvSpPr>
            <a:spLocks noGrp="1"/>
          </p:cNvSpPr>
          <p:nvPr>
            <p:ph type="body" sz="quarter" idx="13"/>
          </p:nvPr>
        </p:nvSpPr>
        <p:spPr>
          <a:xfrm>
            <a:off x="229616" y="1251822"/>
            <a:ext cx="4123944" cy="3252216"/>
          </a:xfrm>
        </p:spPr>
        <p:txBody>
          <a:bodyPr/>
          <a:lstStyle>
            <a:lvl1pPr>
              <a:spcBef>
                <a:spcPts val="0"/>
              </a:spcBef>
              <a:defRPr>
                <a:solidFill>
                  <a:srgbClr val="0043CE"/>
                </a:solidFill>
              </a:defRPr>
            </a:lvl1pPr>
            <a:lvl2pPr marL="0" indent="0">
              <a:spcBef>
                <a:spcPts val="0"/>
              </a:spcBef>
              <a:buNone/>
              <a:defRPr>
                <a:solidFill>
                  <a:srgbClr val="0043CE"/>
                </a:solidFill>
              </a:defRPr>
            </a:lvl2pPr>
            <a:lvl3pPr marL="201615" indent="0">
              <a:buNone/>
              <a:defRPr>
                <a:solidFill>
                  <a:srgbClr val="0043CE"/>
                </a:solidFill>
              </a:defRPr>
            </a:lvl3pPr>
            <a:lvl4pPr marL="434981" indent="0">
              <a:buNone/>
              <a:defRPr>
                <a:solidFill>
                  <a:srgbClr val="0043CE"/>
                </a:solidFill>
              </a:defRPr>
            </a:lvl4pPr>
            <a:lvl5pPr marL="631833" indent="0">
              <a:buNone/>
              <a:defRPr>
                <a:solidFill>
                  <a:srgbClr val="0043CE"/>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6" name="Text Placeholder 2"/>
          <p:cNvSpPr>
            <a:spLocks noGrp="1"/>
          </p:cNvSpPr>
          <p:nvPr>
            <p:ph type="body" sz="quarter" idx="12"/>
          </p:nvPr>
        </p:nvSpPr>
        <p:spPr>
          <a:xfrm>
            <a:off x="4801616" y="1251822"/>
            <a:ext cx="4123944" cy="3252216"/>
          </a:xfrm>
        </p:spPr>
        <p:txBody>
          <a:bodyPr/>
          <a:lstStyle>
            <a:lvl1pPr>
              <a:spcBef>
                <a:spcPts val="0"/>
              </a:spcBef>
              <a:defRPr>
                <a:solidFill>
                  <a:srgbClr val="0043CE"/>
                </a:solidFill>
              </a:defRPr>
            </a:lvl1pPr>
            <a:lvl2pPr marL="0" indent="0">
              <a:spcBef>
                <a:spcPts val="0"/>
              </a:spcBef>
              <a:buNone/>
              <a:defRPr>
                <a:solidFill>
                  <a:srgbClr val="0043CE"/>
                </a:solidFill>
              </a:defRPr>
            </a:lvl2pPr>
            <a:lvl3pPr marL="201615" indent="0">
              <a:buNone/>
              <a:defRPr>
                <a:solidFill>
                  <a:srgbClr val="0043CE"/>
                </a:solidFill>
              </a:defRPr>
            </a:lvl3pPr>
            <a:lvl4pPr marL="434981" indent="0">
              <a:buNone/>
              <a:defRPr>
                <a:solidFill>
                  <a:srgbClr val="0043CE"/>
                </a:solidFill>
              </a:defRPr>
            </a:lvl4pPr>
            <a:lvl5pPr marL="631833" indent="0">
              <a:buNone/>
              <a:defRPr>
                <a:solidFill>
                  <a:srgbClr val="0043CE"/>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5390675"/>
      </p:ext>
    </p:extLst>
  </p:cSld>
  <p:clrMapOvr>
    <a:overrideClrMapping bg1="lt1" tx1="dk1" bg2="lt2" tx2="dk2" accent1="accent1" accent2="accent2" accent3="accent3" accent4="accent4" accent5="accent5" accent6="accent6" hlink="hlink" folHlink="folHlink"/>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04144"/>
          </a:solidFill>
        </p:spPr>
        <p:txBody>
          <a:bodyPr lIns="219456" tIns="201168"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chemeClr val="bg1">
              <a:lumMod val="40000"/>
              <a:lumOff val="60000"/>
            </a:schemeClr>
          </a:solidFill>
        </p:spPr>
        <p:txBody>
          <a:bodyPr lIns="219456" tIns="201168" rIns="228600" bIns="228600"/>
          <a:lstStyle>
            <a:lvl1pPr>
              <a:defRPr>
                <a:solidFill>
                  <a:schemeClr val="accent1"/>
                </a:solidFill>
              </a:defRPr>
            </a:lvl1pPr>
            <a:lvl2pPr>
              <a:buClrTx/>
              <a:defRPr>
                <a:solidFill>
                  <a:schemeClr val="accent1"/>
                </a:solidFill>
              </a:defRPr>
            </a:lvl2pPr>
            <a:lvl3pPr>
              <a:buClrTx/>
              <a:defRPr>
                <a:solidFill>
                  <a:schemeClr val="accent1"/>
                </a:solidFill>
              </a:defRPr>
            </a:lvl3pPr>
            <a:lvl4pPr>
              <a:buClrTx/>
              <a:defRPr>
                <a:solidFill>
                  <a:schemeClr val="accent1"/>
                </a:solidFill>
              </a:defRPr>
            </a:lvl4pPr>
            <a:lvl5pPr>
              <a:buClrTx/>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bg1">
              <a:lumMod val="20000"/>
              <a:lumOff val="80000"/>
            </a:schemeClr>
          </a:solidFill>
        </p:spPr>
        <p:txBody>
          <a:bodyPr lIns="219456" tIns="201168" rIns="228600" bIns="228600"/>
          <a:lstStyle>
            <a:lvl1pPr>
              <a:defRPr>
                <a:solidFill>
                  <a:schemeClr val="accent1"/>
                </a:solidFill>
              </a:defRPr>
            </a:lvl1pPr>
            <a:lvl2pPr>
              <a:buClrTx/>
              <a:defRPr>
                <a:solidFill>
                  <a:schemeClr val="accent1"/>
                </a:solidFill>
              </a:defRPr>
            </a:lvl2pPr>
            <a:lvl3pPr>
              <a:buClrTx/>
              <a:defRPr>
                <a:solidFill>
                  <a:schemeClr val="accent1"/>
                </a:solidFill>
              </a:defRPr>
            </a:lvl3pPr>
            <a:lvl4pPr>
              <a:buClrTx/>
              <a:defRPr>
                <a:solidFill>
                  <a:schemeClr val="accent1"/>
                </a:solidFill>
              </a:defRPr>
            </a:lvl4pPr>
            <a:lvl5pPr>
              <a:buClrTx/>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chemeClr val="tx1"/>
          </a:solidFill>
        </p:spPr>
        <p:txBody>
          <a:bodyPr lIns="219456" tIns="201168" rIns="228600" bIns="228600"/>
          <a:lstStyle>
            <a:lvl1pPr>
              <a:defRPr>
                <a:solidFill>
                  <a:schemeClr val="accent1"/>
                </a:solidFill>
              </a:defRPr>
            </a:lvl1pPr>
            <a:lvl2pPr>
              <a:buClrTx/>
              <a:defRPr>
                <a:solidFill>
                  <a:schemeClr val="accent1"/>
                </a:solidFill>
              </a:defRPr>
            </a:lvl2pPr>
            <a:lvl3pPr>
              <a:buClrTx/>
              <a:defRPr>
                <a:solidFill>
                  <a:schemeClr val="accent1"/>
                </a:solidFill>
              </a:defRPr>
            </a:lvl3pPr>
            <a:lvl4pPr>
              <a:buClrTx/>
              <a:defRPr>
                <a:solidFill>
                  <a:schemeClr val="accent1"/>
                </a:solidFill>
              </a:defRPr>
            </a:lvl4pPr>
            <a:lvl5pPr>
              <a:buClrTx/>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IBM Consulting / © 2023 IBM Corporation</a:t>
            </a:r>
            <a:endParaRPr lang="en-US" dirty="0"/>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5563942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bg1">
              <a:lumMod val="40000"/>
              <a:lumOff val="60000"/>
            </a:schemeClr>
          </a:solidFill>
        </p:spPr>
        <p:txBody>
          <a:bodyPr lIns="219456" tIns="201168" rIns="228600" bIns="228600"/>
          <a:lstStyle>
            <a:lvl1pPr>
              <a:buClr>
                <a:schemeClr val="bg1"/>
              </a:buClr>
              <a:defRPr>
                <a:solidFill>
                  <a:schemeClr val="accent1"/>
                </a:solidFill>
              </a:defRPr>
            </a:lvl1pPr>
            <a:lvl2pPr>
              <a:buClrTx/>
              <a:defRPr>
                <a:solidFill>
                  <a:schemeClr val="accent1"/>
                </a:solidFill>
              </a:defRPr>
            </a:lvl2pPr>
            <a:lvl3pPr>
              <a:buClrTx/>
              <a:defRPr>
                <a:solidFill>
                  <a:schemeClr val="accent1"/>
                </a:solidFill>
              </a:defRPr>
            </a:lvl3pPr>
            <a:lvl4pPr>
              <a:buClrTx/>
              <a:defRPr>
                <a:solidFill>
                  <a:schemeClr val="accent1"/>
                </a:solidFill>
              </a:defRPr>
            </a:lvl4pPr>
            <a:lvl5pPr>
              <a:buClrTx/>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chemeClr val="bg1">
              <a:lumMod val="20000"/>
              <a:lumOff val="80000"/>
            </a:schemeClr>
          </a:solidFill>
        </p:spPr>
        <p:txBody>
          <a:bodyPr lIns="219456" tIns="201168" rIns="228600" bIns="228600"/>
          <a:lstStyle>
            <a:lvl1pPr>
              <a:defRPr>
                <a:solidFill>
                  <a:schemeClr val="accent1"/>
                </a:solidFill>
              </a:defRPr>
            </a:lvl1pPr>
            <a:lvl2pPr>
              <a:buClrTx/>
              <a:defRPr>
                <a:solidFill>
                  <a:schemeClr val="accent1"/>
                </a:solidFill>
              </a:defRPr>
            </a:lvl2pPr>
            <a:lvl3pPr>
              <a:buClrTx/>
              <a:defRPr>
                <a:solidFill>
                  <a:schemeClr val="accent1"/>
                </a:solidFill>
              </a:defRPr>
            </a:lvl3pPr>
            <a:lvl4pPr>
              <a:buClrTx/>
              <a:defRPr>
                <a:solidFill>
                  <a:schemeClr val="accent1"/>
                </a:solidFill>
              </a:defRPr>
            </a:lvl4pPr>
            <a:lvl5pPr>
              <a:buClrTx/>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1"/>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chemeClr val="tx1"/>
          </a:solidFill>
        </p:spPr>
        <p:txBody>
          <a:bodyPr lIns="219456" tIns="201168" rIns="228600" bIns="228600"/>
          <a:lstStyle>
            <a:lvl1pPr>
              <a:defRPr>
                <a:solidFill>
                  <a:schemeClr val="accent1"/>
                </a:solidFill>
              </a:defRPr>
            </a:lvl1pPr>
            <a:lvl2pPr>
              <a:buClrTx/>
              <a:defRPr>
                <a:solidFill>
                  <a:schemeClr val="accent1"/>
                </a:solidFill>
              </a:defRPr>
            </a:lvl2pPr>
            <a:lvl3pPr>
              <a:buClrTx/>
              <a:defRPr>
                <a:solidFill>
                  <a:schemeClr val="accent1"/>
                </a:solidFill>
              </a:defRPr>
            </a:lvl3pPr>
            <a:lvl4pPr>
              <a:buClrTx/>
              <a:defRPr>
                <a:solidFill>
                  <a:schemeClr val="accent1"/>
                </a:solidFill>
              </a:defRPr>
            </a:lvl4pPr>
            <a:lvl5pPr>
              <a:buClrTx/>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rgbClr val="061727"/>
                </a:solidFill>
              </a:defRPr>
            </a:lvl1pPr>
          </a:lstStyle>
          <a:p>
            <a:r>
              <a:rPr lang="en-US"/>
              <a:t>IBM Consulting / © 2023 IBM Corporation</a:t>
            </a:r>
            <a:endParaRPr lang="en-US" dirty="0"/>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3342067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text (1/4), blank (3/4)">
    <p:bg>
      <p:bgPr>
        <a:solidFill>
          <a:schemeClr val="tx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42232" cy="804672"/>
          </a:xfrm>
        </p:spPr>
        <p:txBody>
          <a:bodyPr/>
          <a:lstStyle>
            <a:lvl1pPr>
              <a:defRPr>
                <a:solidFill>
                  <a:schemeClr val="bg1"/>
                </a:solidFill>
              </a:defRPr>
            </a:lvl1p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0462202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27694" y="201168"/>
            <a:ext cx="1837944" cy="429463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lvl1pPr>
              <a:defRPr>
                <a:solidFill>
                  <a:schemeClr val="bg1"/>
                </a:solidFill>
              </a:defRPr>
            </a:lvl1pPr>
          </a:lstStyle>
          <a:p>
            <a:r>
              <a:rPr lang="en-US"/>
              <a:t>Click icon to add table</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5674201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4_ibm sign-off">
    <p:bg>
      <p:bgPr>
        <a:solidFill>
          <a:schemeClr val="tx1"/>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a:solidFill>
                  <a:srgbClr val="061727"/>
                </a:solidFill>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rgbClr val="061727"/>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0782676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2_ibm sign-off">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503995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2_ibm sign-off">
    <p:bg>
      <p:bgPr>
        <a:solidFill>
          <a:srgbClr val="06172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7295861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intro_animations">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160843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192024"/>
            <a:ext cx="4133088" cy="804672"/>
          </a:xfrm>
        </p:spPr>
        <p:txBody>
          <a:bodyPr/>
          <a:lstStyle>
            <a:lvl1pPr>
              <a:defRPr>
                <a:solidFill>
                  <a:srgbClr val="FF8289"/>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219456" y="1261873"/>
            <a:ext cx="4123944" cy="1309877"/>
          </a:xfrm>
        </p:spPr>
        <p:txBody>
          <a:bodyPr/>
          <a:lstStyle>
            <a:lvl1pPr>
              <a:spcBef>
                <a:spcPts val="0"/>
              </a:spcBef>
              <a:defRPr sz="1000">
                <a:solidFill>
                  <a:srgbClr val="FF8289"/>
                </a:solidFill>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Click to edit Master text styles</a:t>
            </a:r>
          </a:p>
        </p:txBody>
      </p:sp>
      <p:pic>
        <p:nvPicPr>
          <p:cNvPr id="9" name="Picture 8">
            <a:extLst>
              <a:ext uri="{FF2B5EF4-FFF2-40B4-BE49-F238E27FC236}">
                <a16:creationId xmlns:a16="http://schemas.microsoft.com/office/drawing/2014/main" id="{93EFFBCA-9609-B64A-9730-F94DFA7DF6BC}"/>
              </a:ext>
            </a:extLst>
          </p:cNvPr>
          <p:cNvPicPr>
            <a:picLocks noChangeAspect="1"/>
          </p:cNvPicPr>
          <p:nvPr userDrawn="1"/>
        </p:nvPicPr>
        <p:blipFill>
          <a:blip r:embed="rId2"/>
          <a:stretch>
            <a:fillRect/>
          </a:stretch>
        </p:blipFill>
        <p:spPr>
          <a:xfrm>
            <a:off x="228667" y="4701413"/>
            <a:ext cx="569316" cy="210312"/>
          </a:xfrm>
          <a:prstGeom prst="rect">
            <a:avLst/>
          </a:prstGeom>
        </p:spPr>
      </p:pic>
    </p:spTree>
    <p:extLst>
      <p:ext uri="{BB962C8B-B14F-4D97-AF65-F5344CB8AC3E}">
        <p14:creationId xmlns:p14="http://schemas.microsoft.com/office/powerpoint/2010/main" val="38075076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3_ibm sign-off">
    <p:bg>
      <p:bgPr>
        <a:solidFill>
          <a:srgbClr val="BAE6FF"/>
        </a:solidFill>
        <a:effectLst/>
      </p:bgPr>
    </p:bg>
    <p:spTree>
      <p:nvGrpSpPr>
        <p:cNvPr id="1" name=""/>
        <p:cNvGrpSpPr/>
        <p:nvPr/>
      </p:nvGrpSpPr>
      <p:grpSpPr>
        <a:xfrm>
          <a:off x="0" y="0"/>
          <a:ext cx="0" cy="0"/>
          <a:chOff x="0" y="0"/>
          <a:chExt cx="0" cy="0"/>
        </a:xfrm>
      </p:grpSpPr>
      <p:pic>
        <p:nvPicPr>
          <p:cNvPr id="6" name="Picture 5" descr="Logo, company name&#10;&#10;Description automatically generated">
            <a:extLst>
              <a:ext uri="{FF2B5EF4-FFF2-40B4-BE49-F238E27FC236}">
                <a16:creationId xmlns:a16="http://schemas.microsoft.com/office/drawing/2014/main" id="{F7C744BF-9484-7848-8702-F71955F2ED0F}"/>
              </a:ext>
            </a:extLst>
          </p:cNvPr>
          <p:cNvPicPr>
            <a:picLocks noChangeAspect="1"/>
          </p:cNvPicPr>
          <p:nvPr userDrawn="1"/>
        </p:nvPicPr>
        <p:blipFill rotWithShape="1">
          <a:blip r:embed="rId2"/>
          <a:srcRect r="100"/>
          <a:stretch/>
        </p:blipFill>
        <p:spPr>
          <a:xfrm>
            <a:off x="4" y="2"/>
            <a:ext cx="9143996" cy="5148639"/>
          </a:xfrm>
          <a:prstGeom prst="rect">
            <a:avLst/>
          </a:prstGeom>
        </p:spPr>
      </p:pic>
      <p:sp>
        <p:nvSpPr>
          <p:cNvPr id="3" name="Footer Placeholder"/>
          <p:cNvSpPr>
            <a:spLocks noGrp="1"/>
          </p:cNvSpPr>
          <p:nvPr>
            <p:ph type="ftr" sz="quarter" idx="10"/>
          </p:nvPr>
        </p:nvSpPr>
        <p:spPr/>
        <p:txBody>
          <a:bodyPr/>
          <a:lstStyle>
            <a:lvl1pPr>
              <a:defRPr>
                <a:solidFill>
                  <a:srgbClr val="061727"/>
                </a:solidFill>
              </a:defRPr>
            </a:lvl1pPr>
          </a:lstStyle>
          <a:p>
            <a:r>
              <a:rPr lang="en-US"/>
              <a:t>IBM Consulting / © 2023 IBM Corporation</a:t>
            </a:r>
            <a:endParaRPr lang="en-US" dirty="0"/>
          </a:p>
        </p:txBody>
      </p:sp>
      <p:sp>
        <p:nvSpPr>
          <p:cNvPr id="4" name="Slide Number Placeholder"/>
          <p:cNvSpPr>
            <a:spLocks noGrp="1"/>
          </p:cNvSpPr>
          <p:nvPr>
            <p:ph type="sldNum" sz="quarter" idx="11"/>
          </p:nvPr>
        </p:nvSpPr>
        <p:spPr/>
        <p:txBody>
          <a:bodyPr/>
          <a:lstStyle>
            <a:lvl1pPr>
              <a:defRPr>
                <a:solidFill>
                  <a:srgbClr val="061727"/>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177392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9" Type="http://schemas.openxmlformats.org/officeDocument/2006/relationships/slideLayout" Target="../slideLayouts/slideLayout96.xml"/><Relationship Id="rId21" Type="http://schemas.openxmlformats.org/officeDocument/2006/relationships/slideLayout" Target="../slideLayouts/slideLayout78.xml"/><Relationship Id="rId34" Type="http://schemas.openxmlformats.org/officeDocument/2006/relationships/slideLayout" Target="../slideLayouts/slideLayout91.xml"/><Relationship Id="rId42" Type="http://schemas.openxmlformats.org/officeDocument/2006/relationships/slideLayout" Target="../slideLayouts/slideLayout99.xml"/><Relationship Id="rId47" Type="http://schemas.openxmlformats.org/officeDocument/2006/relationships/slideLayout" Target="../slideLayouts/slideLayout104.xml"/><Relationship Id="rId50" Type="http://schemas.openxmlformats.org/officeDocument/2006/relationships/slideLayout" Target="../slideLayouts/slideLayout107.xml"/><Relationship Id="rId55" Type="http://schemas.openxmlformats.org/officeDocument/2006/relationships/slideLayout" Target="../slideLayouts/slideLayout112.xml"/><Relationship Id="rId7" Type="http://schemas.openxmlformats.org/officeDocument/2006/relationships/slideLayout" Target="../slideLayouts/slideLayout6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9" Type="http://schemas.openxmlformats.org/officeDocument/2006/relationships/slideLayout" Target="../slideLayouts/slideLayout86.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32" Type="http://schemas.openxmlformats.org/officeDocument/2006/relationships/slideLayout" Target="../slideLayouts/slideLayout89.xml"/><Relationship Id="rId37" Type="http://schemas.openxmlformats.org/officeDocument/2006/relationships/slideLayout" Target="../slideLayouts/slideLayout94.xml"/><Relationship Id="rId40" Type="http://schemas.openxmlformats.org/officeDocument/2006/relationships/slideLayout" Target="../slideLayouts/slideLayout97.xml"/><Relationship Id="rId45" Type="http://schemas.openxmlformats.org/officeDocument/2006/relationships/slideLayout" Target="../slideLayouts/slideLayout102.xml"/><Relationship Id="rId53" Type="http://schemas.openxmlformats.org/officeDocument/2006/relationships/slideLayout" Target="../slideLayouts/slideLayout110.xml"/><Relationship Id="rId58" Type="http://schemas.openxmlformats.org/officeDocument/2006/relationships/slideLayout" Target="../slideLayouts/slideLayout115.xml"/><Relationship Id="rId5" Type="http://schemas.openxmlformats.org/officeDocument/2006/relationships/slideLayout" Target="../slideLayouts/slideLayout62.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 Id="rId30" Type="http://schemas.openxmlformats.org/officeDocument/2006/relationships/slideLayout" Target="../slideLayouts/slideLayout87.xml"/><Relationship Id="rId35" Type="http://schemas.openxmlformats.org/officeDocument/2006/relationships/slideLayout" Target="../slideLayouts/slideLayout92.xml"/><Relationship Id="rId43" Type="http://schemas.openxmlformats.org/officeDocument/2006/relationships/slideLayout" Target="../slideLayouts/slideLayout100.xml"/><Relationship Id="rId48" Type="http://schemas.openxmlformats.org/officeDocument/2006/relationships/slideLayout" Target="../slideLayouts/slideLayout105.xml"/><Relationship Id="rId56" Type="http://schemas.openxmlformats.org/officeDocument/2006/relationships/slideLayout" Target="../slideLayouts/slideLayout113.xml"/><Relationship Id="rId8" Type="http://schemas.openxmlformats.org/officeDocument/2006/relationships/slideLayout" Target="../slideLayouts/slideLayout65.xml"/><Relationship Id="rId51" Type="http://schemas.openxmlformats.org/officeDocument/2006/relationships/slideLayout" Target="../slideLayouts/slideLayout108.xml"/><Relationship Id="rId3" Type="http://schemas.openxmlformats.org/officeDocument/2006/relationships/slideLayout" Target="../slideLayouts/slideLayout60.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33" Type="http://schemas.openxmlformats.org/officeDocument/2006/relationships/slideLayout" Target="../slideLayouts/slideLayout90.xml"/><Relationship Id="rId38" Type="http://schemas.openxmlformats.org/officeDocument/2006/relationships/slideLayout" Target="../slideLayouts/slideLayout95.xml"/><Relationship Id="rId46" Type="http://schemas.openxmlformats.org/officeDocument/2006/relationships/slideLayout" Target="../slideLayouts/slideLayout103.xml"/><Relationship Id="rId59" Type="http://schemas.openxmlformats.org/officeDocument/2006/relationships/theme" Target="../theme/theme2.xml"/><Relationship Id="rId20" Type="http://schemas.openxmlformats.org/officeDocument/2006/relationships/slideLayout" Target="../slideLayouts/slideLayout77.xml"/><Relationship Id="rId41" Type="http://schemas.openxmlformats.org/officeDocument/2006/relationships/slideLayout" Target="../slideLayouts/slideLayout98.xml"/><Relationship Id="rId54" Type="http://schemas.openxmlformats.org/officeDocument/2006/relationships/slideLayout" Target="../slideLayouts/slideLayout111.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slideLayout" Target="../slideLayouts/slideLayout85.xml"/><Relationship Id="rId36" Type="http://schemas.openxmlformats.org/officeDocument/2006/relationships/slideLayout" Target="../slideLayouts/slideLayout93.xml"/><Relationship Id="rId49" Type="http://schemas.openxmlformats.org/officeDocument/2006/relationships/slideLayout" Target="../slideLayouts/slideLayout106.xml"/><Relationship Id="rId57" Type="http://schemas.openxmlformats.org/officeDocument/2006/relationships/slideLayout" Target="../slideLayouts/slideLayout114.xml"/><Relationship Id="rId10" Type="http://schemas.openxmlformats.org/officeDocument/2006/relationships/slideLayout" Target="../slideLayouts/slideLayout67.xml"/><Relationship Id="rId31" Type="http://schemas.openxmlformats.org/officeDocument/2006/relationships/slideLayout" Target="../slideLayouts/slideLayout88.xml"/><Relationship Id="rId44" Type="http://schemas.openxmlformats.org/officeDocument/2006/relationships/slideLayout" Target="../slideLayouts/slideLayout101.xml"/><Relationship Id="rId52" Type="http://schemas.openxmlformats.org/officeDocument/2006/relationships/slideLayout" Target="../slideLayouts/slideLayout10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5"/>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192024"/>
            <a:ext cx="4142232" cy="4294632"/>
          </a:xfrm>
          <a:prstGeom prst="rect">
            <a:avLst/>
          </a:prstGeom>
        </p:spPr>
        <p:txBody>
          <a:bodyPr vert="horz" lIns="0" tIns="0" rIns="0" bIns="0" rtlCol="0" anchor="t">
            <a:noAutofit/>
          </a:bodyPr>
          <a:lstStyle/>
          <a:p>
            <a:r>
              <a:rPr lang="zh-TW" altLang="en-US"/>
              <a:t>按一下以編輯母片標題樣式</a:t>
            </a:r>
            <a:endParaRPr lang="en-US" dirty="0"/>
          </a:p>
        </p:txBody>
      </p:sp>
      <p:sp>
        <p:nvSpPr>
          <p:cNvPr id="5" name="Text Placeholder"/>
          <p:cNvSpPr>
            <a:spLocks noGrp="1"/>
          </p:cNvSpPr>
          <p:nvPr>
            <p:ph type="body" idx="1"/>
          </p:nvPr>
        </p:nvSpPr>
        <p:spPr>
          <a:xfrm>
            <a:off x="4799694" y="192024"/>
            <a:ext cx="4123944" cy="4294632"/>
          </a:xfrm>
          <a:prstGeom prst="rect">
            <a:avLst/>
          </a:prstGeom>
        </p:spPr>
        <p:txBody>
          <a:bodyPr vert="horz" lIns="0" tIns="0" rIns="0" bIns="0" rtlCol="0">
            <a:no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Footer Placeholder"/>
          <p:cNvSpPr>
            <a:spLocks noGrp="1"/>
          </p:cNvSpPr>
          <p:nvPr>
            <p:ph type="ftr" sz="quarter" idx="3"/>
          </p:nvPr>
        </p:nvSpPr>
        <p:spPr>
          <a:xfrm>
            <a:off x="228666" y="48006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tx1"/>
                </a:solidFill>
                <a:latin typeface="IBM Plex Sans" panose="020B0503050203000203" pitchFamily="34" charset="0"/>
              </a:defRPr>
            </a:lvl1pPr>
          </a:lstStyle>
          <a:p>
            <a:r>
              <a:rPr lang="en-US"/>
              <a:t>IBM Consulting / © 2023 IBM Corporation</a:t>
            </a:r>
            <a:endParaRPr lang="en-US" dirty="0"/>
          </a:p>
        </p:txBody>
      </p:sp>
      <p:sp>
        <p:nvSpPr>
          <p:cNvPr id="8" name="Slide Number Placeholder"/>
          <p:cNvSpPr>
            <a:spLocks noGrp="1"/>
          </p:cNvSpPr>
          <p:nvPr>
            <p:ph type="sldNum" sz="quarter" idx="4"/>
          </p:nvPr>
        </p:nvSpPr>
        <p:spPr>
          <a:xfrm>
            <a:off x="7086601" y="4800600"/>
            <a:ext cx="1828732" cy="166687"/>
          </a:xfrm>
          <a:prstGeom prst="rect">
            <a:avLst/>
          </a:prstGeom>
        </p:spPr>
        <p:txBody>
          <a:bodyPr vert="horz" lIns="0" tIns="0" rIns="0" bIns="0" rtlCol="0" anchor="ctr"/>
          <a:lstStyle>
            <a:lvl1pPr algn="r">
              <a:defRPr sz="6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544E71E3-6DAC-FC4B-AC7F-44984826E3F9}"/>
              </a:ext>
            </a:extLst>
          </p:cNvPr>
          <p:cNvGrpSpPr/>
          <p:nvPr userDrawn="1"/>
        </p:nvGrpSpPr>
        <p:grpSpPr>
          <a:xfrm>
            <a:off x="-109730" y="-110490"/>
            <a:ext cx="9364220" cy="5364480"/>
            <a:chOff x="-109730" y="-110490"/>
            <a:chExt cx="9364220" cy="5364480"/>
          </a:xfrm>
        </p:grpSpPr>
        <p:grpSp>
          <p:nvGrpSpPr>
            <p:cNvPr id="3" name="Group 2">
              <a:extLst>
                <a:ext uri="{FF2B5EF4-FFF2-40B4-BE49-F238E27FC236}">
                  <a16:creationId xmlns:a16="http://schemas.microsoft.com/office/drawing/2014/main" id="{6E0AFEE6-1E6F-984E-B462-9A25FB20F6BA}"/>
                </a:ext>
              </a:extLst>
            </p:cNvPr>
            <p:cNvGrpSpPr/>
            <p:nvPr userDrawn="1"/>
          </p:nvGrpSpPr>
          <p:grpSpPr>
            <a:xfrm>
              <a:off x="228600" y="-110490"/>
              <a:ext cx="8686732" cy="91440"/>
              <a:chOff x="228600" y="-110490"/>
              <a:chExt cx="8686732" cy="91440"/>
            </a:xfrm>
          </p:grpSpPr>
          <p:cxnSp>
            <p:nvCxnSpPr>
              <p:cNvPr id="93" name="Straight Connector 92">
                <a:extLst>
                  <a:ext uri="{C183D7F6-B498-43B3-948B-1728B52AA6E4}">
                    <adec:decorative xmlns:adec="http://schemas.microsoft.com/office/drawing/2017/decorative" val="1"/>
                  </a:ext>
                </a:extLst>
              </p:cNvPr>
              <p:cNvCxnSpPr>
                <a:cxnSpLocks/>
              </p:cNvCxnSpPr>
              <p:nvPr userDrawn="1"/>
            </p:nvCxnSpPr>
            <p:spPr bwMode="auto">
              <a:xfrm rot="5400000" flipH="1">
                <a:off x="182880" y="-647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a:cxnSpLocks/>
              </p:cNvCxnSpPr>
              <p:nvPr userDrawn="1"/>
            </p:nvCxnSpPr>
            <p:spPr bwMode="auto">
              <a:xfrm rot="5400000" flipH="1">
                <a:off x="2011679" y="-647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a:cxnSpLocks/>
              </p:cNvCxnSpPr>
              <p:nvPr userDrawn="1"/>
            </p:nvCxnSpPr>
            <p:spPr bwMode="auto">
              <a:xfrm rot="5400000" flipH="1">
                <a:off x="2240280" y="-647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a:cxnSpLocks/>
              </p:cNvCxnSpPr>
              <p:nvPr userDrawn="1"/>
            </p:nvCxnSpPr>
            <p:spPr bwMode="auto">
              <a:xfrm rot="5400000" flipH="1">
                <a:off x="2468880" y="-647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a:cxnSpLocks/>
              </p:cNvCxnSpPr>
              <p:nvPr userDrawn="1"/>
            </p:nvCxnSpPr>
            <p:spPr bwMode="auto">
              <a:xfrm rot="5400000" flipH="1">
                <a:off x="4297680" y="-647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a:cxnSpLocks/>
              </p:cNvCxnSpPr>
              <p:nvPr userDrawn="1"/>
            </p:nvCxnSpPr>
            <p:spPr bwMode="auto">
              <a:xfrm rot="5400000" flipH="1">
                <a:off x="4526280" y="-647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a:cxnSpLocks/>
              </p:cNvCxnSpPr>
              <p:nvPr userDrawn="1"/>
            </p:nvCxnSpPr>
            <p:spPr bwMode="auto">
              <a:xfrm rot="5400000" flipH="1">
                <a:off x="4754880" y="-647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a:cxnSpLocks/>
              </p:cNvCxnSpPr>
              <p:nvPr userDrawn="1"/>
            </p:nvCxnSpPr>
            <p:spPr bwMode="auto">
              <a:xfrm rot="5400000" flipH="1">
                <a:off x="6583680" y="-647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a:cxnSpLocks/>
              </p:cNvCxnSpPr>
              <p:nvPr userDrawn="1"/>
            </p:nvCxnSpPr>
            <p:spPr bwMode="auto">
              <a:xfrm rot="5400000" flipH="1">
                <a:off x="6812280" y="-647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a:cxnSpLocks/>
              </p:cNvCxnSpPr>
              <p:nvPr userDrawn="1"/>
            </p:nvCxnSpPr>
            <p:spPr bwMode="auto">
              <a:xfrm rot="5400000" flipH="1">
                <a:off x="7040880" y="-647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a:cxnSpLocks/>
              </p:cNvCxnSpPr>
              <p:nvPr userDrawn="1"/>
            </p:nvCxnSpPr>
            <p:spPr bwMode="auto">
              <a:xfrm rot="5400000" flipH="1">
                <a:off x="8869612" y="-647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4C7B09D2-810D-054D-845C-938B4C7501D3}"/>
                </a:ext>
              </a:extLst>
            </p:cNvPr>
            <p:cNvGrpSpPr/>
            <p:nvPr userDrawn="1"/>
          </p:nvGrpSpPr>
          <p:grpSpPr>
            <a:xfrm>
              <a:off x="228600" y="5162550"/>
              <a:ext cx="8686732" cy="91440"/>
              <a:chOff x="228600" y="5162550"/>
              <a:chExt cx="8686732" cy="91440"/>
            </a:xfrm>
          </p:grpSpPr>
          <p:cxnSp>
            <p:nvCxnSpPr>
              <p:cNvPr id="82" name="Straight Connector 81">
                <a:extLst>
                  <a:ext uri="{C183D7F6-B498-43B3-948B-1728B52AA6E4}">
                    <adec:decorative xmlns:adec="http://schemas.microsoft.com/office/drawing/2017/decorative" val="1"/>
                  </a:ext>
                </a:extLst>
              </p:cNvPr>
              <p:cNvCxnSpPr>
                <a:cxnSpLocks/>
              </p:cNvCxnSpPr>
              <p:nvPr userDrawn="1"/>
            </p:nvCxnSpPr>
            <p:spPr bwMode="auto">
              <a:xfrm rot="5400000" flipH="1">
                <a:off x="182880" y="52082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a:cxnSpLocks/>
              </p:cNvCxnSpPr>
              <p:nvPr userDrawn="1"/>
            </p:nvCxnSpPr>
            <p:spPr bwMode="auto">
              <a:xfrm rot="5400000" flipH="1">
                <a:off x="2011680" y="52082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a:cxnSpLocks/>
              </p:cNvCxnSpPr>
              <p:nvPr userDrawn="1"/>
            </p:nvCxnSpPr>
            <p:spPr bwMode="auto">
              <a:xfrm rot="5400000" flipH="1">
                <a:off x="2240280" y="52082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a:cxnSpLocks/>
              </p:cNvCxnSpPr>
              <p:nvPr userDrawn="1"/>
            </p:nvCxnSpPr>
            <p:spPr bwMode="auto">
              <a:xfrm rot="5400000" flipH="1">
                <a:off x="2468880" y="52082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a:cxnSpLocks/>
              </p:cNvCxnSpPr>
              <p:nvPr userDrawn="1"/>
            </p:nvCxnSpPr>
            <p:spPr bwMode="auto">
              <a:xfrm rot="5400000" flipH="1">
                <a:off x="4297680" y="52082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a:cxnSpLocks/>
              </p:cNvCxnSpPr>
              <p:nvPr userDrawn="1"/>
            </p:nvCxnSpPr>
            <p:spPr bwMode="auto">
              <a:xfrm rot="5400000" flipH="1">
                <a:off x="4526280" y="52082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a:cxnSpLocks/>
              </p:cNvCxnSpPr>
              <p:nvPr userDrawn="1"/>
            </p:nvCxnSpPr>
            <p:spPr bwMode="auto">
              <a:xfrm rot="5400000" flipH="1">
                <a:off x="4754880" y="52082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a:cxnSpLocks/>
              </p:cNvCxnSpPr>
              <p:nvPr userDrawn="1"/>
            </p:nvCxnSpPr>
            <p:spPr bwMode="auto">
              <a:xfrm rot="5400000" flipH="1">
                <a:off x="6583680" y="52082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a:cxnSpLocks/>
              </p:cNvCxnSpPr>
              <p:nvPr userDrawn="1"/>
            </p:nvCxnSpPr>
            <p:spPr bwMode="auto">
              <a:xfrm rot="5400000" flipH="1">
                <a:off x="6812280" y="52082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a:cxnSpLocks/>
              </p:cNvCxnSpPr>
              <p:nvPr userDrawn="1"/>
            </p:nvCxnSpPr>
            <p:spPr bwMode="auto">
              <a:xfrm rot="5400000" flipH="1">
                <a:off x="7040880" y="52082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a:cxnSpLocks/>
              </p:cNvCxnSpPr>
              <p:nvPr userDrawn="1"/>
            </p:nvCxnSpPr>
            <p:spPr bwMode="auto">
              <a:xfrm rot="5400000" flipH="1">
                <a:off x="8869612" y="52082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 name="Group 5">
              <a:extLst>
                <a:ext uri="{FF2B5EF4-FFF2-40B4-BE49-F238E27FC236}">
                  <a16:creationId xmlns:a16="http://schemas.microsoft.com/office/drawing/2014/main" id="{D3689327-D98C-1249-A9FC-AC178B34CF09}"/>
                </a:ext>
              </a:extLst>
            </p:cNvPr>
            <p:cNvGrpSpPr/>
            <p:nvPr userDrawn="1"/>
          </p:nvGrpSpPr>
          <p:grpSpPr>
            <a:xfrm>
              <a:off x="-109730" y="231394"/>
              <a:ext cx="91440" cy="4680331"/>
              <a:chOff x="-109730" y="231394"/>
              <a:chExt cx="91440" cy="4680331"/>
            </a:xfrm>
          </p:grpSpPr>
          <p:cxnSp>
            <p:nvCxnSpPr>
              <p:cNvPr id="73" name="Straight Connector 72">
                <a:extLst>
                  <a:ext uri="{C183D7F6-B498-43B3-948B-1728B52AA6E4}">
                    <adec:decorative xmlns:adec="http://schemas.microsoft.com/office/drawing/2017/decorative" val="1"/>
                  </a:ext>
                </a:extLst>
              </p:cNvPr>
              <p:cNvCxnSpPr>
                <a:cxnSpLocks/>
              </p:cNvCxnSpPr>
              <p:nvPr userDrawn="1"/>
            </p:nvCxnSpPr>
            <p:spPr bwMode="auto">
              <a:xfrm flipH="1">
                <a:off x="-109730" y="639699"/>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a:cxnSpLocks/>
              </p:cNvCxnSpPr>
              <p:nvPr userDrawn="1"/>
            </p:nvCxnSpPr>
            <p:spPr bwMode="auto">
              <a:xfrm flipH="1">
                <a:off x="-109730" y="1286129"/>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a:cxnSpLocks/>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a:cxnSpLocks/>
              </p:cNvCxnSpPr>
              <p:nvPr userDrawn="1"/>
            </p:nvCxnSpPr>
            <p:spPr bwMode="auto">
              <a:xfrm flipH="1">
                <a:off x="-109730" y="2567815"/>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a:cxnSpLocks/>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a:cxnSpLocks/>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a:cxnSpLocks/>
              </p:cNvCxnSpPr>
              <p:nvPr userDrawn="1"/>
            </p:nvCxnSpPr>
            <p:spPr bwMode="auto">
              <a:xfrm flipH="1">
                <a:off x="-109730" y="4491101"/>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a:cxnSpLocks/>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a:cxnSpLocks/>
              </p:cNvCxnSpPr>
              <p:nvPr userDrawn="1"/>
            </p:nvCxnSpPr>
            <p:spPr bwMode="auto">
              <a:xfrm flipH="1">
                <a:off x="-109730" y="4911725"/>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D7A2F807-1045-7D40-B220-9CBCE23F20AA}"/>
                </a:ext>
              </a:extLst>
            </p:cNvPr>
            <p:cNvGrpSpPr/>
            <p:nvPr userDrawn="1"/>
          </p:nvGrpSpPr>
          <p:grpSpPr>
            <a:xfrm>
              <a:off x="9163050" y="231394"/>
              <a:ext cx="91440" cy="4680331"/>
              <a:chOff x="9163050" y="231394"/>
              <a:chExt cx="91440" cy="4680331"/>
            </a:xfrm>
          </p:grpSpPr>
          <p:cxnSp>
            <p:nvCxnSpPr>
              <p:cNvPr id="64" name="Straight Connector 63">
                <a:extLst>
                  <a:ext uri="{C183D7F6-B498-43B3-948B-1728B52AA6E4}">
                    <adec:decorative xmlns:adec="http://schemas.microsoft.com/office/drawing/2017/decorative" val="1"/>
                  </a:ext>
                </a:extLst>
              </p:cNvPr>
              <p:cNvCxnSpPr>
                <a:cxnSpLocks/>
              </p:cNvCxnSpPr>
              <p:nvPr userDrawn="1"/>
            </p:nvCxnSpPr>
            <p:spPr bwMode="auto">
              <a:xfrm flipH="1">
                <a:off x="9163050" y="639699"/>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a:cxnSpLocks/>
              </p:cNvCxnSpPr>
              <p:nvPr userDrawn="1"/>
            </p:nvCxnSpPr>
            <p:spPr bwMode="auto">
              <a:xfrm flipH="1">
                <a:off x="9163050" y="1286129"/>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a:cxnSpLocks/>
              </p:cNvCxnSpPr>
              <p:nvPr userDrawn="1"/>
            </p:nvCxnSpPr>
            <p:spPr bwMode="auto">
              <a:xfrm flipH="1">
                <a:off x="916305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a:cxnSpLocks/>
              </p:cNvCxnSpPr>
              <p:nvPr userDrawn="1"/>
            </p:nvCxnSpPr>
            <p:spPr bwMode="auto">
              <a:xfrm flipH="1">
                <a:off x="9163050" y="2567815"/>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a:cxnSpLocks/>
              </p:cNvCxnSpPr>
              <p:nvPr userDrawn="1"/>
            </p:nvCxnSpPr>
            <p:spPr bwMode="auto">
              <a:xfrm flipH="1">
                <a:off x="916305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a:cxnSpLocks/>
              </p:cNvCxnSpPr>
              <p:nvPr userDrawn="1"/>
            </p:nvCxnSpPr>
            <p:spPr bwMode="auto">
              <a:xfrm flipH="1">
                <a:off x="916305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a:cxnSpLocks/>
              </p:cNvCxnSpPr>
              <p:nvPr userDrawn="1"/>
            </p:nvCxnSpPr>
            <p:spPr bwMode="auto">
              <a:xfrm flipH="1">
                <a:off x="9163050" y="4491101"/>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a:cxnSpLocks/>
              </p:cNvCxnSpPr>
              <p:nvPr userDrawn="1"/>
            </p:nvCxnSpPr>
            <p:spPr bwMode="auto">
              <a:xfrm flipH="1">
                <a:off x="916305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a:cxnSpLocks/>
              </p:cNvCxnSpPr>
              <p:nvPr userDrawn="1"/>
            </p:nvCxnSpPr>
            <p:spPr bwMode="auto">
              <a:xfrm flipH="1">
                <a:off x="9163050" y="4911725"/>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986" r:id="rId1"/>
    <p:sldLayoutId id="2147483849" r:id="rId2"/>
    <p:sldLayoutId id="2147483834" r:id="rId3"/>
    <p:sldLayoutId id="2147483833" r:id="rId4"/>
    <p:sldLayoutId id="2147483966" r:id="rId5"/>
    <p:sldLayoutId id="2147483967" r:id="rId6"/>
    <p:sldLayoutId id="2147483826" r:id="rId7"/>
    <p:sldLayoutId id="2147483990" r:id="rId8"/>
    <p:sldLayoutId id="2147483894" r:id="rId9"/>
    <p:sldLayoutId id="2147483969" r:id="rId10"/>
    <p:sldLayoutId id="2147483970" r:id="rId11"/>
    <p:sldLayoutId id="2147483972" r:id="rId12"/>
    <p:sldLayoutId id="2147483971" r:id="rId13"/>
    <p:sldLayoutId id="2147483825" r:id="rId14"/>
    <p:sldLayoutId id="2147483828" r:id="rId15"/>
    <p:sldLayoutId id="2147483829" r:id="rId16"/>
    <p:sldLayoutId id="2147483830" r:id="rId17"/>
    <p:sldLayoutId id="2147483831" r:id="rId18"/>
    <p:sldLayoutId id="2147483847" r:id="rId19"/>
    <p:sldLayoutId id="2147483846" r:id="rId20"/>
    <p:sldLayoutId id="2147483899" r:id="rId21"/>
    <p:sldLayoutId id="2147483900" r:id="rId22"/>
    <p:sldLayoutId id="2147483835" r:id="rId23"/>
    <p:sldLayoutId id="2147483836" r:id="rId24"/>
    <p:sldLayoutId id="2147483851" r:id="rId25"/>
    <p:sldLayoutId id="2147483973" r:id="rId26"/>
    <p:sldLayoutId id="2147483838" r:id="rId27"/>
    <p:sldLayoutId id="2147483839" r:id="rId28"/>
    <p:sldLayoutId id="2147483909" r:id="rId29"/>
    <p:sldLayoutId id="2147483974" r:id="rId30"/>
    <p:sldLayoutId id="2147483910" r:id="rId31"/>
    <p:sldLayoutId id="2147483911" r:id="rId32"/>
    <p:sldLayoutId id="2147483848" r:id="rId33"/>
    <p:sldLayoutId id="2147483975" r:id="rId34"/>
    <p:sldLayoutId id="2147483850" r:id="rId35"/>
    <p:sldLayoutId id="2147483919" r:id="rId36"/>
    <p:sldLayoutId id="2147483991" r:id="rId37"/>
    <p:sldLayoutId id="2147483923" r:id="rId38"/>
    <p:sldLayoutId id="2147483992" r:id="rId39"/>
    <p:sldLayoutId id="2147483965" r:id="rId40"/>
    <p:sldLayoutId id="2147483856" r:id="rId41"/>
    <p:sldLayoutId id="2147483993" r:id="rId42"/>
    <p:sldLayoutId id="2147483994" r:id="rId43"/>
    <p:sldLayoutId id="2147483995" r:id="rId44"/>
    <p:sldLayoutId id="2147483996" r:id="rId45"/>
    <p:sldLayoutId id="2147483997" r:id="rId46"/>
    <p:sldLayoutId id="2147483981" r:id="rId47"/>
    <p:sldLayoutId id="2147483980" r:id="rId48"/>
    <p:sldLayoutId id="2147483982" r:id="rId49"/>
    <p:sldLayoutId id="2147483984" r:id="rId50"/>
    <p:sldLayoutId id="2147483983" r:id="rId51"/>
    <p:sldLayoutId id="2147483961" r:id="rId52"/>
    <p:sldLayoutId id="2147483916" r:id="rId53"/>
    <p:sldLayoutId id="2147483987" r:id="rId54"/>
    <p:sldLayoutId id="2147483988" r:id="rId55"/>
    <p:sldLayoutId id="2147483998" r:id="rId56"/>
    <p:sldLayoutId id="2147483999" r:id="rId57"/>
  </p:sldLayoutIdLst>
  <p:hf hdr="0" dt="0"/>
  <p:txStyles>
    <p:titleStyle>
      <a:lvl1pPr algn="l" rtl="0" eaLnBrk="1" fontAlgn="base" hangingPunct="1">
        <a:lnSpc>
          <a:spcPct val="90000"/>
        </a:lnSpc>
        <a:spcBef>
          <a:spcPct val="0"/>
        </a:spcBef>
        <a:spcAft>
          <a:spcPct val="0"/>
        </a:spcAft>
        <a:defRPr sz="2400" b="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IBM Plex Sans" pitchFamily="2" charset="2"/>
        <a:buNone/>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Tx/>
        <a:buSzPct val="100000"/>
        <a:buFont typeface="IBM Plex Sans" charset="-12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Tx/>
        <a:buSzPct val="100000"/>
        <a:buFont typeface="Arial" panose="020B0604020202020204" pitchFamily="34" charset="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Tx/>
        <a:buSzPct val="100000"/>
        <a:buFont typeface="IBM Plex Sans" charset="-120"/>
        <a:buChar char="–"/>
        <a:tabLst/>
        <a:defRPr sz="14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Tx/>
        <a:buFont typeface="IBM Plex Sans" charset="-12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pos="144" userDrawn="1">
          <p15:clr>
            <a:srgbClr val="F26B43"/>
          </p15:clr>
        </p15:guide>
        <p15:guide id="3" pos="5616" userDrawn="1">
          <p15:clr>
            <a:srgbClr val="F26B43"/>
          </p15:clr>
        </p15:guide>
        <p15:guide id="4" orient="horz" pos="2828" userDrawn="1">
          <p15:clr>
            <a:srgbClr val="F26B43"/>
          </p15:clr>
        </p15:guide>
        <p15:guide id="5" orient="horz" pos="3094"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04" userDrawn="1">
          <p15:clr>
            <a:srgbClr val="F26B43"/>
          </p15:clr>
        </p15:guide>
        <p15:guide id="17" orient="horz" pos="808" userDrawn="1">
          <p15:clr>
            <a:srgbClr val="F26B43"/>
          </p15:clr>
        </p15:guide>
        <p15:guide id="18" orient="horz" pos="1618" userDrawn="1">
          <p15:clr>
            <a:srgbClr val="F26B43"/>
          </p15:clr>
        </p15:guide>
        <p15:guide id="19" orient="horz" pos="1214"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5"/>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192024"/>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9694" y="192024"/>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228666" y="48006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tx1"/>
                </a:solidFill>
                <a:latin typeface="IBM Plex Sans" panose="020B0503050203000203" pitchFamily="34" charset="0"/>
              </a:defRPr>
            </a:lvl1pPr>
          </a:lstStyle>
          <a:p>
            <a:r>
              <a:rPr lang="en-US"/>
              <a:t>IBM Consulting / © 2023 IBM Corporation</a:t>
            </a:r>
            <a:endParaRPr lang="en-US" dirty="0"/>
          </a:p>
        </p:txBody>
      </p:sp>
      <p:sp>
        <p:nvSpPr>
          <p:cNvPr id="8" name="Slide Number Placeholder"/>
          <p:cNvSpPr>
            <a:spLocks noGrp="1"/>
          </p:cNvSpPr>
          <p:nvPr>
            <p:ph type="sldNum" sz="quarter" idx="4"/>
          </p:nvPr>
        </p:nvSpPr>
        <p:spPr>
          <a:xfrm>
            <a:off x="7086601" y="4800600"/>
            <a:ext cx="1828732" cy="166687"/>
          </a:xfrm>
          <a:prstGeom prst="rect">
            <a:avLst/>
          </a:prstGeom>
        </p:spPr>
        <p:txBody>
          <a:bodyPr vert="horz" lIns="0" tIns="0" rIns="0" bIns="0" rtlCol="0" anchor="ctr"/>
          <a:lstStyle>
            <a:lvl1pPr algn="r">
              <a:defRPr sz="6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544E71E3-6DAC-FC4B-AC7F-44984826E3F9}"/>
              </a:ext>
            </a:extLst>
          </p:cNvPr>
          <p:cNvGrpSpPr/>
          <p:nvPr userDrawn="1"/>
        </p:nvGrpSpPr>
        <p:grpSpPr>
          <a:xfrm>
            <a:off x="-109730" y="-110490"/>
            <a:ext cx="9364220" cy="5364480"/>
            <a:chOff x="-109730" y="-110490"/>
            <a:chExt cx="9364220" cy="5364480"/>
          </a:xfrm>
        </p:grpSpPr>
        <p:grpSp>
          <p:nvGrpSpPr>
            <p:cNvPr id="3" name="Group 2">
              <a:extLst>
                <a:ext uri="{FF2B5EF4-FFF2-40B4-BE49-F238E27FC236}">
                  <a16:creationId xmlns:a16="http://schemas.microsoft.com/office/drawing/2014/main" id="{6E0AFEE6-1E6F-984E-B462-9A25FB20F6BA}"/>
                </a:ext>
              </a:extLst>
            </p:cNvPr>
            <p:cNvGrpSpPr/>
            <p:nvPr userDrawn="1"/>
          </p:nvGrpSpPr>
          <p:grpSpPr>
            <a:xfrm>
              <a:off x="228600" y="-110490"/>
              <a:ext cx="8686732" cy="91440"/>
              <a:chOff x="228600" y="-110490"/>
              <a:chExt cx="8686732" cy="91440"/>
            </a:xfrm>
          </p:grpSpPr>
          <p:cxnSp>
            <p:nvCxnSpPr>
              <p:cNvPr id="93" name="Straight Connector 92">
                <a:extLst>
                  <a:ext uri="{C183D7F6-B498-43B3-948B-1728B52AA6E4}">
                    <adec:decorative xmlns:adec="http://schemas.microsoft.com/office/drawing/2017/decorative" val="1"/>
                  </a:ext>
                </a:extLst>
              </p:cNvPr>
              <p:cNvCxnSpPr>
                <a:cxnSpLocks/>
              </p:cNvCxnSpPr>
              <p:nvPr userDrawn="1"/>
            </p:nvCxnSpPr>
            <p:spPr bwMode="auto">
              <a:xfrm rot="5400000" flipH="1">
                <a:off x="182880" y="-647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a:cxnSpLocks/>
              </p:cNvCxnSpPr>
              <p:nvPr userDrawn="1"/>
            </p:nvCxnSpPr>
            <p:spPr bwMode="auto">
              <a:xfrm rot="5400000" flipH="1">
                <a:off x="2011679" y="-647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a:cxnSpLocks/>
              </p:cNvCxnSpPr>
              <p:nvPr userDrawn="1"/>
            </p:nvCxnSpPr>
            <p:spPr bwMode="auto">
              <a:xfrm rot="5400000" flipH="1">
                <a:off x="2240280" y="-647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a:cxnSpLocks/>
              </p:cNvCxnSpPr>
              <p:nvPr userDrawn="1"/>
            </p:nvCxnSpPr>
            <p:spPr bwMode="auto">
              <a:xfrm rot="5400000" flipH="1">
                <a:off x="2468880" y="-647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a:cxnSpLocks/>
              </p:cNvCxnSpPr>
              <p:nvPr userDrawn="1"/>
            </p:nvCxnSpPr>
            <p:spPr bwMode="auto">
              <a:xfrm rot="5400000" flipH="1">
                <a:off x="4297680" y="-647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a:cxnSpLocks/>
              </p:cNvCxnSpPr>
              <p:nvPr userDrawn="1"/>
            </p:nvCxnSpPr>
            <p:spPr bwMode="auto">
              <a:xfrm rot="5400000" flipH="1">
                <a:off x="4526280" y="-647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a:cxnSpLocks/>
              </p:cNvCxnSpPr>
              <p:nvPr userDrawn="1"/>
            </p:nvCxnSpPr>
            <p:spPr bwMode="auto">
              <a:xfrm rot="5400000" flipH="1">
                <a:off x="4754880" y="-647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a:cxnSpLocks/>
              </p:cNvCxnSpPr>
              <p:nvPr userDrawn="1"/>
            </p:nvCxnSpPr>
            <p:spPr bwMode="auto">
              <a:xfrm rot="5400000" flipH="1">
                <a:off x="6583680" y="-647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a:cxnSpLocks/>
              </p:cNvCxnSpPr>
              <p:nvPr userDrawn="1"/>
            </p:nvCxnSpPr>
            <p:spPr bwMode="auto">
              <a:xfrm rot="5400000" flipH="1">
                <a:off x="6812280" y="-647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a:cxnSpLocks/>
              </p:cNvCxnSpPr>
              <p:nvPr userDrawn="1"/>
            </p:nvCxnSpPr>
            <p:spPr bwMode="auto">
              <a:xfrm rot="5400000" flipH="1">
                <a:off x="7040880" y="-647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a:cxnSpLocks/>
              </p:cNvCxnSpPr>
              <p:nvPr userDrawn="1"/>
            </p:nvCxnSpPr>
            <p:spPr bwMode="auto">
              <a:xfrm rot="5400000" flipH="1">
                <a:off x="8869612" y="-647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4C7B09D2-810D-054D-845C-938B4C7501D3}"/>
                </a:ext>
              </a:extLst>
            </p:cNvPr>
            <p:cNvGrpSpPr/>
            <p:nvPr userDrawn="1"/>
          </p:nvGrpSpPr>
          <p:grpSpPr>
            <a:xfrm>
              <a:off x="228600" y="5162550"/>
              <a:ext cx="8686732" cy="91440"/>
              <a:chOff x="228600" y="5162550"/>
              <a:chExt cx="8686732" cy="91440"/>
            </a:xfrm>
          </p:grpSpPr>
          <p:cxnSp>
            <p:nvCxnSpPr>
              <p:cNvPr id="82" name="Straight Connector 81">
                <a:extLst>
                  <a:ext uri="{C183D7F6-B498-43B3-948B-1728B52AA6E4}">
                    <adec:decorative xmlns:adec="http://schemas.microsoft.com/office/drawing/2017/decorative" val="1"/>
                  </a:ext>
                </a:extLst>
              </p:cNvPr>
              <p:cNvCxnSpPr>
                <a:cxnSpLocks/>
              </p:cNvCxnSpPr>
              <p:nvPr userDrawn="1"/>
            </p:nvCxnSpPr>
            <p:spPr bwMode="auto">
              <a:xfrm rot="5400000" flipH="1">
                <a:off x="182880" y="52082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a:cxnSpLocks/>
              </p:cNvCxnSpPr>
              <p:nvPr userDrawn="1"/>
            </p:nvCxnSpPr>
            <p:spPr bwMode="auto">
              <a:xfrm rot="5400000" flipH="1">
                <a:off x="2011680" y="52082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a:cxnSpLocks/>
              </p:cNvCxnSpPr>
              <p:nvPr userDrawn="1"/>
            </p:nvCxnSpPr>
            <p:spPr bwMode="auto">
              <a:xfrm rot="5400000" flipH="1">
                <a:off x="2240280" y="52082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a:cxnSpLocks/>
              </p:cNvCxnSpPr>
              <p:nvPr userDrawn="1"/>
            </p:nvCxnSpPr>
            <p:spPr bwMode="auto">
              <a:xfrm rot="5400000" flipH="1">
                <a:off x="2468880" y="52082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a:cxnSpLocks/>
              </p:cNvCxnSpPr>
              <p:nvPr userDrawn="1"/>
            </p:nvCxnSpPr>
            <p:spPr bwMode="auto">
              <a:xfrm rot="5400000" flipH="1">
                <a:off x="4297680" y="52082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a:cxnSpLocks/>
              </p:cNvCxnSpPr>
              <p:nvPr userDrawn="1"/>
            </p:nvCxnSpPr>
            <p:spPr bwMode="auto">
              <a:xfrm rot="5400000" flipH="1">
                <a:off x="4526280" y="52082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a:cxnSpLocks/>
              </p:cNvCxnSpPr>
              <p:nvPr userDrawn="1"/>
            </p:nvCxnSpPr>
            <p:spPr bwMode="auto">
              <a:xfrm rot="5400000" flipH="1">
                <a:off x="4754880" y="52082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a:cxnSpLocks/>
              </p:cNvCxnSpPr>
              <p:nvPr userDrawn="1"/>
            </p:nvCxnSpPr>
            <p:spPr bwMode="auto">
              <a:xfrm rot="5400000" flipH="1">
                <a:off x="6583680" y="52082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a:cxnSpLocks/>
              </p:cNvCxnSpPr>
              <p:nvPr userDrawn="1"/>
            </p:nvCxnSpPr>
            <p:spPr bwMode="auto">
              <a:xfrm rot="5400000" flipH="1">
                <a:off x="6812280" y="52082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a:cxnSpLocks/>
              </p:cNvCxnSpPr>
              <p:nvPr userDrawn="1"/>
            </p:nvCxnSpPr>
            <p:spPr bwMode="auto">
              <a:xfrm rot="5400000" flipH="1">
                <a:off x="7040880" y="52082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a:cxnSpLocks/>
              </p:cNvCxnSpPr>
              <p:nvPr userDrawn="1"/>
            </p:nvCxnSpPr>
            <p:spPr bwMode="auto">
              <a:xfrm rot="5400000" flipH="1">
                <a:off x="8869612" y="520827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 name="Group 5">
              <a:extLst>
                <a:ext uri="{FF2B5EF4-FFF2-40B4-BE49-F238E27FC236}">
                  <a16:creationId xmlns:a16="http://schemas.microsoft.com/office/drawing/2014/main" id="{D3689327-D98C-1249-A9FC-AC178B34CF09}"/>
                </a:ext>
              </a:extLst>
            </p:cNvPr>
            <p:cNvGrpSpPr/>
            <p:nvPr userDrawn="1"/>
          </p:nvGrpSpPr>
          <p:grpSpPr>
            <a:xfrm>
              <a:off x="-109730" y="231394"/>
              <a:ext cx="91440" cy="4680331"/>
              <a:chOff x="-109730" y="231394"/>
              <a:chExt cx="91440" cy="4680331"/>
            </a:xfrm>
          </p:grpSpPr>
          <p:cxnSp>
            <p:nvCxnSpPr>
              <p:cNvPr id="73" name="Straight Connector 72">
                <a:extLst>
                  <a:ext uri="{C183D7F6-B498-43B3-948B-1728B52AA6E4}">
                    <adec:decorative xmlns:adec="http://schemas.microsoft.com/office/drawing/2017/decorative" val="1"/>
                  </a:ext>
                </a:extLst>
              </p:cNvPr>
              <p:cNvCxnSpPr>
                <a:cxnSpLocks/>
              </p:cNvCxnSpPr>
              <p:nvPr userDrawn="1"/>
            </p:nvCxnSpPr>
            <p:spPr bwMode="auto">
              <a:xfrm flipH="1">
                <a:off x="-109730" y="639699"/>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a:cxnSpLocks/>
              </p:cNvCxnSpPr>
              <p:nvPr userDrawn="1"/>
            </p:nvCxnSpPr>
            <p:spPr bwMode="auto">
              <a:xfrm flipH="1">
                <a:off x="-109730" y="1286129"/>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a:cxnSpLocks/>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a:cxnSpLocks/>
              </p:cNvCxnSpPr>
              <p:nvPr userDrawn="1"/>
            </p:nvCxnSpPr>
            <p:spPr bwMode="auto">
              <a:xfrm flipH="1">
                <a:off x="-109730" y="2567815"/>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a:cxnSpLocks/>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a:cxnSpLocks/>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a:cxnSpLocks/>
              </p:cNvCxnSpPr>
              <p:nvPr userDrawn="1"/>
            </p:nvCxnSpPr>
            <p:spPr bwMode="auto">
              <a:xfrm flipH="1">
                <a:off x="-109730" y="4491101"/>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a:cxnSpLocks/>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a:cxnSpLocks/>
              </p:cNvCxnSpPr>
              <p:nvPr userDrawn="1"/>
            </p:nvCxnSpPr>
            <p:spPr bwMode="auto">
              <a:xfrm flipH="1">
                <a:off x="-109730" y="4911725"/>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D7A2F807-1045-7D40-B220-9CBCE23F20AA}"/>
                </a:ext>
              </a:extLst>
            </p:cNvPr>
            <p:cNvGrpSpPr/>
            <p:nvPr userDrawn="1"/>
          </p:nvGrpSpPr>
          <p:grpSpPr>
            <a:xfrm>
              <a:off x="9163050" y="231394"/>
              <a:ext cx="91440" cy="4680331"/>
              <a:chOff x="9163050" y="231394"/>
              <a:chExt cx="91440" cy="4680331"/>
            </a:xfrm>
          </p:grpSpPr>
          <p:cxnSp>
            <p:nvCxnSpPr>
              <p:cNvPr id="64" name="Straight Connector 63">
                <a:extLst>
                  <a:ext uri="{C183D7F6-B498-43B3-948B-1728B52AA6E4}">
                    <adec:decorative xmlns:adec="http://schemas.microsoft.com/office/drawing/2017/decorative" val="1"/>
                  </a:ext>
                </a:extLst>
              </p:cNvPr>
              <p:cNvCxnSpPr>
                <a:cxnSpLocks/>
              </p:cNvCxnSpPr>
              <p:nvPr userDrawn="1"/>
            </p:nvCxnSpPr>
            <p:spPr bwMode="auto">
              <a:xfrm flipH="1">
                <a:off x="9163050" y="639699"/>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a:cxnSpLocks/>
              </p:cNvCxnSpPr>
              <p:nvPr userDrawn="1"/>
            </p:nvCxnSpPr>
            <p:spPr bwMode="auto">
              <a:xfrm flipH="1">
                <a:off x="9163050" y="1286129"/>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a:cxnSpLocks/>
              </p:cNvCxnSpPr>
              <p:nvPr userDrawn="1"/>
            </p:nvCxnSpPr>
            <p:spPr bwMode="auto">
              <a:xfrm flipH="1">
                <a:off x="916305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a:cxnSpLocks/>
              </p:cNvCxnSpPr>
              <p:nvPr userDrawn="1"/>
            </p:nvCxnSpPr>
            <p:spPr bwMode="auto">
              <a:xfrm flipH="1">
                <a:off x="9163050" y="2567815"/>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a:cxnSpLocks/>
              </p:cNvCxnSpPr>
              <p:nvPr userDrawn="1"/>
            </p:nvCxnSpPr>
            <p:spPr bwMode="auto">
              <a:xfrm flipH="1">
                <a:off x="916305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a:cxnSpLocks/>
              </p:cNvCxnSpPr>
              <p:nvPr userDrawn="1"/>
            </p:nvCxnSpPr>
            <p:spPr bwMode="auto">
              <a:xfrm flipH="1">
                <a:off x="916305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a:cxnSpLocks/>
              </p:cNvCxnSpPr>
              <p:nvPr userDrawn="1"/>
            </p:nvCxnSpPr>
            <p:spPr bwMode="auto">
              <a:xfrm flipH="1">
                <a:off x="9163050" y="4491101"/>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a:cxnSpLocks/>
              </p:cNvCxnSpPr>
              <p:nvPr userDrawn="1"/>
            </p:nvCxnSpPr>
            <p:spPr bwMode="auto">
              <a:xfrm flipH="1">
                <a:off x="916305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a:cxnSpLocks/>
              </p:cNvCxnSpPr>
              <p:nvPr userDrawn="1"/>
            </p:nvCxnSpPr>
            <p:spPr bwMode="auto">
              <a:xfrm flipH="1">
                <a:off x="9163050" y="4911725"/>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725324792"/>
      </p:ext>
    </p:extLst>
  </p:cSld>
  <p:clrMap bg1="dk1" tx1="lt1" bg2="dk2" tx2="lt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 id="2147484068" r:id="rId12"/>
    <p:sldLayoutId id="2147484069" r:id="rId13"/>
    <p:sldLayoutId id="2147484070" r:id="rId14"/>
    <p:sldLayoutId id="2147484071" r:id="rId15"/>
    <p:sldLayoutId id="2147484072" r:id="rId16"/>
    <p:sldLayoutId id="2147484073" r:id="rId17"/>
    <p:sldLayoutId id="2147484074" r:id="rId18"/>
    <p:sldLayoutId id="2147484075" r:id="rId19"/>
    <p:sldLayoutId id="2147484076" r:id="rId20"/>
    <p:sldLayoutId id="2147484077" r:id="rId21"/>
    <p:sldLayoutId id="2147484078" r:id="rId22"/>
    <p:sldLayoutId id="2147484079" r:id="rId23"/>
    <p:sldLayoutId id="2147484080" r:id="rId24"/>
    <p:sldLayoutId id="2147484081" r:id="rId25"/>
    <p:sldLayoutId id="2147484082" r:id="rId26"/>
    <p:sldLayoutId id="2147484083" r:id="rId27"/>
    <p:sldLayoutId id="2147484084" r:id="rId28"/>
    <p:sldLayoutId id="2147484085" r:id="rId29"/>
    <p:sldLayoutId id="2147484086" r:id="rId30"/>
    <p:sldLayoutId id="2147484087" r:id="rId31"/>
    <p:sldLayoutId id="2147484088" r:id="rId32"/>
    <p:sldLayoutId id="2147484089" r:id="rId33"/>
    <p:sldLayoutId id="2147484090" r:id="rId34"/>
    <p:sldLayoutId id="2147484091" r:id="rId35"/>
    <p:sldLayoutId id="2147484092" r:id="rId36"/>
    <p:sldLayoutId id="2147484093" r:id="rId37"/>
    <p:sldLayoutId id="2147484094" r:id="rId38"/>
    <p:sldLayoutId id="2147484095" r:id="rId39"/>
    <p:sldLayoutId id="2147484096" r:id="rId40"/>
    <p:sldLayoutId id="2147484097" r:id="rId41"/>
    <p:sldLayoutId id="2147484098" r:id="rId42"/>
    <p:sldLayoutId id="2147484099" r:id="rId43"/>
    <p:sldLayoutId id="2147484100" r:id="rId44"/>
    <p:sldLayoutId id="2147484101" r:id="rId45"/>
    <p:sldLayoutId id="2147484102" r:id="rId46"/>
    <p:sldLayoutId id="2147484103" r:id="rId47"/>
    <p:sldLayoutId id="2147484104" r:id="rId48"/>
    <p:sldLayoutId id="2147484105" r:id="rId49"/>
    <p:sldLayoutId id="2147484106" r:id="rId50"/>
    <p:sldLayoutId id="2147484107" r:id="rId51"/>
    <p:sldLayoutId id="2147484108" r:id="rId52"/>
    <p:sldLayoutId id="2147484109" r:id="rId53"/>
    <p:sldLayoutId id="2147484110" r:id="rId54"/>
    <p:sldLayoutId id="2147484111" r:id="rId55"/>
    <p:sldLayoutId id="2147484113" r:id="rId56"/>
    <p:sldLayoutId id="2147484114" r:id="rId57"/>
    <p:sldLayoutId id="2147484115" r:id="rId58"/>
  </p:sldLayoutIdLst>
  <p:hf hdr="0" dt="0"/>
  <p:txStyles>
    <p:titleStyle>
      <a:lvl1pPr algn="l" rtl="0" eaLnBrk="1" fontAlgn="base" hangingPunct="1">
        <a:lnSpc>
          <a:spcPct val="90000"/>
        </a:lnSpc>
        <a:spcBef>
          <a:spcPct val="0"/>
        </a:spcBef>
        <a:spcAft>
          <a:spcPct val="0"/>
        </a:spcAft>
        <a:defRPr sz="2400" b="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IBM Plex Sans" pitchFamily="2" charset="2"/>
        <a:buNone/>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Tx/>
        <a:buSzPct val="100000"/>
        <a:buFont typeface="IBM Plex Sans" charset="-12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Tx/>
        <a:buSzPct val="100000"/>
        <a:buFont typeface="Arial" panose="020B0604020202020204" pitchFamily="34" charset="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Tx/>
        <a:buSzPct val="100000"/>
        <a:buFont typeface="IBM Plex Sans" charset="-120"/>
        <a:buChar char="–"/>
        <a:tabLst/>
        <a:defRPr sz="14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Tx/>
        <a:buFont typeface="IBM Plex Sans" charset="-12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26B43"/>
          </p15:clr>
        </p15:guide>
        <p15:guide id="2" pos="144">
          <p15:clr>
            <a:srgbClr val="F26B43"/>
          </p15:clr>
        </p15:guide>
        <p15:guide id="3" pos="5616">
          <p15:clr>
            <a:srgbClr val="F26B43"/>
          </p15:clr>
        </p15:guide>
        <p15:guide id="4" orient="horz" pos="2828">
          <p15:clr>
            <a:srgbClr val="F26B43"/>
          </p15:clr>
        </p15:guide>
        <p15:guide id="5" orient="horz" pos="3094">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04">
          <p15:clr>
            <a:srgbClr val="F26B43"/>
          </p15:clr>
        </p15:guide>
        <p15:guide id="17" orient="horz" pos="808">
          <p15:clr>
            <a:srgbClr val="F26B43"/>
          </p15:clr>
        </p15:guide>
        <p15:guide id="18" orient="horz" pos="1618">
          <p15:clr>
            <a:srgbClr val="F26B43"/>
          </p15:clr>
        </p15:guide>
        <p15:guide id="19" orient="horz" pos="1214">
          <p15:clr>
            <a:srgbClr val="F26B43"/>
          </p15:clr>
        </p15:guide>
        <p15:guide id="20" orient="horz" pos="2022">
          <p15:clr>
            <a:srgbClr val="F26B43"/>
          </p15:clr>
        </p15:guide>
        <p15:guide id="21" orient="horz" pos="242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18" Type="http://schemas.openxmlformats.org/officeDocument/2006/relationships/diagramLayout" Target="../diagrams/layout7.xml"/><Relationship Id="rId26" Type="http://schemas.microsoft.com/office/2007/relationships/diagramDrawing" Target="../diagrams/drawing8.xml"/><Relationship Id="rId3" Type="http://schemas.openxmlformats.org/officeDocument/2006/relationships/diagramLayout" Target="../diagrams/layout4.xml"/><Relationship Id="rId21" Type="http://schemas.microsoft.com/office/2007/relationships/diagramDrawing" Target="../diagrams/drawing7.xml"/><Relationship Id="rId7" Type="http://schemas.openxmlformats.org/officeDocument/2006/relationships/diagramData" Target="../diagrams/data5.xml"/><Relationship Id="rId12" Type="http://schemas.openxmlformats.org/officeDocument/2006/relationships/diagramData" Target="../diagrams/data6.xml"/><Relationship Id="rId17" Type="http://schemas.openxmlformats.org/officeDocument/2006/relationships/diagramData" Target="../diagrams/data7.xml"/><Relationship Id="rId25" Type="http://schemas.openxmlformats.org/officeDocument/2006/relationships/diagramColors" Target="../diagrams/colors8.xml"/><Relationship Id="rId2" Type="http://schemas.openxmlformats.org/officeDocument/2006/relationships/diagramData" Target="../diagrams/data4.xml"/><Relationship Id="rId16" Type="http://schemas.microsoft.com/office/2007/relationships/diagramDrawing" Target="../diagrams/drawing6.xml"/><Relationship Id="rId20" Type="http://schemas.openxmlformats.org/officeDocument/2006/relationships/diagramColors" Target="../diagrams/colors7.xml"/><Relationship Id="rId29" Type="http://schemas.openxmlformats.org/officeDocument/2006/relationships/image" Target="../media/image19.png"/><Relationship Id="rId1" Type="http://schemas.openxmlformats.org/officeDocument/2006/relationships/slideLayout" Target="../slideLayouts/slideLayout9.xml"/><Relationship Id="rId6" Type="http://schemas.microsoft.com/office/2007/relationships/diagramDrawing" Target="../diagrams/drawing4.xml"/><Relationship Id="rId11" Type="http://schemas.microsoft.com/office/2007/relationships/diagramDrawing" Target="../diagrams/drawing5.xml"/><Relationship Id="rId24" Type="http://schemas.openxmlformats.org/officeDocument/2006/relationships/diagramQuickStyle" Target="../diagrams/quickStyle8.xml"/><Relationship Id="rId5" Type="http://schemas.openxmlformats.org/officeDocument/2006/relationships/diagramColors" Target="../diagrams/colors4.xml"/><Relationship Id="rId15" Type="http://schemas.openxmlformats.org/officeDocument/2006/relationships/diagramColors" Target="../diagrams/colors6.xml"/><Relationship Id="rId23" Type="http://schemas.openxmlformats.org/officeDocument/2006/relationships/diagramLayout" Target="../diagrams/layout8.xml"/><Relationship Id="rId28" Type="http://schemas.openxmlformats.org/officeDocument/2006/relationships/image" Target="../media/image26.jpeg"/><Relationship Id="rId10" Type="http://schemas.openxmlformats.org/officeDocument/2006/relationships/diagramColors" Target="../diagrams/colors5.xml"/><Relationship Id="rId19" Type="http://schemas.openxmlformats.org/officeDocument/2006/relationships/diagramQuickStyle" Target="../diagrams/quickStyle7.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 Id="rId22" Type="http://schemas.openxmlformats.org/officeDocument/2006/relationships/diagramData" Target="../diagrams/data8.xml"/><Relationship Id="rId27" Type="http://schemas.openxmlformats.org/officeDocument/2006/relationships/image" Target="../media/image25.jpeg"/><Relationship Id="rId30" Type="http://schemas.microsoft.com/office/2007/relationships/hdphoto" Target="../media/hdphoto2.wdp"/></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79.xml"/><Relationship Id="rId5" Type="http://schemas.microsoft.com/office/2007/relationships/hdphoto" Target="../media/hdphoto2.wdp"/><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9.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13055-3675-66C3-3365-1869FC70F195}"/>
              </a:ext>
            </a:extLst>
          </p:cNvPr>
          <p:cNvSpPr>
            <a:spLocks noGrp="1"/>
          </p:cNvSpPr>
          <p:nvPr>
            <p:ph type="title"/>
          </p:nvPr>
        </p:nvSpPr>
        <p:spPr/>
        <p:txBody>
          <a:bodyPr/>
          <a:lstStyle/>
          <a:p>
            <a:r>
              <a:rPr lang="en-US" dirty="0"/>
              <a:t>Azure Purview </a:t>
            </a:r>
            <a:br>
              <a:rPr lang="en-US" dirty="0"/>
            </a:br>
            <a:r>
              <a:rPr lang="en-US" dirty="0"/>
              <a:t>- A data governance solution</a:t>
            </a:r>
            <a:br>
              <a:rPr lang="en-US" dirty="0"/>
            </a:br>
            <a:br>
              <a:rPr lang="en-US" dirty="0"/>
            </a:br>
            <a:br>
              <a:rPr lang="en-US" dirty="0"/>
            </a:br>
            <a:br>
              <a:rPr lang="en-US" dirty="0"/>
            </a:br>
            <a:br>
              <a:rPr lang="en-US" dirty="0"/>
            </a:br>
            <a:br>
              <a:rPr lang="en-US" dirty="0"/>
            </a:br>
            <a:br>
              <a:rPr lang="en-US" dirty="0"/>
            </a:br>
            <a:r>
              <a:rPr lang="en-US" sz="1600" dirty="0"/>
              <a:t>Cathy Lin</a:t>
            </a:r>
            <a:br>
              <a:rPr lang="en-US" sz="1600" dirty="0"/>
            </a:br>
            <a:r>
              <a:rPr lang="en-US" sz="1600" dirty="0"/>
              <a:t>2023/2/23</a:t>
            </a:r>
            <a:endParaRPr lang="en-TW" dirty="0"/>
          </a:p>
        </p:txBody>
      </p:sp>
    </p:spTree>
    <p:extLst>
      <p:ext uri="{BB962C8B-B14F-4D97-AF65-F5344CB8AC3E}">
        <p14:creationId xmlns:p14="http://schemas.microsoft.com/office/powerpoint/2010/main" val="1468184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0F83E-6F87-134C-8910-1518BC27DC18}"/>
              </a:ext>
            </a:extLst>
          </p:cNvPr>
          <p:cNvSpPr>
            <a:spLocks noGrp="1"/>
          </p:cNvSpPr>
          <p:nvPr>
            <p:ph type="title"/>
          </p:nvPr>
        </p:nvSpPr>
        <p:spPr>
          <a:xfrm>
            <a:off x="210312" y="192024"/>
            <a:ext cx="8019288" cy="804672"/>
          </a:xfrm>
        </p:spPr>
        <p:txBody>
          <a:bodyPr/>
          <a:lstStyle/>
          <a:p>
            <a:r>
              <a:rPr lang="en-US" altLang="zh-TW" b="1" dirty="0"/>
              <a:t>MTD Converter </a:t>
            </a:r>
            <a:r>
              <a:rPr lang="zh-TW" altLang="en-US" b="1" dirty="0"/>
              <a:t>與治理平台</a:t>
            </a:r>
            <a:r>
              <a:rPr lang="en-US" altLang="zh-TW" b="1" dirty="0"/>
              <a:t>(Purview) </a:t>
            </a:r>
            <a:r>
              <a:rPr lang="zh-TW" altLang="en-US" b="1" dirty="0"/>
              <a:t>項目檢查</a:t>
            </a:r>
            <a:endParaRPr lang="en-US" b="1" dirty="0"/>
          </a:p>
        </p:txBody>
      </p:sp>
      <p:sp>
        <p:nvSpPr>
          <p:cNvPr id="5" name="Footer Placeholder 4">
            <a:extLst>
              <a:ext uri="{FF2B5EF4-FFF2-40B4-BE49-F238E27FC236}">
                <a16:creationId xmlns:a16="http://schemas.microsoft.com/office/drawing/2014/main" id="{B028BACE-DF88-FB41-AAD5-B46CFB90DD2E}"/>
              </a:ext>
            </a:extLst>
          </p:cNvPr>
          <p:cNvSpPr>
            <a:spLocks noGrp="1"/>
          </p:cNvSpPr>
          <p:nvPr>
            <p:ph type="ftr" sz="quarter" idx="10"/>
          </p:nvPr>
        </p:nvSpPr>
        <p:spPr>
          <a:xfrm>
            <a:off x="228666" y="4800600"/>
            <a:ext cx="4114735" cy="166687"/>
          </a:xfrm>
        </p:spPr>
        <p:txBody>
          <a:bodyPr/>
          <a:lstStyle/>
          <a:p>
            <a:pPr marL="0" marR="0" lvl="0" indent="0" algn="l" defTabSz="685992"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565151"/>
                </a:solidFill>
                <a:effectLst/>
                <a:uLnTx/>
                <a:uFillTx/>
                <a:latin typeface="IBM Plex Sans" panose="020B0503050203000203" pitchFamily="34" charset="0"/>
                <a:ea typeface="+mn-ea"/>
                <a:cs typeface="+mn-cs"/>
              </a:rPr>
              <a:t>IBM Consulting / © 2023 IBM Corporation</a:t>
            </a:r>
            <a:endParaRPr kumimoji="0" lang="en-US" sz="600" b="0" i="0" u="none" strike="noStrike" kern="1200" cap="none" spc="0" normalizeH="0" baseline="0" noProof="0" dirty="0">
              <a:ln>
                <a:noFill/>
              </a:ln>
              <a:solidFill>
                <a:srgbClr val="565151"/>
              </a:solidFill>
              <a:effectLst/>
              <a:uLnTx/>
              <a:uFillTx/>
              <a:latin typeface="IBM Plex Sans" panose="020B0503050203000203" pitchFamily="34" charset="0"/>
              <a:ea typeface="+mn-ea"/>
              <a:cs typeface="+mn-cs"/>
            </a:endParaRPr>
          </a:p>
        </p:txBody>
      </p:sp>
      <p:sp>
        <p:nvSpPr>
          <p:cNvPr id="6" name="Slide Number Placeholder 5">
            <a:extLst>
              <a:ext uri="{FF2B5EF4-FFF2-40B4-BE49-F238E27FC236}">
                <a16:creationId xmlns:a16="http://schemas.microsoft.com/office/drawing/2014/main" id="{258F718F-DEDC-F34C-BA86-B9D868145C6B}"/>
              </a:ext>
            </a:extLst>
          </p:cNvPr>
          <p:cNvSpPr>
            <a:spLocks noGrp="1"/>
          </p:cNvSpPr>
          <p:nvPr>
            <p:ph type="sldNum" sz="quarter" idx="11"/>
          </p:nvPr>
        </p:nvSpPr>
        <p:spPr>
          <a:xfrm>
            <a:off x="7086601" y="4800600"/>
            <a:ext cx="1828732" cy="166687"/>
          </a:xfrm>
        </p:spPr>
        <p:txBody>
          <a:bodyPr/>
          <a:lstStyle/>
          <a:p>
            <a:pPr marL="0" marR="0" lvl="0" indent="0" algn="r" defTabSz="685983" rtl="0" eaLnBrk="1" fontAlgn="auto" latinLnBrk="0" hangingPunct="1">
              <a:lnSpc>
                <a:spcPct val="100000"/>
              </a:lnSpc>
              <a:spcBef>
                <a:spcPts val="0"/>
              </a:spcBef>
              <a:spcAft>
                <a:spcPts val="0"/>
              </a:spcAft>
              <a:buClrTx/>
              <a:buSzTx/>
              <a:buFontTx/>
              <a:buNone/>
              <a:tabLst/>
              <a:defRPr/>
            </a:pPr>
            <a:fld id="{59395FB3-9C97-154F-86B2-7E381B951268}" type="slidenum">
              <a:rPr kumimoji="0" lang="en-US" sz="600" b="0" i="0" u="none" strike="noStrike" kern="1200" cap="none" spc="0" normalizeH="0" baseline="0" noProof="0" smtClean="0">
                <a:ln>
                  <a:noFill/>
                </a:ln>
                <a:solidFill>
                  <a:srgbClr val="565151"/>
                </a:solidFill>
                <a:effectLst/>
                <a:uLnTx/>
                <a:uFillTx/>
                <a:latin typeface="IBM Plex Sans" panose="020B0503050203000203" pitchFamily="34" charset="0"/>
                <a:ea typeface="+mn-ea"/>
                <a:cs typeface="+mn-cs"/>
              </a:rPr>
              <a:pPr marL="0" marR="0" lvl="0" indent="0" algn="r" defTabSz="685983" rtl="0" eaLnBrk="1" fontAlgn="auto" latinLnBrk="0" hangingPunct="1">
                <a:lnSpc>
                  <a:spcPct val="100000"/>
                </a:lnSpc>
                <a:spcBef>
                  <a:spcPts val="0"/>
                </a:spcBef>
                <a:spcAft>
                  <a:spcPts val="0"/>
                </a:spcAft>
                <a:buClrTx/>
                <a:buSzTx/>
                <a:buFontTx/>
                <a:buNone/>
                <a:tabLst/>
                <a:defRPr/>
              </a:pPr>
              <a:t>10</a:t>
            </a:fld>
            <a:endParaRPr kumimoji="0" lang="en-US" sz="600" b="0" i="0" u="none" strike="noStrike" kern="1200" cap="none" spc="0" normalizeH="0" baseline="0" noProof="0" dirty="0">
              <a:ln>
                <a:noFill/>
              </a:ln>
              <a:solidFill>
                <a:srgbClr val="565151"/>
              </a:solidFill>
              <a:effectLst/>
              <a:uLnTx/>
              <a:uFillTx/>
              <a:latin typeface="IBM Plex Sans" panose="020B0503050203000203" pitchFamily="34" charset="0"/>
              <a:ea typeface="+mn-ea"/>
              <a:cs typeface="+mn-cs"/>
            </a:endParaRPr>
          </a:p>
        </p:txBody>
      </p:sp>
      <p:sp>
        <p:nvSpPr>
          <p:cNvPr id="9" name="TextBox 8">
            <a:extLst>
              <a:ext uri="{FF2B5EF4-FFF2-40B4-BE49-F238E27FC236}">
                <a16:creationId xmlns:a16="http://schemas.microsoft.com/office/drawing/2014/main" id="{4CE7A201-B1EC-6C03-75BA-6A3DED39E17A}"/>
              </a:ext>
            </a:extLst>
          </p:cNvPr>
          <p:cNvSpPr txBox="1"/>
          <p:nvPr/>
        </p:nvSpPr>
        <p:spPr>
          <a:xfrm>
            <a:off x="1665215" y="4776437"/>
            <a:ext cx="6564385" cy="246221"/>
          </a:xfrm>
          <a:prstGeom prst="rect">
            <a:avLst/>
          </a:prstGeom>
          <a:noFill/>
        </p:spPr>
        <p:txBody>
          <a:bodyPr wrap="square">
            <a:spAutoFit/>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565151"/>
                </a:solidFill>
                <a:effectLst/>
                <a:uLnTx/>
                <a:uFillTx/>
                <a:latin typeface="IBM Plex Sans Regular"/>
                <a:ea typeface="+mn-ea"/>
                <a:cs typeface="+mn-cs"/>
              </a:rPr>
              <a:t>Box/</a:t>
            </a:r>
            <a:r>
              <a:rPr kumimoji="0" lang="en-US" sz="1000" b="0" i="0" u="none" strike="noStrike" kern="1200" cap="none" spc="0" normalizeH="0" baseline="0" noProof="0" dirty="0" err="1">
                <a:ln>
                  <a:noFill/>
                </a:ln>
                <a:solidFill>
                  <a:srgbClr val="565151"/>
                </a:solidFill>
                <a:effectLst/>
                <a:uLnTx/>
                <a:uFillTx/>
                <a:latin typeface="IBM Plex Sans Regular"/>
                <a:ea typeface="+mn-ea"/>
                <a:cs typeface="+mn-cs"/>
              </a:rPr>
              <a:t>DataArchitect</a:t>
            </a:r>
            <a:r>
              <a:rPr kumimoji="0" lang="en-US" sz="1000" b="0" i="0" u="none" strike="noStrike" kern="1200" cap="none" spc="0" normalizeH="0" baseline="0" noProof="0" dirty="0">
                <a:ln>
                  <a:noFill/>
                </a:ln>
                <a:solidFill>
                  <a:srgbClr val="565151"/>
                </a:solidFill>
                <a:effectLst/>
                <a:uLnTx/>
                <a:uFillTx/>
                <a:latin typeface="IBM Plex Sans Regular"/>
                <a:ea typeface="+mn-ea"/>
                <a:cs typeface="+mn-cs"/>
              </a:rPr>
              <a:t>/20_DG/2090_Train/2099_Tools/MTD converter/IECP2_DG_MTD_converter-v4.1.pptx</a:t>
            </a:r>
          </a:p>
        </p:txBody>
      </p:sp>
      <p:graphicFrame>
        <p:nvGraphicFramePr>
          <p:cNvPr id="7" name="Diagram 7">
            <a:extLst>
              <a:ext uri="{FF2B5EF4-FFF2-40B4-BE49-F238E27FC236}">
                <a16:creationId xmlns:a16="http://schemas.microsoft.com/office/drawing/2014/main" id="{47309069-F259-F050-6923-E61E36CAD76F}"/>
              </a:ext>
            </a:extLst>
          </p:cNvPr>
          <p:cNvGraphicFramePr>
            <a:graphicFrameLocks/>
          </p:cNvGraphicFramePr>
          <p:nvPr/>
        </p:nvGraphicFramePr>
        <p:xfrm>
          <a:off x="247207" y="1205060"/>
          <a:ext cx="4114800"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5" name="內容版面配置區 4">
            <a:extLst>
              <a:ext uri="{FF2B5EF4-FFF2-40B4-BE49-F238E27FC236}">
                <a16:creationId xmlns:a16="http://schemas.microsoft.com/office/drawing/2014/main" id="{D47BEF68-3F69-F411-5886-2776ACE1FA9A}"/>
              </a:ext>
            </a:extLst>
          </p:cNvPr>
          <p:cNvSpPr txBox="1">
            <a:spLocks/>
          </p:cNvSpPr>
          <p:nvPr/>
        </p:nvSpPr>
        <p:spPr>
          <a:xfrm>
            <a:off x="4987255" y="958704"/>
            <a:ext cx="4114800" cy="3286125"/>
          </a:xfrm>
          <a:prstGeom prst="rect">
            <a:avLst/>
          </a:prstGeom>
        </p:spPr>
        <p:txBody>
          <a:bodyPr vert="horz" lIns="0" tIns="228600" rIns="0" bIns="0" rtlCol="0" anchor="t">
            <a:noAutofit/>
          </a:bodyPr>
          <a:lstStyle>
            <a:lvl1pPr marL="0" indent="0" algn="l" defTabSz="685772" rtl="0" eaLnBrk="1" latinLnBrk="0" hangingPunct="1">
              <a:lnSpc>
                <a:spcPct val="105000"/>
              </a:lnSpc>
              <a:spcBef>
                <a:spcPts val="375"/>
              </a:spcBef>
              <a:buFontTx/>
              <a:buNone/>
              <a:tabLst/>
              <a:defRPr sz="1250" b="0" i="0" kern="1200">
                <a:solidFill>
                  <a:schemeClr val="tx1"/>
                </a:solidFill>
                <a:latin typeface="IBM Plex Sans" charset="0"/>
                <a:ea typeface="IBM Plex Sans" charset="0"/>
                <a:cs typeface="IBM Plex Sans" charset="0"/>
              </a:defRPr>
            </a:lvl1pPr>
            <a:lvl2pPr marL="142869" indent="-142869" algn="l" defTabSz="685772" rtl="0" eaLnBrk="1" latinLnBrk="0" hangingPunct="1">
              <a:lnSpc>
                <a:spcPct val="105000"/>
              </a:lnSpc>
              <a:spcBef>
                <a:spcPts val="375"/>
              </a:spcBef>
              <a:buFont typeface="Wingdings" panose="05000000000000000000" pitchFamily="2" charset="2"/>
              <a:buChar char="§"/>
              <a:defRPr lang="en-US" sz="1250" b="0" i="0" kern="1200" dirty="0" smtClean="0">
                <a:solidFill>
                  <a:schemeClr val="tx1"/>
                </a:solidFill>
                <a:latin typeface="IBM Plex Sans" charset="0"/>
                <a:ea typeface="IBM Plex Sans" charset="0"/>
                <a:cs typeface="IBM Plex Sans" charset="0"/>
              </a:defRPr>
            </a:lvl2pPr>
            <a:lvl3pPr marL="285739" indent="-142869" algn="l" defTabSz="685772" rtl="0" eaLnBrk="1" latinLnBrk="0" hangingPunct="1">
              <a:lnSpc>
                <a:spcPct val="105000"/>
              </a:lnSpc>
              <a:spcBef>
                <a:spcPts val="375"/>
              </a:spcBef>
              <a:buSzPct val="80000"/>
              <a:buFont typeface="Arial" panose="020B0604020202020204" pitchFamily="34" charset="0"/>
              <a:buChar char="–"/>
              <a:defRPr lang="en-US" sz="1250" b="0" i="0" kern="1200" dirty="0" smtClean="0">
                <a:solidFill>
                  <a:schemeClr val="tx1"/>
                </a:solidFill>
                <a:latin typeface="IBM Plex Sans" charset="0"/>
                <a:ea typeface="IBM Plex Sans" charset="0"/>
                <a:cs typeface="IBM Plex Sans" charset="0"/>
              </a:defRPr>
            </a:lvl3pPr>
            <a:lvl4pPr marL="428608" indent="-142869" algn="l" defTabSz="685772" rtl="0" eaLnBrk="1" latinLnBrk="0" hangingPunct="1">
              <a:lnSpc>
                <a:spcPct val="105000"/>
              </a:lnSpc>
              <a:spcBef>
                <a:spcPts val="375"/>
              </a:spcBef>
              <a:buFont typeface="Arial" panose="020B0604020202020204" pitchFamily="34" charset="0"/>
              <a:buChar char="•"/>
              <a:defRPr lang="en-US" sz="1250" b="0" i="0" kern="1200" dirty="0" smtClean="0">
                <a:solidFill>
                  <a:schemeClr val="tx1"/>
                </a:solidFill>
                <a:latin typeface="IBM Plex Sans" charset="0"/>
                <a:ea typeface="IBM Plex Sans" charset="0"/>
                <a:cs typeface="IBM Plex Sans" charset="0"/>
              </a:defRPr>
            </a:lvl4pPr>
            <a:lvl5pPr marL="571478" indent="-142869" algn="l" defTabSz="685772" rtl="0" eaLnBrk="1" latinLnBrk="0" hangingPunct="1">
              <a:lnSpc>
                <a:spcPct val="105000"/>
              </a:lnSpc>
              <a:spcBef>
                <a:spcPts val="375"/>
              </a:spcBef>
              <a:buSzPct val="80000"/>
              <a:buFont typeface="Arial" panose="020B0604020202020204" pitchFamily="34" charset="0"/>
              <a:buChar char="–"/>
              <a:defRPr lang="en-US" sz="1250" b="0" i="0" kern="1200" dirty="0">
                <a:solidFill>
                  <a:schemeClr val="tx1"/>
                </a:solidFill>
                <a:latin typeface="IBM Plex Sans" charset="0"/>
                <a:ea typeface="IBM Plex Sans" charset="0"/>
                <a:cs typeface="IBM Plex Sans" charset="0"/>
              </a:defRPr>
            </a:lvl5pPr>
            <a:lvl6pPr marL="1885874" indent="-171443" algn="l" defTabSz="6857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4" indent="-171443" algn="l" defTabSz="6857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42399" marR="0" lvl="1" indent="-142399" algn="l" defTabSz="685772" rtl="0" eaLnBrk="1" fontAlgn="auto" latinLnBrk="0" hangingPunct="1">
              <a:lnSpc>
                <a:spcPct val="105000"/>
              </a:lnSpc>
              <a:spcBef>
                <a:spcPts val="375"/>
              </a:spcBef>
              <a:spcAft>
                <a:spcPts val="0"/>
              </a:spcAft>
              <a:buClrTx/>
              <a:buSzTx/>
              <a:buFont typeface="Wingdings" panose="05000000000000000000" pitchFamily="2" charset="2"/>
              <a:buChar char="§"/>
              <a:tabLst/>
              <a:defRPr/>
            </a:pPr>
            <a:r>
              <a:rPr kumimoji="0" lang="en-US" altLang="zh-TW" sz="1238" b="0" i="0" u="none" strike="noStrike" kern="1200" cap="none" spc="0" normalizeH="0" baseline="0" noProof="0">
                <a:ln>
                  <a:noFill/>
                </a:ln>
                <a:solidFill>
                  <a:srgbClr val="000000"/>
                </a:solidFill>
                <a:effectLst/>
                <a:uLnTx/>
                <a:uFillTx/>
                <a:latin typeface="IBM Plex Sans"/>
              </a:rPr>
              <a:t>MTD review: Domain User</a:t>
            </a: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r>
              <a:rPr kumimoji="0" lang="zh-TW" altLang="en-US" sz="1238" b="0" i="0" u="none" strike="noStrike" kern="1200" cap="none" spc="0" normalizeH="0" baseline="0" noProof="0">
                <a:ln>
                  <a:noFill/>
                </a:ln>
                <a:solidFill>
                  <a:srgbClr val="000000"/>
                </a:solidFill>
                <a:effectLst/>
                <a:uLnTx/>
                <a:uFillTx/>
                <a:latin typeface="IBM Plex Sans"/>
              </a:rPr>
              <a:t>訊息檢查與排除</a:t>
            </a:r>
            <a:endParaRPr kumimoji="0" lang="zh-TW" altLang="en-US" sz="1238" b="0" i="0" u="none" strike="noStrike" kern="1200" cap="none" spc="0" normalizeH="0" baseline="0" noProof="0">
              <a:ln>
                <a:noFill/>
              </a:ln>
              <a:solidFill>
                <a:srgbClr val="000000"/>
              </a:solidFill>
              <a:effectLst/>
              <a:uLnTx/>
              <a:uFillTx/>
              <a:latin typeface="IBM Plex Sans" charset="0"/>
            </a:endParaRPr>
          </a:p>
          <a:p>
            <a:pPr marL="142399" marR="0" lvl="1" indent="-142399" algn="l" defTabSz="685772" rtl="0" eaLnBrk="1" fontAlgn="auto" latinLnBrk="0" hangingPunct="1">
              <a:lnSpc>
                <a:spcPct val="105000"/>
              </a:lnSpc>
              <a:spcBef>
                <a:spcPts val="375"/>
              </a:spcBef>
              <a:spcAft>
                <a:spcPts val="0"/>
              </a:spcAft>
              <a:buClrTx/>
              <a:buSzTx/>
              <a:buFont typeface="Wingdings" panose="05000000000000000000" pitchFamily="2" charset="2"/>
              <a:buChar char="§"/>
              <a:tabLst/>
              <a:defRPr/>
            </a:pPr>
            <a:r>
              <a:rPr kumimoji="0" lang="en-US" altLang="zh-TW" sz="1238" b="0" i="0" u="none" strike="noStrike" kern="1200" cap="none" spc="0" normalizeH="0" baseline="0" noProof="0">
                <a:ln>
                  <a:noFill/>
                </a:ln>
                <a:solidFill>
                  <a:srgbClr val="000000"/>
                </a:solidFill>
                <a:effectLst/>
                <a:uLnTx/>
                <a:uFillTx/>
                <a:latin typeface="IBM Plex Sans"/>
              </a:rPr>
              <a:t>Purview Import : Domain IT</a:t>
            </a: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r>
              <a:rPr kumimoji="0" lang="zh-TW" altLang="en-US" sz="1238" b="0" i="0" u="none" strike="noStrike" kern="1200" cap="none" spc="0" normalizeH="0" baseline="0" noProof="0">
                <a:ln>
                  <a:noFill/>
                </a:ln>
                <a:solidFill>
                  <a:srgbClr val="000000"/>
                </a:solidFill>
                <a:effectLst/>
                <a:uLnTx/>
                <a:uFillTx/>
                <a:latin typeface="IBM Plex Sans"/>
              </a:rPr>
              <a:t>系統訊息檢查</a:t>
            </a:r>
            <a:r>
              <a:rPr kumimoji="0" lang="en-US" altLang="zh-TW" sz="1238" b="0" i="0" u="none" strike="noStrike" kern="1200" cap="none" spc="0" normalizeH="0" baseline="0" noProof="0">
                <a:ln>
                  <a:noFill/>
                </a:ln>
                <a:solidFill>
                  <a:srgbClr val="000000"/>
                </a:solidFill>
                <a:effectLst/>
                <a:uLnTx/>
                <a:uFillTx/>
                <a:latin typeface="IBM Plex Sans"/>
              </a:rPr>
              <a:t>: Error </a:t>
            </a:r>
            <a:r>
              <a:rPr kumimoji="0" lang="zh-TW" altLang="en-US" sz="1238" b="0" i="0" u="none" strike="noStrike" kern="1200" cap="none" spc="0" normalizeH="0" baseline="0" noProof="0">
                <a:ln>
                  <a:noFill/>
                </a:ln>
                <a:solidFill>
                  <a:srgbClr val="000000"/>
                </a:solidFill>
                <a:effectLst/>
                <a:uLnTx/>
                <a:uFillTx/>
                <a:latin typeface="IBM Plex Sans"/>
              </a:rPr>
              <a:t>訊息</a:t>
            </a:r>
            <a:r>
              <a:rPr kumimoji="0" lang="en-US" altLang="zh-TW" sz="1238" b="0" i="0" u="none" strike="noStrike" kern="1200" cap="none" spc="0" normalizeH="0" baseline="0" noProof="0">
                <a:ln>
                  <a:noFill/>
                </a:ln>
                <a:solidFill>
                  <a:srgbClr val="000000"/>
                </a:solidFill>
                <a:effectLst/>
                <a:uLnTx/>
                <a:uFillTx/>
                <a:latin typeface="IBM Plex Sans"/>
              </a:rPr>
              <a:t>, </a:t>
            </a:r>
            <a:r>
              <a:rPr kumimoji="0" lang="zh-TW" altLang="en-US" sz="1238" b="0" i="0" u="none" strike="noStrike" kern="1200" cap="none" spc="0" normalizeH="0" baseline="0" noProof="0">
                <a:ln>
                  <a:noFill/>
                </a:ln>
                <a:solidFill>
                  <a:srgbClr val="000000"/>
                </a:solidFill>
                <a:effectLst/>
                <a:uLnTx/>
                <a:uFillTx/>
                <a:latin typeface="IBM Plex Sans"/>
              </a:rPr>
              <a:t>筆數</a:t>
            </a: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r>
              <a:rPr kumimoji="0" lang="zh-TW" altLang="en-US" sz="1238" b="0" i="0" u="none" strike="noStrike" kern="1200" cap="none" spc="0" normalizeH="0" baseline="0" noProof="0">
                <a:ln>
                  <a:noFill/>
                </a:ln>
                <a:solidFill>
                  <a:srgbClr val="000000"/>
                </a:solidFill>
                <a:effectLst/>
                <a:uLnTx/>
                <a:uFillTx/>
                <a:latin typeface="IBM Plex Sans"/>
              </a:rPr>
              <a:t>控制欄位</a:t>
            </a:r>
            <a:r>
              <a:rPr kumimoji="0" lang="en-US" altLang="zh-TW" sz="1238" b="0" i="0" u="none" strike="noStrike" kern="1200" cap="none" spc="0" normalizeH="0" baseline="0" noProof="0">
                <a:ln>
                  <a:noFill/>
                </a:ln>
                <a:solidFill>
                  <a:srgbClr val="000000"/>
                </a:solidFill>
                <a:effectLst/>
                <a:uLnTx/>
                <a:uFillTx/>
                <a:latin typeface="IBM Plex Sans"/>
              </a:rPr>
              <a:t>: Status, BG owner</a:t>
            </a:r>
          </a:p>
          <a:p>
            <a:pPr marL="142399" marR="0" lvl="1" indent="-142399" algn="l" defTabSz="685772" rtl="0" eaLnBrk="1" fontAlgn="auto" latinLnBrk="0" hangingPunct="1">
              <a:lnSpc>
                <a:spcPct val="105000"/>
              </a:lnSpc>
              <a:spcBef>
                <a:spcPts val="375"/>
              </a:spcBef>
              <a:spcAft>
                <a:spcPts val="0"/>
              </a:spcAft>
              <a:buClrTx/>
              <a:buSzTx/>
              <a:buFont typeface="Wingdings" panose="05000000000000000000" pitchFamily="2" charset="2"/>
              <a:buChar char="§"/>
              <a:tabLst/>
              <a:defRPr/>
            </a:pPr>
            <a:r>
              <a:rPr kumimoji="0" lang="zh-TW" altLang="en-US" sz="1250" b="0" i="0" u="none" strike="noStrike" kern="1200" cap="none" spc="0" normalizeH="0" baseline="0" noProof="0">
                <a:ln>
                  <a:noFill/>
                </a:ln>
                <a:solidFill>
                  <a:srgbClr val="000000"/>
                </a:solidFill>
                <a:effectLst/>
                <a:uLnTx/>
                <a:uFillTx/>
                <a:latin typeface="IBM Plex Sans" charset="0"/>
              </a:rPr>
              <a:t>基本項目檢查</a:t>
            </a:r>
            <a:r>
              <a:rPr kumimoji="0" lang="en-US" altLang="zh-TW" sz="1250" b="0" i="0" u="none" strike="noStrike" kern="1200" cap="none" spc="0" normalizeH="0" baseline="0" noProof="0">
                <a:ln>
                  <a:noFill/>
                </a:ln>
                <a:solidFill>
                  <a:srgbClr val="000000"/>
                </a:solidFill>
                <a:effectLst/>
                <a:uLnTx/>
                <a:uFillTx/>
                <a:latin typeface="IBM Plex Sans" charset="0"/>
              </a:rPr>
              <a:t>: Domain User</a:t>
            </a: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r>
              <a:rPr kumimoji="0" lang="zh-TW" altLang="en-US" sz="1250" b="0" i="0" u="none" strike="noStrike" kern="1200" cap="none" spc="0" normalizeH="0" baseline="0" noProof="0">
                <a:ln>
                  <a:noFill/>
                </a:ln>
                <a:solidFill>
                  <a:srgbClr val="000000"/>
                </a:solidFill>
                <a:effectLst/>
                <a:uLnTx/>
                <a:uFillTx/>
                <a:latin typeface="IBM Plex Sans" charset="0"/>
              </a:rPr>
              <a:t>父子關係</a:t>
            </a:r>
            <a:r>
              <a:rPr kumimoji="0" lang="en-US" altLang="zh-TW" sz="1250" b="0" i="0" u="none" strike="noStrike" kern="1200" cap="none" spc="0" normalizeH="0" baseline="0" noProof="0">
                <a:ln>
                  <a:noFill/>
                </a:ln>
                <a:solidFill>
                  <a:srgbClr val="000000"/>
                </a:solidFill>
                <a:effectLst/>
                <a:uLnTx/>
                <a:uFillTx/>
                <a:latin typeface="IBM Plex Sans" charset="0"/>
              </a:rPr>
              <a:t>: Concept/Property</a:t>
            </a: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r>
              <a:rPr kumimoji="0" lang="zh-TW" altLang="en-US" sz="1250" b="0" i="0" u="none" strike="noStrike" kern="1200" cap="none" spc="0" normalizeH="0" baseline="0" noProof="0">
                <a:ln>
                  <a:noFill/>
                </a:ln>
                <a:solidFill>
                  <a:srgbClr val="000000"/>
                </a:solidFill>
                <a:effectLst/>
                <a:uLnTx/>
                <a:uFillTx/>
                <a:latin typeface="IBM Plex Sans" charset="0"/>
              </a:rPr>
              <a:t>資料項主要欄位</a:t>
            </a: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r>
              <a:rPr kumimoji="0" lang="en-US" altLang="zh-TW" sz="1250" b="0" i="0" u="none" strike="noStrike" kern="1200" cap="none" spc="0" normalizeH="0" baseline="0" noProof="0">
                <a:ln>
                  <a:noFill/>
                </a:ln>
                <a:solidFill>
                  <a:srgbClr val="000000"/>
                </a:solidFill>
                <a:effectLst/>
                <a:uLnTx/>
                <a:uFillTx/>
                <a:latin typeface="IBM Plex Sans" charset="0"/>
              </a:rPr>
              <a:t>Steward / Expert</a:t>
            </a:r>
          </a:p>
          <a:p>
            <a:pPr marL="142399" marR="0" lvl="1" indent="-142399" algn="l" defTabSz="685772" rtl="0" eaLnBrk="1" fontAlgn="auto" latinLnBrk="0" hangingPunct="1">
              <a:lnSpc>
                <a:spcPct val="105000"/>
              </a:lnSpc>
              <a:spcBef>
                <a:spcPts val="375"/>
              </a:spcBef>
              <a:spcAft>
                <a:spcPts val="0"/>
              </a:spcAft>
              <a:buClrTx/>
              <a:buSzTx/>
              <a:buFont typeface="Wingdings" panose="05000000000000000000" pitchFamily="2" charset="2"/>
              <a:buChar char="§"/>
              <a:tabLst/>
              <a:defRPr/>
            </a:pPr>
            <a:r>
              <a:rPr kumimoji="0" lang="zh-TW" altLang="en-US" sz="1250" b="0" i="0" u="none" strike="noStrike" kern="1200" cap="none" spc="0" normalizeH="0" baseline="0" noProof="0">
                <a:ln>
                  <a:noFill/>
                </a:ln>
                <a:solidFill>
                  <a:srgbClr val="000000"/>
                </a:solidFill>
                <a:effectLst/>
                <a:uLnTx/>
                <a:uFillTx/>
                <a:latin typeface="IBM Plex Sans" charset="0"/>
              </a:rPr>
              <a:t>資料關係檢查</a:t>
            </a:r>
            <a:r>
              <a:rPr kumimoji="0" lang="en-US" altLang="zh-TW" sz="1250" b="0" i="0" u="none" strike="noStrike" kern="1200" cap="none" spc="0" normalizeH="0" baseline="0" noProof="0">
                <a:ln>
                  <a:noFill/>
                </a:ln>
                <a:solidFill>
                  <a:srgbClr val="000000"/>
                </a:solidFill>
                <a:effectLst/>
                <a:uLnTx/>
                <a:uFillTx/>
                <a:latin typeface="IBM Plex Sans" charset="0"/>
              </a:rPr>
              <a:t>: Domain User</a:t>
            </a: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r>
              <a:rPr kumimoji="0" lang="zh-TW" altLang="en-US" sz="1250" b="0" i="0" u="none" strike="noStrike" kern="1200" cap="none" spc="0" normalizeH="0" baseline="0" noProof="0">
                <a:ln>
                  <a:noFill/>
                </a:ln>
                <a:solidFill>
                  <a:srgbClr val="000000"/>
                </a:solidFill>
                <a:effectLst/>
                <a:uLnTx/>
                <a:uFillTx/>
                <a:latin typeface="IBM Plex Sans" charset="0"/>
              </a:rPr>
              <a:t>同義關係</a:t>
            </a:r>
            <a:r>
              <a:rPr kumimoji="0" lang="en-US" altLang="zh-TW" sz="1250" b="0" i="0" u="none" strike="noStrike" kern="1200" cap="none" spc="0" normalizeH="0" baseline="0" noProof="0">
                <a:ln>
                  <a:noFill/>
                </a:ln>
                <a:solidFill>
                  <a:srgbClr val="000000"/>
                </a:solidFill>
                <a:effectLst/>
                <a:uLnTx/>
                <a:uFillTx/>
                <a:latin typeface="IBM Plex Sans" charset="0"/>
              </a:rPr>
              <a:t>: </a:t>
            </a:r>
            <a:r>
              <a:rPr kumimoji="0" lang="zh-TW" altLang="en-US" sz="1250" b="0" i="0" u="none" strike="noStrike" kern="1200" cap="none" spc="0" normalizeH="0" baseline="0" noProof="0">
                <a:ln>
                  <a:noFill/>
                </a:ln>
                <a:solidFill>
                  <a:srgbClr val="000000"/>
                </a:solidFill>
                <a:effectLst/>
                <a:uLnTx/>
                <a:uFillTx/>
                <a:latin typeface="IBM Plex Sans" charset="0"/>
              </a:rPr>
              <a:t>檢查原生定義</a:t>
            </a: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r>
              <a:rPr kumimoji="0" lang="zh-TW" altLang="en-US" sz="1250" b="0" i="0" u="none" strike="noStrike" kern="1200" cap="none" spc="0" normalizeH="0" baseline="0" noProof="0">
                <a:ln>
                  <a:noFill/>
                </a:ln>
                <a:solidFill>
                  <a:srgbClr val="000000"/>
                </a:solidFill>
                <a:effectLst/>
                <a:uLnTx/>
                <a:uFillTx/>
                <a:latin typeface="IBM Plex Sans" charset="0"/>
              </a:rPr>
              <a:t>關聯關係</a:t>
            </a:r>
            <a:r>
              <a:rPr kumimoji="0" lang="en-US" altLang="zh-TW" sz="1250" b="0" i="0" u="none" strike="noStrike" kern="1200" cap="none" spc="0" normalizeH="0" baseline="0" noProof="0">
                <a:ln>
                  <a:noFill/>
                </a:ln>
                <a:solidFill>
                  <a:srgbClr val="000000"/>
                </a:solidFill>
                <a:effectLst/>
                <a:uLnTx/>
                <a:uFillTx/>
                <a:latin typeface="IBM Plex Sans" charset="0"/>
              </a:rPr>
              <a:t>: </a:t>
            </a:r>
            <a:r>
              <a:rPr kumimoji="0" lang="zh-TW" altLang="en-US" sz="1250" b="0" i="0" u="none" strike="noStrike" kern="1200" cap="none" spc="0" normalizeH="0" baseline="0" noProof="0">
                <a:ln>
                  <a:noFill/>
                </a:ln>
                <a:solidFill>
                  <a:srgbClr val="000000"/>
                </a:solidFill>
                <a:effectLst/>
                <a:uLnTx/>
                <a:uFillTx/>
                <a:latin typeface="IBM Plex Sans" charset="0"/>
              </a:rPr>
              <a:t>檢查公式關係</a:t>
            </a:r>
          </a:p>
          <a:p>
            <a:pPr marL="142399" marR="0" lvl="1" indent="-142399" algn="l" defTabSz="685772" rtl="0" eaLnBrk="1" fontAlgn="auto" latinLnBrk="0" hangingPunct="1">
              <a:lnSpc>
                <a:spcPct val="105000"/>
              </a:lnSpc>
              <a:spcBef>
                <a:spcPts val="375"/>
              </a:spcBef>
              <a:spcAft>
                <a:spcPts val="0"/>
              </a:spcAft>
              <a:buClrTx/>
              <a:buSzTx/>
              <a:buFont typeface="Wingdings" panose="05000000000000000000" pitchFamily="2" charset="2"/>
              <a:buChar char="§"/>
              <a:tabLst/>
              <a:defRPr/>
            </a:pPr>
            <a:r>
              <a:rPr kumimoji="0" lang="zh-TW" altLang="en-US" sz="1250" b="0" i="0" u="none" strike="noStrike" kern="1200" cap="none" spc="0" normalizeH="0" baseline="0" noProof="0">
                <a:ln>
                  <a:noFill/>
                </a:ln>
                <a:solidFill>
                  <a:srgbClr val="000000"/>
                </a:solidFill>
                <a:effectLst/>
                <a:uLnTx/>
                <a:uFillTx/>
                <a:latin typeface="IBM Plex Sans" charset="0"/>
              </a:rPr>
              <a:t>資產關係檢查</a:t>
            </a:r>
            <a:r>
              <a:rPr kumimoji="0" lang="en-US" altLang="zh-TW" sz="1250" b="0" i="0" u="none" strike="noStrike" kern="1200" cap="none" spc="0" normalizeH="0" baseline="0" noProof="0">
                <a:ln>
                  <a:noFill/>
                </a:ln>
                <a:solidFill>
                  <a:srgbClr val="000000"/>
                </a:solidFill>
                <a:effectLst/>
                <a:uLnTx/>
                <a:uFillTx/>
                <a:latin typeface="IBM Plex Sans" charset="0"/>
              </a:rPr>
              <a:t>: Domain IT</a:t>
            </a: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r>
              <a:rPr kumimoji="0" lang="en-US" altLang="zh-TW" sz="1250" b="0" i="0" u="none" strike="noStrike" kern="1200" cap="none" spc="0" normalizeH="0" baseline="0" noProof="0">
                <a:ln>
                  <a:noFill/>
                </a:ln>
                <a:solidFill>
                  <a:srgbClr val="000000"/>
                </a:solidFill>
                <a:effectLst/>
                <a:uLnTx/>
                <a:uFillTx/>
                <a:latin typeface="IBM Plex Sans" charset="0"/>
              </a:rPr>
              <a:t>Table/Concept, Column/Property</a:t>
            </a: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endParaRPr kumimoji="0" lang="en-US" altLang="zh-TW" sz="1250" b="0" i="0" u="none" strike="noStrike" kern="1200" cap="none" spc="0" normalizeH="0" baseline="0" noProof="0">
              <a:ln>
                <a:noFill/>
              </a:ln>
              <a:solidFill>
                <a:srgbClr val="000000"/>
              </a:solidFill>
              <a:effectLst/>
              <a:uLnTx/>
              <a:uFillTx/>
              <a:latin typeface="IBM Plex Sans" charset="0"/>
            </a:endParaRP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endParaRPr kumimoji="0" lang="en-US" sz="1250" b="0" i="0" u="none" strike="noStrike" kern="1200" cap="none" spc="0" normalizeH="0" baseline="0" noProof="0" dirty="0">
              <a:ln>
                <a:noFill/>
              </a:ln>
              <a:solidFill>
                <a:srgbClr val="000000"/>
              </a:solidFill>
              <a:effectLst/>
              <a:uLnTx/>
              <a:uFillTx/>
              <a:latin typeface="IBM Plex Sans" charset="0"/>
            </a:endParaRPr>
          </a:p>
        </p:txBody>
      </p:sp>
      <p:sp>
        <p:nvSpPr>
          <p:cNvPr id="56" name="矩形 2">
            <a:extLst>
              <a:ext uri="{FF2B5EF4-FFF2-40B4-BE49-F238E27FC236}">
                <a16:creationId xmlns:a16="http://schemas.microsoft.com/office/drawing/2014/main" id="{9DBA5757-B663-ED0F-6210-211886B834FB}"/>
              </a:ext>
            </a:extLst>
          </p:cNvPr>
          <p:cNvSpPr/>
          <p:nvPr/>
        </p:nvSpPr>
        <p:spPr>
          <a:xfrm>
            <a:off x="135565" y="856676"/>
            <a:ext cx="4338084" cy="2918638"/>
          </a:xfrm>
          <a:prstGeom prst="rect">
            <a:avLst/>
          </a:prstGeom>
          <a:noFill/>
          <a:ln w="38100" cap="flat" cmpd="sng" algn="ctr">
            <a:solidFill>
              <a:srgbClr val="6EA6FF"/>
            </a:solidFill>
            <a:prstDash val="solid"/>
            <a:miter lim="800000"/>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TW" sz="1500" b="1" i="0" u="none" strike="noStrike" kern="0" cap="none" spc="0" normalizeH="0" baseline="0" noProof="0">
                <a:ln>
                  <a:noFill/>
                </a:ln>
                <a:solidFill>
                  <a:srgbClr val="051243"/>
                </a:solidFill>
                <a:effectLst/>
                <a:uLnTx/>
                <a:uFillTx/>
                <a:latin typeface="IBM Plex Sans" panose="020B0503050000000000" pitchFamily="34" charset="0"/>
                <a:ea typeface="微軟正黑體"/>
                <a:cs typeface="+mn-cs"/>
              </a:rPr>
              <a:t>6.0</a:t>
            </a:r>
            <a:r>
              <a:rPr kumimoji="0" lang="zh-TW" altLang="en-US" sz="1500" b="1" i="0" u="none" strike="noStrike" kern="0" cap="none" spc="0" normalizeH="0" baseline="0" noProof="0">
                <a:ln>
                  <a:noFill/>
                </a:ln>
                <a:solidFill>
                  <a:srgbClr val="051243"/>
                </a:solidFill>
                <a:effectLst/>
                <a:uLnTx/>
                <a:uFillTx/>
                <a:latin typeface="IBM Plex Sans" panose="020B0503050000000000" pitchFamily="34" charset="0"/>
                <a:ea typeface="微軟正黑體"/>
                <a:cs typeface="+mn-cs"/>
              </a:rPr>
              <a:t> 標準制定 </a:t>
            </a:r>
            <a:endParaRPr kumimoji="0" lang="en-US" sz="1500" b="0" i="0" u="none" strike="noStrike" kern="0" cap="none" spc="0" normalizeH="0" baseline="0" noProof="0">
              <a:ln>
                <a:noFill/>
              </a:ln>
              <a:solidFill>
                <a:srgbClr val="051243"/>
              </a:solidFill>
              <a:effectLst/>
              <a:uLnTx/>
              <a:uFillTx/>
              <a:latin typeface="Arial" panose="020B0604020202020204"/>
              <a:ea typeface="+mn-ea"/>
              <a:cs typeface="+mn-cs"/>
            </a:endParaRPr>
          </a:p>
        </p:txBody>
      </p:sp>
      <p:sp>
        <p:nvSpPr>
          <p:cNvPr id="57" name="矩形 10">
            <a:extLst>
              <a:ext uri="{FF2B5EF4-FFF2-40B4-BE49-F238E27FC236}">
                <a16:creationId xmlns:a16="http://schemas.microsoft.com/office/drawing/2014/main" id="{6230D8FE-236C-3FD4-FA71-5F3E446B5417}"/>
              </a:ext>
            </a:extLst>
          </p:cNvPr>
          <p:cNvSpPr/>
          <p:nvPr/>
        </p:nvSpPr>
        <p:spPr>
          <a:xfrm>
            <a:off x="135565" y="3989959"/>
            <a:ext cx="4338084" cy="792657"/>
          </a:xfrm>
          <a:prstGeom prst="rect">
            <a:avLst/>
          </a:prstGeom>
          <a:noFill/>
          <a:ln w="38100" cap="flat" cmpd="sng" algn="ctr">
            <a:solidFill>
              <a:srgbClr val="6EA6FF"/>
            </a:solidFill>
            <a:prstDash val="solid"/>
            <a:miter lim="800000"/>
          </a:ln>
          <a:effectLst/>
        </p:spPr>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TW" sz="1500" b="1" i="0" u="none" strike="noStrike" kern="0" cap="none" spc="0" normalizeH="0" baseline="0" noProof="0">
                <a:ln>
                  <a:noFill/>
                </a:ln>
                <a:solidFill>
                  <a:srgbClr val="051243"/>
                </a:solidFill>
                <a:effectLst/>
                <a:uLnTx/>
                <a:uFillTx/>
                <a:latin typeface="IBM Plex Sans" panose="020B0503050000000000" pitchFamily="34" charset="0"/>
                <a:ea typeface="微軟正黑體"/>
                <a:cs typeface="+mn-cs"/>
              </a:rPr>
              <a:t>4.0 </a:t>
            </a:r>
            <a:r>
              <a:rPr kumimoji="0" lang="zh-TW" altLang="en-US" sz="1500" b="1" i="0" u="none" strike="noStrike" kern="0" cap="none" spc="0" normalizeH="0" baseline="0" noProof="0">
                <a:ln>
                  <a:noFill/>
                </a:ln>
                <a:solidFill>
                  <a:srgbClr val="051243"/>
                </a:solidFill>
                <a:effectLst/>
                <a:uLnTx/>
                <a:uFillTx/>
                <a:latin typeface="IBM Plex Sans" panose="020B0503050000000000" pitchFamily="34" charset="0"/>
                <a:ea typeface="微軟正黑體"/>
                <a:cs typeface="+mn-cs"/>
              </a:rPr>
              <a:t>資料分類  </a:t>
            </a:r>
            <a:endParaRPr kumimoji="0" lang="en-US" sz="1500" b="0" i="0" u="none" strike="noStrike" kern="0" cap="none" spc="0" normalizeH="0" baseline="0" noProof="0">
              <a:ln>
                <a:noFill/>
              </a:ln>
              <a:solidFill>
                <a:srgbClr val="051243"/>
              </a:solidFill>
              <a:effectLst/>
              <a:uLnTx/>
              <a:uFillTx/>
              <a:latin typeface="Arial" panose="020B0604020202020204"/>
              <a:ea typeface="+mn-ea"/>
              <a:cs typeface="+mn-cs"/>
            </a:endParaRPr>
          </a:p>
        </p:txBody>
      </p:sp>
      <p:sp>
        <p:nvSpPr>
          <p:cNvPr id="58" name="矩形: 圓角 13">
            <a:extLst>
              <a:ext uri="{FF2B5EF4-FFF2-40B4-BE49-F238E27FC236}">
                <a16:creationId xmlns:a16="http://schemas.microsoft.com/office/drawing/2014/main" id="{CB43F671-B37F-DF22-A3A9-724F17F04939}"/>
              </a:ext>
            </a:extLst>
          </p:cNvPr>
          <p:cNvSpPr/>
          <p:nvPr/>
        </p:nvSpPr>
        <p:spPr>
          <a:xfrm>
            <a:off x="135565" y="4532547"/>
            <a:ext cx="1219340" cy="250069"/>
          </a:xfrm>
          <a:prstGeom prst="roundRect">
            <a:avLst/>
          </a:prstGeom>
          <a:solidFill>
            <a:srgbClr val="0F6DFF"/>
          </a:solidFill>
          <a:ln w="19050" cap="flat" cmpd="sng" algn="ctr">
            <a:solidFill>
              <a:srgbClr val="FFFFFF"/>
            </a:solidFill>
            <a:prstDash val="solid"/>
            <a:miter lim="800000"/>
          </a:ln>
          <a:effectLst/>
        </p:spPr>
        <p:txBody>
          <a:bodyPr rot="0" spcFirstLastPara="0" vertOverflow="overflow" horzOverflow="overflow" vert="horz" wrap="square" lIns="45000" tIns="28575" rIns="45000" bIns="28575" numCol="1" spcCol="0" rtlCol="0" fromWordArt="0" anchor="ctr" anchorCtr="0" forceAA="0" compatLnSpc="1">
            <a:prstTxWarp prst="textNoShape">
              <a:avLst/>
            </a:prstTxWarp>
            <a:noAutofit/>
          </a:bodyPr>
          <a:lstStyle/>
          <a:p>
            <a:pPr marL="0" marR="0" lvl="0" indent="0" algn="l" defTabSz="285739" rtl="0" eaLnBrk="1" fontAlgn="auto" latinLnBrk="0" hangingPunct="1">
              <a:lnSpc>
                <a:spcPct val="100000"/>
              </a:lnSpc>
              <a:spcBef>
                <a:spcPts val="0"/>
              </a:spcBef>
              <a:spcAft>
                <a:spcPts val="0"/>
              </a:spcAft>
              <a:buClrTx/>
              <a:buSzTx/>
              <a:buFontTx/>
              <a:buNone/>
              <a:tabLst/>
              <a:defRPr/>
            </a:pPr>
            <a:r>
              <a:rPr kumimoji="0" lang="en-US" altLang="zh-TW" sz="1250" b="1" i="0" u="none" strike="noStrike" kern="0" cap="none" spc="0" normalizeH="0" baseline="0" noProof="0" dirty="0">
                <a:ln>
                  <a:noFill/>
                </a:ln>
                <a:solidFill>
                  <a:prstClr val="white"/>
                </a:solidFill>
                <a:effectLst/>
                <a:uLnTx/>
                <a:uFillTx/>
                <a:latin typeface="IBM Plex Sans" panose="020B0503050000000000" pitchFamily="34" charset="0"/>
                <a:ea typeface="微軟正黑體"/>
                <a:cs typeface="+mn-cs"/>
              </a:rPr>
              <a:t>4.0</a:t>
            </a:r>
            <a:r>
              <a:rPr kumimoji="0" lang="zh-TW" altLang="en-US" sz="1250" b="1" i="0" u="none" strike="noStrike" kern="0" cap="none" spc="0" normalizeH="0" baseline="0" noProof="0" dirty="0">
                <a:ln>
                  <a:noFill/>
                </a:ln>
                <a:solidFill>
                  <a:prstClr val="white"/>
                </a:solidFill>
                <a:effectLst/>
                <a:uLnTx/>
                <a:uFillTx/>
                <a:latin typeface="IBM Plex Sans" panose="020B0503050000000000" pitchFamily="34" charset="0"/>
                <a:ea typeface="微軟正黑體"/>
                <a:cs typeface="+mn-cs"/>
              </a:rPr>
              <a:t> 資料分類</a:t>
            </a:r>
          </a:p>
        </p:txBody>
      </p:sp>
      <p:sp>
        <p:nvSpPr>
          <p:cNvPr id="59" name="矩形: 圓角 7">
            <a:extLst>
              <a:ext uri="{FF2B5EF4-FFF2-40B4-BE49-F238E27FC236}">
                <a16:creationId xmlns:a16="http://schemas.microsoft.com/office/drawing/2014/main" id="{32C5D95A-775C-EDD5-BAB8-FC65D1AB4392}"/>
              </a:ext>
            </a:extLst>
          </p:cNvPr>
          <p:cNvSpPr/>
          <p:nvPr/>
        </p:nvSpPr>
        <p:spPr>
          <a:xfrm>
            <a:off x="135565" y="856676"/>
            <a:ext cx="1219340" cy="250069"/>
          </a:xfrm>
          <a:prstGeom prst="roundRect">
            <a:avLst/>
          </a:prstGeom>
          <a:solidFill>
            <a:srgbClr val="0530AD"/>
          </a:solidFill>
          <a:ln w="19050" cap="flat" cmpd="sng" algn="ctr">
            <a:solidFill>
              <a:srgbClr val="FFFFFF"/>
            </a:solidFill>
            <a:prstDash val="solid"/>
            <a:miter lim="800000"/>
          </a:ln>
          <a:effectLst/>
        </p:spPr>
        <p:txBody>
          <a:bodyPr rot="0" spcFirstLastPara="0" vertOverflow="overflow" horzOverflow="overflow" vert="horz" wrap="square" lIns="45000" tIns="28575" rIns="45000" bIns="28575" numCol="1" spcCol="0" rtlCol="0" fromWordArt="0" anchor="ctr" anchorCtr="0" forceAA="0" compatLnSpc="1">
            <a:prstTxWarp prst="textNoShape">
              <a:avLst/>
            </a:prstTxWarp>
            <a:noAutofit/>
          </a:bodyPr>
          <a:lstStyle/>
          <a:p>
            <a:pPr marL="0" marR="0" lvl="0" indent="0" algn="l" defTabSz="285739" rtl="0" eaLnBrk="1" fontAlgn="auto" latinLnBrk="0" hangingPunct="1">
              <a:lnSpc>
                <a:spcPct val="100000"/>
              </a:lnSpc>
              <a:spcBef>
                <a:spcPts val="0"/>
              </a:spcBef>
              <a:spcAft>
                <a:spcPts val="0"/>
              </a:spcAft>
              <a:buClrTx/>
              <a:buSzTx/>
              <a:buFontTx/>
              <a:buNone/>
              <a:tabLst/>
              <a:defRPr/>
            </a:pPr>
            <a:r>
              <a:rPr kumimoji="0" lang="en-US" altLang="zh-TW" sz="1250" b="1" i="0" u="none" strike="noStrike" kern="0" cap="none" spc="0" normalizeH="0" baseline="0" noProof="0" dirty="0">
                <a:ln>
                  <a:noFill/>
                </a:ln>
                <a:solidFill>
                  <a:prstClr val="white"/>
                </a:solidFill>
                <a:effectLst/>
                <a:uLnTx/>
                <a:uFillTx/>
                <a:latin typeface="IBM Plex Sans" panose="020B0503050000000000" pitchFamily="34" charset="0"/>
                <a:ea typeface="微軟正黑體"/>
                <a:cs typeface="+mn-cs"/>
              </a:rPr>
              <a:t>6.0</a:t>
            </a:r>
            <a:r>
              <a:rPr kumimoji="0" lang="zh-TW" altLang="en-US" sz="1250" b="1" i="0" u="none" strike="noStrike" kern="0" cap="none" spc="0" normalizeH="0" baseline="0" noProof="0" dirty="0">
                <a:ln>
                  <a:noFill/>
                </a:ln>
                <a:solidFill>
                  <a:prstClr val="white"/>
                </a:solidFill>
                <a:effectLst/>
                <a:uLnTx/>
                <a:uFillTx/>
                <a:latin typeface="IBM Plex Sans" panose="020B0503050000000000" pitchFamily="34" charset="0"/>
                <a:ea typeface="微軟正黑體"/>
                <a:cs typeface="+mn-cs"/>
              </a:rPr>
              <a:t> 標準制定</a:t>
            </a:r>
          </a:p>
        </p:txBody>
      </p:sp>
      <p:sp>
        <p:nvSpPr>
          <p:cNvPr id="4" name="Arrow: Chevron 129">
            <a:extLst>
              <a:ext uri="{FF2B5EF4-FFF2-40B4-BE49-F238E27FC236}">
                <a16:creationId xmlns:a16="http://schemas.microsoft.com/office/drawing/2014/main" id="{75D6FCC2-A879-7805-9EAF-A8FF4B25D231}"/>
              </a:ext>
            </a:extLst>
          </p:cNvPr>
          <p:cNvSpPr/>
          <p:nvPr/>
        </p:nvSpPr>
        <p:spPr>
          <a:xfrm>
            <a:off x="2843517" y="1038470"/>
            <a:ext cx="1981493" cy="435014"/>
          </a:xfrm>
          <a:prstGeom prst="chevron">
            <a:avLst/>
          </a:prstGeom>
          <a:solidFill>
            <a:srgbClr val="4472C4">
              <a:lumMod val="75000"/>
            </a:srgb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285739" rtl="0" eaLnBrk="1" fontAlgn="auto" latinLnBrk="0" hangingPunct="1">
              <a:lnSpc>
                <a:spcPct val="150000"/>
              </a:lnSpc>
              <a:spcBef>
                <a:spcPts val="0"/>
              </a:spcBef>
              <a:spcAft>
                <a:spcPts val="0"/>
              </a:spcAft>
              <a:buClrTx/>
              <a:buSzTx/>
              <a:buFontTx/>
              <a:buNone/>
              <a:tabLst/>
              <a:defRPr/>
            </a:pPr>
            <a:r>
              <a:rPr kumimoji="1" lang="zh-TW" altLang="en-US" sz="1200" b="1" i="0" u="none" strike="noStrike" kern="0" cap="none" spc="0" normalizeH="0" baseline="0" noProof="0" dirty="0">
                <a:ln>
                  <a:noFill/>
                </a:ln>
                <a:solidFill>
                  <a:prstClr val="white"/>
                </a:solidFill>
                <a:effectLst/>
                <a:uLnTx/>
                <a:uFillTx/>
                <a:latin typeface="IBM Plex Sans Regular"/>
                <a:ea typeface="+mn-ea"/>
                <a:cs typeface="+mn-cs"/>
              </a:rPr>
              <a:t>彙整資料項並做檢核</a:t>
            </a:r>
          </a:p>
        </p:txBody>
      </p:sp>
      <p:sp>
        <p:nvSpPr>
          <p:cNvPr id="8" name="Arrow: Chevron 131">
            <a:extLst>
              <a:ext uri="{FF2B5EF4-FFF2-40B4-BE49-F238E27FC236}">
                <a16:creationId xmlns:a16="http://schemas.microsoft.com/office/drawing/2014/main" id="{3016FBAF-070C-0D76-73D4-50EE6B968F96}"/>
              </a:ext>
            </a:extLst>
          </p:cNvPr>
          <p:cNvSpPr/>
          <p:nvPr/>
        </p:nvSpPr>
        <p:spPr>
          <a:xfrm>
            <a:off x="2843518" y="1732669"/>
            <a:ext cx="1981493" cy="435014"/>
          </a:xfrm>
          <a:prstGeom prst="chevron">
            <a:avLst/>
          </a:prstGeom>
          <a:solidFill>
            <a:srgbClr val="009999"/>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285739" rtl="0" eaLnBrk="1" fontAlgn="auto" latinLnBrk="0" hangingPunct="1">
              <a:lnSpc>
                <a:spcPct val="150000"/>
              </a:lnSpc>
              <a:spcBef>
                <a:spcPts val="0"/>
              </a:spcBef>
              <a:spcAft>
                <a:spcPts val="0"/>
              </a:spcAft>
              <a:buClrTx/>
              <a:buSzTx/>
              <a:buFontTx/>
              <a:buNone/>
              <a:tabLst/>
              <a:defRPr/>
            </a:pPr>
            <a:r>
              <a:rPr kumimoji="1" lang="zh-TW" altLang="en-US" sz="1200" b="1" i="0" u="none" strike="noStrike" kern="0" cap="none" spc="0" normalizeH="0" baseline="0" noProof="0">
                <a:ln>
                  <a:noFill/>
                </a:ln>
                <a:solidFill>
                  <a:prstClr val="white"/>
                </a:solidFill>
                <a:effectLst/>
                <a:uLnTx/>
                <a:uFillTx/>
                <a:latin typeface="IBM Plex Sans Regular"/>
                <a:ea typeface="+mn-ea"/>
                <a:cs typeface="+mn-cs"/>
              </a:rPr>
              <a:t>匯入</a:t>
            </a:r>
            <a:r>
              <a:rPr kumimoji="1" lang="en-US" altLang="zh-TW" sz="1200" b="1" i="0" u="none" strike="noStrike" kern="0" cap="none" spc="0" normalizeH="0" baseline="0" noProof="0">
                <a:ln>
                  <a:noFill/>
                </a:ln>
                <a:solidFill>
                  <a:prstClr val="white"/>
                </a:solidFill>
                <a:effectLst/>
                <a:uLnTx/>
                <a:uFillTx/>
                <a:latin typeface="IBM Plex Sans Regular"/>
                <a:ea typeface="+mn-ea"/>
                <a:cs typeface="+mn-cs"/>
              </a:rPr>
              <a:t>Purview</a:t>
            </a:r>
            <a:endParaRPr kumimoji="1" lang="zh-TW" altLang="en-US" sz="1200" b="1" i="0" u="none" strike="noStrike" kern="0" cap="none" spc="0" normalizeH="0" baseline="0" noProof="0">
              <a:ln>
                <a:noFill/>
              </a:ln>
              <a:solidFill>
                <a:prstClr val="white"/>
              </a:solidFill>
              <a:effectLst/>
              <a:uLnTx/>
              <a:uFillTx/>
              <a:latin typeface="IBM Plex Sans Regular"/>
              <a:ea typeface="+mn-ea"/>
              <a:cs typeface="+mn-cs"/>
            </a:endParaRPr>
          </a:p>
        </p:txBody>
      </p:sp>
      <p:sp>
        <p:nvSpPr>
          <p:cNvPr id="3" name="Rectangle 2">
            <a:extLst>
              <a:ext uri="{FF2B5EF4-FFF2-40B4-BE49-F238E27FC236}">
                <a16:creationId xmlns:a16="http://schemas.microsoft.com/office/drawing/2014/main" id="{825E005D-ECBE-C139-125D-84D108BF93E4}"/>
              </a:ext>
            </a:extLst>
          </p:cNvPr>
          <p:cNvSpPr/>
          <p:nvPr/>
        </p:nvSpPr>
        <p:spPr bwMode="auto">
          <a:xfrm>
            <a:off x="0" y="746511"/>
            <a:ext cx="8077200" cy="3358519"/>
          </a:xfrm>
          <a:prstGeom prst="rect">
            <a:avLst/>
          </a:prstGeom>
          <a:solidFill>
            <a:srgbClr val="FFFFFF">
              <a:alpha val="69804"/>
            </a:srgbClr>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TW"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Tree>
    <p:extLst>
      <p:ext uri="{BB962C8B-B14F-4D97-AF65-F5344CB8AC3E}">
        <p14:creationId xmlns:p14="http://schemas.microsoft.com/office/powerpoint/2010/main" val="2941200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a:extLst>
              <a:ext uri="{FF2B5EF4-FFF2-40B4-BE49-F238E27FC236}">
                <a16:creationId xmlns:a16="http://schemas.microsoft.com/office/drawing/2014/main" id="{392306EF-748B-28E0-F1D4-1B8F80EABA25}"/>
              </a:ext>
            </a:extLst>
          </p:cNvPr>
          <p:cNvSpPr txBox="1">
            <a:spLocks/>
          </p:cNvSpPr>
          <p:nvPr/>
        </p:nvSpPr>
        <p:spPr>
          <a:xfrm>
            <a:off x="334172" y="97223"/>
            <a:ext cx="7886700" cy="3686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zh-TW" altLang="en-US" sz="3300" b="0" i="0" u="none" strike="noStrike" kern="1200" cap="none" spc="0" normalizeH="0" baseline="0" noProof="0" dirty="0">
              <a:ln>
                <a:noFill/>
              </a:ln>
              <a:solidFill>
                <a:srgbClr val="565151"/>
              </a:solidFill>
              <a:effectLst/>
              <a:uLnTx/>
              <a:uFillTx/>
              <a:latin typeface="IBM Plex Sans" panose="020B0503050203000203" pitchFamily="34" charset="0"/>
              <a:ea typeface="+mj-ea"/>
              <a:cs typeface="Arial" panose="020B0604020202020204" pitchFamily="34" charset="0"/>
            </a:endParaRPr>
          </a:p>
        </p:txBody>
      </p:sp>
      <p:sp>
        <p:nvSpPr>
          <p:cNvPr id="4" name="Title 3">
            <a:extLst>
              <a:ext uri="{FF2B5EF4-FFF2-40B4-BE49-F238E27FC236}">
                <a16:creationId xmlns:a16="http://schemas.microsoft.com/office/drawing/2014/main" id="{AD994D9A-4877-EC96-FB2A-29CAD4D93578}"/>
              </a:ext>
            </a:extLst>
          </p:cNvPr>
          <p:cNvSpPr>
            <a:spLocks noGrp="1"/>
          </p:cNvSpPr>
          <p:nvPr>
            <p:ph type="title"/>
          </p:nvPr>
        </p:nvSpPr>
        <p:spPr>
          <a:xfrm>
            <a:off x="212233" y="192024"/>
            <a:ext cx="5928831" cy="800100"/>
          </a:xfrm>
        </p:spPr>
        <p:txBody>
          <a:bodyPr/>
          <a:lstStyle/>
          <a:p>
            <a:r>
              <a:rPr kumimoji="1" lang="en-US" altLang="zh-TW" b="1" dirty="0" err="1">
                <a:solidFill>
                  <a:schemeClr val="accent1"/>
                </a:solidFill>
                <a:cs typeface="Arial" panose="020B0604020202020204" pitchFamily="34" charset="0"/>
              </a:rPr>
              <a:t>Inventec</a:t>
            </a:r>
            <a:r>
              <a:rPr kumimoji="1" lang="en-US" altLang="zh-TW" b="1" dirty="0">
                <a:solidFill>
                  <a:schemeClr val="accent1"/>
                </a:solidFill>
                <a:cs typeface="Arial" panose="020B0604020202020204" pitchFamily="34" charset="0"/>
              </a:rPr>
              <a:t> CEO Dashboard Project</a:t>
            </a:r>
            <a:br>
              <a:rPr kumimoji="1" lang="en-US" altLang="zh-TW" b="1" dirty="0">
                <a:solidFill>
                  <a:schemeClr val="accent1"/>
                </a:solidFill>
                <a:cs typeface="Arial" panose="020B0604020202020204" pitchFamily="34" charset="0"/>
              </a:rPr>
            </a:br>
            <a:r>
              <a:rPr kumimoji="1" lang="en-US" altLang="zh-TW" b="1" dirty="0">
                <a:solidFill>
                  <a:schemeClr val="accent1"/>
                </a:solidFill>
                <a:cs typeface="Arial" panose="020B0604020202020204" pitchFamily="34" charset="0"/>
              </a:rPr>
              <a:t>Data Governance Architecture</a:t>
            </a:r>
            <a:br>
              <a:rPr kumimoji="1" lang="zh-TW" altLang="en-US" sz="2400" b="1" dirty="0">
                <a:solidFill>
                  <a:schemeClr val="accent1"/>
                </a:solidFill>
                <a:cs typeface="Arial" panose="020B0604020202020204" pitchFamily="34" charset="0"/>
              </a:rPr>
            </a:br>
            <a:endParaRPr lang="en-TW" b="1" dirty="0">
              <a:solidFill>
                <a:schemeClr val="accent1"/>
              </a:solidFill>
            </a:endParaRPr>
          </a:p>
        </p:txBody>
      </p:sp>
      <p:sp>
        <p:nvSpPr>
          <p:cNvPr id="7" name="Footer Placeholder 6">
            <a:extLst>
              <a:ext uri="{FF2B5EF4-FFF2-40B4-BE49-F238E27FC236}">
                <a16:creationId xmlns:a16="http://schemas.microsoft.com/office/drawing/2014/main" id="{72F4296E-5871-DD88-A38E-D9B4617B485A}"/>
              </a:ext>
            </a:extLst>
          </p:cNvPr>
          <p:cNvSpPr>
            <a:spLocks noGrp="1"/>
          </p:cNvSpPr>
          <p:nvPr>
            <p:ph type="ftr" sz="quarter" idx="10"/>
          </p:nvPr>
        </p:nvSpPr>
        <p:spPr/>
        <p:txBody>
          <a:bodyPr/>
          <a:lstStyle/>
          <a:p>
            <a:pPr marL="0" marR="0" lvl="0" indent="0" algn="l" defTabSz="685992"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565151"/>
                </a:solidFill>
                <a:effectLst/>
                <a:uLnTx/>
                <a:uFillTx/>
                <a:latin typeface="IBM Plex Sans" panose="020B0503050203000203" pitchFamily="34" charset="0"/>
                <a:ea typeface="+mn-ea"/>
                <a:cs typeface="+mn-cs"/>
              </a:rPr>
              <a:t>IBM Consulting / © 2023 IBM Corporation</a:t>
            </a:r>
            <a:endParaRPr kumimoji="0" lang="en-US" sz="600" b="0" i="0" u="none" strike="noStrike" kern="1200" cap="none" spc="0" normalizeH="0" baseline="0" noProof="0" dirty="0">
              <a:ln>
                <a:noFill/>
              </a:ln>
              <a:solidFill>
                <a:srgbClr val="565151"/>
              </a:solidFill>
              <a:effectLst/>
              <a:uLnTx/>
              <a:uFillTx/>
              <a:latin typeface="IBM Plex Sans" panose="020B0503050203000203" pitchFamily="34" charset="0"/>
              <a:ea typeface="+mn-ea"/>
              <a:cs typeface="+mn-cs"/>
            </a:endParaRPr>
          </a:p>
        </p:txBody>
      </p:sp>
      <p:sp>
        <p:nvSpPr>
          <p:cNvPr id="8" name="Slide Number Placeholder 7">
            <a:extLst>
              <a:ext uri="{FF2B5EF4-FFF2-40B4-BE49-F238E27FC236}">
                <a16:creationId xmlns:a16="http://schemas.microsoft.com/office/drawing/2014/main" id="{FDD37BF2-A65B-E49E-AD69-B3E556278D00}"/>
              </a:ext>
            </a:extLst>
          </p:cNvPr>
          <p:cNvSpPr>
            <a:spLocks noGrp="1"/>
          </p:cNvSpPr>
          <p:nvPr>
            <p:ph type="sldNum" sz="quarter" idx="11"/>
          </p:nvPr>
        </p:nvSpPr>
        <p:spPr/>
        <p:txBody>
          <a:bodyPr/>
          <a:lstStyle/>
          <a:p>
            <a:pPr marL="0" marR="0" lvl="0" indent="0" algn="r" defTabSz="685983" rtl="0" eaLnBrk="1" fontAlgn="auto" latinLnBrk="0" hangingPunct="1">
              <a:lnSpc>
                <a:spcPct val="100000"/>
              </a:lnSpc>
              <a:spcBef>
                <a:spcPts val="0"/>
              </a:spcBef>
              <a:spcAft>
                <a:spcPts val="0"/>
              </a:spcAft>
              <a:buClrTx/>
              <a:buSzTx/>
              <a:buFontTx/>
              <a:buNone/>
              <a:tabLst/>
              <a:defRPr/>
            </a:pPr>
            <a:fld id="{59395FB3-9C97-154F-86B2-7E381B951268}" type="slidenum">
              <a:rPr kumimoji="0" lang="en-US" sz="600" b="0" i="0" u="none" strike="noStrike" kern="1200" cap="none" spc="0" normalizeH="0" baseline="0" noProof="0" smtClean="0">
                <a:ln>
                  <a:noFill/>
                </a:ln>
                <a:solidFill>
                  <a:srgbClr val="565151"/>
                </a:solidFill>
                <a:effectLst/>
                <a:uLnTx/>
                <a:uFillTx/>
                <a:latin typeface="IBM Plex Sans" panose="020B0503050203000203" pitchFamily="34" charset="0"/>
                <a:ea typeface="+mn-ea"/>
                <a:cs typeface="+mn-cs"/>
              </a:rPr>
              <a:pPr marL="0" marR="0" lvl="0" indent="0" algn="r" defTabSz="685983" rtl="0" eaLnBrk="1" fontAlgn="auto" latinLnBrk="0" hangingPunct="1">
                <a:lnSpc>
                  <a:spcPct val="100000"/>
                </a:lnSpc>
                <a:spcBef>
                  <a:spcPts val="0"/>
                </a:spcBef>
                <a:spcAft>
                  <a:spcPts val="0"/>
                </a:spcAft>
                <a:buClrTx/>
                <a:buSzTx/>
                <a:buFontTx/>
                <a:buNone/>
                <a:tabLst/>
                <a:defRPr/>
              </a:pPr>
              <a:t>11</a:t>
            </a:fld>
            <a:endParaRPr kumimoji="0" lang="en-US" sz="600" b="0" i="0" u="none" strike="noStrike" kern="1200" cap="none" spc="0" normalizeH="0" baseline="0" noProof="0" dirty="0">
              <a:ln>
                <a:noFill/>
              </a:ln>
              <a:solidFill>
                <a:srgbClr val="565151"/>
              </a:solidFill>
              <a:effectLst/>
              <a:uLnTx/>
              <a:uFillTx/>
              <a:latin typeface="IBM Plex Sans" panose="020B0503050203000203" pitchFamily="34" charset="0"/>
              <a:ea typeface="+mn-ea"/>
              <a:cs typeface="+mn-cs"/>
            </a:endParaRPr>
          </a:p>
        </p:txBody>
      </p:sp>
      <p:sp>
        <p:nvSpPr>
          <p:cNvPr id="36" name="矩形: 圓角 40">
            <a:extLst>
              <a:ext uri="{FF2B5EF4-FFF2-40B4-BE49-F238E27FC236}">
                <a16:creationId xmlns:a16="http://schemas.microsoft.com/office/drawing/2014/main" id="{02A27E7B-B5EF-C064-D4A9-FEC0E3CA75AE}"/>
              </a:ext>
            </a:extLst>
          </p:cNvPr>
          <p:cNvSpPr/>
          <p:nvPr/>
        </p:nvSpPr>
        <p:spPr>
          <a:xfrm>
            <a:off x="2114550" y="828675"/>
            <a:ext cx="6172200" cy="3981450"/>
          </a:xfrm>
          <a:prstGeom prst="roundRect">
            <a:avLst>
              <a:gd name="adj" fmla="val 2890"/>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57150" tIns="28575" rIns="57150" bIns="28575" numCol="1" spcCol="0" rtlCol="0" fromWordArt="0" anchor="t" anchorCtr="0" forceAA="0" compatLnSpc="1">
            <a:prstTxWarp prst="textNoShape">
              <a:avLst/>
            </a:prstTxWarp>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50" b="0" i="0" u="none" strike="noStrike" kern="1200" cap="none" spc="0" normalizeH="0" baseline="0" noProof="0">
              <a:ln>
                <a:noFill/>
              </a:ln>
              <a:solidFill>
                <a:srgbClr val="000000"/>
              </a:solidFill>
              <a:effectLst/>
              <a:uLnTx/>
              <a:uFillTx/>
              <a:latin typeface="IBM Plex Sans" panose="020B0503050000000000" pitchFamily="34" charset="0"/>
              <a:ea typeface="+mn-ea"/>
              <a:cs typeface="+mn-cs"/>
            </a:endParaRPr>
          </a:p>
        </p:txBody>
      </p:sp>
      <p:graphicFrame>
        <p:nvGraphicFramePr>
          <p:cNvPr id="37" name="資料庫圖表 2">
            <a:extLst>
              <a:ext uri="{FF2B5EF4-FFF2-40B4-BE49-F238E27FC236}">
                <a16:creationId xmlns:a16="http://schemas.microsoft.com/office/drawing/2014/main" id="{6594B99D-762E-36A0-13AE-48AFFD529CEC}"/>
              </a:ext>
            </a:extLst>
          </p:cNvPr>
          <p:cNvGraphicFramePr/>
          <p:nvPr/>
        </p:nvGraphicFramePr>
        <p:xfrm>
          <a:off x="2190750" y="1139825"/>
          <a:ext cx="1371600" cy="360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8" name="資料庫圖表 6">
            <a:extLst>
              <a:ext uri="{FF2B5EF4-FFF2-40B4-BE49-F238E27FC236}">
                <a16:creationId xmlns:a16="http://schemas.microsoft.com/office/drawing/2014/main" id="{A9E7C3C5-6597-C3CF-C5B4-2563BC0A02D1}"/>
              </a:ext>
            </a:extLst>
          </p:cNvPr>
          <p:cNvGraphicFramePr/>
          <p:nvPr/>
        </p:nvGraphicFramePr>
        <p:xfrm>
          <a:off x="771525" y="1139825"/>
          <a:ext cx="1114425" cy="36036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9" name="資料庫圖表 7">
            <a:extLst>
              <a:ext uri="{FF2B5EF4-FFF2-40B4-BE49-F238E27FC236}">
                <a16:creationId xmlns:a16="http://schemas.microsoft.com/office/drawing/2014/main" id="{E74C358F-47B3-A22B-712D-5776FAB01B26}"/>
              </a:ext>
            </a:extLst>
          </p:cNvPr>
          <p:cNvGraphicFramePr/>
          <p:nvPr/>
        </p:nvGraphicFramePr>
        <p:xfrm>
          <a:off x="3867150" y="1225550"/>
          <a:ext cx="2533650" cy="143192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40" name="資料庫圖表 8">
            <a:extLst>
              <a:ext uri="{FF2B5EF4-FFF2-40B4-BE49-F238E27FC236}">
                <a16:creationId xmlns:a16="http://schemas.microsoft.com/office/drawing/2014/main" id="{5B12725F-2B5B-F9A8-8765-CFDD653AAA63}"/>
              </a:ext>
            </a:extLst>
          </p:cNvPr>
          <p:cNvGraphicFramePr/>
          <p:nvPr/>
        </p:nvGraphicFramePr>
        <p:xfrm>
          <a:off x="3867150" y="3159284"/>
          <a:ext cx="2533650" cy="1431925"/>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41" name="資料庫圖表 16">
            <a:extLst>
              <a:ext uri="{FF2B5EF4-FFF2-40B4-BE49-F238E27FC236}">
                <a16:creationId xmlns:a16="http://schemas.microsoft.com/office/drawing/2014/main" id="{55DF47B0-1588-C21B-F8F9-C4FB23018BC6}"/>
              </a:ext>
            </a:extLst>
          </p:cNvPr>
          <p:cNvGraphicFramePr/>
          <p:nvPr/>
        </p:nvGraphicFramePr>
        <p:xfrm>
          <a:off x="6829425" y="1139825"/>
          <a:ext cx="1371600" cy="3603625"/>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42" name="接點: 肘形 19">
            <a:extLst>
              <a:ext uri="{FF2B5EF4-FFF2-40B4-BE49-F238E27FC236}">
                <a16:creationId xmlns:a16="http://schemas.microsoft.com/office/drawing/2014/main" id="{25878617-E56A-789B-2101-9B5A569AD417}"/>
              </a:ext>
            </a:extLst>
          </p:cNvPr>
          <p:cNvCxnSpPr>
            <a:cxnSpLocks/>
            <a:stCxn id="37" idx="3"/>
            <a:endCxn id="39" idx="1"/>
          </p:cNvCxnSpPr>
          <p:nvPr/>
        </p:nvCxnSpPr>
        <p:spPr>
          <a:xfrm flipV="1">
            <a:off x="3562350" y="1941513"/>
            <a:ext cx="304800" cy="1000125"/>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接點: 肘形 20">
            <a:extLst>
              <a:ext uri="{FF2B5EF4-FFF2-40B4-BE49-F238E27FC236}">
                <a16:creationId xmlns:a16="http://schemas.microsoft.com/office/drawing/2014/main" id="{51362569-0E2B-7D1F-62A7-D64C6BB989BE}"/>
              </a:ext>
            </a:extLst>
          </p:cNvPr>
          <p:cNvCxnSpPr>
            <a:cxnSpLocks/>
            <a:stCxn id="37" idx="3"/>
            <a:endCxn id="40" idx="1"/>
          </p:cNvCxnSpPr>
          <p:nvPr/>
        </p:nvCxnSpPr>
        <p:spPr>
          <a:xfrm>
            <a:off x="3562350" y="2941637"/>
            <a:ext cx="304800" cy="933609"/>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接點: 肘形 23">
            <a:extLst>
              <a:ext uri="{FF2B5EF4-FFF2-40B4-BE49-F238E27FC236}">
                <a16:creationId xmlns:a16="http://schemas.microsoft.com/office/drawing/2014/main" id="{7BF2D11C-43B1-5D15-9679-A7E571753FDC}"/>
              </a:ext>
            </a:extLst>
          </p:cNvPr>
          <p:cNvCxnSpPr>
            <a:cxnSpLocks/>
            <a:stCxn id="39" idx="3"/>
            <a:endCxn id="41" idx="1"/>
          </p:cNvCxnSpPr>
          <p:nvPr/>
        </p:nvCxnSpPr>
        <p:spPr>
          <a:xfrm>
            <a:off x="6400800" y="1941513"/>
            <a:ext cx="428625" cy="1000125"/>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接點: 肘形 26">
            <a:extLst>
              <a:ext uri="{FF2B5EF4-FFF2-40B4-BE49-F238E27FC236}">
                <a16:creationId xmlns:a16="http://schemas.microsoft.com/office/drawing/2014/main" id="{05BC378B-674C-BA25-04B4-BF694EDE224E}"/>
              </a:ext>
            </a:extLst>
          </p:cNvPr>
          <p:cNvCxnSpPr>
            <a:cxnSpLocks/>
            <a:stCxn id="40" idx="3"/>
            <a:endCxn id="41" idx="1"/>
          </p:cNvCxnSpPr>
          <p:nvPr/>
        </p:nvCxnSpPr>
        <p:spPr>
          <a:xfrm flipV="1">
            <a:off x="6400800" y="2941637"/>
            <a:ext cx="428625" cy="933609"/>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接點: 肘形 29">
            <a:extLst>
              <a:ext uri="{FF2B5EF4-FFF2-40B4-BE49-F238E27FC236}">
                <a16:creationId xmlns:a16="http://schemas.microsoft.com/office/drawing/2014/main" id="{46D80F70-0747-BEF6-A219-1E3DC8C29D43}"/>
              </a:ext>
            </a:extLst>
          </p:cNvPr>
          <p:cNvCxnSpPr>
            <a:cxnSpLocks/>
            <a:stCxn id="38" idx="3"/>
          </p:cNvCxnSpPr>
          <p:nvPr/>
        </p:nvCxnSpPr>
        <p:spPr>
          <a:xfrm>
            <a:off x="1885950" y="2941638"/>
            <a:ext cx="304800" cy="15875"/>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接點: 肘形 41">
            <a:extLst>
              <a:ext uri="{FF2B5EF4-FFF2-40B4-BE49-F238E27FC236}">
                <a16:creationId xmlns:a16="http://schemas.microsoft.com/office/drawing/2014/main" id="{3231C244-BC29-5620-4BCB-526586AAD855}"/>
              </a:ext>
            </a:extLst>
          </p:cNvPr>
          <p:cNvCxnSpPr>
            <a:cxnSpLocks/>
          </p:cNvCxnSpPr>
          <p:nvPr/>
        </p:nvCxnSpPr>
        <p:spPr>
          <a:xfrm rot="5400000" flipH="1" flipV="1">
            <a:off x="4885055" y="2908379"/>
            <a:ext cx="497840" cy="3969"/>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What is Microsoft Purview and why are we excited about it?">
            <a:extLst>
              <a:ext uri="{FF2B5EF4-FFF2-40B4-BE49-F238E27FC236}">
                <a16:creationId xmlns:a16="http://schemas.microsoft.com/office/drawing/2014/main" id="{5CFDF30D-D4B9-F8D3-0343-05C47E80D908}"/>
              </a:ext>
            </a:extLst>
          </p:cNvPr>
          <p:cNvPicPr>
            <a:picLocks noChangeAspect="1" noChangeArrowheads="1"/>
          </p:cNvPicPr>
          <p:nvPr/>
        </p:nvPicPr>
        <p:blipFill rotWithShape="1">
          <a:blip r:embed="rId27">
            <a:extLst>
              <a:ext uri="{28A0092B-C50C-407E-A947-70E740481C1C}">
                <a14:useLocalDpi xmlns:a14="http://schemas.microsoft.com/office/drawing/2010/main" val="0"/>
              </a:ext>
            </a:extLst>
          </a:blip>
          <a:srcRect l="37604" t="9650" r="38958" b="59049"/>
          <a:stretch/>
        </p:blipFill>
        <p:spPr bwMode="auto">
          <a:xfrm>
            <a:off x="5121493" y="552291"/>
            <a:ext cx="1019572" cy="7654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op 10 Tableau Open Source Alternatives: A Comprehensive List - Learn | Hevo">
            <a:extLst>
              <a:ext uri="{FF2B5EF4-FFF2-40B4-BE49-F238E27FC236}">
                <a16:creationId xmlns:a16="http://schemas.microsoft.com/office/drawing/2014/main" id="{1C9C2675-5857-9E32-BB73-D91E3C8F57EA}"/>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001000" y="2194181"/>
            <a:ext cx="742950" cy="74295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37B51FF-FC99-066F-BF09-719ED7BF9B3B}"/>
              </a:ext>
            </a:extLst>
          </p:cNvPr>
          <p:cNvPicPr>
            <a:picLocks noChangeAspect="1"/>
          </p:cNvPicPr>
          <p:nvPr/>
        </p:nvPicPr>
        <p:blipFill>
          <a:blip r:embed="rId29">
            <a:extLst>
              <a:ext uri="{BEBA8EAE-BF5A-486C-A8C5-ECC9F3942E4B}">
                <a14:imgProps xmlns:a14="http://schemas.microsoft.com/office/drawing/2010/main">
                  <a14:imgLayer r:embed="rId30">
                    <a14:imgEffect>
                      <a14:backgroundRemoval t="4726" b="96030" l="3041" r="96791">
                        <a14:foregroundMark x1="10980" y1="31947" x2="10980" y2="31947"/>
                        <a14:foregroundMark x1="15372" y1="44991" x2="15372" y2="44991"/>
                        <a14:foregroundMark x1="7601" y1="45936" x2="7601" y2="45936"/>
                        <a14:foregroundMark x1="3885" y1="46503" x2="3885" y2="46503"/>
                        <a14:foregroundMark x1="54223" y1="41777" x2="54223" y2="41777"/>
                        <a14:foregroundMark x1="62331" y1="18336" x2="79223" y2="6238"/>
                        <a14:foregroundMark x1="79223" y1="6238" x2="84459" y2="13800"/>
                        <a14:foregroundMark x1="84459" y1="13800" x2="81757" y2="38374"/>
                        <a14:foregroundMark x1="81757" y1="38374" x2="85642" y2="64839"/>
                        <a14:foregroundMark x1="85642" y1="64839" x2="82939" y2="75614"/>
                        <a14:foregroundMark x1="82939" y1="75614" x2="76520" y2="83176"/>
                        <a14:foregroundMark x1="76520" y1="83176" x2="64527" y2="89981"/>
                        <a14:foregroundMark x1="64527" y1="89981" x2="43919" y2="92817"/>
                        <a14:foregroundMark x1="43919" y1="92817" x2="56250" y2="87524"/>
                        <a14:foregroundMark x1="56250" y1="87524" x2="62838" y2="80151"/>
                        <a14:foregroundMark x1="62838" y1="80151" x2="56250" y2="31191"/>
                        <a14:foregroundMark x1="56250" y1="31191" x2="40372" y2="6616"/>
                        <a14:foregroundMark x1="40372" y1="6616" x2="41047" y2="6427"/>
                        <a14:foregroundMark x1="66047" y1="6994" x2="85811" y2="6994"/>
                        <a14:foregroundMark x1="85811" y1="6994" x2="90372" y2="15690"/>
                        <a14:foregroundMark x1="90372" y1="15690" x2="89358" y2="84877"/>
                        <a14:foregroundMark x1="89358" y1="84877" x2="83108" y2="93006"/>
                        <a14:foregroundMark x1="83108" y1="93006" x2="44764" y2="94329"/>
                        <a14:foregroundMark x1="31081" y1="91304" x2="31081" y2="91304"/>
                        <a14:foregroundMark x1="28885" y1="94707" x2="37331" y2="88469"/>
                        <a14:foregroundMark x1="37331" y1="88469" x2="38007" y2="89792"/>
                        <a14:foregroundMark x1="30912" y1="94707" x2="30912" y2="94707"/>
                        <a14:foregroundMark x1="35980" y1="96597" x2="36655" y2="96597"/>
                        <a14:foregroundMark x1="50507" y1="95841" x2="55574" y2="95841"/>
                        <a14:foregroundMark x1="90372" y1="94896" x2="92736" y2="94707"/>
                        <a14:foregroundMark x1="96791" y1="93951" x2="96791" y2="93951"/>
                        <a14:foregroundMark x1="87162" y1="16068" x2="87162" y2="16068"/>
                        <a14:foregroundMark x1="91723" y1="8129" x2="94764" y2="67864"/>
                        <a14:foregroundMark x1="87838" y1="2647" x2="63682" y2="4726"/>
                        <a14:foregroundMark x1="63682" y1="4726" x2="55574" y2="12287"/>
                        <a14:foregroundMark x1="55574" y1="12287" x2="63007" y2="20227"/>
                        <a14:foregroundMark x1="63007" y1="20227" x2="80574" y2="27410"/>
                        <a14:foregroundMark x1="80574" y1="27410" x2="73480" y2="38752"/>
                        <a14:foregroundMark x1="73480" y1="38752" x2="67736" y2="43478"/>
                        <a14:foregroundMark x1="39696" y1="5482" x2="32601" y2="11909"/>
                        <a14:foregroundMark x1="32601" y1="11909" x2="43750" y2="8885"/>
                        <a14:foregroundMark x1="43750" y1="8885" x2="48649" y2="18526"/>
                        <a14:foregroundMark x1="48649" y1="18526" x2="68074" y2="14178"/>
                      </a14:backgroundRemoval>
                    </a14:imgEffect>
                  </a14:imgLayer>
                </a14:imgProps>
              </a:ext>
            </a:extLst>
          </a:blip>
          <a:stretch>
            <a:fillRect/>
          </a:stretch>
        </p:blipFill>
        <p:spPr>
          <a:xfrm>
            <a:off x="3747242" y="923251"/>
            <a:ext cx="282062" cy="252046"/>
          </a:xfrm>
          <a:prstGeom prst="rect">
            <a:avLst/>
          </a:prstGeom>
        </p:spPr>
      </p:pic>
      <p:sp>
        <p:nvSpPr>
          <p:cNvPr id="5" name="TextBox 4">
            <a:extLst>
              <a:ext uri="{FF2B5EF4-FFF2-40B4-BE49-F238E27FC236}">
                <a16:creationId xmlns:a16="http://schemas.microsoft.com/office/drawing/2014/main" id="{DABC50ED-017A-1CAC-455D-3D9A5CD16E7D}"/>
              </a:ext>
            </a:extLst>
          </p:cNvPr>
          <p:cNvSpPr txBox="1"/>
          <p:nvPr/>
        </p:nvSpPr>
        <p:spPr>
          <a:xfrm>
            <a:off x="3987738" y="828675"/>
            <a:ext cx="1175322" cy="430887"/>
          </a:xfrm>
          <a:prstGeom prst="rect">
            <a:avLst/>
          </a:prstGeom>
          <a:noFill/>
        </p:spPr>
        <p:txBody>
          <a:bodyPr wrap="none" rtlCol="0">
            <a:spAutoFit/>
          </a:bodyPr>
          <a:lstStyle/>
          <a:p>
            <a:pPr algn="l"/>
            <a:r>
              <a:rPr lang="en-TW" sz="1050" b="1" dirty="0">
                <a:solidFill>
                  <a:srgbClr val="0043CE"/>
                </a:solidFill>
                <a:latin typeface="IBM Plex Sans" charset="0"/>
                <a:ea typeface="IBM Plex Sans" charset="0"/>
                <a:cs typeface="IBM Plex Sans" charset="0"/>
              </a:rPr>
              <a:t>DataStandard</a:t>
            </a:r>
          </a:p>
          <a:p>
            <a:pPr algn="l"/>
            <a:r>
              <a:rPr lang="en-TW" sz="1050" b="1" dirty="0">
                <a:solidFill>
                  <a:srgbClr val="0043CE"/>
                </a:solidFill>
                <a:latin typeface="IBM Plex Sans" charset="0"/>
                <a:ea typeface="IBM Plex Sans" charset="0"/>
                <a:cs typeface="IBM Plex Sans" charset="0"/>
              </a:rPr>
              <a:t>MultiDimension</a:t>
            </a:r>
          </a:p>
        </p:txBody>
      </p:sp>
      <p:pic>
        <p:nvPicPr>
          <p:cNvPr id="6" name="Picture 5">
            <a:extLst>
              <a:ext uri="{FF2B5EF4-FFF2-40B4-BE49-F238E27FC236}">
                <a16:creationId xmlns:a16="http://schemas.microsoft.com/office/drawing/2014/main" id="{C41EDBB1-E437-AC53-67AD-67FA25B5C859}"/>
              </a:ext>
            </a:extLst>
          </p:cNvPr>
          <p:cNvPicPr>
            <a:picLocks noChangeAspect="1"/>
          </p:cNvPicPr>
          <p:nvPr/>
        </p:nvPicPr>
        <p:blipFill>
          <a:blip r:embed="rId29">
            <a:extLst>
              <a:ext uri="{BEBA8EAE-BF5A-486C-A8C5-ECC9F3942E4B}">
                <a14:imgProps xmlns:a14="http://schemas.microsoft.com/office/drawing/2010/main">
                  <a14:imgLayer r:embed="rId30">
                    <a14:imgEffect>
                      <a14:backgroundRemoval t="4726" b="96030" l="3041" r="96791">
                        <a14:foregroundMark x1="10980" y1="31947" x2="10980" y2="31947"/>
                        <a14:foregroundMark x1="15372" y1="44991" x2="15372" y2="44991"/>
                        <a14:foregroundMark x1="7601" y1="45936" x2="7601" y2="45936"/>
                        <a14:foregroundMark x1="3885" y1="46503" x2="3885" y2="46503"/>
                        <a14:foregroundMark x1="54223" y1="41777" x2="54223" y2="41777"/>
                        <a14:foregroundMark x1="62331" y1="18336" x2="79223" y2="6238"/>
                        <a14:foregroundMark x1="79223" y1="6238" x2="84459" y2="13800"/>
                        <a14:foregroundMark x1="84459" y1="13800" x2="81757" y2="38374"/>
                        <a14:foregroundMark x1="81757" y1="38374" x2="85642" y2="64839"/>
                        <a14:foregroundMark x1="85642" y1="64839" x2="82939" y2="75614"/>
                        <a14:foregroundMark x1="82939" y1="75614" x2="76520" y2="83176"/>
                        <a14:foregroundMark x1="76520" y1="83176" x2="64527" y2="89981"/>
                        <a14:foregroundMark x1="64527" y1="89981" x2="43919" y2="92817"/>
                        <a14:foregroundMark x1="43919" y1="92817" x2="56250" y2="87524"/>
                        <a14:foregroundMark x1="56250" y1="87524" x2="62838" y2="80151"/>
                        <a14:foregroundMark x1="62838" y1="80151" x2="56250" y2="31191"/>
                        <a14:foregroundMark x1="56250" y1="31191" x2="40372" y2="6616"/>
                        <a14:foregroundMark x1="40372" y1="6616" x2="41047" y2="6427"/>
                        <a14:foregroundMark x1="66047" y1="6994" x2="85811" y2="6994"/>
                        <a14:foregroundMark x1="85811" y1="6994" x2="90372" y2="15690"/>
                        <a14:foregroundMark x1="90372" y1="15690" x2="89358" y2="84877"/>
                        <a14:foregroundMark x1="89358" y1="84877" x2="83108" y2="93006"/>
                        <a14:foregroundMark x1="83108" y1="93006" x2="44764" y2="94329"/>
                        <a14:foregroundMark x1="31081" y1="91304" x2="31081" y2="91304"/>
                        <a14:foregroundMark x1="28885" y1="94707" x2="37331" y2="88469"/>
                        <a14:foregroundMark x1="37331" y1="88469" x2="38007" y2="89792"/>
                        <a14:foregroundMark x1="30912" y1="94707" x2="30912" y2="94707"/>
                        <a14:foregroundMark x1="35980" y1="96597" x2="36655" y2="96597"/>
                        <a14:foregroundMark x1="50507" y1="95841" x2="55574" y2="95841"/>
                        <a14:foregroundMark x1="90372" y1="94896" x2="92736" y2="94707"/>
                        <a14:foregroundMark x1="96791" y1="93951" x2="96791" y2="93951"/>
                        <a14:foregroundMark x1="87162" y1="16068" x2="87162" y2="16068"/>
                        <a14:foregroundMark x1="91723" y1="8129" x2="94764" y2="67864"/>
                        <a14:foregroundMark x1="87838" y1="2647" x2="63682" y2="4726"/>
                        <a14:foregroundMark x1="63682" y1="4726" x2="55574" y2="12287"/>
                        <a14:foregroundMark x1="55574" y1="12287" x2="63007" y2="20227"/>
                        <a14:foregroundMark x1="63007" y1="20227" x2="80574" y2="27410"/>
                        <a14:foregroundMark x1="80574" y1="27410" x2="73480" y2="38752"/>
                        <a14:foregroundMark x1="73480" y1="38752" x2="67736" y2="43478"/>
                        <a14:foregroundMark x1="39696" y1="5482" x2="32601" y2="11909"/>
                        <a14:foregroundMark x1="32601" y1="11909" x2="43750" y2="8885"/>
                        <a14:foregroundMark x1="43750" y1="8885" x2="48649" y2="18526"/>
                        <a14:foregroundMark x1="48649" y1="18526" x2="68074" y2="14178"/>
                      </a14:backgroundRemoval>
                    </a14:imgEffect>
                  </a14:imgLayer>
                </a14:imgProps>
              </a:ext>
            </a:extLst>
          </a:blip>
          <a:stretch>
            <a:fillRect/>
          </a:stretch>
        </p:blipFill>
        <p:spPr>
          <a:xfrm>
            <a:off x="3752944" y="2852560"/>
            <a:ext cx="282062" cy="252046"/>
          </a:xfrm>
          <a:prstGeom prst="rect">
            <a:avLst/>
          </a:prstGeom>
        </p:spPr>
      </p:pic>
      <p:sp>
        <p:nvSpPr>
          <p:cNvPr id="9" name="TextBox 8">
            <a:extLst>
              <a:ext uri="{FF2B5EF4-FFF2-40B4-BE49-F238E27FC236}">
                <a16:creationId xmlns:a16="http://schemas.microsoft.com/office/drawing/2014/main" id="{16619C7A-D98B-1659-2C2A-6311B9F3CBAD}"/>
              </a:ext>
            </a:extLst>
          </p:cNvPr>
          <p:cNvSpPr txBox="1"/>
          <p:nvPr/>
        </p:nvSpPr>
        <p:spPr>
          <a:xfrm>
            <a:off x="3993440" y="2757984"/>
            <a:ext cx="1213794" cy="415498"/>
          </a:xfrm>
          <a:prstGeom prst="rect">
            <a:avLst/>
          </a:prstGeom>
          <a:noFill/>
        </p:spPr>
        <p:txBody>
          <a:bodyPr wrap="none" rtlCol="0">
            <a:spAutoFit/>
          </a:bodyPr>
          <a:lstStyle/>
          <a:p>
            <a:pPr algn="l"/>
            <a:r>
              <a:rPr lang="en-TW" sz="1050" b="1" dirty="0">
                <a:solidFill>
                  <a:srgbClr val="0043CE"/>
                </a:solidFill>
                <a:latin typeface="IBM Plex Sans" charset="0"/>
                <a:ea typeface="IBM Plex Sans" charset="0"/>
                <a:cs typeface="IBM Plex Sans" charset="0"/>
              </a:rPr>
              <a:t>中介檔</a:t>
            </a:r>
            <a:r>
              <a:rPr lang="zh-TW" altLang="en-US" sz="1050" b="1" dirty="0">
                <a:solidFill>
                  <a:srgbClr val="0043CE"/>
                </a:solidFill>
                <a:latin typeface="IBM Plex Sans" charset="0"/>
                <a:ea typeface="IBM Plex Sans" charset="0"/>
                <a:cs typeface="IBM Plex Sans" charset="0"/>
              </a:rPr>
              <a:t> </a:t>
            </a:r>
            <a:r>
              <a:rPr lang="en-TW" sz="1050" b="1" dirty="0">
                <a:solidFill>
                  <a:srgbClr val="0043CE"/>
                </a:solidFill>
                <a:latin typeface="IBM Plex Sans" charset="0"/>
                <a:ea typeface="IBM Plex Sans" charset="0"/>
                <a:cs typeface="IBM Plex Sans" charset="0"/>
              </a:rPr>
              <a:t>DataMart</a:t>
            </a:r>
          </a:p>
          <a:p>
            <a:pPr algn="l"/>
            <a:r>
              <a:rPr lang="en-TW" sz="1050" b="1" dirty="0">
                <a:solidFill>
                  <a:srgbClr val="0043CE"/>
                </a:solidFill>
                <a:latin typeface="IBM Plex Sans" charset="0"/>
                <a:ea typeface="IBM Plex Sans" charset="0"/>
                <a:cs typeface="IBM Plex Sans" charset="0"/>
              </a:rPr>
              <a:t>中介檔</a:t>
            </a:r>
            <a:r>
              <a:rPr lang="zh-TW" altLang="en-US" sz="1050" b="1" dirty="0">
                <a:solidFill>
                  <a:srgbClr val="0043CE"/>
                </a:solidFill>
                <a:latin typeface="IBM Plex Sans" charset="0"/>
                <a:ea typeface="IBM Plex Sans" charset="0"/>
                <a:cs typeface="IBM Plex Sans" charset="0"/>
              </a:rPr>
              <a:t> </a:t>
            </a:r>
            <a:r>
              <a:rPr lang="en-TW" altLang="zh-TW" sz="1050" b="1" dirty="0">
                <a:solidFill>
                  <a:srgbClr val="0043CE"/>
                </a:solidFill>
                <a:latin typeface="IBM Plex Sans" charset="0"/>
                <a:ea typeface="IBM Plex Sans" charset="0"/>
                <a:cs typeface="IBM Plex Sans" charset="0"/>
              </a:rPr>
              <a:t>Int</a:t>
            </a:r>
            <a:endParaRPr lang="en-TW" sz="1050" b="1" dirty="0">
              <a:solidFill>
                <a:srgbClr val="0043CE"/>
              </a:solidFill>
              <a:latin typeface="IBM Plex Sans" charset="0"/>
              <a:ea typeface="IBM Plex Sans" charset="0"/>
              <a:cs typeface="IBM Plex Sans" charset="0"/>
            </a:endParaRPr>
          </a:p>
        </p:txBody>
      </p:sp>
    </p:spTree>
    <p:extLst>
      <p:ext uri="{BB962C8B-B14F-4D97-AF65-F5344CB8AC3E}">
        <p14:creationId xmlns:p14="http://schemas.microsoft.com/office/powerpoint/2010/main" val="3607536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0A7C8C-B895-4A36-BA40-E2FD594FF818}"/>
              </a:ext>
            </a:extLst>
          </p:cNvPr>
          <p:cNvSpPr>
            <a:spLocks noGrp="1"/>
          </p:cNvSpPr>
          <p:nvPr>
            <p:ph type="title"/>
          </p:nvPr>
        </p:nvSpPr>
        <p:spPr/>
        <p:txBody>
          <a:bodyPr/>
          <a:lstStyle/>
          <a:p>
            <a:r>
              <a:rPr lang="en-US" altLang="zh-TW" dirty="0"/>
              <a:t>MTD Converter </a:t>
            </a:r>
            <a:endParaRPr lang="zh-TW" altLang="en-US" dirty="0"/>
          </a:p>
        </p:txBody>
      </p:sp>
      <p:sp>
        <p:nvSpPr>
          <p:cNvPr id="3" name="內容版面配置區 2">
            <a:extLst>
              <a:ext uri="{FF2B5EF4-FFF2-40B4-BE49-F238E27FC236}">
                <a16:creationId xmlns:a16="http://schemas.microsoft.com/office/drawing/2014/main" id="{50FF8060-A83B-4A13-9774-BEEB34F494FD}"/>
              </a:ext>
            </a:extLst>
          </p:cNvPr>
          <p:cNvSpPr>
            <a:spLocks noGrp="1"/>
          </p:cNvSpPr>
          <p:nvPr>
            <p:ph type="body" sz="quarter" idx="12"/>
          </p:nvPr>
        </p:nvSpPr>
        <p:spPr>
          <a:xfrm>
            <a:off x="227728" y="1238822"/>
            <a:ext cx="4123876" cy="3252216"/>
          </a:xfrm>
        </p:spPr>
        <p:txBody>
          <a:bodyPr>
            <a:normAutofit fontScale="92500" lnSpcReduction="20000"/>
          </a:bodyPr>
          <a:lstStyle/>
          <a:p>
            <a:r>
              <a:rPr lang="en-US" altLang="zh-TW" sz="1800" dirty="0"/>
              <a:t>Location: </a:t>
            </a:r>
          </a:p>
          <a:p>
            <a:pPr lvl="1"/>
            <a:r>
              <a:rPr lang="en-US" altLang="zh-TW" sz="1500" dirty="0"/>
              <a:t>PROJ_DIR\{Phase}\2000_Standard\</a:t>
            </a:r>
          </a:p>
          <a:p>
            <a:r>
              <a:rPr lang="en-US" altLang="zh-TW" sz="1800" dirty="0"/>
              <a:t>Open </a:t>
            </a:r>
          </a:p>
          <a:p>
            <a:pPr lvl="1"/>
            <a:r>
              <a:rPr lang="en-US" altLang="zh-TW" sz="1500" dirty="0"/>
              <a:t>IECP2-DG-MTD-{Version}.xlsm</a:t>
            </a:r>
          </a:p>
          <a:p>
            <a:r>
              <a:rPr lang="en-US" altLang="zh-TW" sz="1800" dirty="0"/>
              <a:t>Steps</a:t>
            </a:r>
          </a:p>
          <a:p>
            <a:pPr lvl="1"/>
            <a:r>
              <a:rPr lang="en-US" altLang="zh-TW" sz="1500" dirty="0" err="1"/>
              <a:t>FileMerge</a:t>
            </a:r>
            <a:endParaRPr lang="en-US" altLang="zh-TW" sz="1500" dirty="0"/>
          </a:p>
          <a:p>
            <a:pPr lvl="1"/>
            <a:r>
              <a:rPr lang="en-US" altLang="zh-TW" sz="1500" dirty="0"/>
              <a:t>Filter: Task ID</a:t>
            </a:r>
          </a:p>
          <a:p>
            <a:pPr lvl="1"/>
            <a:r>
              <a:rPr lang="en-US" altLang="zh-TW" sz="1500" dirty="0"/>
              <a:t>run SQLG</a:t>
            </a:r>
          </a:p>
          <a:p>
            <a:pPr lvl="1"/>
            <a:r>
              <a:rPr lang="en-US" altLang="zh-TW" sz="1500" dirty="0"/>
              <a:t>verify output in </a:t>
            </a:r>
            <a:r>
              <a:rPr lang="en-US" altLang="zh-TW" sz="1200" dirty="0"/>
              <a:t>C:\temp\dgp</a:t>
            </a:r>
          </a:p>
          <a:p>
            <a:pPr lvl="2"/>
            <a:r>
              <a:rPr lang="en-US" altLang="zh-TW" sz="1200" dirty="0"/>
              <a:t>Notepad++ open DG_IEC_STD_V10_Terms.csv</a:t>
            </a:r>
          </a:p>
          <a:p>
            <a:pPr lvl="1"/>
            <a:endParaRPr lang="zh-TW" altLang="en-US" sz="1500" dirty="0"/>
          </a:p>
        </p:txBody>
      </p:sp>
      <p:sp>
        <p:nvSpPr>
          <p:cNvPr id="4" name="Footer Placeholder 3">
            <a:extLst>
              <a:ext uri="{FF2B5EF4-FFF2-40B4-BE49-F238E27FC236}">
                <a16:creationId xmlns:a16="http://schemas.microsoft.com/office/drawing/2014/main" id="{52CA3212-3FCA-EA6F-7F41-C653F2FE4140}"/>
              </a:ext>
            </a:extLst>
          </p:cNvPr>
          <p:cNvSpPr>
            <a:spLocks noGrp="1"/>
          </p:cNvSpPr>
          <p:nvPr>
            <p:ph type="ftr" sz="quarter" idx="10"/>
          </p:nvPr>
        </p:nvSpPr>
        <p:spPr/>
        <p:txBody>
          <a:bodyPr/>
          <a:lstStyle/>
          <a:p>
            <a:pPr marL="0" marR="0" lvl="0" indent="0" algn="l" defTabSz="685992"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565151"/>
                </a:solidFill>
                <a:effectLst/>
                <a:uLnTx/>
                <a:uFillTx/>
                <a:latin typeface="IBM Plex Sans" panose="020B0503050203000203" pitchFamily="34" charset="0"/>
                <a:ea typeface="+mn-ea"/>
                <a:cs typeface="+mn-cs"/>
              </a:rPr>
              <a:t>IBM Consulting / © 2023 IBM Corporation</a:t>
            </a:r>
          </a:p>
        </p:txBody>
      </p:sp>
      <p:sp>
        <p:nvSpPr>
          <p:cNvPr id="5" name="Slide Number Placeholder 4">
            <a:extLst>
              <a:ext uri="{FF2B5EF4-FFF2-40B4-BE49-F238E27FC236}">
                <a16:creationId xmlns:a16="http://schemas.microsoft.com/office/drawing/2014/main" id="{F6C3BF86-39E0-537E-14E2-ACD76F87E881}"/>
              </a:ext>
            </a:extLst>
          </p:cNvPr>
          <p:cNvSpPr>
            <a:spLocks noGrp="1"/>
          </p:cNvSpPr>
          <p:nvPr>
            <p:ph type="sldNum" sz="quarter" idx="11"/>
          </p:nvPr>
        </p:nvSpPr>
        <p:spPr/>
        <p:txBody>
          <a:bodyPr/>
          <a:lstStyle/>
          <a:p>
            <a:pPr marL="0" marR="0" lvl="0" indent="0" algn="r" defTabSz="685983" rtl="0" eaLnBrk="1" fontAlgn="auto" latinLnBrk="0" hangingPunct="1">
              <a:lnSpc>
                <a:spcPct val="100000"/>
              </a:lnSpc>
              <a:spcBef>
                <a:spcPts val="0"/>
              </a:spcBef>
              <a:spcAft>
                <a:spcPts val="0"/>
              </a:spcAft>
              <a:buClrTx/>
              <a:buSzTx/>
              <a:buFontTx/>
              <a:buNone/>
              <a:tabLst/>
              <a:defRPr/>
            </a:pPr>
            <a:fld id="{6948ABB2-9DBA-4BF8-9EFA-2EFE4CE40722}" type="slidenum">
              <a:rPr kumimoji="0" lang="en-US" sz="600" b="0" i="0" u="none" strike="noStrike" kern="1200" cap="none" spc="0" normalizeH="0" baseline="0" noProof="0" smtClean="0">
                <a:ln>
                  <a:noFill/>
                </a:ln>
                <a:solidFill>
                  <a:srgbClr val="565151"/>
                </a:solidFill>
                <a:effectLst/>
                <a:uLnTx/>
                <a:uFillTx/>
                <a:latin typeface="IBM Plex Sans" panose="020B0503050203000203" pitchFamily="34" charset="0"/>
                <a:ea typeface="+mn-ea"/>
                <a:cs typeface="+mn-cs"/>
              </a:rPr>
              <a:pPr marL="0" marR="0" lvl="0" indent="0" algn="r" defTabSz="685983" rtl="0" eaLnBrk="1" fontAlgn="auto" latinLnBrk="0" hangingPunct="1">
                <a:lnSpc>
                  <a:spcPct val="100000"/>
                </a:lnSpc>
                <a:spcBef>
                  <a:spcPts val="0"/>
                </a:spcBef>
                <a:spcAft>
                  <a:spcPts val="0"/>
                </a:spcAft>
                <a:buClrTx/>
                <a:buSzTx/>
                <a:buFontTx/>
                <a:buNone/>
                <a:tabLst/>
                <a:defRPr/>
              </a:pPr>
              <a:t>12</a:t>
            </a:fld>
            <a:endParaRPr kumimoji="0" lang="en-US" sz="600" b="0" i="0" u="none" strike="noStrike" kern="1200" cap="none" spc="0" normalizeH="0" baseline="0" noProof="0">
              <a:ln>
                <a:noFill/>
              </a:ln>
              <a:solidFill>
                <a:srgbClr val="565151"/>
              </a:solidFill>
              <a:effectLst/>
              <a:uLnTx/>
              <a:uFillTx/>
              <a:latin typeface="IBM Plex Sans" panose="020B0503050203000203" pitchFamily="34" charset="0"/>
              <a:ea typeface="+mn-ea"/>
              <a:cs typeface="+mn-cs"/>
            </a:endParaRPr>
          </a:p>
        </p:txBody>
      </p:sp>
      <p:pic>
        <p:nvPicPr>
          <p:cNvPr id="6" name="內容版面配置區 5">
            <a:extLst>
              <a:ext uri="{FF2B5EF4-FFF2-40B4-BE49-F238E27FC236}">
                <a16:creationId xmlns:a16="http://schemas.microsoft.com/office/drawing/2014/main" id="{94C86550-8F14-49BF-B30E-19A10169016A}"/>
              </a:ext>
            </a:extLst>
          </p:cNvPr>
          <p:cNvPicPr>
            <a:picLocks noGrp="1" noChangeAspect="1"/>
          </p:cNvPicPr>
          <p:nvPr>
            <p:ph sz="half" idx="4294967295"/>
          </p:nvPr>
        </p:nvPicPr>
        <p:blipFill rotWithShape="1">
          <a:blip r:embed="rId2"/>
          <a:srcRect r="47317" b="21095"/>
          <a:stretch/>
        </p:blipFill>
        <p:spPr>
          <a:xfrm>
            <a:off x="3881123" y="1597564"/>
            <a:ext cx="4964112" cy="2830513"/>
          </a:xfrm>
        </p:spPr>
      </p:pic>
      <p:sp>
        <p:nvSpPr>
          <p:cNvPr id="7" name="矩形 6">
            <a:extLst>
              <a:ext uri="{FF2B5EF4-FFF2-40B4-BE49-F238E27FC236}">
                <a16:creationId xmlns:a16="http://schemas.microsoft.com/office/drawing/2014/main" id="{9B52DAB6-AE42-4611-B78A-03716BE1BB39}"/>
              </a:ext>
            </a:extLst>
          </p:cNvPr>
          <p:cNvSpPr/>
          <p:nvPr/>
        </p:nvSpPr>
        <p:spPr>
          <a:xfrm>
            <a:off x="3880865" y="3064427"/>
            <a:ext cx="2922448" cy="1360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8" name="七邊形 7">
            <a:extLst>
              <a:ext uri="{FF2B5EF4-FFF2-40B4-BE49-F238E27FC236}">
                <a16:creationId xmlns:a16="http://schemas.microsoft.com/office/drawing/2014/main" id="{7F530EF7-0C18-484A-A26A-97BAF574D734}"/>
              </a:ext>
            </a:extLst>
          </p:cNvPr>
          <p:cNvSpPr/>
          <p:nvPr/>
        </p:nvSpPr>
        <p:spPr>
          <a:xfrm>
            <a:off x="6807001" y="2957966"/>
            <a:ext cx="272845" cy="272845"/>
          </a:xfrm>
          <a:prstGeom prst="hept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TW" sz="135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rPr>
              <a:t>2</a:t>
            </a:r>
            <a:endParaRPr kumimoji="0" lang="zh-TW" altLang="en-US" sz="135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endParaRPr>
          </a:p>
        </p:txBody>
      </p:sp>
      <p:sp>
        <p:nvSpPr>
          <p:cNvPr id="9" name="七邊形 8">
            <a:extLst>
              <a:ext uri="{FF2B5EF4-FFF2-40B4-BE49-F238E27FC236}">
                <a16:creationId xmlns:a16="http://schemas.microsoft.com/office/drawing/2014/main" id="{C9381E7D-F11D-449F-AAAC-D84708837BC9}"/>
              </a:ext>
            </a:extLst>
          </p:cNvPr>
          <p:cNvSpPr/>
          <p:nvPr/>
        </p:nvSpPr>
        <p:spPr>
          <a:xfrm>
            <a:off x="4701669" y="1288152"/>
            <a:ext cx="272845" cy="272845"/>
          </a:xfrm>
          <a:prstGeom prst="hept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TW" sz="135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rPr>
              <a:t>1</a:t>
            </a:r>
            <a:endParaRPr kumimoji="0" lang="zh-TW" altLang="en-US" sz="135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endParaRPr>
          </a:p>
        </p:txBody>
      </p:sp>
      <p:sp>
        <p:nvSpPr>
          <p:cNvPr id="10" name="七邊形 9">
            <a:extLst>
              <a:ext uri="{FF2B5EF4-FFF2-40B4-BE49-F238E27FC236}">
                <a16:creationId xmlns:a16="http://schemas.microsoft.com/office/drawing/2014/main" id="{0F42290C-F9ED-434C-979E-A46821033585}"/>
              </a:ext>
            </a:extLst>
          </p:cNvPr>
          <p:cNvSpPr/>
          <p:nvPr/>
        </p:nvSpPr>
        <p:spPr>
          <a:xfrm>
            <a:off x="5160712" y="1306052"/>
            <a:ext cx="272845" cy="272845"/>
          </a:xfrm>
          <a:prstGeom prst="hept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TW" sz="135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rPr>
              <a:t>3</a:t>
            </a:r>
            <a:endParaRPr kumimoji="0" lang="zh-TW" altLang="en-US" sz="135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endParaRPr>
          </a:p>
        </p:txBody>
      </p:sp>
      <p:sp>
        <p:nvSpPr>
          <p:cNvPr id="11" name="矩形 10">
            <a:extLst>
              <a:ext uri="{FF2B5EF4-FFF2-40B4-BE49-F238E27FC236}">
                <a16:creationId xmlns:a16="http://schemas.microsoft.com/office/drawing/2014/main" id="{EC966E89-3715-4C7A-AA15-85791244F8E6}"/>
              </a:ext>
            </a:extLst>
          </p:cNvPr>
          <p:cNvSpPr/>
          <p:nvPr/>
        </p:nvSpPr>
        <p:spPr>
          <a:xfrm>
            <a:off x="4701669" y="1629989"/>
            <a:ext cx="272845" cy="2217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2" name="矩形 11">
            <a:extLst>
              <a:ext uri="{FF2B5EF4-FFF2-40B4-BE49-F238E27FC236}">
                <a16:creationId xmlns:a16="http://schemas.microsoft.com/office/drawing/2014/main" id="{61A30093-18BD-4A7C-9F41-77F73EF6E712}"/>
              </a:ext>
            </a:extLst>
          </p:cNvPr>
          <p:cNvSpPr/>
          <p:nvPr/>
        </p:nvSpPr>
        <p:spPr>
          <a:xfrm>
            <a:off x="5160712" y="1629988"/>
            <a:ext cx="272845" cy="2217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650911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0F83E-6F87-134C-8910-1518BC27DC18}"/>
              </a:ext>
            </a:extLst>
          </p:cNvPr>
          <p:cNvSpPr>
            <a:spLocks noGrp="1"/>
          </p:cNvSpPr>
          <p:nvPr>
            <p:ph type="title"/>
          </p:nvPr>
        </p:nvSpPr>
        <p:spPr>
          <a:xfrm>
            <a:off x="210311" y="192024"/>
            <a:ext cx="8705021" cy="804672"/>
          </a:xfrm>
        </p:spPr>
        <p:txBody>
          <a:bodyPr/>
          <a:lstStyle/>
          <a:p>
            <a:r>
              <a:rPr lang="zh-TW" altLang="en-US" b="1" dirty="0"/>
              <a:t>資料規格書</a:t>
            </a:r>
          </a:p>
        </p:txBody>
      </p:sp>
      <p:sp>
        <p:nvSpPr>
          <p:cNvPr id="5" name="Footer Placeholder 4">
            <a:extLst>
              <a:ext uri="{FF2B5EF4-FFF2-40B4-BE49-F238E27FC236}">
                <a16:creationId xmlns:a16="http://schemas.microsoft.com/office/drawing/2014/main" id="{B028BACE-DF88-FB41-AAD5-B46CFB90DD2E}"/>
              </a:ext>
            </a:extLst>
          </p:cNvPr>
          <p:cNvSpPr>
            <a:spLocks noGrp="1"/>
          </p:cNvSpPr>
          <p:nvPr>
            <p:ph type="ftr" sz="quarter" idx="10"/>
          </p:nvPr>
        </p:nvSpPr>
        <p:spPr>
          <a:xfrm>
            <a:off x="228666" y="4800600"/>
            <a:ext cx="4114735" cy="166687"/>
          </a:xfrm>
        </p:spPr>
        <p:txBody>
          <a:bodyPr/>
          <a:lstStyle/>
          <a:p>
            <a:pPr marL="0" marR="0" lvl="0" indent="0" algn="l" defTabSz="685992"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565151"/>
                </a:solidFill>
                <a:effectLst/>
                <a:uLnTx/>
                <a:uFillTx/>
                <a:latin typeface="IBM Plex Sans" panose="020B0503050203000203" pitchFamily="34" charset="0"/>
                <a:ea typeface="+mn-ea"/>
                <a:cs typeface="+mn-cs"/>
              </a:rPr>
              <a:t>IBM Consulting / © 2023 IBM Corporation</a:t>
            </a:r>
            <a:endParaRPr kumimoji="0" lang="en-US" sz="600" b="0" i="0" u="none" strike="noStrike" kern="1200" cap="none" spc="0" normalizeH="0" baseline="0" noProof="0" dirty="0">
              <a:ln>
                <a:noFill/>
              </a:ln>
              <a:solidFill>
                <a:srgbClr val="565151"/>
              </a:solidFill>
              <a:effectLst/>
              <a:uLnTx/>
              <a:uFillTx/>
              <a:latin typeface="IBM Plex Sans" panose="020B0503050203000203" pitchFamily="34" charset="0"/>
              <a:ea typeface="+mn-ea"/>
              <a:cs typeface="+mn-cs"/>
            </a:endParaRPr>
          </a:p>
        </p:txBody>
      </p:sp>
      <p:sp>
        <p:nvSpPr>
          <p:cNvPr id="6" name="Slide Number Placeholder 5">
            <a:extLst>
              <a:ext uri="{FF2B5EF4-FFF2-40B4-BE49-F238E27FC236}">
                <a16:creationId xmlns:a16="http://schemas.microsoft.com/office/drawing/2014/main" id="{258F718F-DEDC-F34C-BA86-B9D868145C6B}"/>
              </a:ext>
            </a:extLst>
          </p:cNvPr>
          <p:cNvSpPr>
            <a:spLocks noGrp="1"/>
          </p:cNvSpPr>
          <p:nvPr>
            <p:ph type="sldNum" sz="quarter" idx="11"/>
          </p:nvPr>
        </p:nvSpPr>
        <p:spPr>
          <a:xfrm>
            <a:off x="7086601" y="4800600"/>
            <a:ext cx="1828732" cy="166687"/>
          </a:xfrm>
        </p:spPr>
        <p:txBody>
          <a:bodyPr/>
          <a:lstStyle/>
          <a:p>
            <a:pPr marL="0" marR="0" lvl="0" indent="0" algn="r" defTabSz="685983" rtl="0" eaLnBrk="1" fontAlgn="auto" latinLnBrk="0" hangingPunct="1">
              <a:lnSpc>
                <a:spcPct val="100000"/>
              </a:lnSpc>
              <a:spcBef>
                <a:spcPts val="0"/>
              </a:spcBef>
              <a:spcAft>
                <a:spcPts val="0"/>
              </a:spcAft>
              <a:buClrTx/>
              <a:buSzTx/>
              <a:buFontTx/>
              <a:buNone/>
              <a:tabLst/>
              <a:defRPr/>
            </a:pPr>
            <a:fld id="{59395FB3-9C97-154F-86B2-7E381B951268}" type="slidenum">
              <a:rPr kumimoji="0" lang="en-US" sz="600" b="0" i="0" u="none" strike="noStrike" kern="1200" cap="none" spc="0" normalizeH="0" baseline="0" noProof="0" smtClean="0">
                <a:ln>
                  <a:noFill/>
                </a:ln>
                <a:solidFill>
                  <a:srgbClr val="565151"/>
                </a:solidFill>
                <a:effectLst/>
                <a:uLnTx/>
                <a:uFillTx/>
                <a:latin typeface="IBM Plex Sans" panose="020B0503050203000203" pitchFamily="34" charset="0"/>
                <a:ea typeface="+mn-ea"/>
                <a:cs typeface="+mn-cs"/>
              </a:rPr>
              <a:pPr marL="0" marR="0" lvl="0" indent="0" algn="r" defTabSz="685983" rtl="0" eaLnBrk="1" fontAlgn="auto" latinLnBrk="0" hangingPunct="1">
                <a:lnSpc>
                  <a:spcPct val="100000"/>
                </a:lnSpc>
                <a:spcBef>
                  <a:spcPts val="0"/>
                </a:spcBef>
                <a:spcAft>
                  <a:spcPts val="0"/>
                </a:spcAft>
                <a:buClrTx/>
                <a:buSzTx/>
                <a:buFontTx/>
                <a:buNone/>
                <a:tabLst/>
                <a:defRPr/>
              </a:pPr>
              <a:t>13</a:t>
            </a:fld>
            <a:endParaRPr kumimoji="0" lang="en-US" sz="600" b="0" i="0" u="none" strike="noStrike" kern="1200" cap="none" spc="0" normalizeH="0" baseline="0" noProof="0" dirty="0">
              <a:ln>
                <a:noFill/>
              </a:ln>
              <a:solidFill>
                <a:srgbClr val="565151"/>
              </a:solidFill>
              <a:effectLst/>
              <a:uLnTx/>
              <a:uFillTx/>
              <a:latin typeface="IBM Plex Sans" panose="020B0503050203000203" pitchFamily="34" charset="0"/>
              <a:ea typeface="+mn-ea"/>
              <a:cs typeface="+mn-cs"/>
            </a:endParaRPr>
          </a:p>
        </p:txBody>
      </p:sp>
      <p:sp>
        <p:nvSpPr>
          <p:cNvPr id="4" name="TextBox 3">
            <a:extLst>
              <a:ext uri="{FF2B5EF4-FFF2-40B4-BE49-F238E27FC236}">
                <a16:creationId xmlns:a16="http://schemas.microsoft.com/office/drawing/2014/main" id="{4522F4DA-FB3A-0C18-A343-2B04DD7208AC}"/>
              </a:ext>
            </a:extLst>
          </p:cNvPr>
          <p:cNvSpPr txBox="1"/>
          <p:nvPr/>
        </p:nvSpPr>
        <p:spPr>
          <a:xfrm>
            <a:off x="1648436" y="4622086"/>
            <a:ext cx="7092892" cy="523220"/>
          </a:xfrm>
          <a:prstGeom prst="rect">
            <a:avLst/>
          </a:prstGeom>
          <a:noFill/>
        </p:spPr>
        <p:txBody>
          <a:bodyPr wrap="square">
            <a:spAutoFit/>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TW" sz="1000" b="0" i="0" u="none" strike="noStrike" kern="1200" cap="none" spc="0" normalizeH="0" baseline="0" noProof="0" dirty="0">
                <a:ln>
                  <a:noFill/>
                </a:ln>
                <a:solidFill>
                  <a:srgbClr val="565151"/>
                </a:solidFill>
                <a:effectLst/>
                <a:uLnTx/>
                <a:uFillTx/>
                <a:latin typeface="IBM Plex Sans Regular"/>
                <a:ea typeface="+mn-ea"/>
                <a:cs typeface="+mn-cs"/>
              </a:rPr>
              <a:t>Box/DataArchitect/20_DG/0100_Template/DG/[Template] DG-MTD-v4.7.xlsm</a:t>
            </a:r>
            <a:r>
              <a:rPr kumimoji="0" lang="zh-TW" altLang="en-US" sz="1000" b="0" i="0" u="none" strike="noStrike" kern="1200" cap="none" spc="0" normalizeH="0" baseline="0" noProof="0" dirty="0">
                <a:ln>
                  <a:noFill/>
                </a:ln>
                <a:solidFill>
                  <a:srgbClr val="565151"/>
                </a:solidFill>
                <a:effectLst/>
                <a:uLnTx/>
                <a:uFillTx/>
                <a:latin typeface="IBM Plex Sans Regular"/>
                <a:ea typeface="+mn-ea"/>
                <a:cs typeface="+mn-cs"/>
              </a:rPr>
              <a:t> </a:t>
            </a:r>
            <a:r>
              <a:rPr kumimoji="0" lang="en-US" altLang="zh-TW" sz="1000" b="0" i="0" u="none" strike="noStrike" kern="1200" cap="none" spc="0" normalizeH="0" baseline="0" noProof="0" dirty="0">
                <a:ln>
                  <a:noFill/>
                </a:ln>
                <a:solidFill>
                  <a:srgbClr val="565151"/>
                </a:solidFill>
                <a:effectLst/>
                <a:uLnTx/>
                <a:uFillTx/>
                <a:latin typeface="IBM Plex Sans Regular"/>
                <a:ea typeface="+mn-ea"/>
                <a:cs typeface="+mn-cs"/>
              </a:rPr>
              <a:t>&gt; Column mapping </a:t>
            </a:r>
            <a:r>
              <a:rPr kumimoji="0" lang="zh-TW" altLang="en-US" sz="1000" b="0" i="0" u="none" strike="noStrike" kern="1200" cap="none" spc="0" normalizeH="0" baseline="0" noProof="0" dirty="0">
                <a:ln>
                  <a:noFill/>
                </a:ln>
                <a:solidFill>
                  <a:srgbClr val="565151"/>
                </a:solidFill>
                <a:effectLst/>
                <a:uLnTx/>
                <a:uFillTx/>
                <a:latin typeface="IBM Plex Sans Regular"/>
                <a:ea typeface="+mn-ea"/>
                <a:cs typeface="+mn-cs"/>
              </a:rPr>
              <a:t>頁籤</a:t>
            </a:r>
            <a:endParaRPr kumimoji="0" lang="en-US" altLang="zh-TW" sz="1000" b="0" i="0" u="none" strike="noStrike" kern="1200" cap="none" spc="0" normalizeH="0" baseline="0" noProof="0" dirty="0">
              <a:ln>
                <a:noFill/>
              </a:ln>
              <a:solidFill>
                <a:srgbClr val="565151"/>
              </a:solidFill>
              <a:effectLst/>
              <a:uLnTx/>
              <a:uFillTx/>
              <a:latin typeface="IBM Plex Sans Regular"/>
              <a:ea typeface="+mn-ea"/>
              <a:cs typeface="+mn-cs"/>
            </a:endParaRPr>
          </a:p>
          <a:p>
            <a:pPr marL="0" marR="0" lvl="0" indent="0" algn="l" defTabSz="685983" rtl="0" eaLnBrk="1" fontAlgn="auto" latinLnBrk="0" hangingPunct="1">
              <a:lnSpc>
                <a:spcPct val="100000"/>
              </a:lnSpc>
              <a:spcBef>
                <a:spcPts val="0"/>
              </a:spcBef>
              <a:spcAft>
                <a:spcPts val="0"/>
              </a:spcAft>
              <a:buClrTx/>
              <a:buSzTx/>
              <a:buFontTx/>
              <a:buNone/>
              <a:tabLst/>
              <a:defRPr/>
            </a:pPr>
            <a:r>
              <a:rPr kumimoji="0" lang="en-TW" sz="900" b="0" i="0" u="none" strike="noStrike" kern="1200" cap="none" spc="0" normalizeH="0" baseline="0" noProof="0" dirty="0">
                <a:ln>
                  <a:noFill/>
                </a:ln>
                <a:solidFill>
                  <a:srgbClr val="565151"/>
                </a:solidFill>
                <a:effectLst/>
                <a:uLnTx/>
                <a:uFillTx/>
                <a:latin typeface="IBM Plex Sans Regular"/>
                <a:ea typeface="+mn-ea"/>
                <a:cs typeface="+mn-cs"/>
              </a:rPr>
              <a:t>*標準編號、負責領域、層級、英文名稱、業務規則、項目類型、資料安全分級、資料型別、代碼編碼規則、</a:t>
            </a:r>
            <a:r>
              <a:rPr kumimoji="0" lang="zh-TW" altLang="en-US" sz="900" b="0" i="0" u="none" strike="noStrike" kern="1200" cap="none" spc="0" normalizeH="0" baseline="0" noProof="0" dirty="0">
                <a:ln>
                  <a:noFill/>
                </a:ln>
                <a:solidFill>
                  <a:srgbClr val="565151"/>
                </a:solidFill>
                <a:effectLst/>
                <a:uLnTx/>
                <a:uFillTx/>
                <a:latin typeface="IBM Plex Sans Regular"/>
                <a:ea typeface="+mn-ea"/>
                <a:cs typeface="+mn-cs"/>
              </a:rPr>
              <a:t>權威系統、資料來源、來源對應規則、特殊取值規則 為治理平台上自訂</a:t>
            </a:r>
            <a:r>
              <a:rPr kumimoji="0" lang="en-US" altLang="zh-TW" sz="900" b="0" i="0" u="none" strike="noStrike" kern="1200" cap="none" spc="0" normalizeH="0" baseline="0" noProof="0" dirty="0">
                <a:ln>
                  <a:noFill/>
                </a:ln>
                <a:solidFill>
                  <a:srgbClr val="565151"/>
                </a:solidFill>
                <a:effectLst/>
                <a:uLnTx/>
                <a:uFillTx/>
                <a:latin typeface="IBM Plex Sans Regular"/>
                <a:ea typeface="+mn-ea"/>
                <a:cs typeface="+mn-cs"/>
              </a:rPr>
              <a:t>(</a:t>
            </a:r>
            <a:r>
              <a:rPr kumimoji="0" lang="zh-TW" altLang="en-US" sz="900" b="0" i="0" u="none" strike="noStrike" kern="1200" cap="none" spc="0" normalizeH="0" baseline="0" noProof="0" dirty="0">
                <a:ln>
                  <a:noFill/>
                </a:ln>
                <a:solidFill>
                  <a:srgbClr val="565151"/>
                </a:solidFill>
                <a:effectLst/>
                <a:uLnTx/>
                <a:uFillTx/>
                <a:latin typeface="IBM Plex Sans Regular"/>
                <a:ea typeface="+mn-ea"/>
                <a:cs typeface="+mn-cs"/>
              </a:rPr>
              <a:t>衍伸</a:t>
            </a:r>
            <a:r>
              <a:rPr kumimoji="0" lang="en-US" altLang="zh-TW" sz="900" b="0" i="0" u="none" strike="noStrike" kern="1200" cap="none" spc="0" normalizeH="0" baseline="0" noProof="0" dirty="0">
                <a:ln>
                  <a:noFill/>
                </a:ln>
                <a:solidFill>
                  <a:srgbClr val="565151"/>
                </a:solidFill>
                <a:effectLst/>
                <a:uLnTx/>
                <a:uFillTx/>
                <a:latin typeface="IBM Plex Sans Regular"/>
                <a:ea typeface="+mn-ea"/>
                <a:cs typeface="+mn-cs"/>
              </a:rPr>
              <a:t>)</a:t>
            </a:r>
            <a:r>
              <a:rPr kumimoji="0" lang="zh-TW" altLang="en-US" sz="900" b="0" i="0" u="none" strike="noStrike" kern="1200" cap="none" spc="0" normalizeH="0" baseline="0" noProof="0" dirty="0">
                <a:ln>
                  <a:noFill/>
                </a:ln>
                <a:solidFill>
                  <a:srgbClr val="565151"/>
                </a:solidFill>
                <a:effectLst/>
                <a:uLnTx/>
                <a:uFillTx/>
                <a:latin typeface="IBM Plex Sans Regular"/>
                <a:ea typeface="+mn-ea"/>
                <a:cs typeface="+mn-cs"/>
              </a:rPr>
              <a:t>欄位 </a:t>
            </a:r>
            <a:r>
              <a:rPr kumimoji="0" lang="en-US" altLang="zh-TW" sz="900" b="0" i="0" u="none" strike="noStrike" kern="1200" cap="none" spc="0" normalizeH="0" baseline="0" noProof="0" dirty="0">
                <a:ln>
                  <a:noFill/>
                </a:ln>
                <a:solidFill>
                  <a:srgbClr val="565151"/>
                </a:solidFill>
                <a:effectLst/>
                <a:uLnTx/>
                <a:uFillTx/>
                <a:latin typeface="IBM Plex Sans Regular"/>
                <a:ea typeface="+mn-ea"/>
                <a:cs typeface="+mn-cs"/>
              </a:rPr>
              <a:t>by DTT</a:t>
            </a:r>
            <a:r>
              <a:rPr kumimoji="0" lang="zh-TW" altLang="en-US" sz="900" b="0" i="0" u="none" strike="noStrike" kern="1200" cap="none" spc="0" normalizeH="0" baseline="0" noProof="0" dirty="0">
                <a:ln>
                  <a:noFill/>
                </a:ln>
                <a:solidFill>
                  <a:srgbClr val="565151"/>
                </a:solidFill>
                <a:effectLst/>
                <a:uLnTx/>
                <a:uFillTx/>
                <a:latin typeface="IBM Plex Sans Regular"/>
                <a:ea typeface="+mn-ea"/>
                <a:cs typeface="+mn-cs"/>
              </a:rPr>
              <a:t>，非治理平台本身預設欄位，且依治理平台不同預設欄位也不同</a:t>
            </a:r>
            <a:endParaRPr kumimoji="0" lang="en-TW" sz="900" b="0" i="0" u="none" strike="noStrike" kern="1200" cap="none" spc="0" normalizeH="0" baseline="0" noProof="0" dirty="0">
              <a:ln>
                <a:noFill/>
              </a:ln>
              <a:solidFill>
                <a:srgbClr val="565151"/>
              </a:solidFill>
              <a:effectLst/>
              <a:uLnTx/>
              <a:uFillTx/>
              <a:latin typeface="IBM Plex Sans Regular"/>
              <a:ea typeface="+mn-ea"/>
              <a:cs typeface="+mn-cs"/>
            </a:endParaRPr>
          </a:p>
        </p:txBody>
      </p:sp>
      <p:graphicFrame>
        <p:nvGraphicFramePr>
          <p:cNvPr id="7" name="Table 6">
            <a:extLst>
              <a:ext uri="{FF2B5EF4-FFF2-40B4-BE49-F238E27FC236}">
                <a16:creationId xmlns:a16="http://schemas.microsoft.com/office/drawing/2014/main" id="{32677F65-DAC8-DE58-02D3-1FCFAEA81022}"/>
              </a:ext>
            </a:extLst>
          </p:cNvPr>
          <p:cNvGraphicFramePr>
            <a:graphicFrameLocks noGrp="1"/>
          </p:cNvGraphicFramePr>
          <p:nvPr/>
        </p:nvGraphicFramePr>
        <p:xfrm>
          <a:off x="582019" y="672416"/>
          <a:ext cx="3973720" cy="3901440"/>
        </p:xfrm>
        <a:graphic>
          <a:graphicData uri="http://schemas.openxmlformats.org/drawingml/2006/table">
            <a:tbl>
              <a:tblPr/>
              <a:tblGrid>
                <a:gridCol w="993430">
                  <a:extLst>
                    <a:ext uri="{9D8B030D-6E8A-4147-A177-3AD203B41FA5}">
                      <a16:colId xmlns:a16="http://schemas.microsoft.com/office/drawing/2014/main" val="4099187348"/>
                    </a:ext>
                  </a:extLst>
                </a:gridCol>
                <a:gridCol w="993430">
                  <a:extLst>
                    <a:ext uri="{9D8B030D-6E8A-4147-A177-3AD203B41FA5}">
                      <a16:colId xmlns:a16="http://schemas.microsoft.com/office/drawing/2014/main" val="4028365460"/>
                    </a:ext>
                  </a:extLst>
                </a:gridCol>
                <a:gridCol w="1088721">
                  <a:extLst>
                    <a:ext uri="{9D8B030D-6E8A-4147-A177-3AD203B41FA5}">
                      <a16:colId xmlns:a16="http://schemas.microsoft.com/office/drawing/2014/main" val="2949650133"/>
                    </a:ext>
                  </a:extLst>
                </a:gridCol>
                <a:gridCol w="898139">
                  <a:extLst>
                    <a:ext uri="{9D8B030D-6E8A-4147-A177-3AD203B41FA5}">
                      <a16:colId xmlns:a16="http://schemas.microsoft.com/office/drawing/2014/main" val="3524074649"/>
                    </a:ext>
                  </a:extLst>
                </a:gridCol>
              </a:tblGrid>
              <a:tr h="0">
                <a:tc>
                  <a:txBody>
                    <a:bodyPr/>
                    <a:lstStyle/>
                    <a:p>
                      <a:pPr algn="l" fontAlgn="t"/>
                      <a:endParaRPr lang="zh-TW" altLang="en-US" sz="1000" b="1" i="0" u="none" strike="noStrike" dirty="0">
                        <a:solidFill>
                          <a:schemeClr val="tx1"/>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bg1"/>
                    </a:solidFill>
                  </a:tcPr>
                </a:tc>
                <a:tc rowSpan="2">
                  <a:txBody>
                    <a:bodyPr/>
                    <a:lstStyle/>
                    <a:p>
                      <a:pPr algn="ctr" fontAlgn="t"/>
                      <a:r>
                        <a:rPr lang="zh-TW" altLang="en-US" sz="1000" b="1" i="0" u="none" strike="noStrike" dirty="0">
                          <a:solidFill>
                            <a:schemeClr val="tx1"/>
                          </a:solidFill>
                          <a:effectLst/>
                          <a:latin typeface="微軟正黑體" panose="020B0604030504040204" pitchFamily="34" charset="-120"/>
                          <a:ea typeface="微軟正黑體" panose="020B0604030504040204" pitchFamily="34" charset="-120"/>
                        </a:rPr>
                        <a:t>樣板標準欄位</a:t>
                      </a:r>
                    </a:p>
                  </a:txBody>
                  <a:tcPr marL="45720" marR="45720" anchor="ctr">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bg1"/>
                    </a:solidFill>
                  </a:tcPr>
                </a:tc>
                <a:tc>
                  <a:txBody>
                    <a:bodyPr/>
                    <a:lstStyle/>
                    <a:p>
                      <a:pPr algn="ctr" fontAlgn="t"/>
                      <a:r>
                        <a:rPr lang="en-US" altLang="zh-TW" sz="1000" b="1" i="0" u="none" strike="noStrike" dirty="0">
                          <a:solidFill>
                            <a:schemeClr val="tx1"/>
                          </a:solidFill>
                          <a:effectLst/>
                          <a:latin typeface="微軟正黑體" panose="020B0604030504040204" pitchFamily="34" charset="-120"/>
                          <a:ea typeface="微軟正黑體" panose="020B0604030504040204" pitchFamily="34" charset="-120"/>
                        </a:rPr>
                        <a:t>*</a:t>
                      </a:r>
                      <a:r>
                        <a:rPr lang="zh-TW" altLang="en-US" sz="1000" b="1" i="0" u="none" strike="noStrike" dirty="0">
                          <a:solidFill>
                            <a:schemeClr val="tx1"/>
                          </a:solidFill>
                          <a:effectLst/>
                          <a:latin typeface="微軟正黑體" panose="020B0604030504040204" pitchFamily="34" charset="-120"/>
                          <a:ea typeface="微軟正黑體" panose="020B0604030504040204" pitchFamily="34" charset="-120"/>
                        </a:rPr>
                        <a:t>治理平台使用</a:t>
                      </a:r>
                      <a:r>
                        <a:rPr lang="en-US" altLang="zh-TW" sz="1000" b="1" i="0" u="none" strike="noStrike" dirty="0">
                          <a:solidFill>
                            <a:schemeClr val="tx1"/>
                          </a:solidFill>
                          <a:effectLst/>
                          <a:latin typeface="微軟正黑體" panose="020B0604030504040204" pitchFamily="34" charset="-120"/>
                          <a:ea typeface="微軟正黑體" panose="020B0604030504040204" pitchFamily="34" charset="-120"/>
                        </a:rPr>
                        <a:t> V</a:t>
                      </a:r>
                      <a:endParaRPr lang="zh-TW" altLang="en-US" sz="1000" b="1" i="0" u="none" strike="noStrike" dirty="0">
                        <a:solidFill>
                          <a:schemeClr val="tx1"/>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bg1"/>
                    </a:solidFill>
                  </a:tcPr>
                </a:tc>
                <a:tc>
                  <a:txBody>
                    <a:bodyPr/>
                    <a:lstStyle/>
                    <a:p>
                      <a:pPr algn="ctr" fontAlgn="t"/>
                      <a:r>
                        <a:rPr lang="zh-TW" altLang="en-US" sz="1000" b="1" i="0" u="none" strike="noStrike" dirty="0">
                          <a:solidFill>
                            <a:schemeClr val="tx1"/>
                          </a:solidFill>
                          <a:effectLst/>
                          <a:latin typeface="微軟正黑體" panose="020B0604030504040204" pitchFamily="34" charset="-120"/>
                          <a:ea typeface="微軟正黑體" panose="020B0604030504040204" pitchFamily="34" charset="-120"/>
                        </a:rPr>
                        <a:t>必填</a:t>
                      </a:r>
                      <a:r>
                        <a:rPr lang="en-US" altLang="zh-TW" sz="1000" b="1" i="0" u="none" strike="noStrike" dirty="0">
                          <a:solidFill>
                            <a:schemeClr val="tx1"/>
                          </a:solidFill>
                          <a:effectLst/>
                          <a:latin typeface="微軟正黑體" panose="020B0604030504040204" pitchFamily="34" charset="-120"/>
                          <a:ea typeface="微軟正黑體" panose="020B0604030504040204" pitchFamily="34" charset="-120"/>
                        </a:rPr>
                        <a:t> V</a:t>
                      </a:r>
                      <a:endParaRPr lang="zh-TW" altLang="en-US" sz="1000" b="1" i="0" u="none" strike="noStrike" dirty="0">
                        <a:solidFill>
                          <a:schemeClr val="tx1"/>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bg1"/>
                    </a:solidFill>
                  </a:tcPr>
                </a:tc>
                <a:extLst>
                  <a:ext uri="{0D108BD9-81ED-4DB2-BD59-A6C34878D82A}">
                    <a16:rowId xmlns:a16="http://schemas.microsoft.com/office/drawing/2014/main" val="4072020541"/>
                  </a:ext>
                </a:extLst>
              </a:tr>
              <a:tr h="0">
                <a:tc>
                  <a:txBody>
                    <a:bodyPr/>
                    <a:lstStyle/>
                    <a:p>
                      <a:pPr algn="l" fontAlgn="t"/>
                      <a:endParaRPr lang="zh-TW" altLang="en-US" sz="1000" b="1" i="0" u="none" strike="noStrike" dirty="0">
                        <a:solidFill>
                          <a:schemeClr val="tx1"/>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bg1"/>
                    </a:solidFill>
                  </a:tcPr>
                </a:tc>
                <a:tc vMerge="1">
                  <a:txBody>
                    <a:bodyPr/>
                    <a:lstStyle/>
                    <a:p>
                      <a:pPr algn="ctr" fontAlgn="t"/>
                      <a:endParaRPr lang="zh-TW" altLang="en-US" sz="1000" b="1" i="0" u="none" strike="noStrike" dirty="0">
                        <a:solidFill>
                          <a:schemeClr val="tx1"/>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bg1"/>
                    </a:solidFill>
                  </a:tcPr>
                </a:tc>
                <a:tc>
                  <a:txBody>
                    <a:bodyPr/>
                    <a:lstStyle/>
                    <a:p>
                      <a:pPr algn="ctr" fontAlgn="t"/>
                      <a:r>
                        <a:rPr lang="zh-TW" altLang="en-US" sz="1000" b="1" i="0" u="none" strike="noStrike" dirty="0">
                          <a:solidFill>
                            <a:schemeClr val="tx1"/>
                          </a:solidFill>
                          <a:effectLst/>
                          <a:latin typeface="微軟正黑體" panose="020B0604030504040204" pitchFamily="34" charset="-120"/>
                          <a:ea typeface="微軟正黑體" panose="020B0604030504040204" pitchFamily="34" charset="-120"/>
                        </a:rPr>
                        <a:t>樣板管理</a:t>
                      </a:r>
                      <a:r>
                        <a:rPr lang="en-US" altLang="zh-TW" sz="1000" b="1" i="0" u="none" strike="noStrike" dirty="0">
                          <a:solidFill>
                            <a:schemeClr val="tx1"/>
                          </a:solidFill>
                          <a:effectLst/>
                          <a:latin typeface="微軟正黑體" panose="020B0604030504040204" pitchFamily="34" charset="-120"/>
                          <a:ea typeface="微軟正黑體" panose="020B0604030504040204" pitchFamily="34" charset="-120"/>
                        </a:rPr>
                        <a:t> X</a:t>
                      </a:r>
                      <a:endParaRPr lang="zh-TW" altLang="en-US" sz="1000" b="1" i="0" u="none" strike="noStrike" dirty="0">
                        <a:solidFill>
                          <a:schemeClr val="tx1"/>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bg1"/>
                    </a:solidFill>
                  </a:tcPr>
                </a:tc>
                <a:tc>
                  <a:txBody>
                    <a:bodyPr/>
                    <a:lstStyle/>
                    <a:p>
                      <a:pPr algn="ctr" fontAlgn="t"/>
                      <a:r>
                        <a:rPr lang="zh-TW" altLang="en-US" sz="1000" b="1" i="0" u="none" strike="noStrike" dirty="0">
                          <a:solidFill>
                            <a:schemeClr val="tx1"/>
                          </a:solidFill>
                          <a:effectLst/>
                          <a:latin typeface="微軟正黑體" panose="020B0604030504040204" pitchFamily="34" charset="-120"/>
                          <a:ea typeface="微軟正黑體" panose="020B0604030504040204" pitchFamily="34" charset="-120"/>
                        </a:rPr>
                        <a:t>選填 </a:t>
                      </a:r>
                      <a:r>
                        <a:rPr lang="en-US" altLang="zh-TW" sz="1000" b="1" i="0" u="none" strike="noStrike" dirty="0">
                          <a:solidFill>
                            <a:schemeClr val="tx1"/>
                          </a:solidFill>
                          <a:effectLst/>
                          <a:latin typeface="微軟正黑體" panose="020B0604030504040204" pitchFamily="34" charset="-120"/>
                          <a:ea typeface="微軟正黑體" panose="020B0604030504040204" pitchFamily="34" charset="-120"/>
                        </a:rPr>
                        <a:t>O</a:t>
                      </a:r>
                      <a:endParaRPr lang="zh-TW" altLang="en-US" sz="1000" b="1" i="0" u="none" strike="noStrike" dirty="0">
                        <a:solidFill>
                          <a:schemeClr val="tx1"/>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bg1"/>
                    </a:solidFill>
                  </a:tcPr>
                </a:tc>
                <a:extLst>
                  <a:ext uri="{0D108BD9-81ED-4DB2-BD59-A6C34878D82A}">
                    <a16:rowId xmlns:a16="http://schemas.microsoft.com/office/drawing/2014/main" val="2229000770"/>
                  </a:ext>
                </a:extLst>
              </a:tr>
              <a:tr h="0">
                <a:tc>
                  <a:txBody>
                    <a:bodyPr/>
                    <a:lstStyle/>
                    <a:p>
                      <a:pPr algn="l" fontAlgn="t"/>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標準編號</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2"/>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rgbClr val="EDEDED"/>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2"/>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2"/>
                    </a:solidFill>
                  </a:tcPr>
                </a:tc>
                <a:extLst>
                  <a:ext uri="{0D108BD9-81ED-4DB2-BD59-A6C34878D82A}">
                    <a16:rowId xmlns:a16="http://schemas.microsoft.com/office/drawing/2014/main" val="876391209"/>
                  </a:ext>
                </a:extLst>
              </a:tr>
              <a:tr h="0">
                <a:tc>
                  <a:txBody>
                    <a:bodyPr/>
                    <a:lstStyle/>
                    <a:p>
                      <a:pPr algn="l" fontAlgn="t"/>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負責領域</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2"/>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2"/>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2"/>
                    </a:solidFill>
                  </a:tcPr>
                </a:tc>
                <a:extLst>
                  <a:ext uri="{0D108BD9-81ED-4DB2-BD59-A6C34878D82A}">
                    <a16:rowId xmlns:a16="http://schemas.microsoft.com/office/drawing/2014/main" val="1539097490"/>
                  </a:ext>
                </a:extLst>
              </a:tr>
              <a:tr h="0">
                <a:tc>
                  <a:txBody>
                    <a:bodyPr/>
                    <a:lstStyle/>
                    <a:p>
                      <a:pPr algn="l" fontAlgn="t"/>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層級</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2"/>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rgbClr val="EDEDED"/>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2"/>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2"/>
                    </a:solidFill>
                  </a:tcPr>
                </a:tc>
                <a:extLst>
                  <a:ext uri="{0D108BD9-81ED-4DB2-BD59-A6C34878D82A}">
                    <a16:rowId xmlns:a16="http://schemas.microsoft.com/office/drawing/2014/main" val="1588843359"/>
                  </a:ext>
                </a:extLst>
              </a:tr>
              <a:tr h="0">
                <a:tc>
                  <a:txBody>
                    <a:bodyPr/>
                    <a:lstStyle/>
                    <a:p>
                      <a:pPr algn="l" fontAlgn="t"/>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中文名稱</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2"/>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2"/>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2"/>
                    </a:solidFill>
                  </a:tcPr>
                </a:tc>
                <a:extLst>
                  <a:ext uri="{0D108BD9-81ED-4DB2-BD59-A6C34878D82A}">
                    <a16:rowId xmlns:a16="http://schemas.microsoft.com/office/drawing/2014/main" val="28827639"/>
                  </a:ext>
                </a:extLst>
              </a:tr>
              <a:tr h="0">
                <a:tc>
                  <a:txBody>
                    <a:bodyPr/>
                    <a:lstStyle/>
                    <a:p>
                      <a:pPr algn="l" fontAlgn="t"/>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英文名稱</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2"/>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rgbClr val="EDEDED"/>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2"/>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2"/>
                    </a:solidFill>
                  </a:tcPr>
                </a:tc>
                <a:extLst>
                  <a:ext uri="{0D108BD9-81ED-4DB2-BD59-A6C34878D82A}">
                    <a16:rowId xmlns:a16="http://schemas.microsoft.com/office/drawing/2014/main" val="2176349357"/>
                  </a:ext>
                </a:extLst>
              </a:tr>
              <a:tr h="125617">
                <a:tc>
                  <a:txBody>
                    <a:bodyPr/>
                    <a:lstStyle/>
                    <a:p>
                      <a:pPr algn="l" fontAlgn="t"/>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別名</a:t>
                      </a:r>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俗稱</a:t>
                      </a:r>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6">
                        <a:lumMod val="10000"/>
                        <a:lumOff val="90000"/>
                      </a:schemeClr>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6">
                        <a:lumMod val="10000"/>
                        <a:lumOff val="90000"/>
                      </a:schemeClr>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O</a:t>
                      </a:r>
                    </a:p>
                  </a:txBody>
                  <a:tcPr marL="45720" marR="45720">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6">
                        <a:lumMod val="10000"/>
                        <a:lumOff val="90000"/>
                      </a:schemeClr>
                    </a:solidFill>
                  </a:tcPr>
                </a:tc>
                <a:extLst>
                  <a:ext uri="{0D108BD9-81ED-4DB2-BD59-A6C34878D82A}">
                    <a16:rowId xmlns:a16="http://schemas.microsoft.com/office/drawing/2014/main" val="1553106414"/>
                  </a:ext>
                </a:extLst>
              </a:tr>
              <a:tr h="0">
                <a:tc>
                  <a:txBody>
                    <a:bodyPr/>
                    <a:lstStyle/>
                    <a:p>
                      <a:pPr algn="l" fontAlgn="t"/>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業務定義</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2"/>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rgbClr val="EDEDED"/>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2"/>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2"/>
                    </a:solidFill>
                  </a:tcPr>
                </a:tc>
                <a:extLst>
                  <a:ext uri="{0D108BD9-81ED-4DB2-BD59-A6C34878D82A}">
                    <a16:rowId xmlns:a16="http://schemas.microsoft.com/office/drawing/2014/main" val="4201015499"/>
                  </a:ext>
                </a:extLst>
              </a:tr>
              <a:tr h="0">
                <a:tc>
                  <a:txBody>
                    <a:bodyPr/>
                    <a:lstStyle/>
                    <a:p>
                      <a:pPr algn="l" fontAlgn="t"/>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業務規則</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6">
                        <a:lumMod val="10000"/>
                        <a:lumOff val="90000"/>
                      </a:schemeClr>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6">
                        <a:lumMod val="10000"/>
                        <a:lumOff val="90000"/>
                      </a:schemeClr>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O</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6">
                        <a:lumMod val="10000"/>
                        <a:lumOff val="90000"/>
                      </a:schemeClr>
                    </a:solidFill>
                  </a:tcPr>
                </a:tc>
                <a:extLst>
                  <a:ext uri="{0D108BD9-81ED-4DB2-BD59-A6C34878D82A}">
                    <a16:rowId xmlns:a16="http://schemas.microsoft.com/office/drawing/2014/main" val="41699792"/>
                  </a:ext>
                </a:extLst>
              </a:tr>
              <a:tr h="0">
                <a:tc>
                  <a:txBody>
                    <a:bodyPr/>
                    <a:lstStyle/>
                    <a:p>
                      <a:pPr algn="l" fontAlgn="t"/>
                      <a:r>
                        <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rPr>
                        <a:t>項目類型</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2"/>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rgbClr val="EDEDED"/>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2"/>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2"/>
                    </a:solidFill>
                  </a:tcPr>
                </a:tc>
                <a:extLst>
                  <a:ext uri="{0D108BD9-81ED-4DB2-BD59-A6C34878D82A}">
                    <a16:rowId xmlns:a16="http://schemas.microsoft.com/office/drawing/2014/main" val="3322792268"/>
                  </a:ext>
                </a:extLst>
              </a:tr>
              <a:tr h="0">
                <a:tc>
                  <a:txBody>
                    <a:bodyPr/>
                    <a:lstStyle/>
                    <a:p>
                      <a:pPr algn="l" fontAlgn="t"/>
                      <a:r>
                        <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rPr>
                        <a:t>父階關係</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6">
                        <a:lumMod val="10000"/>
                        <a:lumOff val="90000"/>
                      </a:schemeClr>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6">
                        <a:lumMod val="10000"/>
                        <a:lumOff val="90000"/>
                      </a:schemeClr>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O</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6">
                        <a:lumMod val="10000"/>
                        <a:lumOff val="90000"/>
                      </a:schemeClr>
                    </a:solidFill>
                  </a:tcPr>
                </a:tc>
                <a:extLst>
                  <a:ext uri="{0D108BD9-81ED-4DB2-BD59-A6C34878D82A}">
                    <a16:rowId xmlns:a16="http://schemas.microsoft.com/office/drawing/2014/main" val="2867191619"/>
                  </a:ext>
                </a:extLst>
              </a:tr>
              <a:tr h="0">
                <a:tc>
                  <a:txBody>
                    <a:bodyPr/>
                    <a:lstStyle/>
                    <a:p>
                      <a:pPr algn="l" fontAlgn="t"/>
                      <a:r>
                        <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rPr>
                        <a:t>關聯項目</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6">
                        <a:lumMod val="10000"/>
                        <a:lumOff val="90000"/>
                      </a:schemeClr>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rgbClr val="EDEDED"/>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6">
                        <a:lumMod val="10000"/>
                        <a:lumOff val="90000"/>
                      </a:schemeClr>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O</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6">
                        <a:lumMod val="10000"/>
                        <a:lumOff val="90000"/>
                      </a:schemeClr>
                    </a:solidFill>
                  </a:tcPr>
                </a:tc>
                <a:extLst>
                  <a:ext uri="{0D108BD9-81ED-4DB2-BD59-A6C34878D82A}">
                    <a16:rowId xmlns:a16="http://schemas.microsoft.com/office/drawing/2014/main" val="374904558"/>
                  </a:ext>
                </a:extLst>
              </a:tr>
              <a:tr h="0">
                <a:tc>
                  <a:txBody>
                    <a:bodyPr/>
                    <a:lstStyle/>
                    <a:p>
                      <a:pPr algn="l" fontAlgn="t"/>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資料安全分級</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2"/>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2"/>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2"/>
                    </a:solidFill>
                  </a:tcPr>
                </a:tc>
                <a:extLst>
                  <a:ext uri="{0D108BD9-81ED-4DB2-BD59-A6C34878D82A}">
                    <a16:rowId xmlns:a16="http://schemas.microsoft.com/office/drawing/2014/main" val="2421997669"/>
                  </a:ext>
                </a:extLst>
              </a:tr>
              <a:tr h="0">
                <a:tc>
                  <a:txBody>
                    <a:bodyPr/>
                    <a:lstStyle/>
                    <a:p>
                      <a:pPr algn="l" fontAlgn="t"/>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資料型別</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6">
                        <a:lumMod val="10000"/>
                        <a:lumOff val="90000"/>
                      </a:schemeClr>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rgbClr val="EDEDED"/>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6">
                        <a:lumMod val="10000"/>
                        <a:lumOff val="90000"/>
                      </a:schemeClr>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O</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6">
                        <a:lumMod val="10000"/>
                        <a:lumOff val="90000"/>
                      </a:schemeClr>
                    </a:solidFill>
                  </a:tcPr>
                </a:tc>
                <a:extLst>
                  <a:ext uri="{0D108BD9-81ED-4DB2-BD59-A6C34878D82A}">
                    <a16:rowId xmlns:a16="http://schemas.microsoft.com/office/drawing/2014/main" val="3244128312"/>
                  </a:ext>
                </a:extLst>
              </a:tr>
              <a:tr h="0">
                <a:tc>
                  <a:txBody>
                    <a:bodyPr/>
                    <a:lstStyle/>
                    <a:p>
                      <a:pPr algn="l" fontAlgn="t"/>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代碼編碼規則</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6">
                        <a:lumMod val="10000"/>
                        <a:lumOff val="90000"/>
                      </a:schemeClr>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6">
                        <a:lumMod val="10000"/>
                        <a:lumOff val="90000"/>
                      </a:schemeClr>
                    </a:solidFill>
                  </a:tcPr>
                </a:tc>
                <a:tc>
                  <a:txBody>
                    <a:bodyPr/>
                    <a:lstStyle/>
                    <a:p>
                      <a:pPr algn="ctr" fontAlgn="t"/>
                      <a:r>
                        <a:rPr lang="en-US" altLang="zh-TW" sz="1000" b="1" i="0" u="none" strike="noStrike" dirty="0">
                          <a:solidFill>
                            <a:schemeClr val="bg2"/>
                          </a:solidFill>
                          <a:effectLst/>
                          <a:latin typeface="微軟正黑體" panose="020B0604030504040204" pitchFamily="34" charset="-120"/>
                          <a:ea typeface="微軟正黑體" panose="020B0604030504040204" pitchFamily="34" charset="-120"/>
                        </a:rPr>
                        <a:t>O</a:t>
                      </a:r>
                      <a:endParaRPr lang="zh-TW" altLang="en-US" sz="1000" b="1" i="0" u="none" strike="noStrike" dirty="0">
                        <a:solidFill>
                          <a:schemeClr val="bg2"/>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6">
                        <a:lumMod val="10000"/>
                        <a:lumOff val="90000"/>
                      </a:schemeClr>
                    </a:solidFill>
                  </a:tcPr>
                </a:tc>
                <a:extLst>
                  <a:ext uri="{0D108BD9-81ED-4DB2-BD59-A6C34878D82A}">
                    <a16:rowId xmlns:a16="http://schemas.microsoft.com/office/drawing/2014/main" val="804977181"/>
                  </a:ext>
                </a:extLst>
              </a:tr>
            </a:tbl>
          </a:graphicData>
        </a:graphic>
      </p:graphicFrame>
      <p:graphicFrame>
        <p:nvGraphicFramePr>
          <p:cNvPr id="8" name="Table 7">
            <a:extLst>
              <a:ext uri="{FF2B5EF4-FFF2-40B4-BE49-F238E27FC236}">
                <a16:creationId xmlns:a16="http://schemas.microsoft.com/office/drawing/2014/main" id="{DE5F4AFB-DA3E-B6D0-BAF9-A9157FB84DA0}"/>
              </a:ext>
            </a:extLst>
          </p:cNvPr>
          <p:cNvGraphicFramePr>
            <a:graphicFrameLocks noGrp="1"/>
          </p:cNvGraphicFramePr>
          <p:nvPr/>
        </p:nvGraphicFramePr>
        <p:xfrm>
          <a:off x="4715109" y="672416"/>
          <a:ext cx="3973720" cy="3901440"/>
        </p:xfrm>
        <a:graphic>
          <a:graphicData uri="http://schemas.openxmlformats.org/drawingml/2006/table">
            <a:tbl>
              <a:tblPr/>
              <a:tblGrid>
                <a:gridCol w="993430">
                  <a:extLst>
                    <a:ext uri="{9D8B030D-6E8A-4147-A177-3AD203B41FA5}">
                      <a16:colId xmlns:a16="http://schemas.microsoft.com/office/drawing/2014/main" val="4099187348"/>
                    </a:ext>
                  </a:extLst>
                </a:gridCol>
                <a:gridCol w="993430">
                  <a:extLst>
                    <a:ext uri="{9D8B030D-6E8A-4147-A177-3AD203B41FA5}">
                      <a16:colId xmlns:a16="http://schemas.microsoft.com/office/drawing/2014/main" val="4109777695"/>
                    </a:ext>
                  </a:extLst>
                </a:gridCol>
                <a:gridCol w="993430">
                  <a:extLst>
                    <a:ext uri="{9D8B030D-6E8A-4147-A177-3AD203B41FA5}">
                      <a16:colId xmlns:a16="http://schemas.microsoft.com/office/drawing/2014/main" val="3287493723"/>
                    </a:ext>
                  </a:extLst>
                </a:gridCol>
                <a:gridCol w="993430">
                  <a:extLst>
                    <a:ext uri="{9D8B030D-6E8A-4147-A177-3AD203B41FA5}">
                      <a16:colId xmlns:a16="http://schemas.microsoft.com/office/drawing/2014/main" val="4227257614"/>
                    </a:ext>
                  </a:extLst>
                </a:gridCol>
              </a:tblGrid>
              <a:tr h="128151">
                <a:tc>
                  <a:txBody>
                    <a:bodyPr/>
                    <a:lstStyle/>
                    <a:p>
                      <a:pPr algn="l" fontAlgn="t"/>
                      <a:endParaRPr lang="zh-TW" altLang="en-US" sz="1000" b="1" i="0" u="none" strike="noStrike" dirty="0">
                        <a:solidFill>
                          <a:schemeClr val="tx1"/>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bg1"/>
                    </a:solidFill>
                  </a:tcPr>
                </a:tc>
                <a:tc rowSpan="2">
                  <a:txBody>
                    <a:bodyPr/>
                    <a:lstStyle/>
                    <a:p>
                      <a:pPr algn="ctr" fontAlgn="t"/>
                      <a:r>
                        <a:rPr lang="zh-TW" altLang="en-US" sz="1000" b="1" i="0" u="none" strike="noStrike" dirty="0">
                          <a:solidFill>
                            <a:schemeClr val="tx1"/>
                          </a:solidFill>
                          <a:effectLst/>
                          <a:latin typeface="微軟正黑體" panose="020B0604030504040204" pitchFamily="34" charset="-120"/>
                          <a:ea typeface="微軟正黑體" panose="020B0604030504040204" pitchFamily="34" charset="-120"/>
                        </a:rPr>
                        <a:t>樣板標準欄位</a:t>
                      </a:r>
                    </a:p>
                  </a:txBody>
                  <a:tcPr marL="45720" marR="45720" anchor="ctr">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bg1"/>
                    </a:solidFill>
                  </a:tcPr>
                </a:tc>
                <a:tc>
                  <a:txBody>
                    <a:bodyPr/>
                    <a:lstStyle/>
                    <a:p>
                      <a:pPr algn="ctr" fontAlgn="t"/>
                      <a:r>
                        <a:rPr lang="zh-TW" altLang="en-US" sz="1000" b="1" i="0" u="none" strike="noStrike" dirty="0">
                          <a:solidFill>
                            <a:schemeClr val="tx1"/>
                          </a:solidFill>
                          <a:effectLst/>
                          <a:latin typeface="微軟正黑體" panose="020B0604030504040204" pitchFamily="34" charset="-120"/>
                          <a:ea typeface="微軟正黑體" panose="020B0604030504040204" pitchFamily="34" charset="-120"/>
                        </a:rPr>
                        <a:t>治理平台使用</a:t>
                      </a:r>
                      <a:r>
                        <a:rPr lang="en-US" altLang="zh-TW" sz="1000" b="1" i="0" u="none" strike="noStrike" dirty="0">
                          <a:solidFill>
                            <a:schemeClr val="tx1"/>
                          </a:solidFill>
                          <a:effectLst/>
                          <a:latin typeface="微軟正黑體" panose="020B0604030504040204" pitchFamily="34" charset="-120"/>
                          <a:ea typeface="微軟正黑體" panose="020B0604030504040204" pitchFamily="34" charset="-120"/>
                        </a:rPr>
                        <a:t> V</a:t>
                      </a:r>
                      <a:endParaRPr lang="zh-TW" altLang="en-US" sz="1000" b="1" i="0" u="none" strike="noStrike" dirty="0">
                        <a:solidFill>
                          <a:schemeClr val="tx1"/>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bg1"/>
                    </a:solidFill>
                  </a:tcPr>
                </a:tc>
                <a:tc>
                  <a:txBody>
                    <a:bodyPr/>
                    <a:lstStyle/>
                    <a:p>
                      <a:pPr algn="ctr" fontAlgn="t"/>
                      <a:r>
                        <a:rPr lang="zh-TW" altLang="en-US" sz="1000" b="1" i="0" u="none" strike="noStrike" dirty="0">
                          <a:solidFill>
                            <a:schemeClr val="tx1"/>
                          </a:solidFill>
                          <a:effectLst/>
                          <a:latin typeface="微軟正黑體" panose="020B0604030504040204" pitchFamily="34" charset="-120"/>
                          <a:ea typeface="微軟正黑體" panose="020B0604030504040204" pitchFamily="34" charset="-120"/>
                        </a:rPr>
                        <a:t>必填</a:t>
                      </a:r>
                      <a:r>
                        <a:rPr lang="en-US" altLang="zh-TW" sz="1000" b="1" i="0" u="none" strike="noStrike" dirty="0">
                          <a:solidFill>
                            <a:schemeClr val="tx1"/>
                          </a:solidFill>
                          <a:effectLst/>
                          <a:latin typeface="微軟正黑體" panose="020B0604030504040204" pitchFamily="34" charset="-120"/>
                          <a:ea typeface="微軟正黑體" panose="020B0604030504040204" pitchFamily="34" charset="-120"/>
                        </a:rPr>
                        <a:t> V</a:t>
                      </a:r>
                      <a:endParaRPr lang="zh-TW" altLang="en-US" sz="1000" b="1" i="0" u="none" strike="noStrike" dirty="0">
                        <a:solidFill>
                          <a:schemeClr val="tx1"/>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bg1"/>
                    </a:solidFill>
                  </a:tcPr>
                </a:tc>
                <a:extLst>
                  <a:ext uri="{0D108BD9-81ED-4DB2-BD59-A6C34878D82A}">
                    <a16:rowId xmlns:a16="http://schemas.microsoft.com/office/drawing/2014/main" val="2500390272"/>
                  </a:ext>
                </a:extLst>
              </a:tr>
              <a:tr h="128151">
                <a:tc>
                  <a:txBody>
                    <a:bodyPr/>
                    <a:lstStyle/>
                    <a:p>
                      <a:pPr algn="l" fontAlgn="t"/>
                      <a:endParaRPr lang="zh-TW" altLang="en-US" sz="1000" b="1" i="0" u="none" strike="noStrike" dirty="0">
                        <a:solidFill>
                          <a:schemeClr val="tx1"/>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bg1"/>
                    </a:solidFill>
                  </a:tcPr>
                </a:tc>
                <a:tc vMerge="1">
                  <a:txBody>
                    <a:bodyPr/>
                    <a:lstStyle/>
                    <a:p>
                      <a:pPr algn="ctr" fontAlgn="t"/>
                      <a:endParaRPr lang="zh-TW" altLang="en-US" sz="1000" b="1" i="0" u="none" strike="noStrike" dirty="0">
                        <a:solidFill>
                          <a:schemeClr val="tx1"/>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bg1"/>
                    </a:solidFill>
                  </a:tcPr>
                </a:tc>
                <a:tc>
                  <a:txBody>
                    <a:bodyPr/>
                    <a:lstStyle/>
                    <a:p>
                      <a:pPr algn="ctr" fontAlgn="t"/>
                      <a:r>
                        <a:rPr lang="zh-TW" altLang="en-US" sz="1000" b="1" i="0" u="none" strike="noStrike" dirty="0">
                          <a:solidFill>
                            <a:schemeClr val="tx1"/>
                          </a:solidFill>
                          <a:effectLst/>
                          <a:latin typeface="微軟正黑體" panose="020B0604030504040204" pitchFamily="34" charset="-120"/>
                          <a:ea typeface="微軟正黑體" panose="020B0604030504040204" pitchFamily="34" charset="-120"/>
                        </a:rPr>
                        <a:t>樣板管理</a:t>
                      </a:r>
                      <a:r>
                        <a:rPr lang="en-US" altLang="zh-TW" sz="1000" b="1" i="0" u="none" strike="noStrike" dirty="0">
                          <a:solidFill>
                            <a:schemeClr val="tx1"/>
                          </a:solidFill>
                          <a:effectLst/>
                          <a:latin typeface="微軟正黑體" panose="020B0604030504040204" pitchFamily="34" charset="-120"/>
                          <a:ea typeface="微軟正黑體" panose="020B0604030504040204" pitchFamily="34" charset="-120"/>
                        </a:rPr>
                        <a:t> X</a:t>
                      </a:r>
                      <a:endParaRPr lang="zh-TW" altLang="en-US" sz="1000" b="1" i="0" u="none" strike="noStrike" dirty="0">
                        <a:solidFill>
                          <a:schemeClr val="tx1"/>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bg1"/>
                    </a:solidFill>
                  </a:tcPr>
                </a:tc>
                <a:tc>
                  <a:txBody>
                    <a:bodyPr/>
                    <a:lstStyle/>
                    <a:p>
                      <a:pPr algn="ctr" fontAlgn="t"/>
                      <a:r>
                        <a:rPr lang="zh-TW" altLang="en-US" sz="1000" b="1" i="0" u="none" strike="noStrike" dirty="0">
                          <a:solidFill>
                            <a:schemeClr val="tx1"/>
                          </a:solidFill>
                          <a:effectLst/>
                          <a:latin typeface="微軟正黑體" panose="020B0604030504040204" pitchFamily="34" charset="-120"/>
                          <a:ea typeface="微軟正黑體" panose="020B0604030504040204" pitchFamily="34" charset="-120"/>
                        </a:rPr>
                        <a:t>選填 </a:t>
                      </a:r>
                      <a:r>
                        <a:rPr lang="en-US" altLang="zh-TW" sz="1000" b="1" i="0" u="none" strike="noStrike" dirty="0">
                          <a:solidFill>
                            <a:schemeClr val="tx1"/>
                          </a:solidFill>
                          <a:effectLst/>
                          <a:latin typeface="微軟正黑體" panose="020B0604030504040204" pitchFamily="34" charset="-120"/>
                          <a:ea typeface="微軟正黑體" panose="020B0604030504040204" pitchFamily="34" charset="-120"/>
                        </a:rPr>
                        <a:t>O</a:t>
                      </a:r>
                      <a:endParaRPr lang="zh-TW" altLang="en-US" sz="1000" b="1" i="0" u="none" strike="noStrike" dirty="0">
                        <a:solidFill>
                          <a:schemeClr val="tx1"/>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bg1"/>
                    </a:solidFill>
                  </a:tcPr>
                </a:tc>
                <a:extLst>
                  <a:ext uri="{0D108BD9-81ED-4DB2-BD59-A6C34878D82A}">
                    <a16:rowId xmlns:a16="http://schemas.microsoft.com/office/drawing/2014/main" val="745119349"/>
                  </a:ext>
                </a:extLst>
              </a:tr>
              <a:tr h="128151">
                <a:tc>
                  <a:txBody>
                    <a:bodyPr/>
                    <a:lstStyle/>
                    <a:p>
                      <a:pPr algn="l" fontAlgn="t"/>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資料備註</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4">
                        <a:lumMod val="90000"/>
                      </a:schemeClr>
                    </a:solidFill>
                  </a:tcPr>
                </a:tc>
                <a:tc>
                  <a:txBody>
                    <a:bodyPr/>
                    <a:lstStyle/>
                    <a:p>
                      <a:pPr algn="ctr"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rgbClr val="EDEDED"/>
                    </a:solidFill>
                  </a:tcPr>
                </a:tc>
                <a:tc>
                  <a:txBody>
                    <a:bodyPr/>
                    <a:lstStyle/>
                    <a:p>
                      <a:pPr algn="ctr"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X</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4">
                        <a:lumMod val="90000"/>
                      </a:schemeClr>
                    </a:solidFill>
                  </a:tcPr>
                </a:tc>
                <a:tc>
                  <a:txBody>
                    <a:bodyPr/>
                    <a:lstStyle/>
                    <a:p>
                      <a:pPr algn="ctr"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O</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4">
                        <a:lumMod val="90000"/>
                      </a:schemeClr>
                    </a:solidFill>
                  </a:tcPr>
                </a:tc>
                <a:extLst>
                  <a:ext uri="{0D108BD9-81ED-4DB2-BD59-A6C34878D82A}">
                    <a16:rowId xmlns:a16="http://schemas.microsoft.com/office/drawing/2014/main" val="3784465484"/>
                  </a:ext>
                </a:extLst>
              </a:tr>
              <a:tr h="128151">
                <a:tc>
                  <a:txBody>
                    <a:bodyPr/>
                    <a:lstStyle/>
                    <a:p>
                      <a:pPr algn="l" rtl="0" fontAlgn="t"/>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標準定義部門</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4">
                        <a:lumMod val="90000"/>
                      </a:schemeClr>
                    </a:solidFill>
                  </a:tcPr>
                </a:tc>
                <a:tc>
                  <a:txBody>
                    <a:bodyPr/>
                    <a:lstStyle/>
                    <a:p>
                      <a:pPr algn="ctr" rtl="0"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tcPr>
                </a:tc>
                <a:tc>
                  <a:txBody>
                    <a:bodyPr/>
                    <a:lstStyle/>
                    <a:p>
                      <a:pPr algn="ctr" rtl="0"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X</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4">
                        <a:lumMod val="90000"/>
                      </a:schemeClr>
                    </a:solidFill>
                  </a:tcPr>
                </a:tc>
                <a:tc>
                  <a:txBody>
                    <a:bodyPr/>
                    <a:lstStyle/>
                    <a:p>
                      <a:pPr algn="ctr" rtl="0"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O</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4">
                        <a:lumMod val="90000"/>
                      </a:schemeClr>
                    </a:solidFill>
                  </a:tcPr>
                </a:tc>
                <a:extLst>
                  <a:ext uri="{0D108BD9-81ED-4DB2-BD59-A6C34878D82A}">
                    <a16:rowId xmlns:a16="http://schemas.microsoft.com/office/drawing/2014/main" val="637641202"/>
                  </a:ext>
                </a:extLst>
              </a:tr>
              <a:tr h="128151">
                <a:tc>
                  <a:txBody>
                    <a:bodyPr/>
                    <a:lstStyle/>
                    <a:p>
                      <a:pPr algn="l" rtl="0" fontAlgn="t"/>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資料管家</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2"/>
                    </a:solidFill>
                  </a:tcPr>
                </a:tc>
                <a:tc>
                  <a:txBody>
                    <a:bodyPr/>
                    <a:lstStyle/>
                    <a:p>
                      <a:pPr algn="ctr" rtl="0"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rgbClr val="EDEDED"/>
                    </a:solidFill>
                  </a:tcPr>
                </a:tc>
                <a:tc>
                  <a:txBody>
                    <a:bodyPr/>
                    <a:lstStyle/>
                    <a:p>
                      <a:pPr algn="ctr" rtl="0"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2"/>
                    </a:solidFill>
                  </a:tcPr>
                </a:tc>
                <a:tc>
                  <a:txBody>
                    <a:bodyPr/>
                    <a:lstStyle/>
                    <a:p>
                      <a:pPr algn="ctr" rtl="0"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2"/>
                    </a:solidFill>
                  </a:tcPr>
                </a:tc>
                <a:extLst>
                  <a:ext uri="{0D108BD9-81ED-4DB2-BD59-A6C34878D82A}">
                    <a16:rowId xmlns:a16="http://schemas.microsoft.com/office/drawing/2014/main" val="3011834728"/>
                  </a:ext>
                </a:extLst>
              </a:tr>
              <a:tr h="128151">
                <a:tc>
                  <a:txBody>
                    <a:bodyPr/>
                    <a:lstStyle/>
                    <a:p>
                      <a:pPr algn="l" rtl="0" fontAlgn="t"/>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技術窗口</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2"/>
                    </a:solidFill>
                  </a:tcPr>
                </a:tc>
                <a:tc>
                  <a:txBody>
                    <a:bodyPr/>
                    <a:lstStyle/>
                    <a:p>
                      <a:pPr algn="ctr" rtl="0"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tcPr>
                </a:tc>
                <a:tc>
                  <a:txBody>
                    <a:bodyPr/>
                    <a:lstStyle/>
                    <a:p>
                      <a:pPr algn="ctr" rtl="0"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2"/>
                    </a:solidFill>
                  </a:tcPr>
                </a:tc>
                <a:tc>
                  <a:txBody>
                    <a:bodyPr/>
                    <a:lstStyle/>
                    <a:p>
                      <a:pPr algn="ctr" rtl="0"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2"/>
                    </a:solidFill>
                  </a:tcPr>
                </a:tc>
                <a:extLst>
                  <a:ext uri="{0D108BD9-81ED-4DB2-BD59-A6C34878D82A}">
                    <a16:rowId xmlns:a16="http://schemas.microsoft.com/office/drawing/2014/main" val="1707770695"/>
                  </a:ext>
                </a:extLst>
              </a:tr>
              <a:tr h="128151">
                <a:tc>
                  <a:txBody>
                    <a:bodyPr/>
                    <a:lstStyle/>
                    <a:p>
                      <a:pPr algn="l" fontAlgn="t"/>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技術備註</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4">
                        <a:lumMod val="90000"/>
                      </a:schemeClr>
                    </a:solidFill>
                  </a:tcPr>
                </a:tc>
                <a:tc>
                  <a:txBody>
                    <a:bodyPr/>
                    <a:lstStyle/>
                    <a:p>
                      <a:pPr algn="ctr"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rgbClr val="EDEDED"/>
                    </a:solidFill>
                  </a:tcPr>
                </a:tc>
                <a:tc>
                  <a:txBody>
                    <a:bodyPr/>
                    <a:lstStyle/>
                    <a:p>
                      <a:pPr algn="ctr"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X</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4">
                        <a:lumMod val="90000"/>
                      </a:schemeClr>
                    </a:solidFill>
                  </a:tcPr>
                </a:tc>
                <a:tc>
                  <a:txBody>
                    <a:bodyPr/>
                    <a:lstStyle/>
                    <a:p>
                      <a:pPr algn="ctr"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O</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4">
                        <a:lumMod val="90000"/>
                      </a:schemeClr>
                    </a:solidFill>
                  </a:tcPr>
                </a:tc>
                <a:extLst>
                  <a:ext uri="{0D108BD9-81ED-4DB2-BD59-A6C34878D82A}">
                    <a16:rowId xmlns:a16="http://schemas.microsoft.com/office/drawing/2014/main" val="3198675279"/>
                  </a:ext>
                </a:extLst>
              </a:tr>
              <a:tr h="128151">
                <a:tc>
                  <a:txBody>
                    <a:bodyPr/>
                    <a:lstStyle/>
                    <a:p>
                      <a:pPr algn="l" fontAlgn="t"/>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權威系統</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6">
                        <a:lumMod val="10000"/>
                        <a:lumOff val="90000"/>
                      </a:schemeClr>
                    </a:solidFill>
                  </a:tcPr>
                </a:tc>
                <a:tc>
                  <a:txBody>
                    <a:bodyPr/>
                    <a:lstStyle/>
                    <a:p>
                      <a:pPr algn="ctr"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tcPr>
                </a:tc>
                <a:tc>
                  <a:txBody>
                    <a:bodyPr/>
                    <a:lstStyle/>
                    <a:p>
                      <a:pPr algn="ctr"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6">
                        <a:lumMod val="10000"/>
                        <a:lumOff val="90000"/>
                      </a:schemeClr>
                    </a:solidFill>
                  </a:tcPr>
                </a:tc>
                <a:tc>
                  <a:txBody>
                    <a:bodyPr/>
                    <a:lstStyle/>
                    <a:p>
                      <a:pPr algn="ctr"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O</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6">
                        <a:lumMod val="10000"/>
                        <a:lumOff val="90000"/>
                      </a:schemeClr>
                    </a:solidFill>
                  </a:tcPr>
                </a:tc>
                <a:extLst>
                  <a:ext uri="{0D108BD9-81ED-4DB2-BD59-A6C34878D82A}">
                    <a16:rowId xmlns:a16="http://schemas.microsoft.com/office/drawing/2014/main" val="53563850"/>
                  </a:ext>
                </a:extLst>
              </a:tr>
              <a:tr h="128151">
                <a:tc>
                  <a:txBody>
                    <a:bodyPr/>
                    <a:lstStyle/>
                    <a:p>
                      <a:pPr algn="l" rtl="0" fontAlgn="t"/>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資料來源</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6">
                        <a:lumMod val="10000"/>
                        <a:lumOff val="90000"/>
                      </a:schemeClr>
                    </a:solidFill>
                  </a:tcPr>
                </a:tc>
                <a:tc>
                  <a:txBody>
                    <a:bodyPr/>
                    <a:lstStyle/>
                    <a:p>
                      <a:pPr algn="ctr" rtl="0"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rgbClr val="EDEDED"/>
                    </a:solidFill>
                  </a:tcPr>
                </a:tc>
                <a:tc>
                  <a:txBody>
                    <a:bodyPr/>
                    <a:lstStyle/>
                    <a:p>
                      <a:pPr algn="ctr" rtl="0"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6">
                        <a:lumMod val="10000"/>
                        <a:lumOff val="90000"/>
                      </a:schemeClr>
                    </a:solidFill>
                  </a:tcPr>
                </a:tc>
                <a:tc>
                  <a:txBody>
                    <a:bodyPr/>
                    <a:lstStyle/>
                    <a:p>
                      <a:pPr algn="ctr" rtl="0"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O</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6">
                        <a:lumMod val="10000"/>
                        <a:lumOff val="90000"/>
                      </a:schemeClr>
                    </a:solidFill>
                  </a:tcPr>
                </a:tc>
                <a:extLst>
                  <a:ext uri="{0D108BD9-81ED-4DB2-BD59-A6C34878D82A}">
                    <a16:rowId xmlns:a16="http://schemas.microsoft.com/office/drawing/2014/main" val="140169737"/>
                  </a:ext>
                </a:extLst>
              </a:tr>
              <a:tr h="128151">
                <a:tc>
                  <a:txBody>
                    <a:bodyPr/>
                    <a:lstStyle/>
                    <a:p>
                      <a:pPr algn="l" rtl="0" fontAlgn="t"/>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來源對應規則</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6">
                        <a:lumMod val="10000"/>
                        <a:lumOff val="90000"/>
                      </a:schemeClr>
                    </a:solidFill>
                  </a:tcPr>
                </a:tc>
                <a:tc>
                  <a:txBody>
                    <a:bodyPr/>
                    <a:lstStyle/>
                    <a:p>
                      <a:pPr algn="ctr" rtl="0"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tcPr>
                </a:tc>
                <a:tc>
                  <a:txBody>
                    <a:bodyPr/>
                    <a:lstStyle/>
                    <a:p>
                      <a:pPr algn="ctr" rtl="0"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6">
                        <a:lumMod val="10000"/>
                        <a:lumOff val="90000"/>
                      </a:schemeClr>
                    </a:solidFill>
                  </a:tcPr>
                </a:tc>
                <a:tc>
                  <a:txBody>
                    <a:bodyPr/>
                    <a:lstStyle/>
                    <a:p>
                      <a:pPr algn="ctr" rtl="0"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O</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6">
                        <a:lumMod val="10000"/>
                        <a:lumOff val="90000"/>
                      </a:schemeClr>
                    </a:solidFill>
                  </a:tcPr>
                </a:tc>
                <a:extLst>
                  <a:ext uri="{0D108BD9-81ED-4DB2-BD59-A6C34878D82A}">
                    <a16:rowId xmlns:a16="http://schemas.microsoft.com/office/drawing/2014/main" val="3103377636"/>
                  </a:ext>
                </a:extLst>
              </a:tr>
              <a:tr h="128151">
                <a:tc>
                  <a:txBody>
                    <a:bodyPr/>
                    <a:lstStyle/>
                    <a:p>
                      <a:pPr algn="l" rtl="0" fontAlgn="t"/>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特殊取值規則</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6">
                        <a:lumMod val="10000"/>
                        <a:lumOff val="90000"/>
                      </a:schemeClr>
                    </a:solidFill>
                  </a:tcPr>
                </a:tc>
                <a:tc>
                  <a:txBody>
                    <a:bodyPr/>
                    <a:lstStyle/>
                    <a:p>
                      <a:pPr algn="ctr" rtl="0"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rgbClr val="EDEDED"/>
                    </a:solidFill>
                  </a:tcPr>
                </a:tc>
                <a:tc>
                  <a:txBody>
                    <a:bodyPr/>
                    <a:lstStyle/>
                    <a:p>
                      <a:pPr algn="ctr" rtl="0"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6">
                        <a:lumMod val="10000"/>
                        <a:lumOff val="90000"/>
                      </a:schemeClr>
                    </a:solidFill>
                  </a:tcPr>
                </a:tc>
                <a:tc>
                  <a:txBody>
                    <a:bodyPr/>
                    <a:lstStyle/>
                    <a:p>
                      <a:pPr algn="ctr" rtl="0"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O</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6">
                        <a:lumMod val="10000"/>
                        <a:lumOff val="90000"/>
                      </a:schemeClr>
                    </a:solidFill>
                  </a:tcPr>
                </a:tc>
                <a:extLst>
                  <a:ext uri="{0D108BD9-81ED-4DB2-BD59-A6C34878D82A}">
                    <a16:rowId xmlns:a16="http://schemas.microsoft.com/office/drawing/2014/main" val="2459717138"/>
                  </a:ext>
                </a:extLst>
              </a:tr>
              <a:tr h="128151">
                <a:tc>
                  <a:txBody>
                    <a:bodyPr/>
                    <a:lstStyle/>
                    <a:p>
                      <a:pPr algn="l" rtl="0" fontAlgn="t"/>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制定依據</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4">
                        <a:lumMod val="90000"/>
                      </a:schemeClr>
                    </a:solidFill>
                  </a:tcPr>
                </a:tc>
                <a:tc>
                  <a:txBody>
                    <a:bodyPr/>
                    <a:lstStyle/>
                    <a:p>
                      <a:pPr algn="ctr" rtl="0"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tcPr>
                </a:tc>
                <a:tc>
                  <a:txBody>
                    <a:bodyPr/>
                    <a:lstStyle/>
                    <a:p>
                      <a:pPr algn="ctr" rtl="0"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X</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4">
                        <a:lumMod val="90000"/>
                      </a:schemeClr>
                    </a:solidFill>
                  </a:tcPr>
                </a:tc>
                <a:tc>
                  <a:txBody>
                    <a:bodyPr/>
                    <a:lstStyle/>
                    <a:p>
                      <a:pPr algn="ctr" rtl="0"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O</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4">
                        <a:lumMod val="90000"/>
                      </a:schemeClr>
                    </a:solidFill>
                  </a:tcPr>
                </a:tc>
                <a:extLst>
                  <a:ext uri="{0D108BD9-81ED-4DB2-BD59-A6C34878D82A}">
                    <a16:rowId xmlns:a16="http://schemas.microsoft.com/office/drawing/2014/main" val="949755257"/>
                  </a:ext>
                </a:extLst>
              </a:tr>
              <a:tr h="128151">
                <a:tc>
                  <a:txBody>
                    <a:bodyPr/>
                    <a:lstStyle/>
                    <a:p>
                      <a:pPr algn="l" rtl="0" fontAlgn="t"/>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填表部門及人員</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4">
                        <a:lumMod val="90000"/>
                      </a:schemeClr>
                    </a:solidFill>
                  </a:tcPr>
                </a:tc>
                <a:tc>
                  <a:txBody>
                    <a:bodyPr/>
                    <a:lstStyle/>
                    <a:p>
                      <a:pPr algn="ctr" rtl="0"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rgbClr val="EDEDED"/>
                    </a:solidFill>
                  </a:tcPr>
                </a:tc>
                <a:tc>
                  <a:txBody>
                    <a:bodyPr/>
                    <a:lstStyle/>
                    <a:p>
                      <a:pPr algn="ctr" rtl="0"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X</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4">
                        <a:lumMod val="90000"/>
                      </a:schemeClr>
                    </a:solidFill>
                  </a:tcPr>
                </a:tc>
                <a:tc>
                  <a:txBody>
                    <a:bodyPr/>
                    <a:lstStyle/>
                    <a:p>
                      <a:pPr algn="ctr" rtl="0"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O</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chemeClr val="accent4">
                        <a:lumMod val="90000"/>
                      </a:schemeClr>
                    </a:solidFill>
                  </a:tcPr>
                </a:tc>
                <a:extLst>
                  <a:ext uri="{0D108BD9-81ED-4DB2-BD59-A6C34878D82A}">
                    <a16:rowId xmlns:a16="http://schemas.microsoft.com/office/drawing/2014/main" val="596817663"/>
                  </a:ext>
                </a:extLst>
              </a:tr>
              <a:tr h="128151">
                <a:tc>
                  <a:txBody>
                    <a:bodyPr/>
                    <a:lstStyle/>
                    <a:p>
                      <a:pPr algn="l" rtl="0" fontAlgn="t"/>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計算公式</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tcPr>
                </a:tc>
                <a:tc>
                  <a:txBody>
                    <a:bodyPr/>
                    <a:lstStyle/>
                    <a:p>
                      <a:pPr algn="ctr" rtl="0" fontAlgn="t"/>
                      <a:r>
                        <a:rPr lang="zh-TW" altLang="en-US" sz="500" b="0" i="0" u="none" strike="noStrike" dirty="0">
                          <a:solidFill>
                            <a:srgbClr val="000000"/>
                          </a:solidFill>
                          <a:effectLst/>
                          <a:latin typeface="微軟正黑體" panose="020B0604030504040204" pitchFamily="34" charset="-120"/>
                          <a:ea typeface="微軟正黑體" panose="020B0604030504040204" pitchFamily="34" charset="-120"/>
                        </a:rPr>
                        <a:t>用戶自訂欄位 </a:t>
                      </a:r>
                      <a:endParaRPr lang="en-US" altLang="zh-TW" sz="500" b="0" i="0" u="none" strike="noStrike" dirty="0">
                        <a:solidFill>
                          <a:srgbClr val="000000"/>
                        </a:solidFill>
                        <a:effectLst/>
                        <a:latin typeface="微軟正黑體" panose="020B0604030504040204" pitchFamily="34" charset="-120"/>
                        <a:ea typeface="微軟正黑體" panose="020B0604030504040204" pitchFamily="34" charset="-120"/>
                      </a:endParaRPr>
                    </a:p>
                    <a:p>
                      <a:pPr algn="ctr" rtl="0" fontAlgn="t"/>
                      <a:r>
                        <a:rPr lang="en-US" altLang="zh-TW" sz="500" b="0" i="0" u="none" strike="noStrike" dirty="0">
                          <a:solidFill>
                            <a:srgbClr val="000000"/>
                          </a:solidFill>
                          <a:effectLst/>
                          <a:latin typeface="微軟正黑體" panose="020B0604030504040204" pitchFamily="34" charset="-120"/>
                          <a:ea typeface="微軟正黑體" panose="020B0604030504040204" pitchFamily="34" charset="-120"/>
                        </a:rPr>
                        <a:t>by Project </a:t>
                      </a:r>
                      <a:r>
                        <a:rPr lang="zh-TW" altLang="en-US" sz="500" b="0" i="0" u="none" strike="noStrike" dirty="0">
                          <a:solidFill>
                            <a:srgbClr val="000000"/>
                          </a:solidFill>
                          <a:effectLst/>
                          <a:latin typeface="微軟正黑體" panose="020B0604030504040204" pitchFamily="34" charset="-120"/>
                          <a:ea typeface="微軟正黑體" panose="020B0604030504040204" pitchFamily="34" charset="-120"/>
                        </a:rPr>
                        <a:t>擴充</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tcPr>
                </a:tc>
                <a:tc>
                  <a:txBody>
                    <a:bodyPr/>
                    <a:lstStyle/>
                    <a:p>
                      <a:pPr algn="ctr" rtl="0"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tcPr>
                </a:tc>
                <a:tc>
                  <a:txBody>
                    <a:bodyPr/>
                    <a:lstStyle/>
                    <a:p>
                      <a:pPr algn="ctr" rtl="0"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O</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49822201"/>
                  </a:ext>
                </a:extLst>
              </a:tr>
              <a:tr h="128151">
                <a:tc>
                  <a:txBody>
                    <a:bodyPr/>
                    <a:lstStyle/>
                    <a:p>
                      <a:pPr algn="l" rtl="0" fontAlgn="t"/>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參考資料</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rgbClr val="EDEDED"/>
                    </a:solidFill>
                  </a:tcPr>
                </a:tc>
                <a:tc>
                  <a:txBody>
                    <a:bodyPr/>
                    <a:lstStyle/>
                    <a:p>
                      <a:pPr algn="ctr" rtl="0" fontAlgn="t"/>
                      <a:r>
                        <a:rPr lang="zh-TW" altLang="en-US" sz="500" b="0" i="0" u="none" strike="noStrike" dirty="0">
                          <a:solidFill>
                            <a:srgbClr val="000000"/>
                          </a:solidFill>
                          <a:effectLst/>
                          <a:latin typeface="微軟正黑體" panose="020B0604030504040204" pitchFamily="34" charset="-120"/>
                          <a:ea typeface="微軟正黑體" panose="020B0604030504040204" pitchFamily="34" charset="-120"/>
                        </a:rPr>
                        <a:t>用戶自訂欄位 </a:t>
                      </a:r>
                      <a:endParaRPr lang="en-US" altLang="zh-TW" sz="500" b="0" i="0" u="none" strike="noStrike" dirty="0">
                        <a:solidFill>
                          <a:srgbClr val="000000"/>
                        </a:solidFill>
                        <a:effectLst/>
                        <a:latin typeface="微軟正黑體" panose="020B0604030504040204" pitchFamily="34" charset="-120"/>
                        <a:ea typeface="微軟正黑體" panose="020B0604030504040204" pitchFamily="34" charset="-120"/>
                      </a:endParaRPr>
                    </a:p>
                    <a:p>
                      <a:pPr algn="ctr" rtl="0" fontAlgn="t"/>
                      <a:r>
                        <a:rPr lang="en-US" altLang="zh-TW" sz="500" b="0" i="0" u="none" strike="noStrike" dirty="0">
                          <a:solidFill>
                            <a:srgbClr val="000000"/>
                          </a:solidFill>
                          <a:effectLst/>
                          <a:latin typeface="微軟正黑體" panose="020B0604030504040204" pitchFamily="34" charset="-120"/>
                          <a:ea typeface="微軟正黑體" panose="020B0604030504040204" pitchFamily="34" charset="-120"/>
                        </a:rPr>
                        <a:t>by Project </a:t>
                      </a:r>
                      <a:r>
                        <a:rPr lang="zh-TW" altLang="en-US" sz="500" b="0" i="0" u="none" strike="noStrike" dirty="0">
                          <a:solidFill>
                            <a:srgbClr val="000000"/>
                          </a:solidFill>
                          <a:effectLst/>
                          <a:latin typeface="微軟正黑體" panose="020B0604030504040204" pitchFamily="34" charset="-120"/>
                          <a:ea typeface="微軟正黑體" panose="020B0604030504040204" pitchFamily="34" charset="-120"/>
                        </a:rPr>
                        <a:t>擴充</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rgbClr val="EDEDED"/>
                    </a:solidFill>
                  </a:tcPr>
                </a:tc>
                <a:tc>
                  <a:txBody>
                    <a:bodyPr/>
                    <a:lstStyle/>
                    <a:p>
                      <a:pPr algn="ctr" rtl="0"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rgbClr val="EDEDED"/>
                    </a:solidFill>
                  </a:tcPr>
                </a:tc>
                <a:tc>
                  <a:txBody>
                    <a:bodyPr/>
                    <a:lstStyle/>
                    <a:p>
                      <a:pPr algn="ctr" rtl="0"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O</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2514843495"/>
                  </a:ext>
                </a:extLst>
              </a:tr>
              <a:tr h="128151">
                <a:tc>
                  <a:txBody>
                    <a:bodyPr/>
                    <a:lstStyle/>
                    <a:p>
                      <a:pPr algn="l" rtl="0" fontAlgn="t"/>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指定同義詞</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tcPr>
                </a:tc>
                <a:tc>
                  <a:txBody>
                    <a:bodyPr/>
                    <a:lstStyle/>
                    <a:p>
                      <a:pPr algn="ctr" rtl="0" fontAlgn="t"/>
                      <a:r>
                        <a:rPr lang="zh-TW" altLang="en-US" sz="500" b="0" i="0" u="none" strike="noStrike" dirty="0">
                          <a:solidFill>
                            <a:srgbClr val="000000"/>
                          </a:solidFill>
                          <a:effectLst/>
                          <a:latin typeface="微軟正黑體" panose="020B0604030504040204" pitchFamily="34" charset="-120"/>
                          <a:ea typeface="微軟正黑體" panose="020B0604030504040204" pitchFamily="34" charset="-120"/>
                        </a:rPr>
                        <a:t>用戶自訂欄位 </a:t>
                      </a:r>
                      <a:endParaRPr lang="en-US" altLang="zh-TW" sz="500" b="0" i="0" u="none" strike="noStrike" dirty="0">
                        <a:solidFill>
                          <a:srgbClr val="000000"/>
                        </a:solidFill>
                        <a:effectLst/>
                        <a:latin typeface="微軟正黑體" panose="020B0604030504040204" pitchFamily="34" charset="-120"/>
                        <a:ea typeface="微軟正黑體" panose="020B0604030504040204" pitchFamily="34" charset="-120"/>
                      </a:endParaRPr>
                    </a:p>
                    <a:p>
                      <a:pPr algn="ctr" rtl="0" fontAlgn="t"/>
                      <a:r>
                        <a:rPr lang="en-US" altLang="zh-TW" sz="500" b="0" i="0" u="none" strike="noStrike" dirty="0">
                          <a:solidFill>
                            <a:srgbClr val="000000"/>
                          </a:solidFill>
                          <a:effectLst/>
                          <a:latin typeface="微軟正黑體" panose="020B0604030504040204" pitchFamily="34" charset="-120"/>
                          <a:ea typeface="微軟正黑體" panose="020B0604030504040204" pitchFamily="34" charset="-120"/>
                        </a:rPr>
                        <a:t>by Project </a:t>
                      </a:r>
                      <a:r>
                        <a:rPr lang="zh-TW" altLang="en-US" sz="500" b="0" i="0" u="none" strike="noStrike" dirty="0">
                          <a:solidFill>
                            <a:srgbClr val="000000"/>
                          </a:solidFill>
                          <a:effectLst/>
                          <a:latin typeface="微軟正黑體" panose="020B0604030504040204" pitchFamily="34" charset="-120"/>
                          <a:ea typeface="微軟正黑體" panose="020B0604030504040204" pitchFamily="34" charset="-120"/>
                        </a:rPr>
                        <a:t>擴充</a:t>
                      </a: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tcPr>
                </a:tc>
                <a:tc>
                  <a:txBody>
                    <a:bodyPr/>
                    <a:lstStyle/>
                    <a:p>
                      <a:pPr algn="ctr" rtl="0"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V</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tcPr>
                </a:tc>
                <a:tc>
                  <a:txBody>
                    <a:bodyPr/>
                    <a:lstStyle/>
                    <a:p>
                      <a:pPr algn="ctr" rtl="0" fontAlgn="t"/>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O</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5720" marR="45720">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1184098366"/>
                  </a:ext>
                </a:extLst>
              </a:tr>
            </a:tbl>
          </a:graphicData>
        </a:graphic>
      </p:graphicFrame>
      <p:sp>
        <p:nvSpPr>
          <p:cNvPr id="11" name="TextBox 10">
            <a:extLst>
              <a:ext uri="{FF2B5EF4-FFF2-40B4-BE49-F238E27FC236}">
                <a16:creationId xmlns:a16="http://schemas.microsoft.com/office/drawing/2014/main" id="{3809D406-252E-A0A2-AEF5-F3DBB51924A9}"/>
              </a:ext>
            </a:extLst>
          </p:cNvPr>
          <p:cNvSpPr txBox="1"/>
          <p:nvPr/>
        </p:nvSpPr>
        <p:spPr>
          <a:xfrm>
            <a:off x="1917098" y="226963"/>
            <a:ext cx="1303562" cy="246221"/>
          </a:xfrm>
          <a:prstGeom prst="rect">
            <a:avLst/>
          </a:prstGeom>
          <a:solidFill>
            <a:schemeClr val="accent2"/>
          </a:solidFill>
        </p:spPr>
        <p:txBody>
          <a:bodyPr wrap="none" rtlCol="0">
            <a:spAutoFit/>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TW" sz="1000" b="1" i="0" u="none" strike="noStrike" kern="1200" cap="none" spc="0" normalizeH="0" baseline="0" noProof="0" dirty="0">
                <a:ln>
                  <a:noFill/>
                </a:ln>
                <a:solidFill>
                  <a:srgbClr val="565151"/>
                </a:solidFill>
                <a:effectLst/>
                <a:uLnTx/>
                <a:uFillTx/>
                <a:latin typeface="IBM Plex Sans" charset="0"/>
                <a:ea typeface="IBM Plex Sans" charset="0"/>
                <a:cs typeface="IBM Plex Sans" charset="0"/>
              </a:rPr>
              <a:t>匯入治理平台&amp;必填</a:t>
            </a:r>
          </a:p>
        </p:txBody>
      </p:sp>
      <p:sp>
        <p:nvSpPr>
          <p:cNvPr id="12" name="TextBox 11">
            <a:extLst>
              <a:ext uri="{FF2B5EF4-FFF2-40B4-BE49-F238E27FC236}">
                <a16:creationId xmlns:a16="http://schemas.microsoft.com/office/drawing/2014/main" id="{7E82C2C6-5F43-AE7B-084A-21DB04A4541A}"/>
              </a:ext>
            </a:extLst>
          </p:cNvPr>
          <p:cNvSpPr txBox="1"/>
          <p:nvPr/>
        </p:nvSpPr>
        <p:spPr>
          <a:xfrm>
            <a:off x="3310187" y="226963"/>
            <a:ext cx="1303562" cy="246221"/>
          </a:xfrm>
          <a:prstGeom prst="rect">
            <a:avLst/>
          </a:prstGeom>
          <a:solidFill>
            <a:schemeClr val="accent6">
              <a:lumMod val="10000"/>
              <a:lumOff val="90000"/>
            </a:schemeClr>
          </a:solidFill>
        </p:spPr>
        <p:txBody>
          <a:bodyPr wrap="none" rtlCol="0">
            <a:spAutoFit/>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TW" sz="1000" b="1" i="0" u="none" strike="noStrike" kern="1200" cap="none" spc="0" normalizeH="0" baseline="0" noProof="0" dirty="0">
                <a:ln>
                  <a:noFill/>
                </a:ln>
                <a:solidFill>
                  <a:srgbClr val="565151"/>
                </a:solidFill>
                <a:effectLst/>
                <a:uLnTx/>
                <a:uFillTx/>
                <a:latin typeface="IBM Plex Sans" charset="0"/>
                <a:ea typeface="IBM Plex Sans" charset="0"/>
                <a:cs typeface="IBM Plex Sans" charset="0"/>
              </a:rPr>
              <a:t>匯入治理平台&amp;選填</a:t>
            </a:r>
          </a:p>
        </p:txBody>
      </p:sp>
      <p:sp>
        <p:nvSpPr>
          <p:cNvPr id="13" name="TextBox 12">
            <a:extLst>
              <a:ext uri="{FF2B5EF4-FFF2-40B4-BE49-F238E27FC236}">
                <a16:creationId xmlns:a16="http://schemas.microsoft.com/office/drawing/2014/main" id="{DBB4F3BC-AE79-CC6F-FE1A-8C7604EC8C14}"/>
              </a:ext>
            </a:extLst>
          </p:cNvPr>
          <p:cNvSpPr txBox="1"/>
          <p:nvPr/>
        </p:nvSpPr>
        <p:spPr>
          <a:xfrm>
            <a:off x="4715109" y="226963"/>
            <a:ext cx="1980029" cy="246221"/>
          </a:xfrm>
          <a:prstGeom prst="rect">
            <a:avLst/>
          </a:prstGeom>
          <a:solidFill>
            <a:schemeClr val="accent4">
              <a:lumMod val="90000"/>
            </a:schemeClr>
          </a:solidFill>
        </p:spPr>
        <p:txBody>
          <a:bodyPr wrap="none" rtlCol="0">
            <a:spAutoFit/>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TW" sz="1000" b="1" i="0" u="none" strike="noStrike" kern="1200" cap="none" spc="0" normalizeH="0" baseline="0" noProof="0" dirty="0">
                <a:ln>
                  <a:noFill/>
                </a:ln>
                <a:solidFill>
                  <a:srgbClr val="565151"/>
                </a:solidFill>
                <a:effectLst/>
                <a:uLnTx/>
                <a:uFillTx/>
                <a:latin typeface="IBM Plex Sans" charset="0"/>
                <a:ea typeface="IBM Plex Sans" charset="0"/>
                <a:cs typeface="IBM Plex Sans" charset="0"/>
              </a:rPr>
              <a:t>不匯入治理平台，純粹管理樣板</a:t>
            </a:r>
          </a:p>
        </p:txBody>
      </p:sp>
      <p:sp>
        <p:nvSpPr>
          <p:cNvPr id="3" name="矩形 2">
            <a:extLst>
              <a:ext uri="{FF2B5EF4-FFF2-40B4-BE49-F238E27FC236}">
                <a16:creationId xmlns:a16="http://schemas.microsoft.com/office/drawing/2014/main" id="{15B10ACB-C1D6-8905-0C2B-72AA4AB39AD5}"/>
              </a:ext>
            </a:extLst>
          </p:cNvPr>
          <p:cNvSpPr/>
          <p:nvPr/>
        </p:nvSpPr>
        <p:spPr bwMode="auto">
          <a:xfrm>
            <a:off x="1" y="3317358"/>
            <a:ext cx="4488606" cy="354419"/>
          </a:xfrm>
          <a:prstGeom prst="rect">
            <a:avLst/>
          </a:prstGeom>
          <a:noFill/>
          <a:ln w="57150">
            <a:solidFill>
              <a:srgbClr val="FF0000"/>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r>
              <a:rPr lang="zh-TW" altLang="en-US" sz="900" b="1" i="0" u="none" strike="noStrike" dirty="0">
                <a:solidFill>
                  <a:srgbClr val="000000"/>
                </a:solidFill>
                <a:effectLst/>
                <a:latin typeface="微軟正黑體" panose="020B0604030504040204" pitchFamily="34" charset="-120"/>
                <a:ea typeface="微軟正黑體" panose="020B0604030504040204" pitchFamily="34" charset="-120"/>
              </a:rPr>
              <a:t>指定同義詞</a:t>
            </a:r>
          </a:p>
          <a:p>
            <a:pPr marL="0" marR="0" indent="0" algn="l" defTabSz="685983" rtl="0" eaLnBrk="1" fontAlgn="auto" latinLnBrk="0" hangingPunct="1">
              <a:lnSpc>
                <a:spcPct val="100000"/>
              </a:lnSpc>
              <a:spcBef>
                <a:spcPts val="0"/>
              </a:spcBef>
              <a:spcAft>
                <a:spcPts val="0"/>
              </a:spcAft>
              <a:buClrTx/>
              <a:buSzTx/>
              <a:buFontTx/>
              <a:buNone/>
              <a:tabLst/>
            </a:pPr>
            <a:endParaRPr kumimoji="0" lang="en-US" sz="9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10" name="矩形 9">
            <a:extLst>
              <a:ext uri="{FF2B5EF4-FFF2-40B4-BE49-F238E27FC236}">
                <a16:creationId xmlns:a16="http://schemas.microsoft.com/office/drawing/2014/main" id="{A57CE13D-FEAA-9734-9742-483079203878}"/>
              </a:ext>
            </a:extLst>
          </p:cNvPr>
          <p:cNvSpPr/>
          <p:nvPr/>
        </p:nvSpPr>
        <p:spPr bwMode="auto">
          <a:xfrm>
            <a:off x="4655394" y="4334654"/>
            <a:ext cx="4488606" cy="287432"/>
          </a:xfrm>
          <a:prstGeom prst="rect">
            <a:avLst/>
          </a:prstGeom>
          <a:noFill/>
          <a:ln w="57150">
            <a:solidFill>
              <a:srgbClr val="FF0000"/>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ctr" anchorCtr="0" compatLnSpc="1">
            <a:prstTxWarp prst="textNoShape">
              <a:avLst/>
            </a:prstTxWarp>
          </a:bodyPr>
          <a:lstStyle/>
          <a:p>
            <a:pPr marL="0" marR="0" indent="0" algn="r" defTabSz="685983" rtl="0" eaLnBrk="1" fontAlgn="auto" latinLnBrk="0" hangingPunct="1">
              <a:lnSpc>
                <a:spcPct val="100000"/>
              </a:lnSpc>
              <a:spcBef>
                <a:spcPts val="0"/>
              </a:spcBef>
              <a:spcAft>
                <a:spcPts val="0"/>
              </a:spcAft>
              <a:buClrTx/>
              <a:buSzTx/>
              <a:buFontTx/>
              <a:buNone/>
              <a:tabLst/>
            </a:pPr>
            <a:r>
              <a:rPr lang="en-US" sz="2000" dirty="0">
                <a:solidFill>
                  <a:srgbClr val="FF0000"/>
                </a:solidFill>
                <a:latin typeface="IBM Plex Sans" charset="0"/>
                <a:ea typeface="IBM Plex Sans" charset="0"/>
                <a:cs typeface="IBM Plex Sans" charset="0"/>
              </a:rPr>
              <a:t>X</a:t>
            </a:r>
            <a:endParaRPr kumimoji="0" lang="en-US" sz="2000" b="0" i="0" u="none" strike="noStrike" kern="1200" cap="none" spc="0" normalizeH="0" baseline="0" noProof="0" dirty="0">
              <a:ln>
                <a:noFill/>
              </a:ln>
              <a:solidFill>
                <a:srgbClr val="FF0000"/>
              </a:solidFill>
              <a:effectLst/>
              <a:uLnTx/>
              <a:uFillTx/>
              <a:latin typeface="IBM Plex Sans" charset="0"/>
              <a:ea typeface="IBM Plex Sans" charset="0"/>
              <a:cs typeface="IBM Plex Sans" charset="0"/>
            </a:endParaRPr>
          </a:p>
        </p:txBody>
      </p:sp>
    </p:spTree>
    <p:extLst>
      <p:ext uri="{BB962C8B-B14F-4D97-AF65-F5344CB8AC3E}">
        <p14:creationId xmlns:p14="http://schemas.microsoft.com/office/powerpoint/2010/main" val="2112759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A964E-B2D1-4675-B827-2F30111EC095}"/>
              </a:ext>
            </a:extLst>
          </p:cNvPr>
          <p:cNvSpPr>
            <a:spLocks noGrp="1"/>
          </p:cNvSpPr>
          <p:nvPr>
            <p:ph type="title"/>
          </p:nvPr>
        </p:nvSpPr>
        <p:spPr/>
        <p:txBody>
          <a:bodyPr>
            <a:normAutofit/>
          </a:bodyPr>
          <a:lstStyle/>
          <a:p>
            <a:r>
              <a:rPr lang="en-US" dirty="0"/>
              <a:t>Mapping rule</a:t>
            </a:r>
            <a:br>
              <a:rPr lang="en-US" dirty="0"/>
            </a:br>
            <a:r>
              <a:rPr lang="en-US" dirty="0"/>
              <a:t>- Column mapping</a:t>
            </a:r>
          </a:p>
        </p:txBody>
      </p:sp>
      <p:sp>
        <p:nvSpPr>
          <p:cNvPr id="3" name="Footer Placeholder 2">
            <a:extLst>
              <a:ext uri="{FF2B5EF4-FFF2-40B4-BE49-F238E27FC236}">
                <a16:creationId xmlns:a16="http://schemas.microsoft.com/office/drawing/2014/main" id="{1451D564-D39B-505F-E969-C29DFA83C89C}"/>
              </a:ext>
            </a:extLst>
          </p:cNvPr>
          <p:cNvSpPr>
            <a:spLocks noGrp="1"/>
          </p:cNvSpPr>
          <p:nvPr>
            <p:ph type="ftr" sz="quarter" idx="10"/>
          </p:nvPr>
        </p:nvSpPr>
        <p:spPr/>
        <p:txBody>
          <a:bodyPr/>
          <a:lstStyle/>
          <a:p>
            <a:r>
              <a:rPr lang="en-US"/>
              <a:t>IBM Consulting / © 2023 IBM Corporation</a:t>
            </a:r>
          </a:p>
        </p:txBody>
      </p:sp>
      <p:sp>
        <p:nvSpPr>
          <p:cNvPr id="4" name="Slide Number Placeholder 3">
            <a:extLst>
              <a:ext uri="{FF2B5EF4-FFF2-40B4-BE49-F238E27FC236}">
                <a16:creationId xmlns:a16="http://schemas.microsoft.com/office/drawing/2014/main" id="{D02A08C7-CC9A-B3A4-4FB8-76B07C194628}"/>
              </a:ext>
            </a:extLst>
          </p:cNvPr>
          <p:cNvSpPr>
            <a:spLocks noGrp="1"/>
          </p:cNvSpPr>
          <p:nvPr>
            <p:ph type="sldNum" sz="quarter" idx="11"/>
          </p:nvPr>
        </p:nvSpPr>
        <p:spPr/>
        <p:txBody>
          <a:bodyPr/>
          <a:lstStyle/>
          <a:p>
            <a:fld id="{6948ABB2-9DBA-4BF8-9EFA-2EFE4CE40722}" type="slidenum">
              <a:rPr lang="en-US" smtClean="0"/>
              <a:t>14</a:t>
            </a:fld>
            <a:endParaRPr lang="en-US"/>
          </a:p>
        </p:txBody>
      </p:sp>
      <p:graphicFrame>
        <p:nvGraphicFramePr>
          <p:cNvPr id="12" name="Content Placeholder 11">
            <a:extLst>
              <a:ext uri="{FF2B5EF4-FFF2-40B4-BE49-F238E27FC236}">
                <a16:creationId xmlns:a16="http://schemas.microsoft.com/office/drawing/2014/main" id="{3CB29376-FE6F-4CBF-AB17-E3DADDA255B3}"/>
              </a:ext>
            </a:extLst>
          </p:cNvPr>
          <p:cNvGraphicFramePr>
            <a:graphicFrameLocks noGrp="1"/>
          </p:cNvGraphicFramePr>
          <p:nvPr>
            <p:ph idx="4294967295"/>
            <p:extLst>
              <p:ext uri="{D42A27DB-BD31-4B8C-83A1-F6EECF244321}">
                <p14:modId xmlns:p14="http://schemas.microsoft.com/office/powerpoint/2010/main" val="488794480"/>
              </p:ext>
            </p:extLst>
          </p:nvPr>
        </p:nvGraphicFramePr>
        <p:xfrm>
          <a:off x="961067" y="962796"/>
          <a:ext cx="6952471" cy="3830267"/>
        </p:xfrm>
        <a:graphic>
          <a:graphicData uri="http://schemas.openxmlformats.org/drawingml/2006/table">
            <a:tbl>
              <a:tblPr/>
              <a:tblGrid>
                <a:gridCol w="1814164">
                  <a:extLst>
                    <a:ext uri="{9D8B030D-6E8A-4147-A177-3AD203B41FA5}">
                      <a16:colId xmlns:a16="http://schemas.microsoft.com/office/drawing/2014/main" val="1910360964"/>
                    </a:ext>
                  </a:extLst>
                </a:gridCol>
                <a:gridCol w="1216727">
                  <a:extLst>
                    <a:ext uri="{9D8B030D-6E8A-4147-A177-3AD203B41FA5}">
                      <a16:colId xmlns:a16="http://schemas.microsoft.com/office/drawing/2014/main" val="2025534287"/>
                    </a:ext>
                  </a:extLst>
                </a:gridCol>
                <a:gridCol w="2768603">
                  <a:extLst>
                    <a:ext uri="{9D8B030D-6E8A-4147-A177-3AD203B41FA5}">
                      <a16:colId xmlns:a16="http://schemas.microsoft.com/office/drawing/2014/main" val="2609758177"/>
                    </a:ext>
                  </a:extLst>
                </a:gridCol>
                <a:gridCol w="1152977">
                  <a:extLst>
                    <a:ext uri="{9D8B030D-6E8A-4147-A177-3AD203B41FA5}">
                      <a16:colId xmlns:a16="http://schemas.microsoft.com/office/drawing/2014/main" val="44236946"/>
                    </a:ext>
                  </a:extLst>
                </a:gridCol>
              </a:tblGrid>
              <a:tr h="107345">
                <a:tc>
                  <a:txBody>
                    <a:bodyPr/>
                    <a:lstStyle/>
                    <a:p>
                      <a:pPr algn="ctr" fontAlgn="t"/>
                      <a:r>
                        <a:rPr lang="en-US" sz="500" b="1" i="0" u="none" strike="noStrike" dirty="0">
                          <a:solidFill>
                            <a:srgbClr val="000000"/>
                          </a:solidFill>
                          <a:effectLst/>
                          <a:latin typeface="微軟正黑體" panose="020B0604030504040204" pitchFamily="34" charset="-120"/>
                          <a:ea typeface="微軟正黑體" panose="020B0604030504040204" pitchFamily="34" charset="-120"/>
                        </a:rPr>
                        <a:t>Column Mapping: Purview</a:t>
                      </a:r>
                    </a:p>
                  </a:txBody>
                  <a:tcPr marL="0" marR="0" marT="0" marB="0">
                    <a:lnL>
                      <a:noFill/>
                    </a:lnL>
                    <a:lnR>
                      <a:noFill/>
                    </a:lnR>
                    <a:lnT>
                      <a:noFill/>
                    </a:lnT>
                    <a:lnB>
                      <a:noFill/>
                    </a:lnB>
                    <a:solidFill>
                      <a:srgbClr val="FFC000"/>
                    </a:solidFill>
                  </a:tcPr>
                </a:tc>
                <a:tc>
                  <a:txBody>
                    <a:bodyPr/>
                    <a:lstStyle/>
                    <a:p>
                      <a:pPr algn="ctr" fontAlgn="t"/>
                      <a:r>
                        <a:rPr lang="en-US" sz="500" b="1" i="0" u="none" strike="noStrike">
                          <a:solidFill>
                            <a:srgbClr val="000000"/>
                          </a:solidFill>
                          <a:effectLst/>
                          <a:latin typeface="微軟正黑體" panose="020B0604030504040204" pitchFamily="34" charset="-120"/>
                          <a:ea typeface="微軟正黑體" panose="020B0604030504040204" pitchFamily="34" charset="-120"/>
                        </a:rPr>
                        <a:t>Attribute: Purview</a:t>
                      </a:r>
                    </a:p>
                  </a:txBody>
                  <a:tcPr marL="0" marR="0" marT="0" marB="0">
                    <a:lnL>
                      <a:noFill/>
                    </a:lnL>
                    <a:lnR>
                      <a:noFill/>
                    </a:lnR>
                    <a:lnT>
                      <a:noFill/>
                    </a:lnT>
                    <a:lnB>
                      <a:noFill/>
                    </a:lnB>
                    <a:solidFill>
                      <a:srgbClr val="FFC000"/>
                    </a:solidFill>
                  </a:tcPr>
                </a:tc>
                <a:tc>
                  <a:txBody>
                    <a:bodyPr/>
                    <a:lstStyle/>
                    <a:p>
                      <a:pPr algn="ctr" fontAlgn="t"/>
                      <a:r>
                        <a:rPr lang="en-US" sz="500" b="1" i="0" u="none" strike="noStrike">
                          <a:solidFill>
                            <a:srgbClr val="000000"/>
                          </a:solidFill>
                          <a:effectLst/>
                          <a:latin typeface="微軟正黑體" panose="020B0604030504040204" pitchFamily="34" charset="-120"/>
                          <a:ea typeface="微軟正黑體" panose="020B0604030504040204" pitchFamily="34" charset="-120"/>
                        </a:rPr>
                        <a:t>Usage of the column</a:t>
                      </a:r>
                    </a:p>
                  </a:txBody>
                  <a:tcPr marL="0" marR="0" marT="0" marB="0">
                    <a:lnL>
                      <a:noFill/>
                    </a:lnL>
                    <a:lnR>
                      <a:noFill/>
                    </a:lnR>
                    <a:lnT>
                      <a:noFill/>
                    </a:lnT>
                    <a:lnB>
                      <a:noFill/>
                    </a:lnB>
                  </a:tcPr>
                </a:tc>
                <a:tc>
                  <a:txBody>
                    <a:bodyPr/>
                    <a:lstStyle/>
                    <a:p>
                      <a:pPr algn="ctr"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Worksheet</a:t>
                      </a:r>
                    </a:p>
                  </a:txBody>
                  <a:tcPr marL="0" marR="0" marT="0" marB="0">
                    <a:lnL>
                      <a:noFill/>
                    </a:lnL>
                    <a:lnR>
                      <a:noFill/>
                    </a:lnR>
                    <a:lnT>
                      <a:noFill/>
                    </a:lnT>
                    <a:lnB>
                      <a:noFill/>
                    </a:lnB>
                  </a:tcPr>
                </a:tc>
                <a:extLst>
                  <a:ext uri="{0D108BD9-81ED-4DB2-BD59-A6C34878D82A}">
                    <a16:rowId xmlns:a16="http://schemas.microsoft.com/office/drawing/2014/main" val="3996217611"/>
                  </a:ext>
                </a:extLst>
              </a:tr>
              <a:tr h="107345">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[Attribute][Standard_v10]TermID</a:t>
                      </a:r>
                    </a:p>
                  </a:txBody>
                  <a:tcPr marL="0" marR="0" marT="0" marB="0">
                    <a:lnL>
                      <a:noFill/>
                    </a:lnL>
                    <a:lnR>
                      <a:noFill/>
                    </a:lnR>
                    <a:lnT>
                      <a:noFill/>
                    </a:lnT>
                    <a:lnB>
                      <a:noFill/>
                    </a:lnB>
                    <a:solidFill>
                      <a:srgbClr val="FCE4D6"/>
                    </a:solidFill>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Mandatory</a:t>
                      </a:r>
                    </a:p>
                  </a:txBody>
                  <a:tcPr marL="0" marR="0" marT="0" marB="0">
                    <a:lnL>
                      <a:noFill/>
                    </a:lnL>
                    <a:lnR>
                      <a:noFill/>
                    </a:lnR>
                    <a:lnT>
                      <a:noFill/>
                    </a:lnT>
                    <a:lnB>
                      <a:noFill/>
                    </a:lnB>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Surrogate key</a:t>
                      </a:r>
                    </a:p>
                  </a:txBody>
                  <a:tcPr marL="0" marR="0" marT="0" marB="0">
                    <a:lnL>
                      <a:noFill/>
                    </a:lnL>
                    <a:lnR>
                      <a:noFill/>
                    </a:lnR>
                    <a:lnT>
                      <a:noFill/>
                    </a:lnT>
                    <a:lnB>
                      <a:noFill/>
                    </a:lnB>
                  </a:tcPr>
                </a:tc>
                <a:tc>
                  <a:txBody>
                    <a:bodyPr/>
                    <a:lstStyle/>
                    <a:p>
                      <a:pPr algn="l" fontAlgn="t"/>
                      <a:r>
                        <a:rPr lang="zh-TW" altLang="en-US" sz="500" b="1" i="0" u="none" strike="noStrike">
                          <a:solidFill>
                            <a:srgbClr val="FFFFFF"/>
                          </a:solidFill>
                          <a:effectLst/>
                          <a:latin typeface="微軟正黑體" panose="020B0604030504040204" pitchFamily="34" charset="-120"/>
                          <a:ea typeface="微軟正黑體" panose="020B0604030504040204" pitchFamily="34" charset="-120"/>
                        </a:rPr>
                        <a:t>標準編號</a:t>
                      </a:r>
                    </a:p>
                  </a:txBody>
                  <a:tcPr marL="0" marR="0" marT="0" marB="0">
                    <a:lnL>
                      <a:noFill/>
                    </a:lnL>
                    <a:lnR>
                      <a:noFill/>
                    </a:lnR>
                    <a:lnT>
                      <a:noFill/>
                    </a:lnT>
                    <a:lnB>
                      <a:noFill/>
                    </a:lnB>
                    <a:solidFill>
                      <a:srgbClr val="333F4F"/>
                    </a:solidFill>
                  </a:tcPr>
                </a:tc>
                <a:extLst>
                  <a:ext uri="{0D108BD9-81ED-4DB2-BD59-A6C34878D82A}">
                    <a16:rowId xmlns:a16="http://schemas.microsoft.com/office/drawing/2014/main" val="878837610"/>
                  </a:ext>
                </a:extLst>
              </a:tr>
              <a:tr h="107345">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[Attribute][Standard_v10]Domain</a:t>
                      </a:r>
                    </a:p>
                  </a:txBody>
                  <a:tcPr marL="0" marR="0" marT="0" marB="0">
                    <a:lnL>
                      <a:noFill/>
                    </a:lnL>
                    <a:lnR>
                      <a:noFill/>
                    </a:lnR>
                    <a:lnT>
                      <a:noFill/>
                    </a:lnT>
                    <a:lnB>
                      <a:noFill/>
                    </a:lnB>
                    <a:solidFill>
                      <a:srgbClr val="FCE4D6"/>
                    </a:solidFill>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Mandatory</a:t>
                      </a:r>
                    </a:p>
                  </a:txBody>
                  <a:tcPr marL="0" marR="0" marT="0" marB="0">
                    <a:lnL>
                      <a:noFill/>
                    </a:lnL>
                    <a:lnR>
                      <a:noFill/>
                    </a:lnR>
                    <a:lnT>
                      <a:noFill/>
                    </a:lnT>
                    <a:lnB>
                      <a:noFill/>
                    </a:lnB>
                  </a:tcPr>
                </a:tc>
                <a:tc>
                  <a:txBody>
                    <a:bodyPr/>
                    <a:lstStyle/>
                    <a:p>
                      <a:pPr algn="l" fontAlgn="t"/>
                      <a:endParaRPr lang="en-US" sz="5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lnL>
                      <a:noFill/>
                    </a:lnL>
                    <a:lnR>
                      <a:noFill/>
                    </a:lnR>
                    <a:lnT>
                      <a:noFill/>
                    </a:lnT>
                    <a:lnB>
                      <a:noFill/>
                    </a:lnB>
                  </a:tcPr>
                </a:tc>
                <a:tc>
                  <a:txBody>
                    <a:bodyPr/>
                    <a:lstStyle/>
                    <a:p>
                      <a:pPr algn="l" fontAlgn="t"/>
                      <a:r>
                        <a:rPr lang="zh-TW" altLang="en-US" sz="500" b="1" i="0" u="none" strike="noStrike">
                          <a:solidFill>
                            <a:srgbClr val="FFFFFF"/>
                          </a:solidFill>
                          <a:effectLst/>
                          <a:latin typeface="微軟正黑體" panose="020B0604030504040204" pitchFamily="34" charset="-120"/>
                          <a:ea typeface="微軟正黑體" panose="020B0604030504040204" pitchFamily="34" charset="-120"/>
                        </a:rPr>
                        <a:t>負責領域</a:t>
                      </a:r>
                    </a:p>
                  </a:txBody>
                  <a:tcPr marL="0" marR="0" marT="0" marB="0">
                    <a:lnL>
                      <a:noFill/>
                    </a:lnL>
                    <a:lnR>
                      <a:noFill/>
                    </a:lnR>
                    <a:lnT>
                      <a:noFill/>
                    </a:lnT>
                    <a:lnB>
                      <a:noFill/>
                    </a:lnB>
                    <a:solidFill>
                      <a:srgbClr val="333F4F"/>
                    </a:solidFill>
                  </a:tcPr>
                </a:tc>
                <a:extLst>
                  <a:ext uri="{0D108BD9-81ED-4DB2-BD59-A6C34878D82A}">
                    <a16:rowId xmlns:a16="http://schemas.microsoft.com/office/drawing/2014/main" val="715788317"/>
                  </a:ext>
                </a:extLst>
              </a:tr>
              <a:tr h="107345">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[Attribute][Standard_v10]Category</a:t>
                      </a:r>
                    </a:p>
                  </a:txBody>
                  <a:tcPr marL="0" marR="0" marT="0" marB="0">
                    <a:lnL>
                      <a:noFill/>
                    </a:lnL>
                    <a:lnR>
                      <a:noFill/>
                    </a:lnR>
                    <a:lnT>
                      <a:noFill/>
                    </a:lnT>
                    <a:lnB>
                      <a:noFill/>
                    </a:lnB>
                    <a:solidFill>
                      <a:srgbClr val="FCE4D6"/>
                    </a:solidFill>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Mandatory</a:t>
                      </a:r>
                    </a:p>
                  </a:txBody>
                  <a:tcPr marL="0" marR="0" marT="0" marB="0">
                    <a:lnL>
                      <a:noFill/>
                    </a:lnL>
                    <a:lnR>
                      <a:noFill/>
                    </a:lnR>
                    <a:lnT>
                      <a:noFill/>
                    </a:lnT>
                    <a:lnB>
                      <a:noFill/>
                    </a:lnB>
                  </a:tcPr>
                </a:tc>
                <a:tc>
                  <a:txBody>
                    <a:bodyPr/>
                    <a:lstStyle/>
                    <a:p>
                      <a:pPr algn="l" fontAlgn="t"/>
                      <a:endParaRPr lang="en-US" sz="5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lnL>
                      <a:noFill/>
                    </a:lnL>
                    <a:lnR>
                      <a:noFill/>
                    </a:lnR>
                    <a:lnT>
                      <a:noFill/>
                    </a:lnT>
                    <a:lnB>
                      <a:noFill/>
                    </a:lnB>
                  </a:tcPr>
                </a:tc>
                <a:tc>
                  <a:txBody>
                    <a:bodyPr/>
                    <a:lstStyle/>
                    <a:p>
                      <a:pPr algn="l" fontAlgn="t"/>
                      <a:r>
                        <a:rPr lang="zh-TW" altLang="en-US" sz="500" b="1" i="0" u="none" strike="noStrike">
                          <a:solidFill>
                            <a:srgbClr val="FFFFFF"/>
                          </a:solidFill>
                          <a:effectLst/>
                          <a:latin typeface="微軟正黑體" panose="020B0604030504040204" pitchFamily="34" charset="-120"/>
                          <a:ea typeface="微軟正黑體" panose="020B0604030504040204" pitchFamily="34" charset="-120"/>
                        </a:rPr>
                        <a:t>層級</a:t>
                      </a:r>
                    </a:p>
                  </a:txBody>
                  <a:tcPr marL="0" marR="0" marT="0" marB="0">
                    <a:lnL>
                      <a:noFill/>
                    </a:lnL>
                    <a:lnR>
                      <a:noFill/>
                    </a:lnR>
                    <a:lnT>
                      <a:noFill/>
                    </a:lnT>
                    <a:lnB>
                      <a:noFill/>
                    </a:lnB>
                    <a:solidFill>
                      <a:srgbClr val="548235"/>
                    </a:solidFill>
                  </a:tcPr>
                </a:tc>
                <a:extLst>
                  <a:ext uri="{0D108BD9-81ED-4DB2-BD59-A6C34878D82A}">
                    <a16:rowId xmlns:a16="http://schemas.microsoft.com/office/drawing/2014/main" val="558098426"/>
                  </a:ext>
                </a:extLst>
              </a:tr>
              <a:tr h="107345">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Nick Name</a:t>
                      </a:r>
                    </a:p>
                  </a:txBody>
                  <a:tcPr marL="0" marR="0" marT="0" marB="0">
                    <a:lnL>
                      <a:noFill/>
                    </a:lnL>
                    <a:lnR>
                      <a:noFill/>
                    </a:lnR>
                    <a:lnT>
                      <a:noFill/>
                    </a:lnT>
                    <a:lnB>
                      <a:noFill/>
                    </a:lnB>
                    <a:solidFill>
                      <a:srgbClr val="92D050"/>
                    </a:solidFill>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Mandatory</a:t>
                      </a:r>
                    </a:p>
                  </a:txBody>
                  <a:tcPr marL="0" marR="0" marT="0" marB="0">
                    <a:lnL>
                      <a:noFill/>
                    </a:lnL>
                    <a:lnR>
                      <a:noFill/>
                    </a:lnR>
                    <a:lnT>
                      <a:noFill/>
                    </a:lnT>
                    <a:lnB>
                      <a:noFill/>
                    </a:lnB>
                  </a:tcPr>
                </a:tc>
                <a:tc>
                  <a:txBody>
                    <a:bodyPr/>
                    <a:lstStyle/>
                    <a:p>
                      <a:pPr algn="l" fontAlgn="t"/>
                      <a:endParaRPr lang="en-US" sz="5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lnL>
                      <a:noFill/>
                    </a:lnL>
                    <a:lnR>
                      <a:noFill/>
                    </a:lnR>
                    <a:lnT>
                      <a:noFill/>
                    </a:lnT>
                    <a:lnB>
                      <a:noFill/>
                    </a:lnB>
                  </a:tcPr>
                </a:tc>
                <a:tc>
                  <a:txBody>
                    <a:bodyPr/>
                    <a:lstStyle/>
                    <a:p>
                      <a:pPr algn="l" fontAlgn="t"/>
                      <a:r>
                        <a:rPr lang="zh-TW" altLang="en-US" sz="500" b="1" i="0" u="none" strike="noStrike">
                          <a:solidFill>
                            <a:srgbClr val="FFFFFF"/>
                          </a:solidFill>
                          <a:effectLst/>
                          <a:latin typeface="微軟正黑體" panose="020B0604030504040204" pitchFamily="34" charset="-120"/>
                          <a:ea typeface="微軟正黑體" panose="020B0604030504040204" pitchFamily="34" charset="-120"/>
                        </a:rPr>
                        <a:t>中文名稱</a:t>
                      </a:r>
                    </a:p>
                  </a:txBody>
                  <a:tcPr marL="0" marR="0" marT="0" marB="0">
                    <a:lnL>
                      <a:noFill/>
                    </a:lnL>
                    <a:lnR>
                      <a:noFill/>
                    </a:lnR>
                    <a:lnT>
                      <a:noFill/>
                    </a:lnT>
                    <a:lnB>
                      <a:noFill/>
                    </a:lnB>
                    <a:solidFill>
                      <a:srgbClr val="333F4F"/>
                    </a:solidFill>
                  </a:tcPr>
                </a:tc>
                <a:extLst>
                  <a:ext uri="{0D108BD9-81ED-4DB2-BD59-A6C34878D82A}">
                    <a16:rowId xmlns:a16="http://schemas.microsoft.com/office/drawing/2014/main" val="3237092789"/>
                  </a:ext>
                </a:extLst>
              </a:tr>
              <a:tr h="107345">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[Attribute][Standard_v10]EnglishName</a:t>
                      </a:r>
                    </a:p>
                  </a:txBody>
                  <a:tcPr marL="0" marR="0" marT="0" marB="0">
                    <a:lnL>
                      <a:noFill/>
                    </a:lnL>
                    <a:lnR>
                      <a:noFill/>
                    </a:lnR>
                    <a:lnT>
                      <a:noFill/>
                    </a:lnT>
                    <a:lnB>
                      <a:noFill/>
                    </a:lnB>
                    <a:solidFill>
                      <a:srgbClr val="FCE4D6"/>
                    </a:solidFill>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Mandatory</a:t>
                      </a:r>
                    </a:p>
                  </a:txBody>
                  <a:tcPr marL="0" marR="0" marT="0" marB="0">
                    <a:lnL>
                      <a:noFill/>
                    </a:lnL>
                    <a:lnR>
                      <a:noFill/>
                    </a:lnR>
                    <a:lnT>
                      <a:noFill/>
                    </a:lnT>
                    <a:lnB>
                      <a:noFill/>
                    </a:lnB>
                  </a:tcPr>
                </a:tc>
                <a:tc>
                  <a:txBody>
                    <a:bodyPr/>
                    <a:lstStyle/>
                    <a:p>
                      <a:pPr algn="l" fontAlgn="t"/>
                      <a:endParaRPr lang="en-US" sz="5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lnL>
                      <a:noFill/>
                    </a:lnL>
                    <a:lnR>
                      <a:noFill/>
                    </a:lnR>
                    <a:lnT>
                      <a:noFill/>
                    </a:lnT>
                    <a:lnB>
                      <a:noFill/>
                    </a:lnB>
                  </a:tcPr>
                </a:tc>
                <a:tc>
                  <a:txBody>
                    <a:bodyPr/>
                    <a:lstStyle/>
                    <a:p>
                      <a:pPr algn="l" fontAlgn="t"/>
                      <a:r>
                        <a:rPr lang="zh-TW" altLang="en-US" sz="500" b="1" i="0" u="none" strike="noStrike">
                          <a:solidFill>
                            <a:srgbClr val="FFFFFF"/>
                          </a:solidFill>
                          <a:effectLst/>
                          <a:latin typeface="微軟正黑體" panose="020B0604030504040204" pitchFamily="34" charset="-120"/>
                          <a:ea typeface="微軟正黑體" panose="020B0604030504040204" pitchFamily="34" charset="-120"/>
                        </a:rPr>
                        <a:t>英文名稱</a:t>
                      </a:r>
                    </a:p>
                  </a:txBody>
                  <a:tcPr marL="0" marR="0" marT="0" marB="0">
                    <a:lnL>
                      <a:noFill/>
                    </a:lnL>
                    <a:lnR>
                      <a:noFill/>
                    </a:lnR>
                    <a:lnT>
                      <a:noFill/>
                    </a:lnT>
                    <a:lnB>
                      <a:noFill/>
                    </a:lnB>
                    <a:solidFill>
                      <a:srgbClr val="548235"/>
                    </a:solidFill>
                  </a:tcPr>
                </a:tc>
                <a:extLst>
                  <a:ext uri="{0D108BD9-81ED-4DB2-BD59-A6C34878D82A}">
                    <a16:rowId xmlns:a16="http://schemas.microsoft.com/office/drawing/2014/main" val="2788512995"/>
                  </a:ext>
                </a:extLst>
              </a:tr>
              <a:tr h="107345">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Acronym</a:t>
                      </a:r>
                    </a:p>
                  </a:txBody>
                  <a:tcPr marL="0" marR="0" marT="0" marB="0">
                    <a:lnL>
                      <a:noFill/>
                    </a:lnL>
                    <a:lnR>
                      <a:noFill/>
                    </a:lnR>
                    <a:lnT>
                      <a:noFill/>
                    </a:lnT>
                    <a:lnB>
                      <a:noFill/>
                    </a:lnB>
                    <a:solidFill>
                      <a:srgbClr val="92D050"/>
                    </a:solidFill>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Optional</a:t>
                      </a:r>
                    </a:p>
                  </a:txBody>
                  <a:tcPr marL="0" marR="0" marT="0" marB="0">
                    <a:lnL>
                      <a:noFill/>
                    </a:lnL>
                    <a:lnR>
                      <a:noFill/>
                    </a:lnR>
                    <a:lnT>
                      <a:noFill/>
                    </a:lnT>
                    <a:lnB>
                      <a:noFill/>
                    </a:lnB>
                  </a:tcPr>
                </a:tc>
                <a:tc>
                  <a:txBody>
                    <a:bodyPr/>
                    <a:lstStyle/>
                    <a:p>
                      <a:pPr algn="l" fontAlgn="t"/>
                      <a:endParaRPr lang="en-US" sz="5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lnL>
                      <a:noFill/>
                    </a:lnL>
                    <a:lnR>
                      <a:noFill/>
                    </a:lnR>
                    <a:lnT>
                      <a:noFill/>
                    </a:lnT>
                    <a:lnB>
                      <a:noFill/>
                    </a:lnB>
                  </a:tcPr>
                </a:tc>
                <a:tc>
                  <a:txBody>
                    <a:bodyPr/>
                    <a:lstStyle/>
                    <a:p>
                      <a:pPr algn="l" fontAlgn="t"/>
                      <a:r>
                        <a:rPr lang="zh-TW" altLang="en-US" sz="500" b="1" i="0" u="none" strike="noStrike">
                          <a:solidFill>
                            <a:srgbClr val="FFFFFF"/>
                          </a:solidFill>
                          <a:effectLst/>
                          <a:latin typeface="微軟正黑體" panose="020B0604030504040204" pitchFamily="34" charset="-120"/>
                          <a:ea typeface="微軟正黑體" panose="020B0604030504040204" pitchFamily="34" charset="-120"/>
                        </a:rPr>
                        <a:t>別名</a:t>
                      </a:r>
                    </a:p>
                  </a:txBody>
                  <a:tcPr marL="0" marR="0" marT="0" marB="0">
                    <a:lnL>
                      <a:noFill/>
                    </a:lnL>
                    <a:lnR>
                      <a:noFill/>
                    </a:lnR>
                    <a:lnT>
                      <a:noFill/>
                    </a:lnT>
                    <a:lnB>
                      <a:noFill/>
                    </a:lnB>
                    <a:solidFill>
                      <a:srgbClr val="548235"/>
                    </a:solidFill>
                  </a:tcPr>
                </a:tc>
                <a:extLst>
                  <a:ext uri="{0D108BD9-81ED-4DB2-BD59-A6C34878D82A}">
                    <a16:rowId xmlns:a16="http://schemas.microsoft.com/office/drawing/2014/main" val="894404366"/>
                  </a:ext>
                </a:extLst>
              </a:tr>
              <a:tr h="107345">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Definition</a:t>
                      </a:r>
                    </a:p>
                  </a:txBody>
                  <a:tcPr marL="0" marR="0" marT="0" marB="0">
                    <a:lnL>
                      <a:noFill/>
                    </a:lnL>
                    <a:lnR>
                      <a:noFill/>
                    </a:lnR>
                    <a:lnT>
                      <a:noFill/>
                    </a:lnT>
                    <a:lnB>
                      <a:noFill/>
                    </a:lnB>
                    <a:solidFill>
                      <a:srgbClr val="92D050"/>
                    </a:solidFill>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Mandatory</a:t>
                      </a:r>
                    </a:p>
                  </a:txBody>
                  <a:tcPr marL="0" marR="0" marT="0" marB="0">
                    <a:lnL>
                      <a:noFill/>
                    </a:lnL>
                    <a:lnR>
                      <a:noFill/>
                    </a:lnR>
                    <a:lnT>
                      <a:noFill/>
                    </a:lnT>
                    <a:lnB>
                      <a:noFill/>
                    </a:lnB>
                  </a:tcPr>
                </a:tc>
                <a:tc>
                  <a:txBody>
                    <a:bodyPr/>
                    <a:lstStyle/>
                    <a:p>
                      <a:pPr algn="l" fontAlgn="t"/>
                      <a:endParaRPr lang="en-US" sz="5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lnL>
                      <a:noFill/>
                    </a:lnL>
                    <a:lnR>
                      <a:noFill/>
                    </a:lnR>
                    <a:lnT>
                      <a:noFill/>
                    </a:lnT>
                    <a:lnB>
                      <a:noFill/>
                    </a:lnB>
                  </a:tcPr>
                </a:tc>
                <a:tc>
                  <a:txBody>
                    <a:bodyPr/>
                    <a:lstStyle/>
                    <a:p>
                      <a:pPr algn="l" fontAlgn="t"/>
                      <a:r>
                        <a:rPr lang="zh-TW" altLang="en-US" sz="500" b="1" i="0" u="none" strike="noStrike">
                          <a:solidFill>
                            <a:srgbClr val="FFFFFF"/>
                          </a:solidFill>
                          <a:effectLst/>
                          <a:latin typeface="微軟正黑體" panose="020B0604030504040204" pitchFamily="34" charset="-120"/>
                          <a:ea typeface="微軟正黑體" panose="020B0604030504040204" pitchFamily="34" charset="-120"/>
                        </a:rPr>
                        <a:t>業務定義</a:t>
                      </a:r>
                    </a:p>
                  </a:txBody>
                  <a:tcPr marL="0" marR="0" marT="0" marB="0">
                    <a:lnL>
                      <a:noFill/>
                    </a:lnL>
                    <a:lnR>
                      <a:noFill/>
                    </a:lnR>
                    <a:lnT>
                      <a:noFill/>
                    </a:lnT>
                    <a:lnB>
                      <a:noFill/>
                    </a:lnB>
                    <a:solidFill>
                      <a:srgbClr val="548235"/>
                    </a:solidFill>
                  </a:tcPr>
                </a:tc>
                <a:extLst>
                  <a:ext uri="{0D108BD9-81ED-4DB2-BD59-A6C34878D82A}">
                    <a16:rowId xmlns:a16="http://schemas.microsoft.com/office/drawing/2014/main" val="1680473307"/>
                  </a:ext>
                </a:extLst>
              </a:tr>
              <a:tr h="107345">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[Attribute][Standard_v10]BusinessRule</a:t>
                      </a:r>
                    </a:p>
                  </a:txBody>
                  <a:tcPr marL="0" marR="0" marT="0" marB="0">
                    <a:lnL>
                      <a:noFill/>
                    </a:lnL>
                    <a:lnR>
                      <a:noFill/>
                    </a:lnR>
                    <a:lnT>
                      <a:noFill/>
                    </a:lnT>
                    <a:lnB>
                      <a:noFill/>
                    </a:lnB>
                    <a:solidFill>
                      <a:srgbClr val="FCE4D6"/>
                    </a:solidFill>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Optional</a:t>
                      </a:r>
                    </a:p>
                  </a:txBody>
                  <a:tcPr marL="0" marR="0" marT="0" marB="0">
                    <a:lnL>
                      <a:noFill/>
                    </a:lnL>
                    <a:lnR>
                      <a:noFill/>
                    </a:lnR>
                    <a:lnT>
                      <a:noFill/>
                    </a:lnT>
                    <a:lnB>
                      <a:noFill/>
                    </a:lnB>
                  </a:tcPr>
                </a:tc>
                <a:tc>
                  <a:txBody>
                    <a:bodyPr/>
                    <a:lstStyle/>
                    <a:p>
                      <a:pPr algn="l" fontAlgn="t"/>
                      <a:endParaRPr lang="en-US" sz="5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lnL>
                      <a:noFill/>
                    </a:lnL>
                    <a:lnR>
                      <a:noFill/>
                    </a:lnR>
                    <a:lnT>
                      <a:noFill/>
                    </a:lnT>
                    <a:lnB>
                      <a:noFill/>
                    </a:lnB>
                  </a:tcPr>
                </a:tc>
                <a:tc>
                  <a:txBody>
                    <a:bodyPr/>
                    <a:lstStyle/>
                    <a:p>
                      <a:pPr algn="l" fontAlgn="t"/>
                      <a:r>
                        <a:rPr lang="zh-TW" altLang="en-US" sz="500" b="1" i="0" u="none" strike="noStrike">
                          <a:solidFill>
                            <a:srgbClr val="FFFFFF"/>
                          </a:solidFill>
                          <a:effectLst/>
                          <a:latin typeface="微軟正黑體" panose="020B0604030504040204" pitchFamily="34" charset="-120"/>
                          <a:ea typeface="微軟正黑體" panose="020B0604030504040204" pitchFamily="34" charset="-120"/>
                        </a:rPr>
                        <a:t>業務規則</a:t>
                      </a:r>
                    </a:p>
                  </a:txBody>
                  <a:tcPr marL="0" marR="0" marT="0" marB="0">
                    <a:lnL>
                      <a:noFill/>
                    </a:lnL>
                    <a:lnR>
                      <a:noFill/>
                    </a:lnR>
                    <a:lnT>
                      <a:noFill/>
                    </a:lnT>
                    <a:lnB>
                      <a:noFill/>
                    </a:lnB>
                    <a:solidFill>
                      <a:srgbClr val="333F4F"/>
                    </a:solidFill>
                  </a:tcPr>
                </a:tc>
                <a:extLst>
                  <a:ext uri="{0D108BD9-81ED-4DB2-BD59-A6C34878D82A}">
                    <a16:rowId xmlns:a16="http://schemas.microsoft.com/office/drawing/2014/main" val="1833269641"/>
                  </a:ext>
                </a:extLst>
              </a:tr>
              <a:tr h="107345">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[Attribute][Standard_v10]TermType</a:t>
                      </a:r>
                    </a:p>
                  </a:txBody>
                  <a:tcPr marL="0" marR="0" marT="0" marB="0">
                    <a:lnL>
                      <a:noFill/>
                    </a:lnL>
                    <a:lnR>
                      <a:noFill/>
                    </a:lnR>
                    <a:lnT>
                      <a:noFill/>
                    </a:lnT>
                    <a:lnB>
                      <a:noFill/>
                    </a:lnB>
                    <a:solidFill>
                      <a:srgbClr val="FCE4D6"/>
                    </a:solidFill>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Mandatory</a:t>
                      </a:r>
                    </a:p>
                  </a:txBody>
                  <a:tcPr marL="0" marR="0" marT="0" marB="0">
                    <a:lnL>
                      <a:noFill/>
                    </a:lnL>
                    <a:lnR>
                      <a:noFill/>
                    </a:lnR>
                    <a:lnT>
                      <a:noFill/>
                    </a:lnT>
                    <a:lnB>
                      <a:noFill/>
                    </a:lnB>
                  </a:tcPr>
                </a:tc>
                <a:tc>
                  <a:txBody>
                    <a:bodyPr/>
                    <a:lstStyle/>
                    <a:p>
                      <a:pPr algn="l" fontAlgn="t"/>
                      <a:endParaRPr lang="en-US" sz="5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lnL>
                      <a:noFill/>
                    </a:lnL>
                    <a:lnR>
                      <a:noFill/>
                    </a:lnR>
                    <a:lnT>
                      <a:noFill/>
                    </a:lnT>
                    <a:lnB>
                      <a:noFill/>
                    </a:lnB>
                  </a:tcPr>
                </a:tc>
                <a:tc>
                  <a:txBody>
                    <a:bodyPr/>
                    <a:lstStyle/>
                    <a:p>
                      <a:pPr algn="l" fontAlgn="t"/>
                      <a:r>
                        <a:rPr lang="zh-TW" altLang="en-US" sz="500" b="1" i="0" u="none" strike="noStrike">
                          <a:solidFill>
                            <a:srgbClr val="FFFFFF"/>
                          </a:solidFill>
                          <a:effectLst/>
                          <a:latin typeface="微軟正黑體" panose="020B0604030504040204" pitchFamily="34" charset="-120"/>
                          <a:ea typeface="微軟正黑體" panose="020B0604030504040204" pitchFamily="34" charset="-120"/>
                        </a:rPr>
                        <a:t>項目類型</a:t>
                      </a:r>
                    </a:p>
                  </a:txBody>
                  <a:tcPr marL="0" marR="0" marT="0" marB="0">
                    <a:lnL>
                      <a:noFill/>
                    </a:lnL>
                    <a:lnR>
                      <a:noFill/>
                    </a:lnR>
                    <a:lnT>
                      <a:noFill/>
                    </a:lnT>
                    <a:lnB>
                      <a:noFill/>
                    </a:lnB>
                    <a:solidFill>
                      <a:srgbClr val="333F4F"/>
                    </a:solidFill>
                  </a:tcPr>
                </a:tc>
                <a:extLst>
                  <a:ext uri="{0D108BD9-81ED-4DB2-BD59-A6C34878D82A}">
                    <a16:rowId xmlns:a16="http://schemas.microsoft.com/office/drawing/2014/main" val="150914429"/>
                  </a:ext>
                </a:extLst>
              </a:tr>
              <a:tr h="107345">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Parent Term Name</a:t>
                      </a:r>
                    </a:p>
                  </a:txBody>
                  <a:tcPr marL="0" marR="0" marT="0" marB="0">
                    <a:lnL>
                      <a:noFill/>
                    </a:lnL>
                    <a:lnR>
                      <a:noFill/>
                    </a:lnR>
                    <a:lnT>
                      <a:noFill/>
                    </a:lnT>
                    <a:lnB>
                      <a:noFill/>
                    </a:lnB>
                    <a:solidFill>
                      <a:srgbClr val="92D050"/>
                    </a:solidFill>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Optional</a:t>
                      </a:r>
                    </a:p>
                  </a:txBody>
                  <a:tcPr marL="0" marR="0" marT="0" marB="0">
                    <a:lnL>
                      <a:noFill/>
                    </a:lnL>
                    <a:lnR>
                      <a:noFill/>
                    </a:lnR>
                    <a:lnT>
                      <a:noFill/>
                    </a:lnT>
                    <a:lnB>
                      <a:noFill/>
                    </a:lnB>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Link to [Name]</a:t>
                      </a:r>
                    </a:p>
                  </a:txBody>
                  <a:tcPr marL="0" marR="0" marT="0" marB="0">
                    <a:lnL>
                      <a:noFill/>
                    </a:lnL>
                    <a:lnR>
                      <a:noFill/>
                    </a:lnR>
                    <a:lnT>
                      <a:noFill/>
                    </a:lnT>
                    <a:lnB>
                      <a:noFill/>
                    </a:lnB>
                  </a:tcPr>
                </a:tc>
                <a:tc>
                  <a:txBody>
                    <a:bodyPr/>
                    <a:lstStyle/>
                    <a:p>
                      <a:pPr algn="l" fontAlgn="t"/>
                      <a:r>
                        <a:rPr lang="zh-TW" altLang="en-US" sz="500" b="1" i="0" u="none" strike="noStrike">
                          <a:solidFill>
                            <a:srgbClr val="FFFFFF"/>
                          </a:solidFill>
                          <a:effectLst/>
                          <a:latin typeface="微軟正黑體" panose="020B0604030504040204" pitchFamily="34" charset="-120"/>
                          <a:ea typeface="微軟正黑體" panose="020B0604030504040204" pitchFamily="34" charset="-120"/>
                        </a:rPr>
                        <a:t>父階關係</a:t>
                      </a:r>
                    </a:p>
                  </a:txBody>
                  <a:tcPr marL="0" marR="0" marT="0" marB="0">
                    <a:lnL>
                      <a:noFill/>
                    </a:lnL>
                    <a:lnR>
                      <a:noFill/>
                    </a:lnR>
                    <a:lnT>
                      <a:noFill/>
                    </a:lnT>
                    <a:lnB>
                      <a:noFill/>
                    </a:lnB>
                    <a:solidFill>
                      <a:srgbClr val="548235"/>
                    </a:solidFill>
                  </a:tcPr>
                </a:tc>
                <a:extLst>
                  <a:ext uri="{0D108BD9-81ED-4DB2-BD59-A6C34878D82A}">
                    <a16:rowId xmlns:a16="http://schemas.microsoft.com/office/drawing/2014/main" val="1027124141"/>
                  </a:ext>
                </a:extLst>
              </a:tr>
              <a:tr h="107345">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Related Terms</a:t>
                      </a:r>
                    </a:p>
                  </a:txBody>
                  <a:tcPr marL="0" marR="0" marT="0" marB="0">
                    <a:lnL>
                      <a:noFill/>
                    </a:lnL>
                    <a:lnR>
                      <a:noFill/>
                    </a:lnR>
                    <a:lnT>
                      <a:noFill/>
                    </a:lnT>
                    <a:lnB>
                      <a:noFill/>
                    </a:lnB>
                    <a:solidFill>
                      <a:srgbClr val="92D050"/>
                    </a:solidFill>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Optional</a:t>
                      </a:r>
                    </a:p>
                  </a:txBody>
                  <a:tcPr marL="0" marR="0" marT="0" marB="0">
                    <a:lnL>
                      <a:noFill/>
                    </a:lnL>
                    <a:lnR>
                      <a:noFill/>
                    </a:lnR>
                    <a:lnT>
                      <a:noFill/>
                    </a:lnT>
                    <a:lnB>
                      <a:noFill/>
                    </a:lnB>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Link to [Name]</a:t>
                      </a:r>
                    </a:p>
                  </a:txBody>
                  <a:tcPr marL="0" marR="0" marT="0" marB="0">
                    <a:lnL>
                      <a:noFill/>
                    </a:lnL>
                    <a:lnR>
                      <a:noFill/>
                    </a:lnR>
                    <a:lnT>
                      <a:noFill/>
                    </a:lnT>
                    <a:lnB>
                      <a:noFill/>
                    </a:lnB>
                  </a:tcPr>
                </a:tc>
                <a:tc>
                  <a:txBody>
                    <a:bodyPr/>
                    <a:lstStyle/>
                    <a:p>
                      <a:pPr algn="l" fontAlgn="t"/>
                      <a:r>
                        <a:rPr lang="zh-TW" altLang="en-US" sz="500" b="1" i="0" u="none" strike="noStrike">
                          <a:solidFill>
                            <a:srgbClr val="FFFFFF"/>
                          </a:solidFill>
                          <a:effectLst/>
                          <a:latin typeface="微軟正黑體" panose="020B0604030504040204" pitchFamily="34" charset="-120"/>
                          <a:ea typeface="微軟正黑體" panose="020B0604030504040204" pitchFamily="34" charset="-120"/>
                        </a:rPr>
                        <a:t>關連項目</a:t>
                      </a:r>
                    </a:p>
                  </a:txBody>
                  <a:tcPr marL="0" marR="0" marT="0" marB="0">
                    <a:lnL>
                      <a:noFill/>
                    </a:lnL>
                    <a:lnR>
                      <a:noFill/>
                    </a:lnR>
                    <a:lnT>
                      <a:noFill/>
                    </a:lnT>
                    <a:lnB>
                      <a:noFill/>
                    </a:lnB>
                    <a:solidFill>
                      <a:srgbClr val="548235"/>
                    </a:solidFill>
                  </a:tcPr>
                </a:tc>
                <a:extLst>
                  <a:ext uri="{0D108BD9-81ED-4DB2-BD59-A6C34878D82A}">
                    <a16:rowId xmlns:a16="http://schemas.microsoft.com/office/drawing/2014/main" val="2985687058"/>
                  </a:ext>
                </a:extLst>
              </a:tr>
              <a:tr h="107345">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[Attribute][Standard_v10]Sensitivity</a:t>
                      </a:r>
                    </a:p>
                  </a:txBody>
                  <a:tcPr marL="0" marR="0" marT="0" marB="0">
                    <a:lnL>
                      <a:noFill/>
                    </a:lnL>
                    <a:lnR>
                      <a:noFill/>
                    </a:lnR>
                    <a:lnT>
                      <a:noFill/>
                    </a:lnT>
                    <a:lnB>
                      <a:noFill/>
                    </a:lnB>
                    <a:solidFill>
                      <a:srgbClr val="FFFF00"/>
                    </a:solidFill>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Mandatory</a:t>
                      </a:r>
                    </a:p>
                  </a:txBody>
                  <a:tcPr marL="0" marR="0" marT="0" marB="0">
                    <a:lnL>
                      <a:noFill/>
                    </a:lnL>
                    <a:lnR>
                      <a:noFill/>
                    </a:lnR>
                    <a:lnT>
                      <a:noFill/>
                    </a:lnT>
                    <a:lnB>
                      <a:noFill/>
                    </a:lnB>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Mapping to data protection rule, MS365 label</a:t>
                      </a:r>
                    </a:p>
                  </a:txBody>
                  <a:tcPr marL="0" marR="0" marT="0" marB="0">
                    <a:lnL>
                      <a:noFill/>
                    </a:lnL>
                    <a:lnR>
                      <a:noFill/>
                    </a:lnR>
                    <a:lnT>
                      <a:noFill/>
                    </a:lnT>
                    <a:lnB>
                      <a:noFill/>
                    </a:lnB>
                  </a:tcPr>
                </a:tc>
                <a:tc>
                  <a:txBody>
                    <a:bodyPr/>
                    <a:lstStyle/>
                    <a:p>
                      <a:pPr algn="l" fontAlgn="t"/>
                      <a:r>
                        <a:rPr lang="zh-TW" altLang="en-US" sz="500" b="1" i="0" u="none" strike="noStrike">
                          <a:solidFill>
                            <a:srgbClr val="FFFFFF"/>
                          </a:solidFill>
                          <a:effectLst/>
                          <a:latin typeface="微軟正黑體" panose="020B0604030504040204" pitchFamily="34" charset="-120"/>
                          <a:ea typeface="微軟正黑體" panose="020B0604030504040204" pitchFamily="34" charset="-120"/>
                        </a:rPr>
                        <a:t>資料安全分級</a:t>
                      </a:r>
                    </a:p>
                  </a:txBody>
                  <a:tcPr marL="0" marR="0" marT="0" marB="0">
                    <a:lnL>
                      <a:noFill/>
                    </a:lnL>
                    <a:lnR>
                      <a:noFill/>
                    </a:lnR>
                    <a:lnT>
                      <a:noFill/>
                    </a:lnT>
                    <a:lnB>
                      <a:noFill/>
                    </a:lnB>
                    <a:solidFill>
                      <a:srgbClr val="548235"/>
                    </a:solidFill>
                  </a:tcPr>
                </a:tc>
                <a:extLst>
                  <a:ext uri="{0D108BD9-81ED-4DB2-BD59-A6C34878D82A}">
                    <a16:rowId xmlns:a16="http://schemas.microsoft.com/office/drawing/2014/main" val="3564732231"/>
                  </a:ext>
                </a:extLst>
              </a:tr>
              <a:tr h="204932">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[Attribute][Standard_v10]DataType</a:t>
                      </a:r>
                    </a:p>
                  </a:txBody>
                  <a:tcPr marL="0" marR="0" marT="0" marB="0">
                    <a:lnL>
                      <a:noFill/>
                    </a:lnL>
                    <a:lnR>
                      <a:noFill/>
                    </a:lnR>
                    <a:lnT>
                      <a:noFill/>
                    </a:lnT>
                    <a:lnB>
                      <a:noFill/>
                    </a:lnB>
                    <a:solidFill>
                      <a:srgbClr val="FCE4D6"/>
                    </a:solidFill>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Optional</a:t>
                      </a:r>
                    </a:p>
                  </a:txBody>
                  <a:tcPr marL="0" marR="0" marT="0" marB="0">
                    <a:lnL>
                      <a:noFill/>
                    </a:lnL>
                    <a:lnR>
                      <a:noFill/>
                    </a:lnR>
                    <a:lnT>
                      <a:noFill/>
                    </a:lnT>
                    <a:lnB>
                      <a:noFill/>
                    </a:lnB>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A classification of data which tells the compiler or interpreter how the programmer intends to use the data</a:t>
                      </a:r>
                    </a:p>
                  </a:txBody>
                  <a:tcPr marL="0" marR="0" marT="0" marB="0">
                    <a:lnL>
                      <a:noFill/>
                    </a:lnL>
                    <a:lnR>
                      <a:noFill/>
                    </a:lnR>
                    <a:lnT>
                      <a:noFill/>
                    </a:lnT>
                    <a:lnB>
                      <a:noFill/>
                    </a:lnB>
                  </a:tcPr>
                </a:tc>
                <a:tc>
                  <a:txBody>
                    <a:bodyPr/>
                    <a:lstStyle/>
                    <a:p>
                      <a:pPr algn="l" fontAlgn="t"/>
                      <a:r>
                        <a:rPr lang="zh-TW" altLang="en-US" sz="500" b="1" i="0" u="none" strike="noStrike">
                          <a:solidFill>
                            <a:srgbClr val="FFFFFF"/>
                          </a:solidFill>
                          <a:effectLst/>
                          <a:latin typeface="微軟正黑體" panose="020B0604030504040204" pitchFamily="34" charset="-120"/>
                          <a:ea typeface="微軟正黑體" panose="020B0604030504040204" pitchFamily="34" charset="-120"/>
                        </a:rPr>
                        <a:t>資料型別</a:t>
                      </a:r>
                    </a:p>
                  </a:txBody>
                  <a:tcPr marL="0" marR="0" marT="0" marB="0">
                    <a:lnL>
                      <a:noFill/>
                    </a:lnL>
                    <a:lnR>
                      <a:noFill/>
                    </a:lnR>
                    <a:lnT>
                      <a:noFill/>
                    </a:lnT>
                    <a:lnB>
                      <a:noFill/>
                    </a:lnB>
                    <a:solidFill>
                      <a:srgbClr val="548235"/>
                    </a:solidFill>
                  </a:tcPr>
                </a:tc>
                <a:extLst>
                  <a:ext uri="{0D108BD9-81ED-4DB2-BD59-A6C34878D82A}">
                    <a16:rowId xmlns:a16="http://schemas.microsoft.com/office/drawing/2014/main" val="230926061"/>
                  </a:ext>
                </a:extLst>
              </a:tr>
              <a:tr h="107345">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[Attribute][Standard_v10]ReferenceData</a:t>
                      </a:r>
                    </a:p>
                  </a:txBody>
                  <a:tcPr marL="0" marR="0" marT="0" marB="0">
                    <a:lnL>
                      <a:noFill/>
                    </a:lnL>
                    <a:lnR>
                      <a:noFill/>
                    </a:lnR>
                    <a:lnT>
                      <a:noFill/>
                    </a:lnT>
                    <a:lnB>
                      <a:noFill/>
                    </a:lnB>
                    <a:solidFill>
                      <a:srgbClr val="FCE4D6"/>
                    </a:solidFill>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Optional</a:t>
                      </a:r>
                    </a:p>
                  </a:txBody>
                  <a:tcPr marL="0" marR="0" marT="0" marB="0">
                    <a:lnL>
                      <a:noFill/>
                    </a:lnL>
                    <a:lnR>
                      <a:noFill/>
                    </a:lnR>
                    <a:lnT>
                      <a:noFill/>
                    </a:lnT>
                    <a:lnB>
                      <a:noFill/>
                    </a:lnB>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Describes the format of allowed values</a:t>
                      </a:r>
                    </a:p>
                  </a:txBody>
                  <a:tcPr marL="0" marR="0" marT="0" marB="0">
                    <a:lnL>
                      <a:noFill/>
                    </a:lnL>
                    <a:lnR>
                      <a:noFill/>
                    </a:lnR>
                    <a:lnT>
                      <a:noFill/>
                    </a:lnT>
                    <a:lnB>
                      <a:noFill/>
                    </a:lnB>
                  </a:tcPr>
                </a:tc>
                <a:tc>
                  <a:txBody>
                    <a:bodyPr/>
                    <a:lstStyle/>
                    <a:p>
                      <a:pPr algn="l" fontAlgn="t"/>
                      <a:r>
                        <a:rPr lang="zh-TW" altLang="en-US" sz="500" b="1" i="0" u="none" strike="noStrike">
                          <a:solidFill>
                            <a:srgbClr val="FFFFFF"/>
                          </a:solidFill>
                          <a:effectLst/>
                          <a:latin typeface="微軟正黑體" panose="020B0604030504040204" pitchFamily="34" charset="-120"/>
                          <a:ea typeface="微軟正黑體" panose="020B0604030504040204" pitchFamily="34" charset="-120"/>
                        </a:rPr>
                        <a:t>代碼編碼規則</a:t>
                      </a:r>
                    </a:p>
                  </a:txBody>
                  <a:tcPr marL="0" marR="0" marT="0" marB="0">
                    <a:lnL>
                      <a:noFill/>
                    </a:lnL>
                    <a:lnR>
                      <a:noFill/>
                    </a:lnR>
                    <a:lnT>
                      <a:noFill/>
                    </a:lnT>
                    <a:lnB>
                      <a:noFill/>
                    </a:lnB>
                    <a:solidFill>
                      <a:srgbClr val="548235"/>
                    </a:solidFill>
                  </a:tcPr>
                </a:tc>
                <a:extLst>
                  <a:ext uri="{0D108BD9-81ED-4DB2-BD59-A6C34878D82A}">
                    <a16:rowId xmlns:a16="http://schemas.microsoft.com/office/drawing/2014/main" val="1602917837"/>
                  </a:ext>
                </a:extLst>
              </a:tr>
              <a:tr h="107345">
                <a:tc>
                  <a:txBody>
                    <a:bodyPr/>
                    <a:lstStyle/>
                    <a:p>
                      <a:pPr algn="l" fontAlgn="t"/>
                      <a:r>
                        <a:rPr lang="en-US" sz="500" b="1" i="0" u="none" strike="noStrike">
                          <a:solidFill>
                            <a:srgbClr val="FFFFFF"/>
                          </a:solidFill>
                          <a:effectLst/>
                          <a:latin typeface="微軟正黑體" panose="020B0604030504040204" pitchFamily="34" charset="-120"/>
                          <a:ea typeface="微軟正黑體" panose="020B0604030504040204" pitchFamily="34" charset="-120"/>
                        </a:rPr>
                        <a:t>WorkSheetManagementColumn</a:t>
                      </a:r>
                    </a:p>
                  </a:txBody>
                  <a:tcPr marL="0" marR="0" marT="0" marB="0">
                    <a:lnL>
                      <a:noFill/>
                    </a:lnL>
                    <a:lnR>
                      <a:noFill/>
                    </a:lnR>
                    <a:lnT>
                      <a:noFill/>
                    </a:lnT>
                    <a:lnB>
                      <a:noFill/>
                    </a:lnB>
                    <a:solidFill>
                      <a:srgbClr val="2F75B5"/>
                    </a:solidFill>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Optional</a:t>
                      </a:r>
                    </a:p>
                  </a:txBody>
                  <a:tcPr marL="0" marR="0" marT="0" marB="0">
                    <a:lnL>
                      <a:noFill/>
                    </a:lnL>
                    <a:lnR>
                      <a:noFill/>
                    </a:lnR>
                    <a:lnT>
                      <a:noFill/>
                    </a:lnT>
                    <a:lnB>
                      <a:noFill/>
                    </a:lnB>
                  </a:tcPr>
                </a:tc>
                <a:tc>
                  <a:txBody>
                    <a:bodyPr/>
                    <a:lstStyle/>
                    <a:p>
                      <a:pPr algn="l" fontAlgn="t"/>
                      <a:endParaRPr lang="en-US" sz="5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lnL>
                      <a:noFill/>
                    </a:lnL>
                    <a:lnR>
                      <a:noFill/>
                    </a:lnR>
                    <a:lnT>
                      <a:noFill/>
                    </a:lnT>
                    <a:lnB>
                      <a:noFill/>
                    </a:lnB>
                  </a:tcPr>
                </a:tc>
                <a:tc>
                  <a:txBody>
                    <a:bodyPr/>
                    <a:lstStyle/>
                    <a:p>
                      <a:pPr algn="l" fontAlgn="t"/>
                      <a:r>
                        <a:rPr lang="zh-TW" altLang="en-US" sz="500" b="1" i="0" u="none" strike="noStrike">
                          <a:solidFill>
                            <a:srgbClr val="FFFFFF"/>
                          </a:solidFill>
                          <a:effectLst/>
                          <a:latin typeface="微軟正黑體" panose="020B0604030504040204" pitchFamily="34" charset="-120"/>
                          <a:ea typeface="微軟正黑體" panose="020B0604030504040204" pitchFamily="34" charset="-120"/>
                        </a:rPr>
                        <a:t>資料備註</a:t>
                      </a:r>
                    </a:p>
                  </a:txBody>
                  <a:tcPr marL="0" marR="0" marT="0" marB="0">
                    <a:lnL>
                      <a:noFill/>
                    </a:lnL>
                    <a:lnR>
                      <a:noFill/>
                    </a:lnR>
                    <a:lnT>
                      <a:noFill/>
                    </a:lnT>
                    <a:lnB>
                      <a:noFill/>
                    </a:lnB>
                    <a:solidFill>
                      <a:srgbClr val="2F75B5"/>
                    </a:solidFill>
                  </a:tcPr>
                </a:tc>
                <a:extLst>
                  <a:ext uri="{0D108BD9-81ED-4DB2-BD59-A6C34878D82A}">
                    <a16:rowId xmlns:a16="http://schemas.microsoft.com/office/drawing/2014/main" val="760366236"/>
                  </a:ext>
                </a:extLst>
              </a:tr>
              <a:tr h="107345">
                <a:tc>
                  <a:txBody>
                    <a:bodyPr/>
                    <a:lstStyle/>
                    <a:p>
                      <a:pPr algn="l" fontAlgn="t"/>
                      <a:r>
                        <a:rPr lang="en-US" sz="500" b="1" i="0" u="none" strike="noStrike">
                          <a:solidFill>
                            <a:srgbClr val="FFFFFF"/>
                          </a:solidFill>
                          <a:effectLst/>
                          <a:latin typeface="微軟正黑體" panose="020B0604030504040204" pitchFamily="34" charset="-120"/>
                          <a:ea typeface="微軟正黑體" panose="020B0604030504040204" pitchFamily="34" charset="-120"/>
                        </a:rPr>
                        <a:t>WorkSheetManagementColumn</a:t>
                      </a:r>
                    </a:p>
                  </a:txBody>
                  <a:tcPr marL="0" marR="0" marT="0" marB="0">
                    <a:lnL>
                      <a:noFill/>
                    </a:lnL>
                    <a:lnR>
                      <a:noFill/>
                    </a:lnR>
                    <a:lnT>
                      <a:noFill/>
                    </a:lnT>
                    <a:lnB>
                      <a:noFill/>
                    </a:lnB>
                    <a:solidFill>
                      <a:srgbClr val="2F75B5"/>
                    </a:solidFill>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Optional</a:t>
                      </a:r>
                    </a:p>
                  </a:txBody>
                  <a:tcPr marL="0" marR="0" marT="0" marB="0">
                    <a:lnL>
                      <a:noFill/>
                    </a:lnL>
                    <a:lnR>
                      <a:noFill/>
                    </a:lnR>
                    <a:lnT>
                      <a:noFill/>
                    </a:lnT>
                    <a:lnB>
                      <a:noFill/>
                    </a:lnB>
                  </a:tcPr>
                </a:tc>
                <a:tc>
                  <a:txBody>
                    <a:bodyPr/>
                    <a:lstStyle/>
                    <a:p>
                      <a:pPr algn="l" fontAlgn="t"/>
                      <a:endParaRPr lang="en-US" sz="5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lnL>
                      <a:noFill/>
                    </a:lnL>
                    <a:lnR>
                      <a:noFill/>
                    </a:lnR>
                    <a:lnT>
                      <a:noFill/>
                    </a:lnT>
                    <a:lnB>
                      <a:noFill/>
                    </a:lnB>
                  </a:tcPr>
                </a:tc>
                <a:tc>
                  <a:txBody>
                    <a:bodyPr/>
                    <a:lstStyle/>
                    <a:p>
                      <a:pPr algn="l" fontAlgn="t"/>
                      <a:r>
                        <a:rPr lang="zh-TW" altLang="en-US" sz="500" b="1" i="0" u="none" strike="noStrike">
                          <a:solidFill>
                            <a:srgbClr val="FFFFFF"/>
                          </a:solidFill>
                          <a:effectLst/>
                          <a:latin typeface="微軟正黑體" panose="020B0604030504040204" pitchFamily="34" charset="-120"/>
                          <a:ea typeface="微軟正黑體" panose="020B0604030504040204" pitchFamily="34" charset="-120"/>
                        </a:rPr>
                        <a:t>標準定義部門</a:t>
                      </a:r>
                    </a:p>
                  </a:txBody>
                  <a:tcPr marL="0" marR="0" marT="0" marB="0">
                    <a:lnL>
                      <a:noFill/>
                    </a:lnL>
                    <a:lnR>
                      <a:noFill/>
                    </a:lnR>
                    <a:lnT>
                      <a:noFill/>
                    </a:lnT>
                    <a:lnB>
                      <a:noFill/>
                    </a:lnB>
                    <a:solidFill>
                      <a:srgbClr val="2F75B5"/>
                    </a:solidFill>
                  </a:tcPr>
                </a:tc>
                <a:extLst>
                  <a:ext uri="{0D108BD9-81ED-4DB2-BD59-A6C34878D82A}">
                    <a16:rowId xmlns:a16="http://schemas.microsoft.com/office/drawing/2014/main" val="861673348"/>
                  </a:ext>
                </a:extLst>
              </a:tr>
              <a:tr h="107345">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Stewards</a:t>
                      </a:r>
                    </a:p>
                  </a:txBody>
                  <a:tcPr marL="0" marR="0" marT="0" marB="0">
                    <a:lnL>
                      <a:noFill/>
                    </a:lnL>
                    <a:lnR>
                      <a:noFill/>
                    </a:lnR>
                    <a:lnT>
                      <a:noFill/>
                    </a:lnT>
                    <a:lnB>
                      <a:noFill/>
                    </a:lnB>
                    <a:solidFill>
                      <a:srgbClr val="92D050"/>
                    </a:solidFill>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Mandatory</a:t>
                      </a:r>
                    </a:p>
                  </a:txBody>
                  <a:tcPr marL="0" marR="0" marT="0" marB="0">
                    <a:lnL>
                      <a:noFill/>
                    </a:lnL>
                    <a:lnR>
                      <a:noFill/>
                    </a:lnR>
                    <a:lnT>
                      <a:noFill/>
                    </a:lnT>
                    <a:lnB>
                      <a:noFill/>
                    </a:lnB>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Data Steward Owners</a:t>
                      </a:r>
                    </a:p>
                  </a:txBody>
                  <a:tcPr marL="0" marR="0" marT="0" marB="0">
                    <a:lnL>
                      <a:noFill/>
                    </a:lnL>
                    <a:lnR>
                      <a:noFill/>
                    </a:lnR>
                    <a:lnT>
                      <a:noFill/>
                    </a:lnT>
                    <a:lnB>
                      <a:noFill/>
                    </a:lnB>
                  </a:tcPr>
                </a:tc>
                <a:tc>
                  <a:txBody>
                    <a:bodyPr/>
                    <a:lstStyle/>
                    <a:p>
                      <a:pPr algn="l" fontAlgn="t"/>
                      <a:r>
                        <a:rPr lang="zh-TW" altLang="en-US" sz="500" b="1" i="0" u="none" strike="noStrike">
                          <a:solidFill>
                            <a:srgbClr val="FFFFFF"/>
                          </a:solidFill>
                          <a:effectLst/>
                          <a:latin typeface="微軟正黑體" panose="020B0604030504040204" pitchFamily="34" charset="-120"/>
                          <a:ea typeface="微軟正黑體" panose="020B0604030504040204" pitchFamily="34" charset="-120"/>
                        </a:rPr>
                        <a:t>資料管家</a:t>
                      </a:r>
                    </a:p>
                  </a:txBody>
                  <a:tcPr marL="0" marR="0" marT="0" marB="0">
                    <a:lnL>
                      <a:noFill/>
                    </a:lnL>
                    <a:lnR>
                      <a:noFill/>
                    </a:lnR>
                    <a:lnT>
                      <a:noFill/>
                    </a:lnT>
                    <a:lnB>
                      <a:noFill/>
                    </a:lnB>
                    <a:solidFill>
                      <a:srgbClr val="548235"/>
                    </a:solidFill>
                  </a:tcPr>
                </a:tc>
                <a:extLst>
                  <a:ext uri="{0D108BD9-81ED-4DB2-BD59-A6C34878D82A}">
                    <a16:rowId xmlns:a16="http://schemas.microsoft.com/office/drawing/2014/main" val="349336189"/>
                  </a:ext>
                </a:extLst>
              </a:tr>
              <a:tr h="307398">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Experts</a:t>
                      </a:r>
                    </a:p>
                  </a:txBody>
                  <a:tcPr marL="0" marR="0" marT="0" marB="0">
                    <a:lnL>
                      <a:noFill/>
                    </a:lnL>
                    <a:lnR>
                      <a:noFill/>
                    </a:lnR>
                    <a:lnT>
                      <a:noFill/>
                    </a:lnT>
                    <a:lnB>
                      <a:noFill/>
                    </a:lnB>
                    <a:solidFill>
                      <a:srgbClr val="92D050"/>
                    </a:solidFill>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Mandatory</a:t>
                      </a:r>
                    </a:p>
                  </a:txBody>
                  <a:tcPr marL="0" marR="0" marT="0" marB="0">
                    <a:lnL>
                      <a:noFill/>
                    </a:lnL>
                    <a:lnR>
                      <a:noFill/>
                    </a:lnR>
                    <a:lnT>
                      <a:noFill/>
                    </a:lnT>
                    <a:lnB>
                      <a:noFill/>
                    </a:lnB>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People that help the data steward maintain the standard, e.g. update the AVL list, but who are not supposed to do the full scope of data steward work or be listed as a data steward</a:t>
                      </a:r>
                    </a:p>
                  </a:txBody>
                  <a:tcPr marL="0" marR="0" marT="0" marB="0">
                    <a:lnL>
                      <a:noFill/>
                    </a:lnL>
                    <a:lnR>
                      <a:noFill/>
                    </a:lnR>
                    <a:lnT>
                      <a:noFill/>
                    </a:lnT>
                    <a:lnB>
                      <a:noFill/>
                    </a:lnB>
                  </a:tcPr>
                </a:tc>
                <a:tc>
                  <a:txBody>
                    <a:bodyPr/>
                    <a:lstStyle/>
                    <a:p>
                      <a:pPr algn="l" fontAlgn="t"/>
                      <a:r>
                        <a:rPr lang="zh-TW" altLang="en-US" sz="500" b="1" i="0" u="none" strike="noStrike">
                          <a:solidFill>
                            <a:srgbClr val="FFFFFF"/>
                          </a:solidFill>
                          <a:effectLst/>
                          <a:latin typeface="微軟正黑體" panose="020B0604030504040204" pitchFamily="34" charset="-120"/>
                          <a:ea typeface="微軟正黑體" panose="020B0604030504040204" pitchFamily="34" charset="-120"/>
                        </a:rPr>
                        <a:t>技術窗口</a:t>
                      </a:r>
                    </a:p>
                  </a:txBody>
                  <a:tcPr marL="0" marR="0" marT="0" marB="0">
                    <a:lnL>
                      <a:noFill/>
                    </a:lnL>
                    <a:lnR>
                      <a:noFill/>
                    </a:lnR>
                    <a:lnT>
                      <a:noFill/>
                    </a:lnT>
                    <a:lnB>
                      <a:noFill/>
                    </a:lnB>
                    <a:solidFill>
                      <a:srgbClr val="548235"/>
                    </a:solidFill>
                  </a:tcPr>
                </a:tc>
                <a:extLst>
                  <a:ext uri="{0D108BD9-81ED-4DB2-BD59-A6C34878D82A}">
                    <a16:rowId xmlns:a16="http://schemas.microsoft.com/office/drawing/2014/main" val="2265151468"/>
                  </a:ext>
                </a:extLst>
              </a:tr>
              <a:tr h="107345">
                <a:tc>
                  <a:txBody>
                    <a:bodyPr/>
                    <a:lstStyle/>
                    <a:p>
                      <a:pPr algn="l" fontAlgn="t"/>
                      <a:r>
                        <a:rPr lang="en-US" sz="500" b="1" i="0" u="none" strike="noStrike">
                          <a:solidFill>
                            <a:srgbClr val="FFFFFF"/>
                          </a:solidFill>
                          <a:effectLst/>
                          <a:latin typeface="微軟正黑體" panose="020B0604030504040204" pitchFamily="34" charset="-120"/>
                          <a:ea typeface="微軟正黑體" panose="020B0604030504040204" pitchFamily="34" charset="-120"/>
                        </a:rPr>
                        <a:t>WorkSheetManagementColumn</a:t>
                      </a:r>
                    </a:p>
                  </a:txBody>
                  <a:tcPr marL="0" marR="0" marT="0" marB="0">
                    <a:lnL>
                      <a:noFill/>
                    </a:lnL>
                    <a:lnR>
                      <a:noFill/>
                    </a:lnR>
                    <a:lnT>
                      <a:noFill/>
                    </a:lnT>
                    <a:lnB>
                      <a:noFill/>
                    </a:lnB>
                    <a:solidFill>
                      <a:srgbClr val="2F75B5"/>
                    </a:solidFill>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Optional</a:t>
                      </a:r>
                    </a:p>
                  </a:txBody>
                  <a:tcPr marL="0" marR="0" marT="0" marB="0">
                    <a:lnL>
                      <a:noFill/>
                    </a:lnL>
                    <a:lnR>
                      <a:noFill/>
                    </a:lnR>
                    <a:lnT>
                      <a:noFill/>
                    </a:lnT>
                    <a:lnB>
                      <a:noFill/>
                    </a:lnB>
                  </a:tcPr>
                </a:tc>
                <a:tc>
                  <a:txBody>
                    <a:bodyPr/>
                    <a:lstStyle/>
                    <a:p>
                      <a:pPr algn="l" fontAlgn="t"/>
                      <a:endParaRPr lang="en-US" sz="5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lnL>
                      <a:noFill/>
                    </a:lnL>
                    <a:lnR>
                      <a:noFill/>
                    </a:lnR>
                    <a:lnT>
                      <a:noFill/>
                    </a:lnT>
                    <a:lnB>
                      <a:noFill/>
                    </a:lnB>
                  </a:tcPr>
                </a:tc>
                <a:tc>
                  <a:txBody>
                    <a:bodyPr/>
                    <a:lstStyle/>
                    <a:p>
                      <a:pPr algn="l" fontAlgn="t"/>
                      <a:r>
                        <a:rPr lang="zh-TW" altLang="en-US" sz="500" b="1" i="0" u="none" strike="noStrike">
                          <a:solidFill>
                            <a:srgbClr val="FFFFFF"/>
                          </a:solidFill>
                          <a:effectLst/>
                          <a:latin typeface="微軟正黑體" panose="020B0604030504040204" pitchFamily="34" charset="-120"/>
                          <a:ea typeface="微軟正黑體" panose="020B0604030504040204" pitchFamily="34" charset="-120"/>
                        </a:rPr>
                        <a:t>技術備註</a:t>
                      </a:r>
                    </a:p>
                  </a:txBody>
                  <a:tcPr marL="0" marR="0" marT="0" marB="0">
                    <a:lnL>
                      <a:noFill/>
                    </a:lnL>
                    <a:lnR>
                      <a:noFill/>
                    </a:lnR>
                    <a:lnT>
                      <a:noFill/>
                    </a:lnT>
                    <a:lnB>
                      <a:noFill/>
                    </a:lnB>
                    <a:solidFill>
                      <a:srgbClr val="2F75B5"/>
                    </a:solidFill>
                  </a:tcPr>
                </a:tc>
                <a:extLst>
                  <a:ext uri="{0D108BD9-81ED-4DB2-BD59-A6C34878D82A}">
                    <a16:rowId xmlns:a16="http://schemas.microsoft.com/office/drawing/2014/main" val="3001244485"/>
                  </a:ext>
                </a:extLst>
              </a:tr>
              <a:tr h="107345">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[Attribute][Standard_v10]SourceSystem</a:t>
                      </a:r>
                    </a:p>
                  </a:txBody>
                  <a:tcPr marL="0" marR="0" marT="0" marB="0">
                    <a:lnL>
                      <a:noFill/>
                    </a:lnL>
                    <a:lnR>
                      <a:noFill/>
                    </a:lnR>
                    <a:lnT>
                      <a:noFill/>
                    </a:lnT>
                    <a:lnB>
                      <a:noFill/>
                    </a:lnB>
                    <a:solidFill>
                      <a:srgbClr val="FCE4D6"/>
                    </a:solidFill>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Optional</a:t>
                      </a:r>
                    </a:p>
                  </a:txBody>
                  <a:tcPr marL="0" marR="0" marT="0" marB="0">
                    <a:lnL>
                      <a:noFill/>
                    </a:lnL>
                    <a:lnR>
                      <a:noFill/>
                    </a:lnR>
                    <a:lnT>
                      <a:noFill/>
                    </a:lnT>
                    <a:lnB>
                      <a:noFill/>
                    </a:lnB>
                  </a:tcPr>
                </a:tc>
                <a:tc>
                  <a:txBody>
                    <a:bodyPr/>
                    <a:lstStyle/>
                    <a:p>
                      <a:pPr algn="l" fontAlgn="t"/>
                      <a:endParaRPr lang="en-US" sz="5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lnL>
                      <a:noFill/>
                    </a:lnL>
                    <a:lnR>
                      <a:noFill/>
                    </a:lnR>
                    <a:lnT>
                      <a:noFill/>
                    </a:lnT>
                    <a:lnB>
                      <a:noFill/>
                    </a:lnB>
                  </a:tcPr>
                </a:tc>
                <a:tc>
                  <a:txBody>
                    <a:bodyPr/>
                    <a:lstStyle/>
                    <a:p>
                      <a:pPr algn="l" fontAlgn="t"/>
                      <a:r>
                        <a:rPr lang="zh-TW" altLang="en-US" sz="500" b="1" i="0" u="none" strike="noStrike">
                          <a:solidFill>
                            <a:srgbClr val="FFFFFF"/>
                          </a:solidFill>
                          <a:effectLst/>
                          <a:latin typeface="微軟正黑體" panose="020B0604030504040204" pitchFamily="34" charset="-120"/>
                          <a:ea typeface="微軟正黑體" panose="020B0604030504040204" pitchFamily="34" charset="-120"/>
                        </a:rPr>
                        <a:t>權威系統</a:t>
                      </a:r>
                    </a:p>
                  </a:txBody>
                  <a:tcPr marL="0" marR="0" marT="0" marB="0">
                    <a:lnL>
                      <a:noFill/>
                    </a:lnL>
                    <a:lnR>
                      <a:noFill/>
                    </a:lnR>
                    <a:lnT>
                      <a:noFill/>
                    </a:lnT>
                    <a:lnB>
                      <a:noFill/>
                    </a:lnB>
                    <a:solidFill>
                      <a:srgbClr val="548235"/>
                    </a:solidFill>
                  </a:tcPr>
                </a:tc>
                <a:extLst>
                  <a:ext uri="{0D108BD9-81ED-4DB2-BD59-A6C34878D82A}">
                    <a16:rowId xmlns:a16="http://schemas.microsoft.com/office/drawing/2014/main" val="1725411080"/>
                  </a:ext>
                </a:extLst>
              </a:tr>
              <a:tr h="107345">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[Attribute][Standard_v10]SourceTable</a:t>
                      </a:r>
                    </a:p>
                  </a:txBody>
                  <a:tcPr marL="0" marR="0" marT="0" marB="0">
                    <a:lnL>
                      <a:noFill/>
                    </a:lnL>
                    <a:lnR>
                      <a:noFill/>
                    </a:lnR>
                    <a:lnT>
                      <a:noFill/>
                    </a:lnT>
                    <a:lnB>
                      <a:noFill/>
                    </a:lnB>
                    <a:solidFill>
                      <a:srgbClr val="FCE4D6"/>
                    </a:solidFill>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Optional</a:t>
                      </a:r>
                    </a:p>
                  </a:txBody>
                  <a:tcPr marL="0" marR="0" marT="0" marB="0">
                    <a:lnL>
                      <a:noFill/>
                    </a:lnL>
                    <a:lnR>
                      <a:noFill/>
                    </a:lnR>
                    <a:lnT>
                      <a:noFill/>
                    </a:lnT>
                    <a:lnB>
                      <a:noFill/>
                    </a:lnB>
                  </a:tcPr>
                </a:tc>
                <a:tc>
                  <a:txBody>
                    <a:bodyPr/>
                    <a:lstStyle/>
                    <a:p>
                      <a:pPr algn="l" fontAlgn="t"/>
                      <a:endParaRPr lang="en-US" sz="5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lnL>
                      <a:noFill/>
                    </a:lnL>
                    <a:lnR>
                      <a:noFill/>
                    </a:lnR>
                    <a:lnT>
                      <a:noFill/>
                    </a:lnT>
                    <a:lnB>
                      <a:noFill/>
                    </a:lnB>
                  </a:tcPr>
                </a:tc>
                <a:tc>
                  <a:txBody>
                    <a:bodyPr/>
                    <a:lstStyle/>
                    <a:p>
                      <a:pPr algn="l" fontAlgn="t"/>
                      <a:r>
                        <a:rPr lang="zh-TW" altLang="en-US" sz="500" b="1" i="0" u="none" strike="noStrike">
                          <a:solidFill>
                            <a:srgbClr val="FFFFFF"/>
                          </a:solidFill>
                          <a:effectLst/>
                          <a:latin typeface="微軟正黑體" panose="020B0604030504040204" pitchFamily="34" charset="-120"/>
                          <a:ea typeface="微軟正黑體" panose="020B0604030504040204" pitchFamily="34" charset="-120"/>
                        </a:rPr>
                        <a:t>資料來源</a:t>
                      </a:r>
                    </a:p>
                  </a:txBody>
                  <a:tcPr marL="0" marR="0" marT="0" marB="0">
                    <a:lnL>
                      <a:noFill/>
                    </a:lnL>
                    <a:lnR>
                      <a:noFill/>
                    </a:lnR>
                    <a:lnT>
                      <a:noFill/>
                    </a:lnT>
                    <a:lnB>
                      <a:noFill/>
                    </a:lnB>
                    <a:solidFill>
                      <a:srgbClr val="548235"/>
                    </a:solidFill>
                  </a:tcPr>
                </a:tc>
                <a:extLst>
                  <a:ext uri="{0D108BD9-81ED-4DB2-BD59-A6C34878D82A}">
                    <a16:rowId xmlns:a16="http://schemas.microsoft.com/office/drawing/2014/main" val="2191450411"/>
                  </a:ext>
                </a:extLst>
              </a:tr>
              <a:tr h="107345">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[Attribute][Standard_v10]SourceColumn</a:t>
                      </a:r>
                    </a:p>
                  </a:txBody>
                  <a:tcPr marL="0" marR="0" marT="0" marB="0">
                    <a:lnL>
                      <a:noFill/>
                    </a:lnL>
                    <a:lnR>
                      <a:noFill/>
                    </a:lnR>
                    <a:lnT>
                      <a:noFill/>
                    </a:lnT>
                    <a:lnB>
                      <a:noFill/>
                    </a:lnB>
                    <a:solidFill>
                      <a:srgbClr val="FCE4D6"/>
                    </a:solidFill>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Optional</a:t>
                      </a:r>
                    </a:p>
                  </a:txBody>
                  <a:tcPr marL="0" marR="0" marT="0" marB="0">
                    <a:lnL>
                      <a:noFill/>
                    </a:lnL>
                    <a:lnR>
                      <a:noFill/>
                    </a:lnR>
                    <a:lnT>
                      <a:noFill/>
                    </a:lnT>
                    <a:lnB>
                      <a:noFill/>
                    </a:lnB>
                  </a:tcPr>
                </a:tc>
                <a:tc>
                  <a:txBody>
                    <a:bodyPr/>
                    <a:lstStyle/>
                    <a:p>
                      <a:pPr algn="l" fontAlgn="t"/>
                      <a:endParaRPr lang="en-US" sz="5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lnL>
                      <a:noFill/>
                    </a:lnL>
                    <a:lnR>
                      <a:noFill/>
                    </a:lnR>
                    <a:lnT>
                      <a:noFill/>
                    </a:lnT>
                    <a:lnB>
                      <a:noFill/>
                    </a:lnB>
                  </a:tcPr>
                </a:tc>
                <a:tc>
                  <a:txBody>
                    <a:bodyPr/>
                    <a:lstStyle/>
                    <a:p>
                      <a:pPr algn="l" fontAlgn="t"/>
                      <a:r>
                        <a:rPr lang="zh-TW" altLang="en-US" sz="500" b="1" i="0" u="none" strike="noStrike">
                          <a:solidFill>
                            <a:srgbClr val="FFFFFF"/>
                          </a:solidFill>
                          <a:effectLst/>
                          <a:latin typeface="微軟正黑體" panose="020B0604030504040204" pitchFamily="34" charset="-120"/>
                          <a:ea typeface="微軟正黑體" panose="020B0604030504040204" pitchFamily="34" charset="-120"/>
                        </a:rPr>
                        <a:t>來源對應規則</a:t>
                      </a:r>
                    </a:p>
                  </a:txBody>
                  <a:tcPr marL="0" marR="0" marT="0" marB="0">
                    <a:lnL>
                      <a:noFill/>
                    </a:lnL>
                    <a:lnR>
                      <a:noFill/>
                    </a:lnR>
                    <a:lnT>
                      <a:noFill/>
                    </a:lnT>
                    <a:lnB>
                      <a:noFill/>
                    </a:lnB>
                    <a:solidFill>
                      <a:srgbClr val="548235"/>
                    </a:solidFill>
                  </a:tcPr>
                </a:tc>
                <a:extLst>
                  <a:ext uri="{0D108BD9-81ED-4DB2-BD59-A6C34878D82A}">
                    <a16:rowId xmlns:a16="http://schemas.microsoft.com/office/drawing/2014/main" val="679826268"/>
                  </a:ext>
                </a:extLst>
              </a:tr>
              <a:tr h="107345">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[Attribute][Standard_v10]SourceCriteria</a:t>
                      </a:r>
                    </a:p>
                  </a:txBody>
                  <a:tcPr marL="0" marR="0" marT="0" marB="0">
                    <a:lnL>
                      <a:noFill/>
                    </a:lnL>
                    <a:lnR>
                      <a:noFill/>
                    </a:lnR>
                    <a:lnT>
                      <a:noFill/>
                    </a:lnT>
                    <a:lnB>
                      <a:noFill/>
                    </a:lnB>
                    <a:solidFill>
                      <a:srgbClr val="FCE4D6"/>
                    </a:solidFill>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Optional</a:t>
                      </a:r>
                    </a:p>
                  </a:txBody>
                  <a:tcPr marL="0" marR="0" marT="0" marB="0">
                    <a:lnL>
                      <a:noFill/>
                    </a:lnL>
                    <a:lnR>
                      <a:noFill/>
                    </a:lnR>
                    <a:lnT>
                      <a:noFill/>
                    </a:lnT>
                    <a:lnB>
                      <a:noFill/>
                    </a:lnB>
                  </a:tcPr>
                </a:tc>
                <a:tc>
                  <a:txBody>
                    <a:bodyPr/>
                    <a:lstStyle/>
                    <a:p>
                      <a:pPr algn="l" fontAlgn="t"/>
                      <a:endParaRPr lang="en-US" sz="5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lnL>
                      <a:noFill/>
                    </a:lnL>
                    <a:lnR>
                      <a:noFill/>
                    </a:lnR>
                    <a:lnT>
                      <a:noFill/>
                    </a:lnT>
                    <a:lnB>
                      <a:noFill/>
                    </a:lnB>
                  </a:tcPr>
                </a:tc>
                <a:tc>
                  <a:txBody>
                    <a:bodyPr/>
                    <a:lstStyle/>
                    <a:p>
                      <a:pPr algn="l" fontAlgn="t"/>
                      <a:r>
                        <a:rPr lang="zh-TW" altLang="en-US" sz="500" b="1" i="0" u="none" strike="noStrike">
                          <a:solidFill>
                            <a:srgbClr val="FFFFFF"/>
                          </a:solidFill>
                          <a:effectLst/>
                          <a:latin typeface="微軟正黑體" panose="020B0604030504040204" pitchFamily="34" charset="-120"/>
                          <a:ea typeface="微軟正黑體" panose="020B0604030504040204" pitchFamily="34" charset="-120"/>
                        </a:rPr>
                        <a:t>特殊取值規則</a:t>
                      </a:r>
                    </a:p>
                  </a:txBody>
                  <a:tcPr marL="0" marR="0" marT="0" marB="0">
                    <a:lnL>
                      <a:noFill/>
                    </a:lnL>
                    <a:lnR>
                      <a:noFill/>
                    </a:lnR>
                    <a:lnT>
                      <a:noFill/>
                    </a:lnT>
                    <a:lnB>
                      <a:noFill/>
                    </a:lnB>
                    <a:solidFill>
                      <a:srgbClr val="548235"/>
                    </a:solidFill>
                  </a:tcPr>
                </a:tc>
                <a:extLst>
                  <a:ext uri="{0D108BD9-81ED-4DB2-BD59-A6C34878D82A}">
                    <a16:rowId xmlns:a16="http://schemas.microsoft.com/office/drawing/2014/main" val="539456316"/>
                  </a:ext>
                </a:extLst>
              </a:tr>
              <a:tr h="204932">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Resources</a:t>
                      </a:r>
                    </a:p>
                  </a:txBody>
                  <a:tcPr marL="0" marR="0" marT="0" marB="0">
                    <a:lnL>
                      <a:noFill/>
                    </a:lnL>
                    <a:lnR>
                      <a:noFill/>
                    </a:lnR>
                    <a:lnT>
                      <a:noFill/>
                    </a:lnT>
                    <a:lnB>
                      <a:noFill/>
                    </a:lnB>
                    <a:solidFill>
                      <a:srgbClr val="92D050"/>
                    </a:solidFill>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Optional</a:t>
                      </a:r>
                    </a:p>
                  </a:txBody>
                  <a:tcPr marL="0" marR="0" marT="0" marB="0">
                    <a:lnL>
                      <a:noFill/>
                    </a:lnL>
                    <a:lnR>
                      <a:noFill/>
                    </a:lnR>
                    <a:lnT>
                      <a:noFill/>
                    </a:lnT>
                    <a:lnB>
                      <a:noFill/>
                    </a:lnB>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The url link to wiki pages and external websites for additional information</a:t>
                      </a:r>
                    </a:p>
                  </a:txBody>
                  <a:tcPr marL="0" marR="0" marT="0" marB="0">
                    <a:lnL>
                      <a:noFill/>
                    </a:lnL>
                    <a:lnR>
                      <a:noFill/>
                    </a:lnR>
                    <a:lnT>
                      <a:noFill/>
                    </a:lnT>
                    <a:lnB>
                      <a:noFill/>
                    </a:lnB>
                  </a:tcPr>
                </a:tc>
                <a:tc>
                  <a:txBody>
                    <a:bodyPr/>
                    <a:lstStyle/>
                    <a:p>
                      <a:pPr algn="l" fontAlgn="t"/>
                      <a:r>
                        <a:rPr lang="zh-TW" altLang="en-US" sz="500" b="1" i="0" u="none" strike="noStrike">
                          <a:solidFill>
                            <a:srgbClr val="FFFFFF"/>
                          </a:solidFill>
                          <a:effectLst/>
                          <a:latin typeface="微軟正黑體" panose="020B0604030504040204" pitchFamily="34" charset="-120"/>
                          <a:ea typeface="微軟正黑體" panose="020B0604030504040204" pitchFamily="34" charset="-120"/>
                        </a:rPr>
                        <a:t>參考資源</a:t>
                      </a:r>
                    </a:p>
                  </a:txBody>
                  <a:tcPr marL="0" marR="0" marT="0" marB="0">
                    <a:lnL>
                      <a:noFill/>
                    </a:lnL>
                    <a:lnR>
                      <a:noFill/>
                    </a:lnR>
                    <a:lnT>
                      <a:noFill/>
                    </a:lnT>
                    <a:lnB>
                      <a:noFill/>
                    </a:lnB>
                    <a:solidFill>
                      <a:srgbClr val="548235"/>
                    </a:solidFill>
                  </a:tcPr>
                </a:tc>
                <a:extLst>
                  <a:ext uri="{0D108BD9-81ED-4DB2-BD59-A6C34878D82A}">
                    <a16:rowId xmlns:a16="http://schemas.microsoft.com/office/drawing/2014/main" val="4047295036"/>
                  </a:ext>
                </a:extLst>
              </a:tr>
              <a:tr h="107345">
                <a:tc>
                  <a:txBody>
                    <a:bodyPr/>
                    <a:lstStyle/>
                    <a:p>
                      <a:pPr algn="l" fontAlgn="t"/>
                      <a:r>
                        <a:rPr lang="en-US" sz="500" b="1" i="0" u="none" strike="noStrike">
                          <a:solidFill>
                            <a:srgbClr val="FFFFFF"/>
                          </a:solidFill>
                          <a:effectLst/>
                          <a:latin typeface="微軟正黑體" panose="020B0604030504040204" pitchFamily="34" charset="-120"/>
                          <a:ea typeface="微軟正黑體" panose="020B0604030504040204" pitchFamily="34" charset="-120"/>
                        </a:rPr>
                        <a:t>WorkSheetManagementColumn</a:t>
                      </a:r>
                    </a:p>
                  </a:txBody>
                  <a:tcPr marL="0" marR="0" marT="0" marB="0">
                    <a:lnL>
                      <a:noFill/>
                    </a:lnL>
                    <a:lnR>
                      <a:noFill/>
                    </a:lnR>
                    <a:lnT>
                      <a:noFill/>
                    </a:lnT>
                    <a:lnB>
                      <a:noFill/>
                    </a:lnB>
                    <a:solidFill>
                      <a:srgbClr val="2F75B5"/>
                    </a:solidFill>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Optional</a:t>
                      </a:r>
                    </a:p>
                  </a:txBody>
                  <a:tcPr marL="0" marR="0" marT="0" marB="0">
                    <a:lnL>
                      <a:noFill/>
                    </a:lnL>
                    <a:lnR>
                      <a:noFill/>
                    </a:lnR>
                    <a:lnT>
                      <a:noFill/>
                    </a:lnT>
                    <a:lnB>
                      <a:noFill/>
                    </a:lnB>
                  </a:tcPr>
                </a:tc>
                <a:tc>
                  <a:txBody>
                    <a:bodyPr/>
                    <a:lstStyle/>
                    <a:p>
                      <a:pPr algn="l" fontAlgn="t"/>
                      <a:endParaRPr lang="en-US" sz="5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lnL>
                      <a:noFill/>
                    </a:lnL>
                    <a:lnR>
                      <a:noFill/>
                    </a:lnR>
                    <a:lnT>
                      <a:noFill/>
                    </a:lnT>
                    <a:lnB>
                      <a:noFill/>
                    </a:lnB>
                  </a:tcPr>
                </a:tc>
                <a:tc>
                  <a:txBody>
                    <a:bodyPr/>
                    <a:lstStyle/>
                    <a:p>
                      <a:pPr algn="l" fontAlgn="t"/>
                      <a:r>
                        <a:rPr lang="zh-TW" altLang="en-US" sz="500" b="1" i="0" u="none" strike="noStrike">
                          <a:solidFill>
                            <a:srgbClr val="FFFFFF"/>
                          </a:solidFill>
                          <a:effectLst/>
                          <a:latin typeface="微軟正黑體" panose="020B0604030504040204" pitchFamily="34" charset="-120"/>
                          <a:ea typeface="微軟正黑體" panose="020B0604030504040204" pitchFamily="34" charset="-120"/>
                        </a:rPr>
                        <a:t>制定依據</a:t>
                      </a:r>
                    </a:p>
                  </a:txBody>
                  <a:tcPr marL="0" marR="0" marT="0" marB="0">
                    <a:lnL>
                      <a:noFill/>
                    </a:lnL>
                    <a:lnR>
                      <a:noFill/>
                    </a:lnR>
                    <a:lnT>
                      <a:noFill/>
                    </a:lnT>
                    <a:lnB>
                      <a:noFill/>
                    </a:lnB>
                    <a:solidFill>
                      <a:srgbClr val="2F75B5"/>
                    </a:solidFill>
                  </a:tcPr>
                </a:tc>
                <a:extLst>
                  <a:ext uri="{0D108BD9-81ED-4DB2-BD59-A6C34878D82A}">
                    <a16:rowId xmlns:a16="http://schemas.microsoft.com/office/drawing/2014/main" val="3852142657"/>
                  </a:ext>
                </a:extLst>
              </a:tr>
              <a:tr h="107345">
                <a:tc>
                  <a:txBody>
                    <a:bodyPr/>
                    <a:lstStyle/>
                    <a:p>
                      <a:pPr algn="l" fontAlgn="t"/>
                      <a:r>
                        <a:rPr lang="en-US" sz="500" b="1" i="0" u="none" strike="noStrike">
                          <a:solidFill>
                            <a:srgbClr val="FFFFFF"/>
                          </a:solidFill>
                          <a:effectLst/>
                          <a:latin typeface="微軟正黑體" panose="020B0604030504040204" pitchFamily="34" charset="-120"/>
                          <a:ea typeface="微軟正黑體" panose="020B0604030504040204" pitchFamily="34" charset="-120"/>
                        </a:rPr>
                        <a:t>WorkSheetManagementColumn</a:t>
                      </a:r>
                    </a:p>
                  </a:txBody>
                  <a:tcPr marL="0" marR="0" marT="0" marB="0">
                    <a:lnL>
                      <a:noFill/>
                    </a:lnL>
                    <a:lnR>
                      <a:noFill/>
                    </a:lnR>
                    <a:lnT>
                      <a:noFill/>
                    </a:lnT>
                    <a:lnB>
                      <a:noFill/>
                    </a:lnB>
                    <a:solidFill>
                      <a:srgbClr val="2F75B5"/>
                    </a:solidFill>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Optional</a:t>
                      </a:r>
                    </a:p>
                  </a:txBody>
                  <a:tcPr marL="0" marR="0" marT="0" marB="0">
                    <a:lnL>
                      <a:noFill/>
                    </a:lnL>
                    <a:lnR>
                      <a:noFill/>
                    </a:lnR>
                    <a:lnT>
                      <a:noFill/>
                    </a:lnT>
                    <a:lnB>
                      <a:noFill/>
                    </a:lnB>
                  </a:tcPr>
                </a:tc>
                <a:tc>
                  <a:txBody>
                    <a:bodyPr/>
                    <a:lstStyle/>
                    <a:p>
                      <a:pPr algn="l" fontAlgn="t"/>
                      <a:endParaRPr lang="en-US" sz="5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lnL>
                      <a:noFill/>
                    </a:lnL>
                    <a:lnR>
                      <a:noFill/>
                    </a:lnR>
                    <a:lnT>
                      <a:noFill/>
                    </a:lnT>
                    <a:lnB>
                      <a:noFill/>
                    </a:lnB>
                  </a:tcPr>
                </a:tc>
                <a:tc>
                  <a:txBody>
                    <a:bodyPr/>
                    <a:lstStyle/>
                    <a:p>
                      <a:pPr algn="l" fontAlgn="t"/>
                      <a:r>
                        <a:rPr lang="zh-TW" altLang="en-US" sz="500" b="1" i="0" u="none" strike="noStrike">
                          <a:solidFill>
                            <a:srgbClr val="FFFFFF"/>
                          </a:solidFill>
                          <a:effectLst/>
                          <a:latin typeface="微軟正黑體" panose="020B0604030504040204" pitchFamily="34" charset="-120"/>
                          <a:ea typeface="微軟正黑體" panose="020B0604030504040204" pitchFamily="34" charset="-120"/>
                        </a:rPr>
                        <a:t>相關標準</a:t>
                      </a:r>
                    </a:p>
                  </a:txBody>
                  <a:tcPr marL="0" marR="0" marT="0" marB="0">
                    <a:lnL>
                      <a:noFill/>
                    </a:lnL>
                    <a:lnR>
                      <a:noFill/>
                    </a:lnR>
                    <a:lnT>
                      <a:noFill/>
                    </a:lnT>
                    <a:lnB>
                      <a:noFill/>
                    </a:lnB>
                    <a:solidFill>
                      <a:srgbClr val="2F75B5"/>
                    </a:solidFill>
                  </a:tcPr>
                </a:tc>
                <a:extLst>
                  <a:ext uri="{0D108BD9-81ED-4DB2-BD59-A6C34878D82A}">
                    <a16:rowId xmlns:a16="http://schemas.microsoft.com/office/drawing/2014/main" val="2565707626"/>
                  </a:ext>
                </a:extLst>
              </a:tr>
              <a:tr h="107345">
                <a:tc>
                  <a:txBody>
                    <a:bodyPr/>
                    <a:lstStyle/>
                    <a:p>
                      <a:pPr algn="l" fontAlgn="t"/>
                      <a:r>
                        <a:rPr lang="en-US" sz="500" b="1" i="0" u="none" strike="noStrike">
                          <a:solidFill>
                            <a:srgbClr val="FFFFFF"/>
                          </a:solidFill>
                          <a:effectLst/>
                          <a:latin typeface="微軟正黑體" panose="020B0604030504040204" pitchFamily="34" charset="-120"/>
                          <a:ea typeface="微軟正黑體" panose="020B0604030504040204" pitchFamily="34" charset="-120"/>
                        </a:rPr>
                        <a:t>WorkSheetManagementColumn</a:t>
                      </a:r>
                    </a:p>
                  </a:txBody>
                  <a:tcPr marL="0" marR="0" marT="0" marB="0">
                    <a:lnL>
                      <a:noFill/>
                    </a:lnL>
                    <a:lnR>
                      <a:noFill/>
                    </a:lnR>
                    <a:lnT>
                      <a:noFill/>
                    </a:lnT>
                    <a:lnB>
                      <a:noFill/>
                    </a:lnB>
                    <a:solidFill>
                      <a:srgbClr val="2F75B5"/>
                    </a:solidFill>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Optional</a:t>
                      </a:r>
                    </a:p>
                  </a:txBody>
                  <a:tcPr marL="0" marR="0" marT="0" marB="0">
                    <a:lnL>
                      <a:noFill/>
                    </a:lnL>
                    <a:lnR>
                      <a:noFill/>
                    </a:lnR>
                    <a:lnT>
                      <a:noFill/>
                    </a:lnT>
                    <a:lnB>
                      <a:noFill/>
                    </a:lnB>
                  </a:tcPr>
                </a:tc>
                <a:tc>
                  <a:txBody>
                    <a:bodyPr/>
                    <a:lstStyle/>
                    <a:p>
                      <a:pPr algn="l" fontAlgn="t"/>
                      <a:endParaRPr lang="en-US" sz="5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lnL>
                      <a:noFill/>
                    </a:lnL>
                    <a:lnR>
                      <a:noFill/>
                    </a:lnR>
                    <a:lnT>
                      <a:noFill/>
                    </a:lnT>
                    <a:lnB>
                      <a:noFill/>
                    </a:lnB>
                  </a:tcPr>
                </a:tc>
                <a:tc>
                  <a:txBody>
                    <a:bodyPr/>
                    <a:lstStyle/>
                    <a:p>
                      <a:pPr algn="l" fontAlgn="t"/>
                      <a:r>
                        <a:rPr lang="zh-TW" altLang="en-US" sz="500" b="1" i="0" u="none" strike="noStrike">
                          <a:solidFill>
                            <a:srgbClr val="FFFFFF"/>
                          </a:solidFill>
                          <a:effectLst/>
                          <a:latin typeface="微軟正黑體" panose="020B0604030504040204" pitchFamily="34" charset="-120"/>
                          <a:ea typeface="微軟正黑體" panose="020B0604030504040204" pitchFamily="34" charset="-120"/>
                        </a:rPr>
                        <a:t>與相關標準關係</a:t>
                      </a:r>
                    </a:p>
                  </a:txBody>
                  <a:tcPr marL="0" marR="0" marT="0" marB="0">
                    <a:lnL>
                      <a:noFill/>
                    </a:lnL>
                    <a:lnR>
                      <a:noFill/>
                    </a:lnR>
                    <a:lnT>
                      <a:noFill/>
                    </a:lnT>
                    <a:lnB>
                      <a:noFill/>
                    </a:lnB>
                    <a:solidFill>
                      <a:srgbClr val="2F75B5"/>
                    </a:solidFill>
                  </a:tcPr>
                </a:tc>
                <a:extLst>
                  <a:ext uri="{0D108BD9-81ED-4DB2-BD59-A6C34878D82A}">
                    <a16:rowId xmlns:a16="http://schemas.microsoft.com/office/drawing/2014/main" val="1008053635"/>
                  </a:ext>
                </a:extLst>
              </a:tr>
              <a:tr h="107345">
                <a:tc>
                  <a:txBody>
                    <a:bodyPr/>
                    <a:lstStyle/>
                    <a:p>
                      <a:pPr algn="l" fontAlgn="t"/>
                      <a:r>
                        <a:rPr lang="en-US" sz="500" b="1" i="0" u="none" strike="noStrike">
                          <a:solidFill>
                            <a:srgbClr val="FFFFFF"/>
                          </a:solidFill>
                          <a:effectLst/>
                          <a:latin typeface="微軟正黑體" panose="020B0604030504040204" pitchFamily="34" charset="-120"/>
                          <a:ea typeface="微軟正黑體" panose="020B0604030504040204" pitchFamily="34" charset="-120"/>
                        </a:rPr>
                        <a:t>WorkSheetManagementColumn</a:t>
                      </a:r>
                    </a:p>
                  </a:txBody>
                  <a:tcPr marL="0" marR="0" marT="0" marB="0">
                    <a:lnL>
                      <a:noFill/>
                    </a:lnL>
                    <a:lnR>
                      <a:noFill/>
                    </a:lnR>
                    <a:lnT>
                      <a:noFill/>
                    </a:lnT>
                    <a:lnB>
                      <a:noFill/>
                    </a:lnB>
                    <a:solidFill>
                      <a:srgbClr val="2F75B5"/>
                    </a:solidFill>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Optional</a:t>
                      </a:r>
                    </a:p>
                  </a:txBody>
                  <a:tcPr marL="0" marR="0" marT="0" marB="0">
                    <a:lnL>
                      <a:noFill/>
                    </a:lnL>
                    <a:lnR>
                      <a:noFill/>
                    </a:lnR>
                    <a:lnT>
                      <a:noFill/>
                    </a:lnT>
                    <a:lnB>
                      <a:noFill/>
                    </a:lnB>
                  </a:tcPr>
                </a:tc>
                <a:tc>
                  <a:txBody>
                    <a:bodyPr/>
                    <a:lstStyle/>
                    <a:p>
                      <a:pPr algn="l" fontAlgn="t"/>
                      <a:endParaRPr lang="en-US" sz="5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lnL>
                      <a:noFill/>
                    </a:lnL>
                    <a:lnR>
                      <a:noFill/>
                    </a:lnR>
                    <a:lnT>
                      <a:noFill/>
                    </a:lnT>
                    <a:lnB>
                      <a:noFill/>
                    </a:lnB>
                  </a:tcPr>
                </a:tc>
                <a:tc>
                  <a:txBody>
                    <a:bodyPr/>
                    <a:lstStyle/>
                    <a:p>
                      <a:pPr algn="l" fontAlgn="t"/>
                      <a:r>
                        <a:rPr lang="zh-TW" altLang="en-US" sz="500" b="1" i="0" u="none" strike="noStrike">
                          <a:solidFill>
                            <a:srgbClr val="FFFFFF"/>
                          </a:solidFill>
                          <a:effectLst/>
                          <a:latin typeface="微軟正黑體" panose="020B0604030504040204" pitchFamily="34" charset="-120"/>
                          <a:ea typeface="微軟正黑體" panose="020B0604030504040204" pitchFamily="34" charset="-120"/>
                        </a:rPr>
                        <a:t>填表部門及人員</a:t>
                      </a:r>
                    </a:p>
                  </a:txBody>
                  <a:tcPr marL="0" marR="0" marT="0" marB="0">
                    <a:lnL>
                      <a:noFill/>
                    </a:lnL>
                    <a:lnR>
                      <a:noFill/>
                    </a:lnR>
                    <a:lnT>
                      <a:noFill/>
                    </a:lnT>
                    <a:lnB>
                      <a:noFill/>
                    </a:lnB>
                    <a:solidFill>
                      <a:srgbClr val="2F75B5"/>
                    </a:solidFill>
                  </a:tcPr>
                </a:tc>
                <a:extLst>
                  <a:ext uri="{0D108BD9-81ED-4DB2-BD59-A6C34878D82A}">
                    <a16:rowId xmlns:a16="http://schemas.microsoft.com/office/drawing/2014/main" val="2732354142"/>
                  </a:ext>
                </a:extLst>
              </a:tr>
              <a:tr h="107345">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Formula</a:t>
                      </a:r>
                    </a:p>
                  </a:txBody>
                  <a:tcPr marL="0" marR="0" marT="0" marB="0">
                    <a:lnL>
                      <a:noFill/>
                    </a:lnL>
                    <a:lnR>
                      <a:noFill/>
                    </a:lnR>
                    <a:lnT>
                      <a:noFill/>
                    </a:lnT>
                    <a:lnB>
                      <a:noFill/>
                    </a:lnB>
                    <a:solidFill>
                      <a:srgbClr val="92D050"/>
                    </a:solidFill>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Optional</a:t>
                      </a:r>
                    </a:p>
                  </a:txBody>
                  <a:tcPr marL="0" marR="0" marT="0" marB="0">
                    <a:lnL>
                      <a:noFill/>
                    </a:lnL>
                    <a:lnR>
                      <a:noFill/>
                    </a:lnR>
                    <a:lnT>
                      <a:noFill/>
                    </a:lnT>
                    <a:lnB>
                      <a:noFill/>
                    </a:lnB>
                  </a:tcPr>
                </a:tc>
                <a:tc>
                  <a:txBody>
                    <a:bodyPr/>
                    <a:lstStyle/>
                    <a:p>
                      <a:pPr algn="l" fontAlgn="t"/>
                      <a:endParaRPr lang="en-US" sz="5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lnL>
                      <a:noFill/>
                    </a:lnL>
                    <a:lnR>
                      <a:noFill/>
                    </a:lnR>
                    <a:lnT>
                      <a:noFill/>
                    </a:lnT>
                    <a:lnB>
                      <a:noFill/>
                    </a:lnB>
                  </a:tcPr>
                </a:tc>
                <a:tc>
                  <a:txBody>
                    <a:bodyPr/>
                    <a:lstStyle/>
                    <a:p>
                      <a:pPr algn="l" fontAlgn="t"/>
                      <a:r>
                        <a:rPr lang="zh-TW" altLang="en-US" sz="500" b="1" i="0" u="none" strike="noStrike">
                          <a:solidFill>
                            <a:srgbClr val="FFFFFF"/>
                          </a:solidFill>
                          <a:effectLst/>
                          <a:latin typeface="微軟正黑體" panose="020B0604030504040204" pitchFamily="34" charset="-120"/>
                          <a:ea typeface="微軟正黑體" panose="020B0604030504040204" pitchFamily="34" charset="-120"/>
                        </a:rPr>
                        <a:t>計算公式</a:t>
                      </a:r>
                    </a:p>
                  </a:txBody>
                  <a:tcPr marL="0" marR="0" marT="0" marB="0">
                    <a:lnL>
                      <a:noFill/>
                    </a:lnL>
                    <a:lnR>
                      <a:noFill/>
                    </a:lnR>
                    <a:lnT>
                      <a:noFill/>
                    </a:lnT>
                    <a:lnB>
                      <a:noFill/>
                    </a:lnB>
                    <a:solidFill>
                      <a:srgbClr val="548235"/>
                    </a:solidFill>
                  </a:tcPr>
                </a:tc>
                <a:extLst>
                  <a:ext uri="{0D108BD9-81ED-4DB2-BD59-A6C34878D82A}">
                    <a16:rowId xmlns:a16="http://schemas.microsoft.com/office/drawing/2014/main" val="889816483"/>
                  </a:ext>
                </a:extLst>
              </a:tr>
              <a:tr h="107345">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Name</a:t>
                      </a:r>
                    </a:p>
                  </a:txBody>
                  <a:tcPr marL="0" marR="0" marT="0" marB="0">
                    <a:lnL>
                      <a:noFill/>
                    </a:lnL>
                    <a:lnR>
                      <a:noFill/>
                    </a:lnR>
                    <a:lnT>
                      <a:noFill/>
                    </a:lnT>
                    <a:lnB>
                      <a:noFill/>
                    </a:lnB>
                    <a:solidFill>
                      <a:srgbClr val="92D050"/>
                    </a:solidFill>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Mandatory</a:t>
                      </a:r>
                    </a:p>
                  </a:txBody>
                  <a:tcPr marL="0" marR="0" marT="0" marB="0">
                    <a:lnL>
                      <a:noFill/>
                    </a:lnL>
                    <a:lnR>
                      <a:noFill/>
                    </a:lnR>
                    <a:lnT>
                      <a:noFill/>
                    </a:lnT>
                    <a:lnB>
                      <a:noFill/>
                    </a:lnB>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Unique  Name: Property_Concept_Category</a:t>
                      </a:r>
                    </a:p>
                  </a:txBody>
                  <a:tcPr marL="0" marR="0" marT="0" marB="0">
                    <a:lnL>
                      <a:noFill/>
                    </a:lnL>
                    <a:lnR>
                      <a:noFill/>
                    </a:lnR>
                    <a:lnT>
                      <a:noFill/>
                    </a:lnT>
                    <a:lnB>
                      <a:noFill/>
                    </a:lnB>
                  </a:tcPr>
                </a:tc>
                <a:tc>
                  <a:txBody>
                    <a:bodyPr/>
                    <a:lstStyle/>
                    <a:p>
                      <a:pPr algn="l" fontAlgn="t"/>
                      <a:r>
                        <a:rPr lang="zh-TW" altLang="en-US" sz="500" b="1" i="0" u="none" strike="noStrike">
                          <a:solidFill>
                            <a:srgbClr val="FFFFFF"/>
                          </a:solidFill>
                          <a:effectLst/>
                          <a:latin typeface="微軟正黑體" panose="020B0604030504040204" pitchFamily="34" charset="-120"/>
                          <a:ea typeface="微軟正黑體" panose="020B0604030504040204" pitchFamily="34" charset="-120"/>
                        </a:rPr>
                        <a:t>統一命名</a:t>
                      </a:r>
                    </a:p>
                  </a:txBody>
                  <a:tcPr marL="0" marR="0" marT="0" marB="0">
                    <a:lnL>
                      <a:noFill/>
                    </a:lnL>
                    <a:lnR>
                      <a:noFill/>
                    </a:lnR>
                    <a:lnT>
                      <a:noFill/>
                    </a:lnT>
                    <a:lnB>
                      <a:noFill/>
                    </a:lnB>
                    <a:solidFill>
                      <a:srgbClr val="548235"/>
                    </a:solidFill>
                  </a:tcPr>
                </a:tc>
                <a:extLst>
                  <a:ext uri="{0D108BD9-81ED-4DB2-BD59-A6C34878D82A}">
                    <a16:rowId xmlns:a16="http://schemas.microsoft.com/office/drawing/2014/main" val="2550994504"/>
                  </a:ext>
                </a:extLst>
              </a:tr>
              <a:tr h="107345">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[Attribute][Standard_v10]LocalName</a:t>
                      </a:r>
                    </a:p>
                  </a:txBody>
                  <a:tcPr marL="0" marR="0" marT="0" marB="0">
                    <a:lnL>
                      <a:noFill/>
                    </a:lnL>
                    <a:lnR>
                      <a:noFill/>
                    </a:lnR>
                    <a:lnT>
                      <a:noFill/>
                    </a:lnT>
                    <a:lnB>
                      <a:noFill/>
                    </a:lnB>
                    <a:solidFill>
                      <a:srgbClr val="FCE4D6"/>
                    </a:solidFill>
                  </a:tcPr>
                </a:tc>
                <a:tc>
                  <a:txBody>
                    <a:bodyPr/>
                    <a:lstStyle/>
                    <a:p>
                      <a:pPr algn="l" fontAlgn="t"/>
                      <a:r>
                        <a:rPr lang="en-US" sz="500" b="0" i="0" u="none" strike="noStrike">
                          <a:solidFill>
                            <a:srgbClr val="000000"/>
                          </a:solidFill>
                          <a:effectLst/>
                          <a:latin typeface="微軟正黑體" panose="020B0604030504040204" pitchFamily="34" charset="-120"/>
                          <a:ea typeface="微軟正黑體" panose="020B0604030504040204" pitchFamily="34" charset="-120"/>
                        </a:rPr>
                        <a:t>Optional</a:t>
                      </a:r>
                    </a:p>
                  </a:txBody>
                  <a:tcPr marL="0" marR="0" marT="0" marB="0">
                    <a:lnL>
                      <a:noFill/>
                    </a:lnL>
                    <a:lnR>
                      <a:noFill/>
                    </a:lnR>
                    <a:lnT>
                      <a:noFill/>
                    </a:lnT>
                    <a:lnB>
                      <a:noFill/>
                    </a:lnB>
                  </a:tcPr>
                </a:tc>
                <a:tc>
                  <a:txBody>
                    <a:bodyPr/>
                    <a:lstStyle/>
                    <a:p>
                      <a:pPr algn="l" fontAlgn="t"/>
                      <a:endParaRPr lang="en-US" sz="5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lnL>
                      <a:noFill/>
                    </a:lnL>
                    <a:lnR>
                      <a:noFill/>
                    </a:lnR>
                    <a:lnT>
                      <a:noFill/>
                    </a:lnT>
                    <a:lnB>
                      <a:noFill/>
                    </a:lnB>
                  </a:tcPr>
                </a:tc>
                <a:tc>
                  <a:txBody>
                    <a:bodyPr/>
                    <a:lstStyle/>
                    <a:p>
                      <a:pPr algn="l" fontAlgn="t"/>
                      <a:r>
                        <a:rPr lang="zh-TW" altLang="en-US" sz="500" b="1" i="0" u="none" strike="noStrike" dirty="0">
                          <a:solidFill>
                            <a:srgbClr val="FFFFFF"/>
                          </a:solidFill>
                          <a:effectLst/>
                          <a:latin typeface="微軟正黑體" panose="020B0604030504040204" pitchFamily="34" charset="-120"/>
                          <a:ea typeface="微軟正黑體" panose="020B0604030504040204" pitchFamily="34" charset="-120"/>
                        </a:rPr>
                        <a:t>當地名稱</a:t>
                      </a:r>
                    </a:p>
                  </a:txBody>
                  <a:tcPr marL="0" marR="0" marT="0" marB="0">
                    <a:lnL>
                      <a:noFill/>
                    </a:lnL>
                    <a:lnR>
                      <a:noFill/>
                    </a:lnR>
                    <a:lnT>
                      <a:noFill/>
                    </a:lnT>
                    <a:lnB>
                      <a:noFill/>
                    </a:lnB>
                    <a:solidFill>
                      <a:srgbClr val="548235"/>
                    </a:solidFill>
                  </a:tcPr>
                </a:tc>
                <a:extLst>
                  <a:ext uri="{0D108BD9-81ED-4DB2-BD59-A6C34878D82A}">
                    <a16:rowId xmlns:a16="http://schemas.microsoft.com/office/drawing/2014/main" val="3192655927"/>
                  </a:ext>
                </a:extLst>
              </a:tr>
            </a:tbl>
          </a:graphicData>
        </a:graphic>
      </p:graphicFrame>
    </p:spTree>
    <p:extLst>
      <p:ext uri="{BB962C8B-B14F-4D97-AF65-F5344CB8AC3E}">
        <p14:creationId xmlns:p14="http://schemas.microsoft.com/office/powerpoint/2010/main" val="3163973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A964E-B2D1-4675-B827-2F30111EC095}"/>
              </a:ext>
            </a:extLst>
          </p:cNvPr>
          <p:cNvSpPr>
            <a:spLocks noGrp="1"/>
          </p:cNvSpPr>
          <p:nvPr>
            <p:ph type="title"/>
          </p:nvPr>
        </p:nvSpPr>
        <p:spPr/>
        <p:txBody>
          <a:bodyPr/>
          <a:lstStyle/>
          <a:p>
            <a:r>
              <a:rPr lang="en-US" dirty="0"/>
              <a:t>Mapping gap and solution</a:t>
            </a:r>
          </a:p>
        </p:txBody>
      </p:sp>
      <p:sp>
        <p:nvSpPr>
          <p:cNvPr id="6" name="文字版面配置區 5">
            <a:extLst>
              <a:ext uri="{FF2B5EF4-FFF2-40B4-BE49-F238E27FC236}">
                <a16:creationId xmlns:a16="http://schemas.microsoft.com/office/drawing/2014/main" id="{C892CACD-5574-9230-94BE-72804C069C5A}"/>
              </a:ext>
            </a:extLst>
          </p:cNvPr>
          <p:cNvSpPr>
            <a:spLocks noGrp="1"/>
          </p:cNvSpPr>
          <p:nvPr>
            <p:ph type="body" sz="quarter" idx="13"/>
          </p:nvPr>
        </p:nvSpPr>
        <p:spPr/>
        <p:txBody>
          <a:bodyPr/>
          <a:lstStyle/>
          <a:p>
            <a:pPr marL="342900" indent="-342900">
              <a:buAutoNum type="arabicPeriod"/>
            </a:pPr>
            <a:r>
              <a:rPr lang="zh-TW" altLang="en-US" dirty="0"/>
              <a:t>父階關係</a:t>
            </a:r>
            <a:r>
              <a:rPr lang="en-US" altLang="zh-TW" dirty="0"/>
              <a:t>, </a:t>
            </a:r>
            <a:r>
              <a:rPr lang="zh-TW" altLang="en-US" dirty="0"/>
              <a:t>改由 </a:t>
            </a:r>
            <a:r>
              <a:rPr lang="en-US" altLang="zh-TW" dirty="0"/>
              <a:t>MTD converter </a:t>
            </a:r>
            <a:r>
              <a:rPr lang="zh-TW" altLang="en-US" dirty="0"/>
              <a:t>產生關係</a:t>
            </a:r>
            <a:r>
              <a:rPr lang="en-US" altLang="zh-TW" dirty="0"/>
              <a:t>, </a:t>
            </a:r>
            <a:r>
              <a:rPr lang="zh-TW" altLang="en-US" dirty="0"/>
              <a:t>不需要在規格書指定</a:t>
            </a:r>
            <a:r>
              <a:rPr lang="en-US" altLang="zh-TW" dirty="0"/>
              <a:t>. </a:t>
            </a:r>
          </a:p>
          <a:p>
            <a:pPr marL="342900" indent="-342900">
              <a:buAutoNum type="arabicPeriod"/>
            </a:pPr>
            <a:r>
              <a:rPr lang="zh-TW" altLang="en-US" dirty="0"/>
              <a:t>由 </a:t>
            </a:r>
            <a:r>
              <a:rPr lang="en-US" altLang="zh-TW"/>
              <a:t>MTD converter </a:t>
            </a:r>
            <a:r>
              <a:rPr lang="zh-TW" altLang="en-US"/>
              <a:t>版本</a:t>
            </a:r>
            <a:r>
              <a:rPr lang="zh-TW" altLang="en-US" dirty="0"/>
              <a:t>命名方式</a:t>
            </a:r>
            <a:endParaRPr lang="en-US" dirty="0"/>
          </a:p>
        </p:txBody>
      </p:sp>
      <p:sp>
        <p:nvSpPr>
          <p:cNvPr id="3" name="Content Placeholder 2">
            <a:extLst>
              <a:ext uri="{FF2B5EF4-FFF2-40B4-BE49-F238E27FC236}">
                <a16:creationId xmlns:a16="http://schemas.microsoft.com/office/drawing/2014/main" id="{283F36F0-8339-49A4-BDDB-A316066DA7B0}"/>
              </a:ext>
            </a:extLst>
          </p:cNvPr>
          <p:cNvSpPr>
            <a:spLocks noGrp="1"/>
          </p:cNvSpPr>
          <p:nvPr>
            <p:ph type="body" sz="quarter" idx="12"/>
          </p:nvPr>
        </p:nvSpPr>
        <p:spPr/>
        <p:txBody>
          <a:bodyPr/>
          <a:lstStyle/>
          <a:p>
            <a:pPr lvl="2"/>
            <a:endParaRPr lang="en-US" dirty="0"/>
          </a:p>
          <a:p>
            <a:endParaRPr lang="en-US" dirty="0"/>
          </a:p>
        </p:txBody>
      </p:sp>
      <p:sp>
        <p:nvSpPr>
          <p:cNvPr id="4" name="Footer Placeholder 3">
            <a:extLst>
              <a:ext uri="{FF2B5EF4-FFF2-40B4-BE49-F238E27FC236}">
                <a16:creationId xmlns:a16="http://schemas.microsoft.com/office/drawing/2014/main" id="{5E6808E3-2AB6-3BDC-273A-25DC23DF4A9D}"/>
              </a:ext>
            </a:extLst>
          </p:cNvPr>
          <p:cNvSpPr>
            <a:spLocks noGrp="1"/>
          </p:cNvSpPr>
          <p:nvPr>
            <p:ph type="ftr" sz="quarter" idx="10"/>
          </p:nvPr>
        </p:nvSpPr>
        <p:spPr/>
        <p:txBody>
          <a:bodyPr/>
          <a:lstStyle/>
          <a:p>
            <a:r>
              <a:rPr lang="en-US"/>
              <a:t>IBM Consulting / © 2023 IBM Corporation</a:t>
            </a:r>
          </a:p>
        </p:txBody>
      </p:sp>
      <p:sp>
        <p:nvSpPr>
          <p:cNvPr id="5" name="Slide Number Placeholder 4">
            <a:extLst>
              <a:ext uri="{FF2B5EF4-FFF2-40B4-BE49-F238E27FC236}">
                <a16:creationId xmlns:a16="http://schemas.microsoft.com/office/drawing/2014/main" id="{20C90494-A115-403C-D4B3-E959469FA996}"/>
              </a:ext>
            </a:extLst>
          </p:cNvPr>
          <p:cNvSpPr>
            <a:spLocks noGrp="1"/>
          </p:cNvSpPr>
          <p:nvPr>
            <p:ph type="sldNum" sz="quarter" idx="11"/>
          </p:nvPr>
        </p:nvSpPr>
        <p:spPr/>
        <p:txBody>
          <a:bodyPr/>
          <a:lstStyle/>
          <a:p>
            <a:fld id="{6948ABB2-9DBA-4BF8-9EFA-2EFE4CE40722}" type="slidenum">
              <a:rPr lang="en-US" smtClean="0"/>
              <a:t>15</a:t>
            </a:fld>
            <a:endParaRPr lang="en-US"/>
          </a:p>
        </p:txBody>
      </p:sp>
    </p:spTree>
    <p:extLst>
      <p:ext uri="{BB962C8B-B14F-4D97-AF65-F5344CB8AC3E}">
        <p14:creationId xmlns:p14="http://schemas.microsoft.com/office/powerpoint/2010/main" val="3765160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2557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0F83E-6F87-134C-8910-1518BC27DC18}"/>
              </a:ext>
            </a:extLst>
          </p:cNvPr>
          <p:cNvSpPr>
            <a:spLocks noGrp="1"/>
          </p:cNvSpPr>
          <p:nvPr>
            <p:ph type="title"/>
          </p:nvPr>
        </p:nvSpPr>
        <p:spPr>
          <a:xfrm>
            <a:off x="210312" y="192024"/>
            <a:ext cx="8019288" cy="804672"/>
          </a:xfrm>
        </p:spPr>
        <p:txBody>
          <a:bodyPr/>
          <a:lstStyle/>
          <a:p>
            <a:r>
              <a:rPr lang="zh-TW" altLang="en-US" b="1" dirty="0"/>
              <a:t>資料項收集到 </a:t>
            </a:r>
            <a:r>
              <a:rPr lang="en-US" b="1" dirty="0"/>
              <a:t>MTD</a:t>
            </a:r>
            <a:r>
              <a:rPr lang="zh-TW" altLang="en-US" b="1" dirty="0"/>
              <a:t> 後再匯入治理平台的過程</a:t>
            </a:r>
            <a:br>
              <a:rPr lang="en-US" altLang="zh-TW" b="1" dirty="0"/>
            </a:br>
            <a:r>
              <a:rPr lang="zh-TW" altLang="en-US" b="1" dirty="0"/>
              <a:t>以下以英業達專案為例：</a:t>
            </a:r>
            <a:endParaRPr lang="en-US" b="1" dirty="0"/>
          </a:p>
        </p:txBody>
      </p:sp>
      <p:sp>
        <p:nvSpPr>
          <p:cNvPr id="5" name="Footer Placeholder 4">
            <a:extLst>
              <a:ext uri="{FF2B5EF4-FFF2-40B4-BE49-F238E27FC236}">
                <a16:creationId xmlns:a16="http://schemas.microsoft.com/office/drawing/2014/main" id="{B028BACE-DF88-FB41-AAD5-B46CFB90DD2E}"/>
              </a:ext>
            </a:extLst>
          </p:cNvPr>
          <p:cNvSpPr>
            <a:spLocks noGrp="1"/>
          </p:cNvSpPr>
          <p:nvPr>
            <p:ph type="ftr" sz="quarter" idx="10"/>
          </p:nvPr>
        </p:nvSpPr>
        <p:spPr>
          <a:xfrm>
            <a:off x="228666" y="4800600"/>
            <a:ext cx="4114735" cy="166687"/>
          </a:xfrm>
        </p:spPr>
        <p:txBody>
          <a:bodyPr/>
          <a:lstStyle/>
          <a:p>
            <a:pPr marL="0" marR="0" lvl="0" indent="0" algn="l" defTabSz="685992"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565151"/>
                </a:solidFill>
                <a:effectLst/>
                <a:uLnTx/>
                <a:uFillTx/>
                <a:latin typeface="IBM Plex Sans" panose="020B0503050203000203" pitchFamily="34" charset="0"/>
                <a:ea typeface="+mn-ea"/>
                <a:cs typeface="+mn-cs"/>
              </a:rPr>
              <a:t>IBM Consulting / © 2023 IBM Corporation</a:t>
            </a:r>
            <a:endParaRPr kumimoji="0" lang="en-US" sz="600" b="0" i="0" u="none" strike="noStrike" kern="1200" cap="none" spc="0" normalizeH="0" baseline="0" noProof="0" dirty="0">
              <a:ln>
                <a:noFill/>
              </a:ln>
              <a:solidFill>
                <a:srgbClr val="565151"/>
              </a:solidFill>
              <a:effectLst/>
              <a:uLnTx/>
              <a:uFillTx/>
              <a:latin typeface="IBM Plex Sans" panose="020B0503050203000203" pitchFamily="34" charset="0"/>
              <a:ea typeface="+mn-ea"/>
              <a:cs typeface="+mn-cs"/>
            </a:endParaRPr>
          </a:p>
        </p:txBody>
      </p:sp>
      <p:sp>
        <p:nvSpPr>
          <p:cNvPr id="6" name="Slide Number Placeholder 5">
            <a:extLst>
              <a:ext uri="{FF2B5EF4-FFF2-40B4-BE49-F238E27FC236}">
                <a16:creationId xmlns:a16="http://schemas.microsoft.com/office/drawing/2014/main" id="{258F718F-DEDC-F34C-BA86-B9D868145C6B}"/>
              </a:ext>
            </a:extLst>
          </p:cNvPr>
          <p:cNvSpPr>
            <a:spLocks noGrp="1"/>
          </p:cNvSpPr>
          <p:nvPr>
            <p:ph type="sldNum" sz="quarter" idx="11"/>
          </p:nvPr>
        </p:nvSpPr>
        <p:spPr>
          <a:xfrm>
            <a:off x="7086601" y="4800600"/>
            <a:ext cx="1828732" cy="166687"/>
          </a:xfrm>
        </p:spPr>
        <p:txBody>
          <a:bodyPr/>
          <a:lstStyle/>
          <a:p>
            <a:pPr marL="0" marR="0" lvl="0" indent="0" algn="r" defTabSz="685983" rtl="0" eaLnBrk="1" fontAlgn="auto" latinLnBrk="0" hangingPunct="1">
              <a:lnSpc>
                <a:spcPct val="100000"/>
              </a:lnSpc>
              <a:spcBef>
                <a:spcPts val="0"/>
              </a:spcBef>
              <a:spcAft>
                <a:spcPts val="0"/>
              </a:spcAft>
              <a:buClrTx/>
              <a:buSzTx/>
              <a:buFontTx/>
              <a:buNone/>
              <a:tabLst/>
              <a:defRPr/>
            </a:pPr>
            <a:fld id="{59395FB3-9C97-154F-86B2-7E381B951268}" type="slidenum">
              <a:rPr kumimoji="0" lang="en-US" sz="600" b="0" i="0" u="none" strike="noStrike" kern="1200" cap="none" spc="0" normalizeH="0" baseline="0" noProof="0" smtClean="0">
                <a:ln>
                  <a:noFill/>
                </a:ln>
                <a:solidFill>
                  <a:srgbClr val="565151"/>
                </a:solidFill>
                <a:effectLst/>
                <a:uLnTx/>
                <a:uFillTx/>
                <a:latin typeface="IBM Plex Sans" panose="020B0503050203000203" pitchFamily="34" charset="0"/>
                <a:ea typeface="+mn-ea"/>
                <a:cs typeface="+mn-cs"/>
              </a:rPr>
              <a:pPr marL="0" marR="0" lvl="0" indent="0" algn="r" defTabSz="685983" rtl="0" eaLnBrk="1" fontAlgn="auto" latinLnBrk="0" hangingPunct="1">
                <a:lnSpc>
                  <a:spcPct val="100000"/>
                </a:lnSpc>
                <a:spcBef>
                  <a:spcPts val="0"/>
                </a:spcBef>
                <a:spcAft>
                  <a:spcPts val="0"/>
                </a:spcAft>
                <a:buClrTx/>
                <a:buSzTx/>
                <a:buFontTx/>
                <a:buNone/>
                <a:tabLst/>
                <a:defRPr/>
              </a:pPr>
              <a:t>2</a:t>
            </a:fld>
            <a:endParaRPr kumimoji="0" lang="en-US" sz="600" b="0" i="0" u="none" strike="noStrike" kern="1200" cap="none" spc="0" normalizeH="0" baseline="0" noProof="0" dirty="0">
              <a:ln>
                <a:noFill/>
              </a:ln>
              <a:solidFill>
                <a:srgbClr val="565151"/>
              </a:solidFill>
              <a:effectLst/>
              <a:uLnTx/>
              <a:uFillTx/>
              <a:latin typeface="IBM Plex Sans" panose="020B0503050203000203" pitchFamily="34" charset="0"/>
              <a:ea typeface="+mn-ea"/>
              <a:cs typeface="+mn-cs"/>
            </a:endParaRPr>
          </a:p>
        </p:txBody>
      </p:sp>
      <p:sp>
        <p:nvSpPr>
          <p:cNvPr id="9" name="TextBox 8">
            <a:extLst>
              <a:ext uri="{FF2B5EF4-FFF2-40B4-BE49-F238E27FC236}">
                <a16:creationId xmlns:a16="http://schemas.microsoft.com/office/drawing/2014/main" id="{4CE7A201-B1EC-6C03-75BA-6A3DED39E17A}"/>
              </a:ext>
            </a:extLst>
          </p:cNvPr>
          <p:cNvSpPr txBox="1"/>
          <p:nvPr/>
        </p:nvSpPr>
        <p:spPr>
          <a:xfrm>
            <a:off x="1636660" y="4769322"/>
            <a:ext cx="6564385" cy="246221"/>
          </a:xfrm>
          <a:prstGeom prst="rect">
            <a:avLst/>
          </a:prstGeom>
          <a:noFill/>
        </p:spPr>
        <p:txBody>
          <a:bodyPr wrap="square">
            <a:spAutoFit/>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565151"/>
                </a:solidFill>
                <a:effectLst/>
                <a:uLnTx/>
                <a:uFillTx/>
                <a:latin typeface="IBM Plex Sans Regular"/>
                <a:ea typeface="+mn-ea"/>
                <a:cs typeface="+mn-cs"/>
              </a:rPr>
              <a:t>Box/</a:t>
            </a:r>
            <a:r>
              <a:rPr kumimoji="0" lang="en-US" sz="1000" b="0" i="0" u="none" strike="noStrike" kern="1200" cap="none" spc="0" normalizeH="0" baseline="0" noProof="0" dirty="0" err="1">
                <a:ln>
                  <a:noFill/>
                </a:ln>
                <a:solidFill>
                  <a:srgbClr val="565151"/>
                </a:solidFill>
                <a:effectLst/>
                <a:uLnTx/>
                <a:uFillTx/>
                <a:latin typeface="IBM Plex Sans Regular"/>
                <a:ea typeface="+mn-ea"/>
                <a:cs typeface="+mn-cs"/>
              </a:rPr>
              <a:t>DataArchitect</a:t>
            </a:r>
            <a:r>
              <a:rPr kumimoji="0" lang="en-US" sz="1000" b="0" i="0" u="none" strike="noStrike" kern="1200" cap="none" spc="0" normalizeH="0" baseline="0" noProof="0" dirty="0">
                <a:ln>
                  <a:noFill/>
                </a:ln>
                <a:solidFill>
                  <a:srgbClr val="565151"/>
                </a:solidFill>
                <a:effectLst/>
                <a:uLnTx/>
                <a:uFillTx/>
                <a:latin typeface="IBM Plex Sans Regular"/>
                <a:ea typeface="+mn-ea"/>
                <a:cs typeface="+mn-cs"/>
              </a:rPr>
              <a:t>/20_DG/2090_Train/2099_Tools/MTD converter/IECP2_DG_MTD_converter-v4.1.pptx</a:t>
            </a:r>
          </a:p>
        </p:txBody>
      </p:sp>
      <p:sp>
        <p:nvSpPr>
          <p:cNvPr id="3" name="Rectangle 2">
            <a:extLst>
              <a:ext uri="{FF2B5EF4-FFF2-40B4-BE49-F238E27FC236}">
                <a16:creationId xmlns:a16="http://schemas.microsoft.com/office/drawing/2014/main" id="{BEC6C0C2-3AFD-C149-E7CB-9A4DEA75F3D6}"/>
              </a:ext>
            </a:extLst>
          </p:cNvPr>
          <p:cNvSpPr/>
          <p:nvPr/>
        </p:nvSpPr>
        <p:spPr>
          <a:xfrm>
            <a:off x="7145993" y="1588686"/>
            <a:ext cx="1861883" cy="2888065"/>
          </a:xfrm>
          <a:prstGeom prst="rect">
            <a:avLst/>
          </a:prstGeom>
          <a:solidFill>
            <a:srgbClr val="FFFFFF">
              <a:lumMod val="85000"/>
            </a:srgbClr>
          </a:solidFill>
          <a:ln w="12700" cap="flat" cmpd="sng" algn="ctr">
            <a:noFill/>
            <a:prstDash val="solid"/>
            <a:miter lim="800000"/>
          </a:ln>
          <a:effectLst/>
        </p:spPr>
        <p:txBody>
          <a:bodyPr rtlCol="0" anchor="ctr"/>
          <a:lstStyle/>
          <a:p>
            <a:pPr marL="0" marR="0" lvl="0" indent="0" algn="ctr" defTabSz="285739" rtl="0" eaLnBrk="1" fontAlgn="auto" latinLnBrk="0" hangingPunct="1">
              <a:lnSpc>
                <a:spcPct val="100000"/>
              </a:lnSpc>
              <a:spcBef>
                <a:spcPts val="0"/>
              </a:spcBef>
              <a:spcAft>
                <a:spcPts val="0"/>
              </a:spcAft>
              <a:buClrTx/>
              <a:buSzTx/>
              <a:buFontTx/>
              <a:buNone/>
              <a:tabLst/>
              <a:defRPr/>
            </a:pPr>
            <a:endParaRPr kumimoji="0" lang="zh-TW" altLang="en-US" sz="1125" b="0" i="0" u="none" strike="noStrike" kern="0" cap="none" spc="0" normalizeH="0" baseline="0" noProof="0">
              <a:ln>
                <a:noFill/>
              </a:ln>
              <a:solidFill>
                <a:prstClr val="white"/>
              </a:solidFill>
              <a:effectLst/>
              <a:uLnTx/>
              <a:uFillTx/>
              <a:latin typeface="IBM Plex Sans Regular"/>
              <a:ea typeface="+mn-ea"/>
              <a:cs typeface="+mn-cs"/>
            </a:endParaRPr>
          </a:p>
        </p:txBody>
      </p:sp>
      <p:sp>
        <p:nvSpPr>
          <p:cNvPr id="4" name="Rectangle 3">
            <a:extLst>
              <a:ext uri="{FF2B5EF4-FFF2-40B4-BE49-F238E27FC236}">
                <a16:creationId xmlns:a16="http://schemas.microsoft.com/office/drawing/2014/main" id="{CC6FA02D-594F-AD91-0A09-7B0221ACF1C0}"/>
              </a:ext>
            </a:extLst>
          </p:cNvPr>
          <p:cNvSpPr/>
          <p:nvPr/>
        </p:nvSpPr>
        <p:spPr>
          <a:xfrm>
            <a:off x="4412842" y="1573966"/>
            <a:ext cx="2613155" cy="2902784"/>
          </a:xfrm>
          <a:prstGeom prst="rect">
            <a:avLst/>
          </a:prstGeom>
          <a:solidFill>
            <a:srgbClr val="FFFFFF">
              <a:lumMod val="85000"/>
            </a:srgbClr>
          </a:solidFill>
          <a:ln w="12700" cap="flat" cmpd="sng" algn="ctr">
            <a:noFill/>
            <a:prstDash val="solid"/>
            <a:miter lim="800000"/>
          </a:ln>
          <a:effectLst/>
        </p:spPr>
        <p:txBody>
          <a:bodyPr rtlCol="0" anchor="ctr"/>
          <a:lstStyle/>
          <a:p>
            <a:pPr marL="0" marR="0" lvl="0" indent="0" algn="ctr" defTabSz="285739" rtl="0" eaLnBrk="1" fontAlgn="auto" latinLnBrk="0" hangingPunct="1">
              <a:lnSpc>
                <a:spcPct val="100000"/>
              </a:lnSpc>
              <a:spcBef>
                <a:spcPts val="0"/>
              </a:spcBef>
              <a:spcAft>
                <a:spcPts val="0"/>
              </a:spcAft>
              <a:buClrTx/>
              <a:buSzTx/>
              <a:buFontTx/>
              <a:buNone/>
              <a:tabLst/>
              <a:defRPr/>
            </a:pPr>
            <a:endParaRPr kumimoji="0" lang="zh-TW" altLang="en-US" sz="1125" b="0" i="0" u="none" strike="noStrike" kern="0" cap="none" spc="0" normalizeH="0" baseline="0" noProof="0">
              <a:ln>
                <a:noFill/>
              </a:ln>
              <a:solidFill>
                <a:prstClr val="white"/>
              </a:solidFill>
              <a:effectLst/>
              <a:uLnTx/>
              <a:uFillTx/>
              <a:latin typeface="IBM Plex Sans Regular"/>
              <a:ea typeface="+mn-ea"/>
              <a:cs typeface="+mn-cs"/>
            </a:endParaRPr>
          </a:p>
        </p:txBody>
      </p:sp>
      <p:sp>
        <p:nvSpPr>
          <p:cNvPr id="8" name="Rectangle 7">
            <a:extLst>
              <a:ext uri="{FF2B5EF4-FFF2-40B4-BE49-F238E27FC236}">
                <a16:creationId xmlns:a16="http://schemas.microsoft.com/office/drawing/2014/main" id="{B5CAB701-F095-48F1-0C01-1BFD242B0CBE}"/>
              </a:ext>
            </a:extLst>
          </p:cNvPr>
          <p:cNvSpPr/>
          <p:nvPr/>
        </p:nvSpPr>
        <p:spPr>
          <a:xfrm>
            <a:off x="2096485" y="1573453"/>
            <a:ext cx="2227634" cy="2902784"/>
          </a:xfrm>
          <a:prstGeom prst="rect">
            <a:avLst/>
          </a:prstGeom>
          <a:solidFill>
            <a:srgbClr val="FFFFFF">
              <a:lumMod val="85000"/>
            </a:srgbClr>
          </a:solidFill>
          <a:ln w="12700" cap="flat" cmpd="sng" algn="ctr">
            <a:noFill/>
            <a:prstDash val="solid"/>
            <a:miter lim="800000"/>
          </a:ln>
          <a:effectLst/>
        </p:spPr>
        <p:txBody>
          <a:bodyPr rtlCol="0" anchor="ctr"/>
          <a:lstStyle/>
          <a:p>
            <a:pPr marL="0" marR="0" lvl="0" indent="0" algn="ctr" defTabSz="285739" rtl="0" eaLnBrk="1" fontAlgn="auto" latinLnBrk="0" hangingPunct="1">
              <a:lnSpc>
                <a:spcPct val="100000"/>
              </a:lnSpc>
              <a:spcBef>
                <a:spcPts val="0"/>
              </a:spcBef>
              <a:spcAft>
                <a:spcPts val="0"/>
              </a:spcAft>
              <a:buClrTx/>
              <a:buSzTx/>
              <a:buFontTx/>
              <a:buNone/>
              <a:tabLst/>
              <a:defRPr/>
            </a:pPr>
            <a:endParaRPr kumimoji="0" lang="zh-TW" altLang="en-US" sz="1125" b="0" i="0" u="none" strike="noStrike" kern="0" cap="none" spc="0" normalizeH="0" baseline="0" noProof="0">
              <a:ln>
                <a:noFill/>
              </a:ln>
              <a:solidFill>
                <a:prstClr val="white"/>
              </a:solidFill>
              <a:effectLst/>
              <a:uLnTx/>
              <a:uFillTx/>
              <a:latin typeface="IBM Plex Sans Regular"/>
              <a:ea typeface="+mn-ea"/>
              <a:cs typeface="+mn-cs"/>
            </a:endParaRPr>
          </a:p>
        </p:txBody>
      </p:sp>
      <p:sp>
        <p:nvSpPr>
          <p:cNvPr id="10" name="Rectangle 9">
            <a:extLst>
              <a:ext uri="{FF2B5EF4-FFF2-40B4-BE49-F238E27FC236}">
                <a16:creationId xmlns:a16="http://schemas.microsoft.com/office/drawing/2014/main" id="{FB4EF318-A8D8-7DBB-C77B-86A091B55A48}"/>
              </a:ext>
            </a:extLst>
          </p:cNvPr>
          <p:cNvSpPr/>
          <p:nvPr/>
        </p:nvSpPr>
        <p:spPr>
          <a:xfrm>
            <a:off x="71418" y="1580873"/>
            <a:ext cx="1903751" cy="2902784"/>
          </a:xfrm>
          <a:prstGeom prst="rect">
            <a:avLst/>
          </a:prstGeom>
          <a:solidFill>
            <a:srgbClr val="FFFFFF">
              <a:lumMod val="85000"/>
            </a:srgbClr>
          </a:solidFill>
          <a:ln w="12700" cap="flat" cmpd="sng" algn="ctr">
            <a:noFill/>
            <a:prstDash val="solid"/>
            <a:miter lim="800000"/>
          </a:ln>
          <a:effectLst/>
        </p:spPr>
        <p:txBody>
          <a:bodyPr rtlCol="0" anchor="ctr"/>
          <a:lstStyle/>
          <a:p>
            <a:pPr marL="0" marR="0" lvl="0" indent="0" algn="ctr" defTabSz="285739" rtl="0" eaLnBrk="1" fontAlgn="auto" latinLnBrk="0" hangingPunct="1">
              <a:lnSpc>
                <a:spcPct val="100000"/>
              </a:lnSpc>
              <a:spcBef>
                <a:spcPts val="0"/>
              </a:spcBef>
              <a:spcAft>
                <a:spcPts val="0"/>
              </a:spcAft>
              <a:buClrTx/>
              <a:buSzTx/>
              <a:buFontTx/>
              <a:buNone/>
              <a:tabLst/>
              <a:defRPr/>
            </a:pPr>
            <a:endParaRPr kumimoji="0" lang="zh-TW" altLang="en-US" sz="1125" b="0" i="0" u="none" strike="noStrike" kern="0" cap="none" spc="0" normalizeH="0" baseline="0" noProof="0">
              <a:ln>
                <a:noFill/>
              </a:ln>
              <a:solidFill>
                <a:prstClr val="white"/>
              </a:solidFill>
              <a:effectLst/>
              <a:uLnTx/>
              <a:uFillTx/>
              <a:latin typeface="IBM Plex Sans Regular"/>
              <a:ea typeface="+mn-ea"/>
              <a:cs typeface="+mn-cs"/>
            </a:endParaRPr>
          </a:p>
        </p:txBody>
      </p:sp>
      <p:sp>
        <p:nvSpPr>
          <p:cNvPr id="11" name="Rectangle 10">
            <a:extLst>
              <a:ext uri="{FF2B5EF4-FFF2-40B4-BE49-F238E27FC236}">
                <a16:creationId xmlns:a16="http://schemas.microsoft.com/office/drawing/2014/main" id="{B0CDAD44-7801-3D41-50D6-97DDCB35FEE7}"/>
              </a:ext>
            </a:extLst>
          </p:cNvPr>
          <p:cNvSpPr/>
          <p:nvPr/>
        </p:nvSpPr>
        <p:spPr>
          <a:xfrm>
            <a:off x="124393" y="1740593"/>
            <a:ext cx="1289190" cy="398622"/>
          </a:xfrm>
          <a:prstGeom prst="rect">
            <a:avLst/>
          </a:prstGeom>
          <a:noFill/>
          <a:ln w="38100" cap="flat" cmpd="sng" algn="ctr">
            <a:solidFill>
              <a:srgbClr val="F3F3F3"/>
            </a:solidFill>
            <a:prstDash val="solid"/>
            <a:miter lim="800000"/>
          </a:ln>
          <a:effectLst/>
        </p:spPr>
        <p:txBody>
          <a:bodyPr rot="0" spcFirstLastPara="0" vertOverflow="overflow" horzOverflow="overflow" vert="horz" wrap="square" lIns="57150" tIns="28575" rIns="57150" bIns="28575" numCol="1" spcCol="0" rtlCol="0" fromWordArt="0" anchor="ctr" anchorCtr="0" forceAA="0" compatLnSpc="1">
            <a:prstTxWarp prst="textNoShape">
              <a:avLst/>
            </a:prstTxWarp>
            <a:noAutofit/>
          </a:bodyPr>
          <a:lstStyle/>
          <a:p>
            <a:pPr marL="0" marR="0" lvl="0" indent="0" algn="l" defTabSz="685772" rtl="0" eaLnBrk="1" fontAlgn="auto" latinLnBrk="0" hangingPunct="1">
              <a:lnSpc>
                <a:spcPct val="15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srgbClr val="44546A"/>
                </a:solidFill>
                <a:effectLst/>
                <a:uLnTx/>
                <a:uFillTx/>
                <a:latin typeface="IBM Plex Sans Regular"/>
                <a:ea typeface="+mn-ea"/>
                <a:cs typeface="+mn-cs"/>
              </a:rPr>
              <a:t>CORP</a:t>
            </a:r>
            <a:endParaRPr kumimoji="0" lang="zh-TW" altLang="en-US" sz="1800" b="0" i="0" u="none" strike="noStrike" kern="0" cap="none" spc="0" normalizeH="0" baseline="0" noProof="0" dirty="0">
              <a:ln>
                <a:noFill/>
              </a:ln>
              <a:solidFill>
                <a:srgbClr val="44546A"/>
              </a:solidFill>
              <a:effectLst/>
              <a:uLnTx/>
              <a:uFillTx/>
              <a:latin typeface="IBM Plex Sans Regular"/>
              <a:ea typeface="+mn-ea"/>
              <a:cs typeface="+mn-cs"/>
            </a:endParaRPr>
          </a:p>
        </p:txBody>
      </p:sp>
      <p:sp>
        <p:nvSpPr>
          <p:cNvPr id="12" name="Rectangle 11">
            <a:extLst>
              <a:ext uri="{FF2B5EF4-FFF2-40B4-BE49-F238E27FC236}">
                <a16:creationId xmlns:a16="http://schemas.microsoft.com/office/drawing/2014/main" id="{21CD3362-41A2-9D44-CAB6-343CDEB327F3}"/>
              </a:ext>
            </a:extLst>
          </p:cNvPr>
          <p:cNvSpPr/>
          <p:nvPr/>
        </p:nvSpPr>
        <p:spPr>
          <a:xfrm>
            <a:off x="2229534" y="2336618"/>
            <a:ext cx="1955151" cy="829626"/>
          </a:xfrm>
          <a:prstGeom prst="rect">
            <a:avLst/>
          </a:prstGeom>
          <a:solidFill>
            <a:srgbClr val="4472C4">
              <a:lumMod val="75000"/>
            </a:srgb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285739" rtl="0" eaLnBrk="1" fontAlgn="auto" latinLnBrk="0" hangingPunct="1">
              <a:lnSpc>
                <a:spcPct val="100000"/>
              </a:lnSpc>
              <a:spcBef>
                <a:spcPts val="0"/>
              </a:spcBef>
              <a:spcAft>
                <a:spcPts val="0"/>
              </a:spcAft>
              <a:buClrTx/>
              <a:buSzTx/>
              <a:buFontTx/>
              <a:buNone/>
              <a:tabLst/>
              <a:defRPr/>
            </a:pPr>
            <a:r>
              <a:rPr kumimoji="1" lang="en-US" altLang="zh-TW" sz="1250" b="1" i="0" u="none" strike="noStrike" kern="0" cap="none" spc="0" normalizeH="0" baseline="0" noProof="0" dirty="0">
                <a:ln>
                  <a:noFill/>
                </a:ln>
                <a:solidFill>
                  <a:prstClr val="white"/>
                </a:solidFill>
                <a:effectLst/>
                <a:uLnTx/>
                <a:uFillTx/>
                <a:latin typeface="IBM Plex Sans Regular"/>
                <a:ea typeface="+mn-ea"/>
                <a:cs typeface="+mn-cs"/>
              </a:rPr>
              <a:t>MTD Converter</a:t>
            </a:r>
          </a:p>
          <a:p>
            <a:pPr marL="0" marR="0" lvl="0" indent="0" algn="ctr" defTabSz="285739" rtl="0" eaLnBrk="1" fontAlgn="auto" latinLnBrk="0" hangingPunct="1">
              <a:lnSpc>
                <a:spcPct val="100000"/>
              </a:lnSpc>
              <a:spcBef>
                <a:spcPts val="0"/>
              </a:spcBef>
              <a:spcAft>
                <a:spcPts val="0"/>
              </a:spcAft>
              <a:buClrTx/>
              <a:buSzTx/>
              <a:buFontTx/>
              <a:buNone/>
              <a:tabLst/>
              <a:defRPr/>
            </a:pPr>
            <a:endParaRPr kumimoji="1" lang="en-US" altLang="zh-TW" sz="1250" b="1" i="0" u="none" strike="noStrike" kern="0" cap="none" spc="0" normalizeH="0" baseline="0" noProof="0" dirty="0">
              <a:ln>
                <a:noFill/>
              </a:ln>
              <a:solidFill>
                <a:prstClr val="white"/>
              </a:solidFill>
              <a:effectLst/>
              <a:uLnTx/>
              <a:uFillTx/>
              <a:latin typeface="IBM Plex Sans Regular"/>
              <a:ea typeface="+mn-ea"/>
              <a:cs typeface="+mn-cs"/>
            </a:endParaRPr>
          </a:p>
          <a:p>
            <a:pPr marL="0" marR="0" lvl="0" indent="0" algn="ctr" defTabSz="285739" rtl="0" eaLnBrk="1" fontAlgn="auto" latinLnBrk="0" hangingPunct="1">
              <a:lnSpc>
                <a:spcPct val="100000"/>
              </a:lnSpc>
              <a:spcBef>
                <a:spcPts val="0"/>
              </a:spcBef>
              <a:spcAft>
                <a:spcPts val="0"/>
              </a:spcAft>
              <a:buClrTx/>
              <a:buSzTx/>
              <a:buFontTx/>
              <a:buNone/>
              <a:tabLst/>
              <a:defRPr/>
            </a:pPr>
            <a:endParaRPr kumimoji="1" lang="zh-TW" altLang="en-US" sz="1250" b="1" i="0" u="none" strike="noStrike" kern="0" cap="none" spc="0" normalizeH="0" baseline="0" noProof="0" dirty="0">
              <a:ln>
                <a:noFill/>
              </a:ln>
              <a:solidFill>
                <a:prstClr val="white"/>
              </a:solidFill>
              <a:effectLst/>
              <a:uLnTx/>
              <a:uFillTx/>
              <a:latin typeface="IBM Plex Sans Regular"/>
              <a:ea typeface="+mn-ea"/>
              <a:cs typeface="+mn-cs"/>
            </a:endParaRPr>
          </a:p>
        </p:txBody>
      </p:sp>
      <p:sp>
        <p:nvSpPr>
          <p:cNvPr id="13" name="Rectangle 12">
            <a:extLst>
              <a:ext uri="{FF2B5EF4-FFF2-40B4-BE49-F238E27FC236}">
                <a16:creationId xmlns:a16="http://schemas.microsoft.com/office/drawing/2014/main" id="{B13CBD12-67CD-BF95-7AC0-D099222629A9}"/>
              </a:ext>
            </a:extLst>
          </p:cNvPr>
          <p:cNvSpPr/>
          <p:nvPr/>
        </p:nvSpPr>
        <p:spPr>
          <a:xfrm>
            <a:off x="4522427" y="2147774"/>
            <a:ext cx="2422368" cy="1207770"/>
          </a:xfrm>
          <a:prstGeom prst="rect">
            <a:avLst/>
          </a:prstGeom>
          <a:solidFill>
            <a:srgbClr val="6EA6FF">
              <a:lumMod val="40000"/>
              <a:lumOff val="60000"/>
            </a:srgbClr>
          </a:solidFill>
          <a:ln w="12700" cap="flat" cmpd="sng" algn="ctr">
            <a:noFill/>
            <a:prstDash val="solid"/>
            <a:miter lim="800000"/>
          </a:ln>
          <a:effectLst/>
        </p:spPr>
        <p:txBody>
          <a:bodyPr rot="0" spcFirstLastPara="0" vertOverflow="overflow" horzOverflow="overflow" vert="horz" wrap="square" lIns="57150" tIns="28575" rIns="57150" bIns="28575" numCol="1" spcCol="0" rtlCol="0" fromWordArt="0" anchor="t" anchorCtr="0" forceAA="0" compatLnSpc="1">
            <a:prstTxWarp prst="textNoShape">
              <a:avLst/>
            </a:prstTxWarp>
            <a:noAutofit/>
          </a:bodyPr>
          <a:lstStyle/>
          <a:p>
            <a:pPr marL="0" marR="0" lvl="0" indent="0" algn="ctr" defTabSz="685772" rtl="0" eaLnBrk="1" fontAlgn="auto" latinLnBrk="0" hangingPunct="1">
              <a:lnSpc>
                <a:spcPct val="200000"/>
              </a:lnSpc>
              <a:spcBef>
                <a:spcPts val="0"/>
              </a:spcBef>
              <a:spcAft>
                <a:spcPts val="0"/>
              </a:spcAft>
              <a:buClrTx/>
              <a:buSzTx/>
              <a:buFontTx/>
              <a:buNone/>
              <a:tabLst/>
              <a:defRPr/>
            </a:pPr>
            <a:r>
              <a:rPr kumimoji="0" lang="en-US" altLang="zh-TW" sz="1250" b="1" i="0" u="none" strike="noStrike" kern="0" cap="none" spc="0" normalizeH="0" baseline="0" noProof="0" dirty="0">
                <a:ln>
                  <a:noFill/>
                </a:ln>
                <a:solidFill>
                  <a:srgbClr val="051243"/>
                </a:solidFill>
                <a:effectLst/>
                <a:uLnTx/>
                <a:uFillTx/>
                <a:latin typeface="IBM Plex Sans Regular"/>
                <a:ea typeface="+mn-ea"/>
                <a:cs typeface="+mn-cs"/>
              </a:rPr>
              <a:t>Purview </a:t>
            </a:r>
            <a:r>
              <a:rPr kumimoji="0" lang="zh-TW" altLang="en-US" sz="1250" b="1" i="0" u="none" strike="noStrike" kern="0" cap="none" spc="0" normalizeH="0" baseline="0" noProof="0" dirty="0">
                <a:ln>
                  <a:noFill/>
                </a:ln>
                <a:solidFill>
                  <a:srgbClr val="051243"/>
                </a:solidFill>
                <a:effectLst/>
                <a:uLnTx/>
                <a:uFillTx/>
                <a:latin typeface="IBM Plex Sans Regular"/>
                <a:ea typeface="+mn-ea"/>
                <a:cs typeface="+mn-cs"/>
              </a:rPr>
              <a:t>格式</a:t>
            </a:r>
            <a:r>
              <a:rPr kumimoji="0" lang="en-US" altLang="zh-TW" sz="1250" b="1" i="0" u="none" strike="noStrike" kern="0" cap="none" spc="0" normalizeH="0" baseline="0" noProof="0" dirty="0">
                <a:ln>
                  <a:noFill/>
                </a:ln>
                <a:solidFill>
                  <a:srgbClr val="051243"/>
                </a:solidFill>
                <a:effectLst/>
                <a:uLnTx/>
                <a:uFillTx/>
                <a:latin typeface="IBM Plex Sans Regular"/>
                <a:ea typeface="+mn-ea"/>
                <a:cs typeface="+mn-cs"/>
              </a:rPr>
              <a:t>.csv</a:t>
            </a:r>
            <a:endParaRPr kumimoji="0" lang="zh-TW" altLang="en-US" sz="1250" b="1" i="0" u="none" strike="noStrike" kern="0" cap="none" spc="0" normalizeH="0" baseline="0" noProof="0" dirty="0">
              <a:ln>
                <a:noFill/>
              </a:ln>
              <a:solidFill>
                <a:srgbClr val="051243"/>
              </a:solidFill>
              <a:effectLst/>
              <a:uLnTx/>
              <a:uFillTx/>
              <a:latin typeface="IBM Plex Sans Regular"/>
              <a:ea typeface="+mn-ea"/>
              <a:cs typeface="+mn-cs"/>
            </a:endParaRPr>
          </a:p>
        </p:txBody>
      </p:sp>
      <p:cxnSp>
        <p:nvCxnSpPr>
          <p:cNvPr id="14" name="Straight Arrow Connector 13">
            <a:extLst>
              <a:ext uri="{FF2B5EF4-FFF2-40B4-BE49-F238E27FC236}">
                <a16:creationId xmlns:a16="http://schemas.microsoft.com/office/drawing/2014/main" id="{B5C02B20-0E92-1C58-88E6-EC8433B446FF}"/>
              </a:ext>
            </a:extLst>
          </p:cNvPr>
          <p:cNvCxnSpPr>
            <a:cxnSpLocks/>
            <a:endCxn id="12" idx="1"/>
          </p:cNvCxnSpPr>
          <p:nvPr/>
        </p:nvCxnSpPr>
        <p:spPr>
          <a:xfrm>
            <a:off x="1422280" y="2743232"/>
            <a:ext cx="807254" cy="8200"/>
          </a:xfrm>
          <a:prstGeom prst="straightConnector1">
            <a:avLst/>
          </a:prstGeom>
          <a:noFill/>
          <a:ln w="38100" cap="flat" cmpd="sng" algn="ctr">
            <a:solidFill>
              <a:srgbClr val="000000"/>
            </a:solidFill>
            <a:prstDash val="solid"/>
            <a:miter lim="800000"/>
            <a:tailEnd type="triangle"/>
          </a:ln>
          <a:effectLst/>
        </p:spPr>
      </p:cxnSp>
      <p:sp>
        <p:nvSpPr>
          <p:cNvPr id="15" name="Rectangle 14">
            <a:extLst>
              <a:ext uri="{FF2B5EF4-FFF2-40B4-BE49-F238E27FC236}">
                <a16:creationId xmlns:a16="http://schemas.microsoft.com/office/drawing/2014/main" id="{AD3E7466-314D-29D7-7F8F-C435A965664A}"/>
              </a:ext>
            </a:extLst>
          </p:cNvPr>
          <p:cNvSpPr/>
          <p:nvPr/>
        </p:nvSpPr>
        <p:spPr>
          <a:xfrm>
            <a:off x="7678870" y="2324130"/>
            <a:ext cx="1181100" cy="838200"/>
          </a:xfrm>
          <a:prstGeom prst="rect">
            <a:avLst/>
          </a:prstGeom>
          <a:solidFill>
            <a:srgbClr val="009999"/>
          </a:solidFill>
          <a:ln w="57150" cap="flat" cmpd="sng" algn="ctr">
            <a:solidFill>
              <a:srgbClr val="00BAB6">
                <a:lumMod val="75000"/>
              </a:srgbClr>
            </a:solidFill>
            <a:prstDash val="solid"/>
            <a:miter lim="800000"/>
          </a:ln>
          <a:effectLst/>
        </p:spPr>
        <p:txBody>
          <a:bodyPr rot="0" spcFirstLastPara="0" vertOverflow="overflow" horzOverflow="overflow" vert="horz" wrap="square" lIns="57150" tIns="28575" rIns="57150" bIns="28575" numCol="1" spcCol="0" rtlCol="0" fromWordArt="0" anchor="t" anchorCtr="0" forceAA="0" compatLnSpc="1">
            <a:prstTxWarp prst="textNoShape">
              <a:avLst/>
            </a:prstTxWarp>
            <a:noAutofit/>
          </a:bodyPr>
          <a:lstStyle/>
          <a:p>
            <a:pPr marL="0" marR="0" lvl="0" indent="0" algn="ctr" defTabSz="685772" rtl="0" eaLnBrk="1" fontAlgn="auto" latinLnBrk="0" hangingPunct="1">
              <a:lnSpc>
                <a:spcPct val="200000"/>
              </a:lnSpc>
              <a:spcBef>
                <a:spcPts val="0"/>
              </a:spcBef>
              <a:spcAft>
                <a:spcPts val="0"/>
              </a:spcAft>
              <a:buClrTx/>
              <a:buSzTx/>
              <a:buFontTx/>
              <a:buNone/>
              <a:tabLst/>
              <a:defRPr/>
            </a:pPr>
            <a:r>
              <a:rPr kumimoji="0" lang="en-US" altLang="zh-TW" sz="2000" b="0" i="0" u="none" strike="noStrike" kern="0" cap="none" spc="0" normalizeH="0" baseline="0" noProof="0">
                <a:ln>
                  <a:noFill/>
                </a:ln>
                <a:solidFill>
                  <a:prstClr val="white"/>
                </a:solidFill>
                <a:effectLst/>
                <a:uLnTx/>
                <a:uFillTx/>
                <a:latin typeface="IBM Plex Sans Regular"/>
                <a:ea typeface="+mn-ea"/>
                <a:cs typeface="+mn-cs"/>
              </a:rPr>
              <a:t>Purview</a:t>
            </a:r>
            <a:endParaRPr kumimoji="0" lang="zh-TW" altLang="en-US" sz="2000" b="0" i="0" u="none" strike="noStrike" kern="0" cap="none" spc="0" normalizeH="0" baseline="0" noProof="0">
              <a:ln>
                <a:noFill/>
              </a:ln>
              <a:solidFill>
                <a:prstClr val="white"/>
              </a:solidFill>
              <a:effectLst/>
              <a:uLnTx/>
              <a:uFillTx/>
              <a:latin typeface="IBM Plex Sans Regular"/>
              <a:ea typeface="+mn-ea"/>
              <a:cs typeface="+mn-cs"/>
            </a:endParaRPr>
          </a:p>
        </p:txBody>
      </p:sp>
      <p:cxnSp>
        <p:nvCxnSpPr>
          <p:cNvPr id="16" name="Straight Arrow Connector 15">
            <a:extLst>
              <a:ext uri="{FF2B5EF4-FFF2-40B4-BE49-F238E27FC236}">
                <a16:creationId xmlns:a16="http://schemas.microsoft.com/office/drawing/2014/main" id="{4B1A34EA-F76E-B436-8209-BB57D3B2F173}"/>
              </a:ext>
            </a:extLst>
          </p:cNvPr>
          <p:cNvCxnSpPr>
            <a:cxnSpLocks/>
            <a:stCxn id="13" idx="3"/>
            <a:endCxn id="15" idx="1"/>
          </p:cNvCxnSpPr>
          <p:nvPr/>
        </p:nvCxnSpPr>
        <p:spPr>
          <a:xfrm flipV="1">
            <a:off x="6944795" y="2743230"/>
            <a:ext cx="734075" cy="8429"/>
          </a:xfrm>
          <a:prstGeom prst="straightConnector1">
            <a:avLst/>
          </a:prstGeom>
          <a:noFill/>
          <a:ln w="38100" cap="flat" cmpd="sng" algn="ctr">
            <a:solidFill>
              <a:srgbClr val="009999"/>
            </a:solidFill>
            <a:prstDash val="solid"/>
            <a:miter lim="800000"/>
            <a:tailEnd type="triangle"/>
          </a:ln>
          <a:effectLst/>
        </p:spPr>
      </p:cxnSp>
      <p:sp>
        <p:nvSpPr>
          <p:cNvPr id="17" name="TextBox 16">
            <a:extLst>
              <a:ext uri="{FF2B5EF4-FFF2-40B4-BE49-F238E27FC236}">
                <a16:creationId xmlns:a16="http://schemas.microsoft.com/office/drawing/2014/main" id="{C0A1D76C-062B-6487-E596-9C9B6A76FF31}"/>
              </a:ext>
            </a:extLst>
          </p:cNvPr>
          <p:cNvSpPr txBox="1"/>
          <p:nvPr/>
        </p:nvSpPr>
        <p:spPr>
          <a:xfrm>
            <a:off x="7650162" y="3407627"/>
            <a:ext cx="666751" cy="651669"/>
          </a:xfrm>
          <a:prstGeom prst="rect">
            <a:avLst/>
          </a:prstGeom>
        </p:spPr>
        <p:txBody>
          <a:bodyPr wrap="square" lIns="57150" tIns="28575" rIns="57150" bIns="28575" rtlCol="0">
            <a:noAutofit/>
          </a:bodyPr>
          <a:lstStyle/>
          <a:p>
            <a:pPr marL="0" marR="0" lvl="0" indent="0" algn="l" defTabSz="685772" rtl="0" eaLnBrk="1" fontAlgn="auto" latinLnBrk="0" hangingPunct="1">
              <a:lnSpc>
                <a:spcPct val="105000"/>
              </a:lnSpc>
              <a:spcBef>
                <a:spcPts val="625"/>
              </a:spcBef>
              <a:spcAft>
                <a:spcPts val="0"/>
              </a:spcAft>
              <a:buClrTx/>
              <a:buSzTx/>
              <a:buFontTx/>
              <a:buNone/>
              <a:tabLst/>
              <a:defRPr/>
            </a:pPr>
            <a:r>
              <a:rPr kumimoji="0" lang="en-US" altLang="zh-TW" sz="1250" b="1" i="0" u="none" strike="noStrike" kern="1200" cap="none" spc="0" normalizeH="0" baseline="0" noProof="0">
                <a:ln>
                  <a:noFill/>
                </a:ln>
                <a:solidFill>
                  <a:srgbClr val="00BAB6">
                    <a:lumMod val="75000"/>
                  </a:srgbClr>
                </a:solidFill>
                <a:effectLst/>
                <a:uLnTx/>
                <a:uFillTx/>
                <a:latin typeface="IBM Plex Sans Regular"/>
                <a:ea typeface="+mn-ea"/>
                <a:cs typeface="IBM Plex Sans" charset="0"/>
              </a:rPr>
              <a:t>Export</a:t>
            </a:r>
            <a:endParaRPr kumimoji="0" lang="zh-TW" altLang="en-US" sz="1250" b="1" i="0" u="none" strike="noStrike" kern="1200" cap="none" spc="0" normalizeH="0" baseline="0" noProof="0" err="1">
              <a:ln>
                <a:noFill/>
              </a:ln>
              <a:solidFill>
                <a:srgbClr val="00BAB6">
                  <a:lumMod val="75000"/>
                </a:srgbClr>
              </a:solidFill>
              <a:effectLst/>
              <a:uLnTx/>
              <a:uFillTx/>
              <a:latin typeface="IBM Plex Sans Regular"/>
              <a:ea typeface="+mn-ea"/>
              <a:cs typeface="IBM Plex Sans" charset="0"/>
            </a:endParaRPr>
          </a:p>
        </p:txBody>
      </p:sp>
      <p:sp>
        <p:nvSpPr>
          <p:cNvPr id="18" name="TextBox 17">
            <a:extLst>
              <a:ext uri="{FF2B5EF4-FFF2-40B4-BE49-F238E27FC236}">
                <a16:creationId xmlns:a16="http://schemas.microsoft.com/office/drawing/2014/main" id="{7C2FAEF9-449E-C956-FD2F-2B5EE7F745EC}"/>
              </a:ext>
            </a:extLst>
          </p:cNvPr>
          <p:cNvSpPr txBox="1"/>
          <p:nvPr/>
        </p:nvSpPr>
        <p:spPr>
          <a:xfrm>
            <a:off x="1491073" y="3602038"/>
            <a:ext cx="1051704" cy="651669"/>
          </a:xfrm>
          <a:prstGeom prst="rect">
            <a:avLst/>
          </a:prstGeom>
        </p:spPr>
        <p:txBody>
          <a:bodyPr wrap="square" lIns="57150" tIns="28575" rIns="57150" bIns="28575" rtlCol="0">
            <a:noAutofit/>
          </a:bodyPr>
          <a:lstStyle/>
          <a:p>
            <a:pPr marL="0" marR="0" lvl="0" indent="0" algn="l" defTabSz="685772" rtl="0" eaLnBrk="1" fontAlgn="auto" latinLnBrk="0" hangingPunct="1">
              <a:lnSpc>
                <a:spcPct val="105000"/>
              </a:lnSpc>
              <a:spcBef>
                <a:spcPts val="625"/>
              </a:spcBef>
              <a:spcAft>
                <a:spcPts val="0"/>
              </a:spcAft>
              <a:buClrTx/>
              <a:buSzTx/>
              <a:buFontTx/>
              <a:buNone/>
              <a:tabLst/>
              <a:defRPr/>
            </a:pPr>
            <a:r>
              <a:rPr kumimoji="0" lang="en-US" altLang="zh-TW" sz="1250" b="1" i="0" u="none" strike="noStrike" kern="1200" cap="none" spc="0" normalizeH="0" baseline="0" noProof="0" dirty="0">
                <a:ln>
                  <a:noFill/>
                </a:ln>
                <a:solidFill>
                  <a:srgbClr val="44546A"/>
                </a:solidFill>
                <a:effectLst/>
                <a:uLnTx/>
                <a:uFillTx/>
                <a:latin typeface="IBM Plex Sans Regular"/>
                <a:ea typeface="+mn-ea"/>
                <a:cs typeface="IBM Plex Sans" charset="0"/>
              </a:rPr>
              <a:t>File merge</a:t>
            </a:r>
            <a:endParaRPr kumimoji="0" lang="zh-TW" altLang="en-US" sz="1250" b="1" i="0" u="none" strike="noStrike" kern="1200" cap="none" spc="0" normalizeH="0" baseline="0" noProof="0" dirty="0">
              <a:ln>
                <a:noFill/>
              </a:ln>
              <a:solidFill>
                <a:srgbClr val="44546A"/>
              </a:solidFill>
              <a:effectLst/>
              <a:uLnTx/>
              <a:uFillTx/>
              <a:latin typeface="IBM Plex Sans Regular"/>
              <a:ea typeface="+mn-ea"/>
              <a:cs typeface="IBM Plex Sans" charset="0"/>
            </a:endParaRPr>
          </a:p>
        </p:txBody>
      </p:sp>
      <p:sp>
        <p:nvSpPr>
          <p:cNvPr id="19" name="Rectangle 18">
            <a:extLst>
              <a:ext uri="{FF2B5EF4-FFF2-40B4-BE49-F238E27FC236}">
                <a16:creationId xmlns:a16="http://schemas.microsoft.com/office/drawing/2014/main" id="{B0D4F5A4-7909-B4E7-E403-26191CAFCEB9}"/>
              </a:ext>
            </a:extLst>
          </p:cNvPr>
          <p:cNvSpPr/>
          <p:nvPr/>
        </p:nvSpPr>
        <p:spPr>
          <a:xfrm>
            <a:off x="7624201" y="4003892"/>
            <a:ext cx="1290440" cy="428625"/>
          </a:xfrm>
          <a:prstGeom prst="rect">
            <a:avLst/>
          </a:prstGeom>
          <a:noFill/>
          <a:ln w="57150" cap="flat" cmpd="sng" algn="ctr">
            <a:solidFill>
              <a:srgbClr val="009999"/>
            </a:solidFill>
            <a:prstDash val="solid"/>
            <a:miter lim="800000"/>
          </a:ln>
          <a:effectLst/>
        </p:spPr>
        <p:txBody>
          <a:bodyPr rot="0" spcFirstLastPara="0" vertOverflow="overflow" horzOverflow="overflow" vert="horz" wrap="square" lIns="57150" tIns="28575" rIns="57150" bIns="28575" numCol="1" spcCol="0" rtlCol="0" fromWordArt="0" anchor="ctr" anchorCtr="0" forceAA="0" compatLnSpc="1">
            <a:prstTxWarp prst="textNoShape">
              <a:avLst/>
            </a:prstTxWarp>
            <a:noAutofit/>
          </a:bodyPr>
          <a:lstStyle/>
          <a:p>
            <a:pPr marL="0" marR="0" lvl="0" indent="0" algn="l" defTabSz="685772" rtl="0" eaLnBrk="1" fontAlgn="auto" latinLnBrk="0" hangingPunct="1">
              <a:lnSpc>
                <a:spcPct val="150000"/>
              </a:lnSpc>
              <a:spcBef>
                <a:spcPts val="0"/>
              </a:spcBef>
              <a:spcAft>
                <a:spcPts val="0"/>
              </a:spcAft>
              <a:buClrTx/>
              <a:buSzTx/>
              <a:buFontTx/>
              <a:buNone/>
              <a:tabLst/>
              <a:defRPr/>
            </a:pPr>
            <a:r>
              <a:rPr kumimoji="0" lang="en-US" altLang="zh-TW" sz="1000" b="1" i="0" u="none" strike="noStrike" kern="0" cap="none" spc="0" normalizeH="0" baseline="0" noProof="0">
                <a:ln>
                  <a:noFill/>
                </a:ln>
                <a:solidFill>
                  <a:srgbClr val="00A299"/>
                </a:solidFill>
                <a:effectLst/>
                <a:uLnTx/>
                <a:uFillTx/>
                <a:latin typeface="IBM Plex Sans Regular"/>
                <a:ea typeface="+mn-ea"/>
                <a:cs typeface="+mn-cs"/>
              </a:rPr>
              <a:t>Purview </a:t>
            </a:r>
            <a:r>
              <a:rPr kumimoji="0" lang="zh-TW" altLang="en-US" sz="1000" b="1" i="0" u="none" strike="noStrike" kern="0" cap="none" spc="0" normalizeH="0" baseline="0" noProof="0">
                <a:ln>
                  <a:noFill/>
                </a:ln>
                <a:solidFill>
                  <a:srgbClr val="00A299"/>
                </a:solidFill>
                <a:effectLst/>
                <a:uLnTx/>
                <a:uFillTx/>
                <a:latin typeface="IBM Plex Sans Regular"/>
                <a:ea typeface="+mn-ea"/>
                <a:cs typeface="+mn-cs"/>
              </a:rPr>
              <a:t>格式</a:t>
            </a:r>
            <a:r>
              <a:rPr kumimoji="0" lang="en-US" altLang="zh-TW" sz="1000" b="1" i="0" u="none" strike="noStrike" kern="0" cap="none" spc="0" normalizeH="0" baseline="0" noProof="0">
                <a:ln>
                  <a:noFill/>
                </a:ln>
                <a:solidFill>
                  <a:srgbClr val="00A299"/>
                </a:solidFill>
                <a:effectLst/>
                <a:uLnTx/>
                <a:uFillTx/>
                <a:latin typeface="IBM Plex Sans Regular"/>
                <a:ea typeface="+mn-ea"/>
                <a:cs typeface="+mn-cs"/>
              </a:rPr>
              <a:t>.csv</a:t>
            </a:r>
            <a:endParaRPr kumimoji="0" lang="zh-TW" altLang="en-US" sz="1000" b="1" i="0" u="none" strike="noStrike" kern="0" cap="none" spc="0" normalizeH="0" baseline="0" noProof="0">
              <a:ln>
                <a:noFill/>
              </a:ln>
              <a:solidFill>
                <a:srgbClr val="00A299"/>
              </a:solidFill>
              <a:effectLst/>
              <a:uLnTx/>
              <a:uFillTx/>
              <a:latin typeface="IBM Plex Sans Regular"/>
              <a:ea typeface="+mn-ea"/>
              <a:cs typeface="+mn-cs"/>
            </a:endParaRPr>
          </a:p>
        </p:txBody>
      </p:sp>
      <p:cxnSp>
        <p:nvCxnSpPr>
          <p:cNvPr id="20" name="Straight Arrow Connector 19">
            <a:extLst>
              <a:ext uri="{FF2B5EF4-FFF2-40B4-BE49-F238E27FC236}">
                <a16:creationId xmlns:a16="http://schemas.microsoft.com/office/drawing/2014/main" id="{05386CF1-21AD-F462-B5CB-30CF2CA1865B}"/>
              </a:ext>
            </a:extLst>
          </p:cNvPr>
          <p:cNvCxnSpPr>
            <a:cxnSpLocks/>
            <a:stCxn id="15" idx="2"/>
            <a:endCxn id="19" idx="0"/>
          </p:cNvCxnSpPr>
          <p:nvPr/>
        </p:nvCxnSpPr>
        <p:spPr>
          <a:xfrm>
            <a:off x="8269420" y="3162330"/>
            <a:ext cx="0" cy="841562"/>
          </a:xfrm>
          <a:prstGeom prst="straightConnector1">
            <a:avLst/>
          </a:prstGeom>
          <a:noFill/>
          <a:ln w="38100" cap="flat" cmpd="sng" algn="ctr">
            <a:solidFill>
              <a:srgbClr val="009999"/>
            </a:solidFill>
            <a:prstDash val="solid"/>
            <a:miter lim="800000"/>
            <a:tailEnd type="triangle"/>
          </a:ln>
          <a:effectLst/>
        </p:spPr>
      </p:cxnSp>
      <p:cxnSp>
        <p:nvCxnSpPr>
          <p:cNvPr id="21" name="Connector: Elbow 50">
            <a:extLst>
              <a:ext uri="{FF2B5EF4-FFF2-40B4-BE49-F238E27FC236}">
                <a16:creationId xmlns:a16="http://schemas.microsoft.com/office/drawing/2014/main" id="{4F08D1D0-ECCE-FBDB-86A9-A7AE056AF38E}"/>
              </a:ext>
            </a:extLst>
          </p:cNvPr>
          <p:cNvCxnSpPr>
            <a:cxnSpLocks/>
            <a:stCxn id="13" idx="2"/>
            <a:endCxn id="19" idx="1"/>
          </p:cNvCxnSpPr>
          <p:nvPr/>
        </p:nvCxnSpPr>
        <p:spPr>
          <a:xfrm rot="16200000" flipH="1">
            <a:off x="6247575" y="2841579"/>
            <a:ext cx="862661" cy="1890590"/>
          </a:xfrm>
          <a:prstGeom prst="bentConnector2">
            <a:avLst/>
          </a:prstGeom>
          <a:noFill/>
          <a:ln w="28575" cap="flat" cmpd="sng" algn="ctr">
            <a:solidFill>
              <a:srgbClr val="00BAB6">
                <a:lumMod val="75000"/>
              </a:srgbClr>
            </a:solidFill>
            <a:prstDash val="lgDash"/>
            <a:miter lim="800000"/>
            <a:headEnd type="triangle" w="med" len="med"/>
            <a:tailEnd type="triangle" w="med" len="med"/>
          </a:ln>
          <a:effectLst/>
        </p:spPr>
      </p:cxnSp>
      <p:cxnSp>
        <p:nvCxnSpPr>
          <p:cNvPr id="22" name="Straight Arrow Connector 21">
            <a:extLst>
              <a:ext uri="{FF2B5EF4-FFF2-40B4-BE49-F238E27FC236}">
                <a16:creationId xmlns:a16="http://schemas.microsoft.com/office/drawing/2014/main" id="{D5F845BD-62E7-1D55-41A2-649CCFDB24F6}"/>
              </a:ext>
            </a:extLst>
          </p:cNvPr>
          <p:cNvCxnSpPr>
            <a:cxnSpLocks/>
            <a:stCxn id="12" idx="3"/>
          </p:cNvCxnSpPr>
          <p:nvPr/>
        </p:nvCxnSpPr>
        <p:spPr>
          <a:xfrm flipV="1">
            <a:off x="4146585" y="2766091"/>
            <a:ext cx="368222" cy="581"/>
          </a:xfrm>
          <a:prstGeom prst="straightConnector1">
            <a:avLst/>
          </a:prstGeom>
          <a:noFill/>
          <a:ln w="38100" cap="flat" cmpd="sng" algn="ctr">
            <a:solidFill>
              <a:srgbClr val="6EA6FF">
                <a:lumMod val="75000"/>
              </a:srgbClr>
            </a:solidFill>
            <a:prstDash val="solid"/>
            <a:miter lim="800000"/>
            <a:tailEnd type="triangle"/>
          </a:ln>
          <a:effectLst/>
        </p:spPr>
      </p:cxnSp>
      <p:sp>
        <p:nvSpPr>
          <p:cNvPr id="23" name="TextBox 22">
            <a:extLst>
              <a:ext uri="{FF2B5EF4-FFF2-40B4-BE49-F238E27FC236}">
                <a16:creationId xmlns:a16="http://schemas.microsoft.com/office/drawing/2014/main" id="{40D06267-7983-DE35-61B8-86E917A7E352}"/>
              </a:ext>
            </a:extLst>
          </p:cNvPr>
          <p:cNvSpPr txBox="1"/>
          <p:nvPr/>
        </p:nvSpPr>
        <p:spPr>
          <a:xfrm>
            <a:off x="4489129" y="2760839"/>
            <a:ext cx="2528962" cy="400110"/>
          </a:xfrm>
          <a:prstGeom prst="rect">
            <a:avLst/>
          </a:prstGeom>
          <a:noFill/>
        </p:spPr>
        <p:txBody>
          <a:bodyPr wrap="square" rtlCol="0">
            <a:spAutoFit/>
          </a:bodyPr>
          <a:lstStyle/>
          <a:p>
            <a:pPr marL="0" marR="0" lvl="0" indent="0" algn="l" defTabSz="285739" rtl="0" eaLnBrk="1" fontAlgn="auto"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prstClr val="black"/>
                </a:solidFill>
                <a:effectLst/>
                <a:uLnTx/>
                <a:uFillTx/>
                <a:latin typeface="IBM Plex Sans Regular"/>
                <a:ea typeface="+mn-ea"/>
                <a:cs typeface="+mn-cs"/>
              </a:rPr>
              <a:t>DG_IEC_STD_V10_Terms-{Task}.csv</a:t>
            </a:r>
          </a:p>
          <a:p>
            <a:pPr marL="0" marR="0" lvl="0" indent="0" algn="l" defTabSz="285739" rtl="0" eaLnBrk="1" fontAlgn="auto"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prstClr val="black"/>
                </a:solidFill>
                <a:effectLst/>
                <a:uLnTx/>
                <a:uFillTx/>
                <a:latin typeface="IBM Plex Sans Regular"/>
                <a:ea typeface="+mn-ea"/>
                <a:cs typeface="+mn-cs"/>
              </a:rPr>
              <a:t>DG_IEC_STD_V10_MtdMatch-{Task}.csv</a:t>
            </a:r>
            <a:endParaRPr kumimoji="0" lang="zh-TW" altLang="en-US" sz="1000" b="0" i="0" u="none" strike="noStrike" kern="1200" cap="none" spc="0" normalizeH="0" baseline="0" noProof="0" dirty="0">
              <a:ln>
                <a:noFill/>
              </a:ln>
              <a:solidFill>
                <a:prstClr val="black"/>
              </a:solidFill>
              <a:effectLst/>
              <a:uLnTx/>
              <a:uFillTx/>
              <a:latin typeface="IBM Plex Sans Regular"/>
              <a:ea typeface="+mn-ea"/>
              <a:cs typeface="+mn-cs"/>
            </a:endParaRPr>
          </a:p>
        </p:txBody>
      </p:sp>
      <p:pic>
        <p:nvPicPr>
          <p:cNvPr id="24" name="Picture 23">
            <a:extLst>
              <a:ext uri="{FF2B5EF4-FFF2-40B4-BE49-F238E27FC236}">
                <a16:creationId xmlns:a16="http://schemas.microsoft.com/office/drawing/2014/main" id="{8298D698-C1C4-DDF3-093E-B7D26582DD8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729" b="94237" l="5000" r="92963">
                        <a14:foregroundMark x1="12037" y1="16271" x2="12037" y2="16271"/>
                        <a14:foregroundMark x1="5000" y1="57458" x2="5000" y2="57458"/>
                        <a14:foregroundMark x1="50556" y1="3729" x2="50556" y2="3729"/>
                        <a14:foregroundMark x1="43333" y1="18814" x2="43333" y2="18814"/>
                        <a14:foregroundMark x1="43333" y1="28136" x2="43333" y2="28136"/>
                        <a14:foregroundMark x1="43519" y1="34915" x2="43519" y2="34915"/>
                        <a14:foregroundMark x1="93148" y1="68136" x2="93148" y2="68136"/>
                        <a14:foregroundMark x1="52963" y1="94237" x2="52963" y2="94237"/>
                      </a14:backgroundRemoval>
                    </a14:imgEffect>
                  </a14:imgLayer>
                </a14:imgProps>
              </a:ext>
            </a:extLst>
          </a:blip>
          <a:stretch>
            <a:fillRect/>
          </a:stretch>
        </p:blipFill>
        <p:spPr>
          <a:xfrm>
            <a:off x="6519096" y="2209722"/>
            <a:ext cx="437812" cy="478350"/>
          </a:xfrm>
          <a:prstGeom prst="rect">
            <a:avLst/>
          </a:prstGeom>
        </p:spPr>
      </p:pic>
      <p:cxnSp>
        <p:nvCxnSpPr>
          <p:cNvPr id="25" name="Connector: Elbow 22">
            <a:extLst>
              <a:ext uri="{FF2B5EF4-FFF2-40B4-BE49-F238E27FC236}">
                <a16:creationId xmlns:a16="http://schemas.microsoft.com/office/drawing/2014/main" id="{D69838DE-A50D-E9DF-31B9-31572EAF2E5A}"/>
              </a:ext>
            </a:extLst>
          </p:cNvPr>
          <p:cNvCxnSpPr>
            <a:cxnSpLocks/>
            <a:stCxn id="11" idx="3"/>
            <a:endCxn id="12" idx="1"/>
          </p:cNvCxnSpPr>
          <p:nvPr/>
        </p:nvCxnSpPr>
        <p:spPr>
          <a:xfrm>
            <a:off x="1413583" y="1939903"/>
            <a:ext cx="815951" cy="811528"/>
          </a:xfrm>
          <a:prstGeom prst="bentConnector3">
            <a:avLst>
              <a:gd name="adj1" fmla="val 50000"/>
            </a:avLst>
          </a:prstGeom>
          <a:noFill/>
          <a:ln w="38100" cap="flat" cmpd="sng" algn="ctr">
            <a:solidFill>
              <a:srgbClr val="F3F3F3"/>
            </a:solidFill>
            <a:prstDash val="solid"/>
            <a:miter lim="800000"/>
            <a:tailEnd type="triangle"/>
          </a:ln>
          <a:effectLst/>
        </p:spPr>
      </p:cxnSp>
      <p:cxnSp>
        <p:nvCxnSpPr>
          <p:cNvPr id="26" name="Connector: Elbow 44">
            <a:extLst>
              <a:ext uri="{FF2B5EF4-FFF2-40B4-BE49-F238E27FC236}">
                <a16:creationId xmlns:a16="http://schemas.microsoft.com/office/drawing/2014/main" id="{9654E899-247D-DD55-C487-BDC89C0EEB83}"/>
              </a:ext>
            </a:extLst>
          </p:cNvPr>
          <p:cNvCxnSpPr>
            <a:cxnSpLocks/>
            <a:endCxn id="12" idx="1"/>
          </p:cNvCxnSpPr>
          <p:nvPr/>
        </p:nvCxnSpPr>
        <p:spPr>
          <a:xfrm flipV="1">
            <a:off x="1422280" y="2751431"/>
            <a:ext cx="807254" cy="805775"/>
          </a:xfrm>
          <a:prstGeom prst="bentConnector3">
            <a:avLst>
              <a:gd name="adj1" fmla="val 50000"/>
            </a:avLst>
          </a:prstGeom>
          <a:noFill/>
          <a:ln w="38100" cap="flat" cmpd="sng" algn="ctr">
            <a:solidFill>
              <a:srgbClr val="F3F3F3"/>
            </a:solidFill>
            <a:prstDash val="solid"/>
            <a:miter lim="800000"/>
            <a:tailEnd type="triangle"/>
          </a:ln>
          <a:effectLst/>
        </p:spPr>
      </p:cxnSp>
      <p:pic>
        <p:nvPicPr>
          <p:cNvPr id="27" name="Picture 26">
            <a:extLst>
              <a:ext uri="{FF2B5EF4-FFF2-40B4-BE49-F238E27FC236}">
                <a16:creationId xmlns:a16="http://schemas.microsoft.com/office/drawing/2014/main" id="{9050E8B7-E646-8604-2424-05F928524D92}"/>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726" b="96030" l="3041" r="96791">
                        <a14:foregroundMark x1="10980" y1="31947" x2="10980" y2="31947"/>
                        <a14:foregroundMark x1="15372" y1="44991" x2="15372" y2="44991"/>
                        <a14:foregroundMark x1="7601" y1="45936" x2="7601" y2="45936"/>
                        <a14:foregroundMark x1="3885" y1="46503" x2="3885" y2="46503"/>
                        <a14:foregroundMark x1="54223" y1="41777" x2="54223" y2="41777"/>
                        <a14:foregroundMark x1="62331" y1="18336" x2="79223" y2="6238"/>
                        <a14:foregroundMark x1="79223" y1="6238" x2="84459" y2="13800"/>
                        <a14:foregroundMark x1="84459" y1="13800" x2="81757" y2="38374"/>
                        <a14:foregroundMark x1="81757" y1="38374" x2="85642" y2="64839"/>
                        <a14:foregroundMark x1="85642" y1="64839" x2="82939" y2="75614"/>
                        <a14:foregroundMark x1="82939" y1="75614" x2="76520" y2="83176"/>
                        <a14:foregroundMark x1="76520" y1="83176" x2="64527" y2="89981"/>
                        <a14:foregroundMark x1="64527" y1="89981" x2="43919" y2="92817"/>
                        <a14:foregroundMark x1="43919" y1="92817" x2="56250" y2="87524"/>
                        <a14:foregroundMark x1="56250" y1="87524" x2="62838" y2="80151"/>
                        <a14:foregroundMark x1="62838" y1="80151" x2="56250" y2="31191"/>
                        <a14:foregroundMark x1="56250" y1="31191" x2="40372" y2="6616"/>
                        <a14:foregroundMark x1="40372" y1="6616" x2="41047" y2="6427"/>
                        <a14:foregroundMark x1="66047" y1="6994" x2="85811" y2="6994"/>
                        <a14:foregroundMark x1="85811" y1="6994" x2="90372" y2="15690"/>
                        <a14:foregroundMark x1="90372" y1="15690" x2="89358" y2="84877"/>
                        <a14:foregroundMark x1="89358" y1="84877" x2="83108" y2="93006"/>
                        <a14:foregroundMark x1="83108" y1="93006" x2="44764" y2="94329"/>
                        <a14:foregroundMark x1="31081" y1="91304" x2="31081" y2="91304"/>
                        <a14:foregroundMark x1="28885" y1="94707" x2="37331" y2="88469"/>
                        <a14:foregroundMark x1="37331" y1="88469" x2="38007" y2="89792"/>
                        <a14:foregroundMark x1="30912" y1="94707" x2="30912" y2="94707"/>
                        <a14:foregroundMark x1="35980" y1="96597" x2="36655" y2="96597"/>
                        <a14:foregroundMark x1="50507" y1="95841" x2="55574" y2="95841"/>
                        <a14:foregroundMark x1="90372" y1="94896" x2="92736" y2="94707"/>
                        <a14:foregroundMark x1="96791" y1="93951" x2="96791" y2="93951"/>
                        <a14:foregroundMark x1="87162" y1="16068" x2="87162" y2="16068"/>
                        <a14:foregroundMark x1="91723" y1="8129" x2="94764" y2="67864"/>
                        <a14:foregroundMark x1="87838" y1="2647" x2="63682" y2="4726"/>
                        <a14:foregroundMark x1="63682" y1="4726" x2="55574" y2="12287"/>
                        <a14:foregroundMark x1="55574" y1="12287" x2="63007" y2="20227"/>
                        <a14:foregroundMark x1="63007" y1="20227" x2="80574" y2="27410"/>
                        <a14:foregroundMark x1="80574" y1="27410" x2="73480" y2="38752"/>
                        <a14:foregroundMark x1="73480" y1="38752" x2="67736" y2="43478"/>
                        <a14:foregroundMark x1="39696" y1="5482" x2="32601" y2="11909"/>
                        <a14:foregroundMark x1="32601" y1="11909" x2="43750" y2="8885"/>
                        <a14:foregroundMark x1="43750" y1="8885" x2="48649" y2="18526"/>
                        <a14:foregroundMark x1="48649" y1="18526" x2="68074" y2="14178"/>
                      </a14:backgroundRemoval>
                    </a14:imgEffect>
                  </a14:imgLayer>
                </a14:imgProps>
              </a:ext>
            </a:extLst>
          </a:blip>
          <a:stretch>
            <a:fillRect/>
          </a:stretch>
        </p:blipFill>
        <p:spPr>
          <a:xfrm>
            <a:off x="1084369" y="2617208"/>
            <a:ext cx="282062" cy="252046"/>
          </a:xfrm>
          <a:prstGeom prst="rect">
            <a:avLst/>
          </a:prstGeom>
        </p:spPr>
      </p:pic>
      <p:pic>
        <p:nvPicPr>
          <p:cNvPr id="28" name="Picture 27">
            <a:extLst>
              <a:ext uri="{FF2B5EF4-FFF2-40B4-BE49-F238E27FC236}">
                <a16:creationId xmlns:a16="http://schemas.microsoft.com/office/drawing/2014/main" id="{5489BC4E-2C51-4F04-54F4-4D8278FC66C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729" b="94237" l="5000" r="92963">
                        <a14:foregroundMark x1="12037" y1="16271" x2="12037" y2="16271"/>
                        <a14:foregroundMark x1="5000" y1="57458" x2="5000" y2="57458"/>
                        <a14:foregroundMark x1="50556" y1="3729" x2="50556" y2="3729"/>
                        <a14:foregroundMark x1="43333" y1="18814" x2="43333" y2="18814"/>
                        <a14:foregroundMark x1="43333" y1="28136" x2="43333" y2="28136"/>
                        <a14:foregroundMark x1="43519" y1="34915" x2="43519" y2="34915"/>
                        <a14:foregroundMark x1="93148" y1="68136" x2="93148" y2="68136"/>
                        <a14:foregroundMark x1="52963" y1="94237" x2="52963" y2="94237"/>
                      </a14:backgroundRemoval>
                    </a14:imgEffect>
                  </a14:imgLayer>
                </a14:imgProps>
              </a:ext>
            </a:extLst>
          </a:blip>
          <a:stretch>
            <a:fillRect/>
          </a:stretch>
        </p:blipFill>
        <p:spPr>
          <a:xfrm>
            <a:off x="8766989" y="4059296"/>
            <a:ext cx="265113" cy="289661"/>
          </a:xfrm>
          <a:prstGeom prst="rect">
            <a:avLst/>
          </a:prstGeom>
        </p:spPr>
      </p:pic>
      <p:sp>
        <p:nvSpPr>
          <p:cNvPr id="29" name="TextBox 28">
            <a:extLst>
              <a:ext uri="{FF2B5EF4-FFF2-40B4-BE49-F238E27FC236}">
                <a16:creationId xmlns:a16="http://schemas.microsoft.com/office/drawing/2014/main" id="{5CBD0082-7A3C-5D1E-A3AA-498A620DC4A1}"/>
              </a:ext>
            </a:extLst>
          </p:cNvPr>
          <p:cNvSpPr txBox="1"/>
          <p:nvPr/>
        </p:nvSpPr>
        <p:spPr>
          <a:xfrm>
            <a:off x="2219801" y="2757229"/>
            <a:ext cx="2066450" cy="219291"/>
          </a:xfrm>
          <a:prstGeom prst="rect">
            <a:avLst/>
          </a:prstGeom>
          <a:noFill/>
        </p:spPr>
        <p:txBody>
          <a:bodyPr wrap="square" lIns="68580" tIns="34290" rIns="68580" bIns="34290" rtlCol="0" anchor="t">
            <a:spAutoFit/>
          </a:bodyPr>
          <a:lstStyle/>
          <a:p>
            <a:pPr marL="0" marR="0" lvl="0" indent="0" algn="ctr" defTabSz="285739" rtl="0" eaLnBrk="1" fontAlgn="auto" latinLnBrk="0" hangingPunct="1">
              <a:lnSpc>
                <a:spcPct val="100000"/>
              </a:lnSpc>
              <a:spcBef>
                <a:spcPts val="0"/>
              </a:spcBef>
              <a:spcAft>
                <a:spcPts val="0"/>
              </a:spcAft>
              <a:buClrTx/>
              <a:buSzTx/>
              <a:buFontTx/>
              <a:buNone/>
              <a:tabLst/>
              <a:defRPr/>
            </a:pPr>
            <a:r>
              <a:rPr kumimoji="0" lang="en-US" altLang="zh-TW" sz="975" b="0" i="0" u="none" strike="noStrike" kern="1200" cap="none" spc="0" normalizeH="0" baseline="0" noProof="0" dirty="0">
                <a:ln>
                  <a:noFill/>
                </a:ln>
                <a:solidFill>
                  <a:srgbClr val="FFFFFF"/>
                </a:solidFill>
                <a:effectLst/>
                <a:uLnTx/>
                <a:uFillTx/>
                <a:latin typeface="IBM Plex Sans Regular"/>
                <a:ea typeface="+mn-ea"/>
                <a:cs typeface="+mn-cs"/>
              </a:rPr>
              <a:t>DG-MTD-v4.7.xlsm</a:t>
            </a:r>
            <a:endParaRPr kumimoji="0" lang="zh-TW" altLang="en-US" sz="975" b="0" i="0" u="none" strike="noStrike" kern="1200" cap="none" spc="0" normalizeH="0" baseline="0" noProof="0" dirty="0">
              <a:ln>
                <a:noFill/>
              </a:ln>
              <a:solidFill>
                <a:srgbClr val="FFFFFF"/>
              </a:solidFill>
              <a:effectLst/>
              <a:uLnTx/>
              <a:uFillTx/>
              <a:latin typeface="IBM Plex Sans Regular"/>
              <a:ea typeface="+mn-ea"/>
              <a:cs typeface="Arial"/>
            </a:endParaRPr>
          </a:p>
        </p:txBody>
      </p:sp>
      <p:pic>
        <p:nvPicPr>
          <p:cNvPr id="30" name="Picture 29">
            <a:extLst>
              <a:ext uri="{FF2B5EF4-FFF2-40B4-BE49-F238E27FC236}">
                <a16:creationId xmlns:a16="http://schemas.microsoft.com/office/drawing/2014/main" id="{68D468E2-7088-792B-9B7D-9280859B1B6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726" b="96030" l="3041" r="96791">
                        <a14:foregroundMark x1="10980" y1="31947" x2="10980" y2="31947"/>
                        <a14:foregroundMark x1="15372" y1="44991" x2="15372" y2="44991"/>
                        <a14:foregroundMark x1="7601" y1="45936" x2="7601" y2="45936"/>
                        <a14:foregroundMark x1="3885" y1="46503" x2="3885" y2="46503"/>
                        <a14:foregroundMark x1="54223" y1="41777" x2="54223" y2="41777"/>
                        <a14:foregroundMark x1="62331" y1="18336" x2="79223" y2="6238"/>
                        <a14:foregroundMark x1="79223" y1="6238" x2="84459" y2="13800"/>
                        <a14:foregroundMark x1="84459" y1="13800" x2="81757" y2="38374"/>
                        <a14:foregroundMark x1="81757" y1="38374" x2="85642" y2="64839"/>
                        <a14:foregroundMark x1="85642" y1="64839" x2="82939" y2="75614"/>
                        <a14:foregroundMark x1="82939" y1="75614" x2="76520" y2="83176"/>
                        <a14:foregroundMark x1="76520" y1="83176" x2="64527" y2="89981"/>
                        <a14:foregroundMark x1="64527" y1="89981" x2="43919" y2="92817"/>
                        <a14:foregroundMark x1="43919" y1="92817" x2="56250" y2="87524"/>
                        <a14:foregroundMark x1="56250" y1="87524" x2="62838" y2="80151"/>
                        <a14:foregroundMark x1="62838" y1="80151" x2="56250" y2="31191"/>
                        <a14:foregroundMark x1="56250" y1="31191" x2="40372" y2="6616"/>
                        <a14:foregroundMark x1="40372" y1="6616" x2="41047" y2="6427"/>
                        <a14:foregroundMark x1="66047" y1="6994" x2="85811" y2="6994"/>
                        <a14:foregroundMark x1="85811" y1="6994" x2="90372" y2="15690"/>
                        <a14:foregroundMark x1="90372" y1="15690" x2="89358" y2="84877"/>
                        <a14:foregroundMark x1="89358" y1="84877" x2="83108" y2="93006"/>
                        <a14:foregroundMark x1="83108" y1="93006" x2="44764" y2="94329"/>
                        <a14:foregroundMark x1="31081" y1="91304" x2="31081" y2="91304"/>
                        <a14:foregroundMark x1="28885" y1="94707" x2="37331" y2="88469"/>
                        <a14:foregroundMark x1="37331" y1="88469" x2="38007" y2="89792"/>
                        <a14:foregroundMark x1="30912" y1="94707" x2="30912" y2="94707"/>
                        <a14:foregroundMark x1="35980" y1="96597" x2="36655" y2="96597"/>
                        <a14:foregroundMark x1="50507" y1="95841" x2="55574" y2="95841"/>
                        <a14:foregroundMark x1="90372" y1="94896" x2="92736" y2="94707"/>
                        <a14:foregroundMark x1="96791" y1="93951" x2="96791" y2="93951"/>
                        <a14:foregroundMark x1="87162" y1="16068" x2="87162" y2="16068"/>
                        <a14:foregroundMark x1="91723" y1="8129" x2="94764" y2="67864"/>
                        <a14:foregroundMark x1="87838" y1="2647" x2="63682" y2="4726"/>
                        <a14:foregroundMark x1="63682" y1="4726" x2="55574" y2="12287"/>
                        <a14:foregroundMark x1="55574" y1="12287" x2="63007" y2="20227"/>
                        <a14:foregroundMark x1="63007" y1="20227" x2="80574" y2="27410"/>
                        <a14:foregroundMark x1="80574" y1="27410" x2="73480" y2="38752"/>
                        <a14:foregroundMark x1="73480" y1="38752" x2="67736" y2="43478"/>
                        <a14:foregroundMark x1="39696" y1="5482" x2="32601" y2="11909"/>
                        <a14:foregroundMark x1="32601" y1="11909" x2="43750" y2="8885"/>
                        <a14:foregroundMark x1="43750" y1="8885" x2="48649" y2="18526"/>
                        <a14:foregroundMark x1="48649" y1="18526" x2="68074" y2="14178"/>
                      </a14:backgroundRemoval>
                    </a14:imgEffect>
                  </a14:imgLayer>
                </a14:imgProps>
              </a:ext>
            </a:extLst>
          </a:blip>
          <a:stretch>
            <a:fillRect/>
          </a:stretch>
        </p:blipFill>
        <p:spPr>
          <a:xfrm>
            <a:off x="1084759" y="1813880"/>
            <a:ext cx="282062" cy="252046"/>
          </a:xfrm>
          <a:prstGeom prst="rect">
            <a:avLst/>
          </a:prstGeom>
        </p:spPr>
      </p:pic>
      <p:pic>
        <p:nvPicPr>
          <p:cNvPr id="31" name="Picture 30">
            <a:extLst>
              <a:ext uri="{FF2B5EF4-FFF2-40B4-BE49-F238E27FC236}">
                <a16:creationId xmlns:a16="http://schemas.microsoft.com/office/drawing/2014/main" id="{E067930A-5E28-72A8-0761-42FD24D4B85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726" b="96030" l="3041" r="96791">
                        <a14:foregroundMark x1="10980" y1="31947" x2="10980" y2="31947"/>
                        <a14:foregroundMark x1="15372" y1="44991" x2="15372" y2="44991"/>
                        <a14:foregroundMark x1="7601" y1="45936" x2="7601" y2="45936"/>
                        <a14:foregroundMark x1="3885" y1="46503" x2="3885" y2="46503"/>
                        <a14:foregroundMark x1="54223" y1="41777" x2="54223" y2="41777"/>
                        <a14:foregroundMark x1="62331" y1="18336" x2="79223" y2="6238"/>
                        <a14:foregroundMark x1="79223" y1="6238" x2="84459" y2="13800"/>
                        <a14:foregroundMark x1="84459" y1="13800" x2="81757" y2="38374"/>
                        <a14:foregroundMark x1="81757" y1="38374" x2="85642" y2="64839"/>
                        <a14:foregroundMark x1="85642" y1="64839" x2="82939" y2="75614"/>
                        <a14:foregroundMark x1="82939" y1="75614" x2="76520" y2="83176"/>
                        <a14:foregroundMark x1="76520" y1="83176" x2="64527" y2="89981"/>
                        <a14:foregroundMark x1="64527" y1="89981" x2="43919" y2="92817"/>
                        <a14:foregroundMark x1="43919" y1="92817" x2="56250" y2="87524"/>
                        <a14:foregroundMark x1="56250" y1="87524" x2="62838" y2="80151"/>
                        <a14:foregroundMark x1="62838" y1="80151" x2="56250" y2="31191"/>
                        <a14:foregroundMark x1="56250" y1="31191" x2="40372" y2="6616"/>
                        <a14:foregroundMark x1="40372" y1="6616" x2="41047" y2="6427"/>
                        <a14:foregroundMark x1="66047" y1="6994" x2="85811" y2="6994"/>
                        <a14:foregroundMark x1="85811" y1="6994" x2="90372" y2="15690"/>
                        <a14:foregroundMark x1="90372" y1="15690" x2="89358" y2="84877"/>
                        <a14:foregroundMark x1="89358" y1="84877" x2="83108" y2="93006"/>
                        <a14:foregroundMark x1="83108" y1="93006" x2="44764" y2="94329"/>
                        <a14:foregroundMark x1="31081" y1="91304" x2="31081" y2="91304"/>
                        <a14:foregroundMark x1="28885" y1="94707" x2="37331" y2="88469"/>
                        <a14:foregroundMark x1="37331" y1="88469" x2="38007" y2="89792"/>
                        <a14:foregroundMark x1="30912" y1="94707" x2="30912" y2="94707"/>
                        <a14:foregroundMark x1="35980" y1="96597" x2="36655" y2="96597"/>
                        <a14:foregroundMark x1="50507" y1="95841" x2="55574" y2="95841"/>
                        <a14:foregroundMark x1="90372" y1="94896" x2="92736" y2="94707"/>
                        <a14:foregroundMark x1="96791" y1="93951" x2="96791" y2="93951"/>
                        <a14:foregroundMark x1="87162" y1="16068" x2="87162" y2="16068"/>
                        <a14:foregroundMark x1="91723" y1="8129" x2="94764" y2="67864"/>
                        <a14:foregroundMark x1="87838" y1="2647" x2="63682" y2="4726"/>
                        <a14:foregroundMark x1="63682" y1="4726" x2="55574" y2="12287"/>
                        <a14:foregroundMark x1="55574" y1="12287" x2="63007" y2="20227"/>
                        <a14:foregroundMark x1="63007" y1="20227" x2="80574" y2="27410"/>
                        <a14:foregroundMark x1="80574" y1="27410" x2="73480" y2="38752"/>
                        <a14:foregroundMark x1="73480" y1="38752" x2="67736" y2="43478"/>
                        <a14:foregroundMark x1="39696" y1="5482" x2="32601" y2="11909"/>
                        <a14:foregroundMark x1="32601" y1="11909" x2="43750" y2="8885"/>
                        <a14:foregroundMark x1="43750" y1="8885" x2="48649" y2="18526"/>
                        <a14:foregroundMark x1="48649" y1="18526" x2="68074" y2="14178"/>
                      </a14:backgroundRemoval>
                    </a14:imgEffect>
                  </a14:imgLayer>
                </a14:imgProps>
              </a:ext>
            </a:extLst>
          </a:blip>
          <a:stretch>
            <a:fillRect/>
          </a:stretch>
        </p:blipFill>
        <p:spPr>
          <a:xfrm>
            <a:off x="1097127" y="3431182"/>
            <a:ext cx="282062" cy="252046"/>
          </a:xfrm>
          <a:prstGeom prst="rect">
            <a:avLst/>
          </a:prstGeom>
        </p:spPr>
      </p:pic>
      <p:sp>
        <p:nvSpPr>
          <p:cNvPr id="32" name="TextBox 31">
            <a:extLst>
              <a:ext uri="{FF2B5EF4-FFF2-40B4-BE49-F238E27FC236}">
                <a16:creationId xmlns:a16="http://schemas.microsoft.com/office/drawing/2014/main" id="{80CA1C29-93A6-1C76-A88B-06CA19BFC701}"/>
              </a:ext>
            </a:extLst>
          </p:cNvPr>
          <p:cNvSpPr txBox="1"/>
          <p:nvPr/>
        </p:nvSpPr>
        <p:spPr>
          <a:xfrm>
            <a:off x="7002009" y="2803649"/>
            <a:ext cx="666751" cy="651669"/>
          </a:xfrm>
          <a:prstGeom prst="rect">
            <a:avLst/>
          </a:prstGeom>
        </p:spPr>
        <p:txBody>
          <a:bodyPr wrap="square" lIns="57150" tIns="28575" rIns="57150" bIns="28575" rtlCol="0">
            <a:noAutofit/>
          </a:bodyPr>
          <a:lstStyle/>
          <a:p>
            <a:pPr marL="0" marR="0" lvl="0" indent="0" algn="l" defTabSz="685772" rtl="0" eaLnBrk="1" fontAlgn="auto" latinLnBrk="0" hangingPunct="1">
              <a:lnSpc>
                <a:spcPct val="105000"/>
              </a:lnSpc>
              <a:spcBef>
                <a:spcPts val="625"/>
              </a:spcBef>
              <a:spcAft>
                <a:spcPts val="0"/>
              </a:spcAft>
              <a:buClrTx/>
              <a:buSzTx/>
              <a:buFontTx/>
              <a:buNone/>
              <a:tabLst/>
              <a:defRPr/>
            </a:pPr>
            <a:r>
              <a:rPr kumimoji="0" lang="en-US" altLang="zh-TW" sz="1250" b="1" i="0" u="none" strike="noStrike" kern="1200" cap="none" spc="0" normalizeH="0" baseline="0" noProof="0">
                <a:ln>
                  <a:noFill/>
                </a:ln>
                <a:solidFill>
                  <a:srgbClr val="00BAB6">
                    <a:lumMod val="75000"/>
                  </a:srgbClr>
                </a:solidFill>
                <a:effectLst/>
                <a:uLnTx/>
                <a:uFillTx/>
                <a:latin typeface="IBM Plex Sans Regular"/>
                <a:ea typeface="+mn-ea"/>
                <a:cs typeface="IBM Plex Sans" charset="0"/>
              </a:rPr>
              <a:t>Import</a:t>
            </a:r>
            <a:endParaRPr kumimoji="0" lang="zh-TW" altLang="en-US" sz="1250" b="1" i="0" u="none" strike="noStrike" kern="1200" cap="none" spc="0" normalizeH="0" baseline="0" noProof="0" err="1">
              <a:ln>
                <a:noFill/>
              </a:ln>
              <a:solidFill>
                <a:srgbClr val="00BAB6">
                  <a:lumMod val="75000"/>
                </a:srgbClr>
              </a:solidFill>
              <a:effectLst/>
              <a:uLnTx/>
              <a:uFillTx/>
              <a:latin typeface="IBM Plex Sans Regular"/>
              <a:ea typeface="+mn-ea"/>
              <a:cs typeface="IBM Plex Sans" charset="0"/>
            </a:endParaRPr>
          </a:p>
        </p:txBody>
      </p:sp>
      <p:sp>
        <p:nvSpPr>
          <p:cNvPr id="33" name="Arrow: Pentagon 127">
            <a:extLst>
              <a:ext uri="{FF2B5EF4-FFF2-40B4-BE49-F238E27FC236}">
                <a16:creationId xmlns:a16="http://schemas.microsoft.com/office/drawing/2014/main" id="{6C52DF7F-62D1-30CB-D353-ED7799D6D0C8}"/>
              </a:ext>
            </a:extLst>
          </p:cNvPr>
          <p:cNvSpPr/>
          <p:nvPr/>
        </p:nvSpPr>
        <p:spPr>
          <a:xfrm>
            <a:off x="71418" y="1115364"/>
            <a:ext cx="2110743" cy="465509"/>
          </a:xfrm>
          <a:prstGeom prst="homePlate">
            <a:avLst/>
          </a:prstGeom>
          <a:solidFill>
            <a:srgbClr val="F3F3F3"/>
          </a:solidFill>
          <a:ln w="12700" cap="flat" cmpd="sng" algn="ctr">
            <a:noFill/>
            <a:prstDash val="solid"/>
            <a:miter lim="800000"/>
          </a:ln>
          <a:effectLst/>
        </p:spPr>
        <p:txBody>
          <a:bodyPr lIns="68580" tIns="34290" rIns="68580" bIns="34290" rtlCol="0" anchor="ctr"/>
          <a:lstStyle/>
          <a:p>
            <a:pPr marL="0" marR="0" lvl="0" indent="0" algn="ctr" defTabSz="285739" rtl="0" eaLnBrk="1" fontAlgn="auto" latinLnBrk="0" hangingPunct="1">
              <a:lnSpc>
                <a:spcPct val="150000"/>
              </a:lnSpc>
              <a:spcBef>
                <a:spcPts val="0"/>
              </a:spcBef>
              <a:spcAft>
                <a:spcPts val="0"/>
              </a:spcAft>
              <a:buClrTx/>
              <a:buSzTx/>
              <a:buFontTx/>
              <a:buNone/>
              <a:tabLst/>
              <a:defRPr/>
            </a:pPr>
            <a:r>
              <a:rPr kumimoji="0" lang="zh-TW" altLang="en-US" sz="1238" b="1" i="0" u="none" strike="noStrike" kern="0" cap="none" spc="0" normalizeH="0" baseline="0" noProof="0" dirty="0">
                <a:ln>
                  <a:noFill/>
                </a:ln>
                <a:solidFill>
                  <a:srgbClr val="051243"/>
                </a:solidFill>
                <a:effectLst/>
                <a:uLnTx/>
                <a:uFillTx/>
                <a:latin typeface="IBM Plex Sans Regular"/>
                <a:ea typeface="+mn-ea"/>
                <a:cs typeface="+mn-cs"/>
              </a:rPr>
              <a:t>分工填寫資料規格書</a:t>
            </a:r>
          </a:p>
        </p:txBody>
      </p:sp>
      <p:sp>
        <p:nvSpPr>
          <p:cNvPr id="34" name="Arrow: Chevron 129">
            <a:extLst>
              <a:ext uri="{FF2B5EF4-FFF2-40B4-BE49-F238E27FC236}">
                <a16:creationId xmlns:a16="http://schemas.microsoft.com/office/drawing/2014/main" id="{B55DD062-0164-2027-C3C9-6FAA3C90EA8B}"/>
              </a:ext>
            </a:extLst>
          </p:cNvPr>
          <p:cNvSpPr/>
          <p:nvPr/>
        </p:nvSpPr>
        <p:spPr>
          <a:xfrm>
            <a:off x="2075032" y="1130784"/>
            <a:ext cx="2444939" cy="435014"/>
          </a:xfrm>
          <a:prstGeom prst="chevron">
            <a:avLst/>
          </a:prstGeom>
          <a:solidFill>
            <a:srgbClr val="4472C4">
              <a:lumMod val="75000"/>
            </a:srgb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285739" rtl="0" eaLnBrk="1" fontAlgn="auto" latinLnBrk="0" hangingPunct="1">
              <a:lnSpc>
                <a:spcPct val="150000"/>
              </a:lnSpc>
              <a:spcBef>
                <a:spcPts val="0"/>
              </a:spcBef>
              <a:spcAft>
                <a:spcPts val="0"/>
              </a:spcAft>
              <a:buClrTx/>
              <a:buSzTx/>
              <a:buFontTx/>
              <a:buNone/>
              <a:tabLst/>
              <a:defRPr/>
            </a:pPr>
            <a:r>
              <a:rPr kumimoji="1" lang="zh-TW" altLang="en-US" sz="1250" b="1" i="0" u="none" strike="noStrike" kern="0" cap="none" spc="0" normalizeH="0" baseline="0" noProof="0">
                <a:ln>
                  <a:noFill/>
                </a:ln>
                <a:solidFill>
                  <a:prstClr val="white"/>
                </a:solidFill>
                <a:effectLst/>
                <a:uLnTx/>
                <a:uFillTx/>
                <a:latin typeface="IBM Plex Sans Regular"/>
                <a:ea typeface="+mn-ea"/>
                <a:cs typeface="+mn-cs"/>
              </a:rPr>
              <a:t>彙整資料項並做檢核</a:t>
            </a:r>
          </a:p>
        </p:txBody>
      </p:sp>
      <p:sp>
        <p:nvSpPr>
          <p:cNvPr id="35" name="Arrow: Chevron 130">
            <a:extLst>
              <a:ext uri="{FF2B5EF4-FFF2-40B4-BE49-F238E27FC236}">
                <a16:creationId xmlns:a16="http://schemas.microsoft.com/office/drawing/2014/main" id="{BD95D465-0619-684E-18CE-1F1E7ACBF58B}"/>
              </a:ext>
            </a:extLst>
          </p:cNvPr>
          <p:cNvSpPr/>
          <p:nvPr/>
        </p:nvSpPr>
        <p:spPr>
          <a:xfrm>
            <a:off x="4386427" y="1139268"/>
            <a:ext cx="2839146" cy="435014"/>
          </a:xfrm>
          <a:prstGeom prst="chevron">
            <a:avLst/>
          </a:prstGeom>
          <a:solidFill>
            <a:srgbClr val="6EA6FF">
              <a:lumMod val="60000"/>
              <a:lumOff val="40000"/>
            </a:srgb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285739" rtl="0" eaLnBrk="1" fontAlgn="auto" latinLnBrk="0" hangingPunct="1">
              <a:lnSpc>
                <a:spcPct val="150000"/>
              </a:lnSpc>
              <a:spcBef>
                <a:spcPts val="0"/>
              </a:spcBef>
              <a:spcAft>
                <a:spcPts val="0"/>
              </a:spcAft>
              <a:buClrTx/>
              <a:buSzTx/>
              <a:buFontTx/>
              <a:buNone/>
              <a:tabLst/>
              <a:defRPr/>
            </a:pPr>
            <a:r>
              <a:rPr kumimoji="1" lang="zh-TW" altLang="en-US" sz="1238" b="1" i="0" u="none" strike="noStrike" kern="0" cap="none" spc="0" normalizeH="0" baseline="0" noProof="0">
                <a:ln>
                  <a:noFill/>
                </a:ln>
                <a:solidFill>
                  <a:srgbClr val="000000"/>
                </a:solidFill>
                <a:effectLst/>
                <a:uLnTx/>
                <a:uFillTx/>
                <a:latin typeface="IBM Plex Sans Regular"/>
                <a:ea typeface="+mn-ea"/>
                <a:cs typeface="+mn-cs"/>
              </a:rPr>
              <a:t>產出批次匯入</a:t>
            </a:r>
            <a:r>
              <a:rPr kumimoji="1" lang="en-US" altLang="zh-TW" sz="1238" b="1" i="0" u="none" strike="noStrike" kern="0" cap="none" spc="0" normalizeH="0" baseline="0" noProof="0">
                <a:ln>
                  <a:noFill/>
                </a:ln>
                <a:solidFill>
                  <a:srgbClr val="000000"/>
                </a:solidFill>
                <a:effectLst/>
                <a:uLnTx/>
                <a:uFillTx/>
                <a:latin typeface="IBM Plex Sans Regular"/>
                <a:ea typeface="+mn-ea"/>
                <a:cs typeface="+mn-cs"/>
              </a:rPr>
              <a:t>csv</a:t>
            </a:r>
            <a:endParaRPr kumimoji="0" lang="en-US" altLang="zh-TW" sz="1238" b="1" i="0" u="none" strike="noStrike" kern="0" cap="none" spc="0" normalizeH="0" baseline="0" noProof="0">
              <a:ln>
                <a:noFill/>
              </a:ln>
              <a:solidFill>
                <a:srgbClr val="FF0000"/>
              </a:solidFill>
              <a:effectLst/>
              <a:uLnTx/>
              <a:uFillTx/>
              <a:latin typeface="IBM Plex Sans Regular"/>
              <a:ea typeface="+mn-ea"/>
              <a:cs typeface="+mn-cs"/>
            </a:endParaRPr>
          </a:p>
        </p:txBody>
      </p:sp>
      <p:sp>
        <p:nvSpPr>
          <p:cNvPr id="36" name="Arrow: Chevron 131">
            <a:extLst>
              <a:ext uri="{FF2B5EF4-FFF2-40B4-BE49-F238E27FC236}">
                <a16:creationId xmlns:a16="http://schemas.microsoft.com/office/drawing/2014/main" id="{BE3065F3-9AC1-0976-AB0E-904916E61306}"/>
              </a:ext>
            </a:extLst>
          </p:cNvPr>
          <p:cNvSpPr/>
          <p:nvPr/>
        </p:nvSpPr>
        <p:spPr>
          <a:xfrm>
            <a:off x="7116187" y="1138651"/>
            <a:ext cx="1981493" cy="435014"/>
          </a:xfrm>
          <a:prstGeom prst="chevron">
            <a:avLst/>
          </a:prstGeom>
          <a:solidFill>
            <a:srgbClr val="009999"/>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285739" rtl="0" eaLnBrk="1" fontAlgn="auto" latinLnBrk="0" hangingPunct="1">
              <a:lnSpc>
                <a:spcPct val="150000"/>
              </a:lnSpc>
              <a:spcBef>
                <a:spcPts val="0"/>
              </a:spcBef>
              <a:spcAft>
                <a:spcPts val="0"/>
              </a:spcAft>
              <a:buClrTx/>
              <a:buSzTx/>
              <a:buFontTx/>
              <a:buNone/>
              <a:tabLst/>
              <a:defRPr/>
            </a:pPr>
            <a:r>
              <a:rPr kumimoji="1" lang="zh-TW" altLang="en-US" sz="1250" b="1" i="0" u="none" strike="noStrike" kern="0" cap="none" spc="0" normalizeH="0" baseline="0" noProof="0">
                <a:ln>
                  <a:noFill/>
                </a:ln>
                <a:solidFill>
                  <a:prstClr val="white"/>
                </a:solidFill>
                <a:effectLst/>
                <a:uLnTx/>
                <a:uFillTx/>
                <a:latin typeface="IBM Plex Sans Regular"/>
                <a:ea typeface="+mn-ea"/>
                <a:cs typeface="+mn-cs"/>
              </a:rPr>
              <a:t>匯入</a:t>
            </a:r>
            <a:r>
              <a:rPr kumimoji="1" lang="en-US" altLang="zh-TW" sz="1250" b="1" i="0" u="none" strike="noStrike" kern="0" cap="none" spc="0" normalizeH="0" baseline="0" noProof="0">
                <a:ln>
                  <a:noFill/>
                </a:ln>
                <a:solidFill>
                  <a:prstClr val="white"/>
                </a:solidFill>
                <a:effectLst/>
                <a:uLnTx/>
                <a:uFillTx/>
                <a:latin typeface="IBM Plex Sans Regular"/>
                <a:ea typeface="+mn-ea"/>
                <a:cs typeface="+mn-cs"/>
              </a:rPr>
              <a:t>Purview</a:t>
            </a:r>
            <a:endParaRPr kumimoji="1" lang="zh-TW" altLang="en-US" sz="1250" b="1" i="0" u="none" strike="noStrike" kern="0" cap="none" spc="0" normalizeH="0" baseline="0" noProof="0">
              <a:ln>
                <a:noFill/>
              </a:ln>
              <a:solidFill>
                <a:prstClr val="white"/>
              </a:solidFill>
              <a:effectLst/>
              <a:uLnTx/>
              <a:uFillTx/>
              <a:latin typeface="IBM Plex Sans Regular"/>
              <a:ea typeface="+mn-ea"/>
              <a:cs typeface="+mn-cs"/>
            </a:endParaRPr>
          </a:p>
        </p:txBody>
      </p:sp>
      <p:sp>
        <p:nvSpPr>
          <p:cNvPr id="37" name="Speech Bubble: Oval 103">
            <a:extLst>
              <a:ext uri="{FF2B5EF4-FFF2-40B4-BE49-F238E27FC236}">
                <a16:creationId xmlns:a16="http://schemas.microsoft.com/office/drawing/2014/main" id="{BB821700-AF2F-4BBA-AB6A-EB396EB0F7C6}"/>
              </a:ext>
            </a:extLst>
          </p:cNvPr>
          <p:cNvSpPr/>
          <p:nvPr/>
        </p:nvSpPr>
        <p:spPr>
          <a:xfrm>
            <a:off x="2038254" y="3896226"/>
            <a:ext cx="1200246" cy="651669"/>
          </a:xfrm>
          <a:prstGeom prst="wedgeEllipseCallout">
            <a:avLst>
              <a:gd name="adj1" fmla="val -40104"/>
              <a:gd name="adj2" fmla="val -56983"/>
            </a:avLst>
          </a:prstGeom>
          <a:solidFill>
            <a:srgbClr val="FFC000"/>
          </a:solidFill>
          <a:ln w="12700" cap="flat" cmpd="sng" algn="ctr">
            <a:noFill/>
            <a:prstDash val="solid"/>
            <a:miter lim="800000"/>
          </a:ln>
          <a:effectLst/>
        </p:spPr>
        <p:txBody>
          <a:bodyPr rtlCol="0" anchor="t"/>
          <a:lstStyle/>
          <a:p>
            <a:pPr marL="0" marR="0" lvl="0" indent="0" algn="ctr" defTabSz="285739" rtl="0" eaLnBrk="1" fontAlgn="auto" latinLnBrk="0" hangingPunct="1">
              <a:lnSpc>
                <a:spcPct val="100000"/>
              </a:lnSpc>
              <a:spcBef>
                <a:spcPts val="0"/>
              </a:spcBef>
              <a:spcAft>
                <a:spcPts val="0"/>
              </a:spcAft>
              <a:buClrTx/>
              <a:buSzTx/>
              <a:buFontTx/>
              <a:buNone/>
              <a:tabLst/>
              <a:defRPr/>
            </a:pPr>
            <a:r>
              <a:rPr kumimoji="1" lang="en-GB" altLang="zh-TW" sz="1000" b="1" i="0" u="none" strike="noStrike" kern="0" cap="none" spc="0" normalizeH="0" baseline="0" noProof="0">
                <a:ln>
                  <a:noFill/>
                </a:ln>
                <a:solidFill>
                  <a:prstClr val="white"/>
                </a:solidFill>
                <a:effectLst/>
                <a:uLnTx/>
                <a:uFillTx/>
                <a:latin typeface="IBM Plex Sans Regular"/>
                <a:ea typeface="+mn-ea"/>
                <a:cs typeface="+mn-cs"/>
              </a:rPr>
              <a:t> </a:t>
            </a:r>
            <a:endParaRPr kumimoji="0" lang="zh-TW" altLang="en-US" sz="688" b="1" i="0" u="none" strike="noStrike" kern="0" cap="none" spc="0" normalizeH="0" baseline="0" noProof="0">
              <a:ln>
                <a:noFill/>
              </a:ln>
              <a:solidFill>
                <a:prstClr val="white"/>
              </a:solidFill>
              <a:effectLst/>
              <a:uLnTx/>
              <a:uFillTx/>
              <a:latin typeface="IBM Plex Sans Regular"/>
              <a:ea typeface="+mn-ea"/>
              <a:cs typeface="+mn-cs"/>
            </a:endParaRPr>
          </a:p>
        </p:txBody>
      </p:sp>
      <p:grpSp>
        <p:nvGrpSpPr>
          <p:cNvPr id="38" name="Group 37">
            <a:extLst>
              <a:ext uri="{FF2B5EF4-FFF2-40B4-BE49-F238E27FC236}">
                <a16:creationId xmlns:a16="http://schemas.microsoft.com/office/drawing/2014/main" id="{EB5D8C8B-F34E-EC47-3D97-83EAB1FD1500}"/>
              </a:ext>
            </a:extLst>
          </p:cNvPr>
          <p:cNvGrpSpPr/>
          <p:nvPr/>
        </p:nvGrpSpPr>
        <p:grpSpPr>
          <a:xfrm>
            <a:off x="3830575" y="2437947"/>
            <a:ext cx="282062" cy="252046"/>
            <a:chOff x="-1418482" y="2407074"/>
            <a:chExt cx="451300" cy="403273"/>
          </a:xfrm>
        </p:grpSpPr>
        <p:sp>
          <p:nvSpPr>
            <p:cNvPr id="39" name="Rectangle 38">
              <a:extLst>
                <a:ext uri="{FF2B5EF4-FFF2-40B4-BE49-F238E27FC236}">
                  <a16:creationId xmlns:a16="http://schemas.microsoft.com/office/drawing/2014/main" id="{2737EA08-CA5C-1AFA-0882-01CD6825B36E}"/>
                </a:ext>
              </a:extLst>
            </p:cNvPr>
            <p:cNvSpPr/>
            <p:nvPr/>
          </p:nvSpPr>
          <p:spPr>
            <a:xfrm>
              <a:off x="-1378700" y="2505275"/>
              <a:ext cx="265591" cy="172583"/>
            </a:xfrm>
            <a:prstGeom prst="rect">
              <a:avLst/>
            </a:prstGeom>
            <a:solidFill>
              <a:srgbClr val="051243"/>
            </a:solidFill>
            <a:ln w="12700" cap="flat" cmpd="sng" algn="ctr">
              <a:noFill/>
              <a:prstDash val="solid"/>
              <a:miter lim="800000"/>
            </a:ln>
            <a:effectLst/>
          </p:spPr>
          <p:txBody>
            <a:bodyPr rtlCol="0" anchor="ctr"/>
            <a:lstStyle/>
            <a:p>
              <a:pPr marL="0" marR="0" lvl="0" indent="0" algn="ctr" defTabSz="285739" rtl="0" eaLnBrk="1" fontAlgn="auto" latinLnBrk="0" hangingPunct="1">
                <a:lnSpc>
                  <a:spcPct val="100000"/>
                </a:lnSpc>
                <a:spcBef>
                  <a:spcPts val="0"/>
                </a:spcBef>
                <a:spcAft>
                  <a:spcPts val="0"/>
                </a:spcAft>
                <a:buClrTx/>
                <a:buSzTx/>
                <a:buFontTx/>
                <a:buNone/>
                <a:tabLst/>
                <a:defRPr/>
              </a:pPr>
              <a:endParaRPr kumimoji="0" lang="zh-TW" altLang="en-US" sz="1125" b="0" i="0" u="none" strike="noStrike" kern="0" cap="none" spc="0" normalizeH="0" baseline="0" noProof="0">
                <a:ln>
                  <a:noFill/>
                </a:ln>
                <a:solidFill>
                  <a:prstClr val="white"/>
                </a:solidFill>
                <a:effectLst/>
                <a:uLnTx/>
                <a:uFillTx/>
                <a:latin typeface="IBM Plex Sans Regular"/>
                <a:ea typeface="+mn-ea"/>
                <a:cs typeface="+mn-cs"/>
              </a:endParaRPr>
            </a:p>
          </p:txBody>
        </p:sp>
        <p:pic>
          <p:nvPicPr>
            <p:cNvPr id="40" name="Picture 39">
              <a:extLst>
                <a:ext uri="{FF2B5EF4-FFF2-40B4-BE49-F238E27FC236}">
                  <a16:creationId xmlns:a16="http://schemas.microsoft.com/office/drawing/2014/main" id="{3FD4AE0D-8AC7-82F5-F208-BCD11BB012BC}"/>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726" b="96030" l="3041" r="96791">
                          <a14:foregroundMark x1="10980" y1="31947" x2="10980" y2="31947"/>
                          <a14:foregroundMark x1="15372" y1="44991" x2="15372" y2="44991"/>
                          <a14:foregroundMark x1="7601" y1="45936" x2="7601" y2="45936"/>
                          <a14:foregroundMark x1="3885" y1="46503" x2="3885" y2="46503"/>
                          <a14:foregroundMark x1="54223" y1="41777" x2="54223" y2="41777"/>
                          <a14:foregroundMark x1="62331" y1="18336" x2="79223" y2="6238"/>
                          <a14:foregroundMark x1="79223" y1="6238" x2="84459" y2="13800"/>
                          <a14:foregroundMark x1="84459" y1="13800" x2="81757" y2="38374"/>
                          <a14:foregroundMark x1="81757" y1="38374" x2="85642" y2="64839"/>
                          <a14:foregroundMark x1="85642" y1="64839" x2="82939" y2="75614"/>
                          <a14:foregroundMark x1="82939" y1="75614" x2="76520" y2="83176"/>
                          <a14:foregroundMark x1="76520" y1="83176" x2="64527" y2="89981"/>
                          <a14:foregroundMark x1="64527" y1="89981" x2="43919" y2="92817"/>
                          <a14:foregroundMark x1="43919" y1="92817" x2="56250" y2="87524"/>
                          <a14:foregroundMark x1="56250" y1="87524" x2="62838" y2="80151"/>
                          <a14:foregroundMark x1="62838" y1="80151" x2="56250" y2="31191"/>
                          <a14:foregroundMark x1="56250" y1="31191" x2="40372" y2="6616"/>
                          <a14:foregroundMark x1="40372" y1="6616" x2="41047" y2="6427"/>
                          <a14:foregroundMark x1="66047" y1="6994" x2="85811" y2="6994"/>
                          <a14:foregroundMark x1="85811" y1="6994" x2="90372" y2="15690"/>
                          <a14:foregroundMark x1="90372" y1="15690" x2="89358" y2="84877"/>
                          <a14:foregroundMark x1="89358" y1="84877" x2="83108" y2="93006"/>
                          <a14:foregroundMark x1="83108" y1="93006" x2="44764" y2="94329"/>
                          <a14:foregroundMark x1="31081" y1="91304" x2="31081" y2="91304"/>
                          <a14:foregroundMark x1="28885" y1="94707" x2="37331" y2="88469"/>
                          <a14:foregroundMark x1="37331" y1="88469" x2="38007" y2="89792"/>
                          <a14:foregroundMark x1="30912" y1="94707" x2="30912" y2="94707"/>
                          <a14:foregroundMark x1="35980" y1="96597" x2="36655" y2="96597"/>
                          <a14:foregroundMark x1="50507" y1="95841" x2="55574" y2="95841"/>
                          <a14:foregroundMark x1="90372" y1="94896" x2="92736" y2="94707"/>
                          <a14:foregroundMark x1="96791" y1="93951" x2="96791" y2="93951"/>
                          <a14:foregroundMark x1="87162" y1="16068" x2="87162" y2="16068"/>
                          <a14:foregroundMark x1="91723" y1="8129" x2="94764" y2="67864"/>
                          <a14:foregroundMark x1="87838" y1="2647" x2="63682" y2="4726"/>
                          <a14:foregroundMark x1="63682" y1="4726" x2="55574" y2="12287"/>
                          <a14:foregroundMark x1="55574" y1="12287" x2="63007" y2="20227"/>
                          <a14:foregroundMark x1="63007" y1="20227" x2="80574" y2="27410"/>
                          <a14:foregroundMark x1="80574" y1="27410" x2="73480" y2="38752"/>
                          <a14:foregroundMark x1="73480" y1="38752" x2="67736" y2="43478"/>
                          <a14:foregroundMark x1="39696" y1="5482" x2="32601" y2="11909"/>
                          <a14:foregroundMark x1="32601" y1="11909" x2="43750" y2="8885"/>
                          <a14:foregroundMark x1="43750" y1="8885" x2="48649" y2="18526"/>
                          <a14:foregroundMark x1="48649" y1="18526" x2="68074" y2="14178"/>
                        </a14:backgroundRemoval>
                      </a14:imgEffect>
                    </a14:imgLayer>
                  </a14:imgProps>
                </a:ext>
              </a:extLst>
            </a:blip>
            <a:stretch>
              <a:fillRect/>
            </a:stretch>
          </p:blipFill>
          <p:spPr>
            <a:xfrm>
              <a:off x="-1418482" y="2407074"/>
              <a:ext cx="451300" cy="403273"/>
            </a:xfrm>
            <a:prstGeom prst="rect">
              <a:avLst/>
            </a:prstGeom>
          </p:spPr>
        </p:pic>
      </p:grpSp>
      <p:sp>
        <p:nvSpPr>
          <p:cNvPr id="41" name="Rectangle 40">
            <a:extLst>
              <a:ext uri="{FF2B5EF4-FFF2-40B4-BE49-F238E27FC236}">
                <a16:creationId xmlns:a16="http://schemas.microsoft.com/office/drawing/2014/main" id="{CFBA9FF9-0AFE-98A5-05DE-018871857BA4}"/>
              </a:ext>
            </a:extLst>
          </p:cNvPr>
          <p:cNvSpPr/>
          <p:nvPr/>
        </p:nvSpPr>
        <p:spPr>
          <a:xfrm>
            <a:off x="111654" y="2537665"/>
            <a:ext cx="1289190" cy="398622"/>
          </a:xfrm>
          <a:prstGeom prst="rect">
            <a:avLst/>
          </a:prstGeom>
          <a:noFill/>
          <a:ln w="38100" cap="flat" cmpd="sng" algn="ctr">
            <a:solidFill>
              <a:srgbClr val="F3F3F3"/>
            </a:solidFill>
            <a:prstDash val="solid"/>
            <a:miter lim="800000"/>
          </a:ln>
          <a:effectLst/>
        </p:spPr>
        <p:txBody>
          <a:bodyPr rot="0" spcFirstLastPara="0" vertOverflow="overflow" horzOverflow="overflow" vert="horz" wrap="square" lIns="57150" tIns="28575" rIns="57150" bIns="28575" numCol="1" spcCol="0" rtlCol="0" fromWordArt="0" anchor="ctr" anchorCtr="0" forceAA="0" compatLnSpc="1">
            <a:prstTxWarp prst="textNoShape">
              <a:avLst/>
            </a:prstTxWarp>
            <a:noAutofit/>
          </a:bodyPr>
          <a:lstStyle/>
          <a:p>
            <a:pPr marL="0" marR="0" lvl="0" indent="0" algn="l" defTabSz="685772" rtl="0" eaLnBrk="1" fontAlgn="auto" latinLnBrk="0" hangingPunct="1">
              <a:lnSpc>
                <a:spcPct val="15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srgbClr val="44546A"/>
                </a:solidFill>
                <a:effectLst/>
                <a:uLnTx/>
                <a:uFillTx/>
                <a:latin typeface="IBM Plex Sans Regular"/>
                <a:ea typeface="+mn-ea"/>
                <a:cs typeface="+mn-cs"/>
              </a:rPr>
              <a:t>EBG</a:t>
            </a:r>
            <a:endParaRPr kumimoji="0" lang="zh-TW" altLang="en-US" sz="1800" b="0" i="0" u="none" strike="noStrike" kern="0" cap="none" spc="0" normalizeH="0" baseline="0" noProof="0" dirty="0">
              <a:ln>
                <a:noFill/>
              </a:ln>
              <a:solidFill>
                <a:srgbClr val="44546A"/>
              </a:solidFill>
              <a:effectLst/>
              <a:uLnTx/>
              <a:uFillTx/>
              <a:latin typeface="IBM Plex Sans Regular"/>
              <a:ea typeface="+mn-ea"/>
              <a:cs typeface="+mn-cs"/>
            </a:endParaRPr>
          </a:p>
        </p:txBody>
      </p:sp>
      <p:sp>
        <p:nvSpPr>
          <p:cNvPr id="42" name="Rectangle 41">
            <a:extLst>
              <a:ext uri="{FF2B5EF4-FFF2-40B4-BE49-F238E27FC236}">
                <a16:creationId xmlns:a16="http://schemas.microsoft.com/office/drawing/2014/main" id="{0B966214-EC9A-77CE-5204-8C6780C460FF}"/>
              </a:ext>
            </a:extLst>
          </p:cNvPr>
          <p:cNvSpPr/>
          <p:nvPr/>
        </p:nvSpPr>
        <p:spPr>
          <a:xfrm>
            <a:off x="136125" y="3380311"/>
            <a:ext cx="1289190" cy="398622"/>
          </a:xfrm>
          <a:prstGeom prst="rect">
            <a:avLst/>
          </a:prstGeom>
          <a:noFill/>
          <a:ln w="38100" cap="flat" cmpd="sng" algn="ctr">
            <a:solidFill>
              <a:srgbClr val="F3F3F3"/>
            </a:solidFill>
            <a:prstDash val="solid"/>
            <a:miter lim="800000"/>
          </a:ln>
          <a:effectLst/>
        </p:spPr>
        <p:txBody>
          <a:bodyPr rot="0" spcFirstLastPara="0" vertOverflow="overflow" horzOverflow="overflow" vert="horz" wrap="square" lIns="57150" tIns="28575" rIns="57150" bIns="28575" numCol="1" spcCol="0" rtlCol="0" fromWordArt="0" anchor="ctr" anchorCtr="0" forceAA="0" compatLnSpc="1">
            <a:prstTxWarp prst="textNoShape">
              <a:avLst/>
            </a:prstTxWarp>
            <a:noAutofit/>
          </a:bodyPr>
          <a:lstStyle/>
          <a:p>
            <a:pPr marL="0" marR="0" lvl="0" indent="0" algn="l" defTabSz="685772" rtl="0" eaLnBrk="1" fontAlgn="auto" latinLnBrk="0" hangingPunct="1">
              <a:lnSpc>
                <a:spcPct val="150000"/>
              </a:lnSpc>
              <a:spcBef>
                <a:spcPts val="0"/>
              </a:spcBef>
              <a:spcAft>
                <a:spcPts val="0"/>
              </a:spcAft>
              <a:buClrTx/>
              <a:buSzTx/>
              <a:buFontTx/>
              <a:buNone/>
              <a:tabLst/>
              <a:defRPr/>
            </a:pPr>
            <a:r>
              <a:rPr kumimoji="0" lang="en-US" altLang="zh-TW" sz="1800" b="0" i="0" u="none" strike="noStrike" kern="0" cap="none" spc="0" normalizeH="0" baseline="0" noProof="0">
                <a:ln>
                  <a:noFill/>
                </a:ln>
                <a:solidFill>
                  <a:srgbClr val="44546A"/>
                </a:solidFill>
                <a:effectLst/>
                <a:uLnTx/>
                <a:uFillTx/>
                <a:latin typeface="IBM Plex Sans Regular"/>
                <a:ea typeface="+mn-ea"/>
                <a:cs typeface="+mn-cs"/>
              </a:rPr>
              <a:t>PSG</a:t>
            </a:r>
            <a:endParaRPr kumimoji="0" lang="zh-TW" altLang="en-US" sz="1800" b="0" i="0" u="none" strike="noStrike" kern="0" cap="none" spc="0" normalizeH="0" baseline="0" noProof="0">
              <a:ln>
                <a:noFill/>
              </a:ln>
              <a:solidFill>
                <a:srgbClr val="44546A"/>
              </a:solidFill>
              <a:effectLst/>
              <a:uLnTx/>
              <a:uFillTx/>
              <a:latin typeface="IBM Plex Sans Regular"/>
              <a:ea typeface="+mn-ea"/>
              <a:cs typeface="+mn-cs"/>
            </a:endParaRPr>
          </a:p>
        </p:txBody>
      </p:sp>
      <p:sp>
        <p:nvSpPr>
          <p:cNvPr id="43" name="TextBox 42">
            <a:extLst>
              <a:ext uri="{FF2B5EF4-FFF2-40B4-BE49-F238E27FC236}">
                <a16:creationId xmlns:a16="http://schemas.microsoft.com/office/drawing/2014/main" id="{02C3129C-F55B-EB75-50B3-B6CEC1D1A133}"/>
              </a:ext>
            </a:extLst>
          </p:cNvPr>
          <p:cNvSpPr txBox="1"/>
          <p:nvPr/>
        </p:nvSpPr>
        <p:spPr>
          <a:xfrm>
            <a:off x="1842354" y="4045079"/>
            <a:ext cx="1598366" cy="346249"/>
          </a:xfrm>
          <a:prstGeom prst="rect">
            <a:avLst/>
          </a:prstGeom>
          <a:noFill/>
        </p:spPr>
        <p:txBody>
          <a:bodyPr wrap="square" lIns="68580" tIns="34290" rIns="68580" bIns="34290" rtlCol="0" anchor="t">
            <a:spAutoFit/>
          </a:bodyPr>
          <a:lstStyle/>
          <a:p>
            <a:pPr marL="0" marR="0" lvl="0" indent="0" algn="ctr" defTabSz="285739" rtl="0" eaLnBrk="1" fontAlgn="auto" latinLnBrk="0" hangingPunct="1">
              <a:lnSpc>
                <a:spcPct val="100000"/>
              </a:lnSpc>
              <a:spcBef>
                <a:spcPts val="0"/>
              </a:spcBef>
              <a:spcAft>
                <a:spcPts val="0"/>
              </a:spcAft>
              <a:buClrTx/>
              <a:buSzTx/>
              <a:buFontTx/>
              <a:buNone/>
              <a:tabLst/>
              <a:defRPr/>
            </a:pPr>
            <a:r>
              <a:rPr kumimoji="1" lang="zh-TW" altLang="en-US" sz="900" b="1" i="0" u="none" strike="noStrike" kern="1200" cap="none" spc="0" normalizeH="0" baseline="0" noProof="0" dirty="0">
                <a:ln>
                  <a:noFill/>
                </a:ln>
                <a:solidFill>
                  <a:srgbClr val="051243"/>
                </a:solidFill>
                <a:effectLst/>
                <a:uLnTx/>
                <a:uFillTx/>
                <a:latin typeface="IBM Plex Sans Regular"/>
                <a:ea typeface="+mn-ea"/>
                <a:cs typeface="+mn-cs"/>
              </a:rPr>
              <a:t>需安裝 </a:t>
            </a:r>
            <a:endParaRPr kumimoji="0" lang="en-US" altLang="zh-TW" sz="900" b="1" i="0" u="none" strike="noStrike" kern="1200" cap="none" spc="0" normalizeH="0" baseline="0" noProof="0" dirty="0">
              <a:ln>
                <a:noFill/>
              </a:ln>
              <a:solidFill>
                <a:srgbClr val="051243"/>
              </a:solidFill>
              <a:effectLst/>
              <a:uLnTx/>
              <a:uFillTx/>
              <a:latin typeface="IBM Plex Sans Regular"/>
              <a:ea typeface="+mn-ea"/>
              <a:cs typeface="+mn-cs"/>
            </a:endParaRPr>
          </a:p>
          <a:p>
            <a:pPr marL="0" marR="0" lvl="0" indent="0" algn="ctr" defTabSz="285739" rtl="0" eaLnBrk="1" fontAlgn="auto" latinLnBrk="0" hangingPunct="1">
              <a:lnSpc>
                <a:spcPct val="100000"/>
              </a:lnSpc>
              <a:spcBef>
                <a:spcPts val="0"/>
              </a:spcBef>
              <a:spcAft>
                <a:spcPts val="0"/>
              </a:spcAft>
              <a:buClrTx/>
              <a:buSzTx/>
              <a:buFontTx/>
              <a:buNone/>
              <a:tabLst/>
              <a:defRPr/>
            </a:pPr>
            <a:r>
              <a:rPr kumimoji="1" lang="en-GB" altLang="zh-TW" sz="900" b="1" i="0" u="none" strike="noStrike" kern="1200" cap="none" spc="0" normalizeH="0" baseline="0" noProof="0" dirty="0">
                <a:ln>
                  <a:noFill/>
                </a:ln>
                <a:solidFill>
                  <a:srgbClr val="051243"/>
                </a:solidFill>
                <a:effectLst/>
                <a:uLnTx/>
                <a:uFillTx/>
                <a:latin typeface="IBM Plex Sans Regular"/>
                <a:ea typeface="+mn-ea"/>
                <a:cs typeface="+mn-cs"/>
              </a:rPr>
              <a:t>File Merge add-in</a:t>
            </a:r>
            <a:endParaRPr kumimoji="0" lang="en-GB" altLang="zh-TW" sz="900" b="1" i="0" u="none" strike="noStrike" kern="1200" cap="none" spc="0" normalizeH="0" baseline="0" noProof="0" dirty="0">
              <a:ln>
                <a:noFill/>
              </a:ln>
              <a:solidFill>
                <a:srgbClr val="051243"/>
              </a:solidFill>
              <a:effectLst/>
              <a:uLnTx/>
              <a:uFillTx/>
              <a:latin typeface="IBM Plex Sans Regular"/>
              <a:ea typeface="+mn-ea"/>
              <a:cs typeface="+mn-cs"/>
            </a:endParaRPr>
          </a:p>
        </p:txBody>
      </p:sp>
      <p:cxnSp>
        <p:nvCxnSpPr>
          <p:cNvPr id="44" name="Connector: Elbow 4">
            <a:extLst>
              <a:ext uri="{FF2B5EF4-FFF2-40B4-BE49-F238E27FC236}">
                <a16:creationId xmlns:a16="http://schemas.microsoft.com/office/drawing/2014/main" id="{39001BEC-817A-4C41-CF28-58FF06320E40}"/>
              </a:ext>
            </a:extLst>
          </p:cNvPr>
          <p:cNvCxnSpPr>
            <a:cxnSpLocks/>
            <a:stCxn id="15" idx="0"/>
            <a:endCxn id="12" idx="0"/>
          </p:cNvCxnSpPr>
          <p:nvPr/>
        </p:nvCxnSpPr>
        <p:spPr>
          <a:xfrm rot="16200000" flipH="1" flipV="1">
            <a:off x="5732021" y="-200782"/>
            <a:ext cx="12488" cy="5062311"/>
          </a:xfrm>
          <a:prstGeom prst="bentConnector3">
            <a:avLst>
              <a:gd name="adj1" fmla="val -3097563"/>
            </a:avLst>
          </a:prstGeom>
          <a:noFill/>
          <a:ln w="28575" cap="flat" cmpd="sng" algn="ctr">
            <a:solidFill>
              <a:srgbClr val="FF6699"/>
            </a:solidFill>
            <a:prstDash val="solid"/>
            <a:miter lim="800000"/>
            <a:tailEnd type="triangle"/>
          </a:ln>
          <a:effectLst/>
        </p:spPr>
      </p:cxnSp>
      <p:sp>
        <p:nvSpPr>
          <p:cNvPr id="45" name="TextBox 44">
            <a:extLst>
              <a:ext uri="{FF2B5EF4-FFF2-40B4-BE49-F238E27FC236}">
                <a16:creationId xmlns:a16="http://schemas.microsoft.com/office/drawing/2014/main" id="{A815C25E-80CE-38A0-16C1-073132A59AE9}"/>
              </a:ext>
            </a:extLst>
          </p:cNvPr>
          <p:cNvSpPr txBox="1"/>
          <p:nvPr/>
        </p:nvSpPr>
        <p:spPr>
          <a:xfrm>
            <a:off x="3938435" y="1740808"/>
            <a:ext cx="4607911" cy="202043"/>
          </a:xfrm>
          <a:prstGeom prst="rect">
            <a:avLst/>
          </a:prstGeom>
          <a:noFill/>
        </p:spPr>
        <p:txBody>
          <a:bodyPr wrap="square" lIns="68580" tIns="34290" rIns="68580" bIns="34290" rtlCol="0" anchor="t">
            <a:spAutoFit/>
          </a:bodyPr>
          <a:lstStyle/>
          <a:p>
            <a:pPr marL="0" marR="0" lvl="0" indent="0" algn="l" defTabSz="285739" rtl="0" eaLnBrk="1" fontAlgn="auto" latinLnBrk="0" hangingPunct="1">
              <a:lnSpc>
                <a:spcPct val="100000"/>
              </a:lnSpc>
              <a:spcBef>
                <a:spcPts val="0"/>
              </a:spcBef>
              <a:spcAft>
                <a:spcPts val="0"/>
              </a:spcAft>
              <a:buClrTx/>
              <a:buSzTx/>
              <a:buFontTx/>
              <a:buNone/>
              <a:tabLst/>
              <a:defRPr/>
            </a:pPr>
            <a:r>
              <a:rPr kumimoji="0" lang="zh-TW" altLang="en-US" sz="863" b="1" i="0" u="none" strike="noStrike" kern="1200" cap="none" spc="0" normalizeH="0" baseline="0" noProof="0" dirty="0">
                <a:ln>
                  <a:noFill/>
                </a:ln>
                <a:solidFill>
                  <a:srgbClr val="FF6699"/>
                </a:solidFill>
                <a:effectLst/>
                <a:uLnTx/>
                <a:uFillTx/>
                <a:latin typeface="IBM Plex Sans Regular"/>
                <a:ea typeface="+mn-ea"/>
                <a:cs typeface="+mn-cs"/>
              </a:rPr>
              <a:t>任何修改都要從源頭資料規格書做修正</a:t>
            </a:r>
            <a:endParaRPr kumimoji="0" lang="zh-TW" altLang="en-US" sz="863" b="1" i="0" u="none" strike="noStrike" kern="1200" cap="none" spc="0" normalizeH="0" baseline="0" noProof="0" dirty="0">
              <a:ln>
                <a:noFill/>
              </a:ln>
              <a:solidFill>
                <a:srgbClr val="FF6699"/>
              </a:solidFill>
              <a:effectLst/>
              <a:uLnTx/>
              <a:uFillTx/>
              <a:latin typeface="IBM Plex Sans Regular"/>
              <a:ea typeface="+mn-ea"/>
              <a:cs typeface="Arial"/>
            </a:endParaRPr>
          </a:p>
        </p:txBody>
      </p:sp>
      <p:sp>
        <p:nvSpPr>
          <p:cNvPr id="46" name="Rectangle 45">
            <a:extLst>
              <a:ext uri="{FF2B5EF4-FFF2-40B4-BE49-F238E27FC236}">
                <a16:creationId xmlns:a16="http://schemas.microsoft.com/office/drawing/2014/main" id="{2C2BFF7D-D005-0610-9FF0-E047304FAE04}"/>
              </a:ext>
            </a:extLst>
          </p:cNvPr>
          <p:cNvSpPr/>
          <p:nvPr/>
        </p:nvSpPr>
        <p:spPr>
          <a:xfrm>
            <a:off x="3510432" y="1707547"/>
            <a:ext cx="489803" cy="215444"/>
          </a:xfrm>
          <a:prstGeom prst="rect">
            <a:avLst/>
          </a:prstGeom>
          <a:solidFill>
            <a:srgbClr val="FF6699"/>
          </a:solidFill>
        </p:spPr>
        <p:txBody>
          <a:bodyPr wrap="square">
            <a:spAutoFit/>
          </a:bodyPr>
          <a:lstStyle/>
          <a:p>
            <a:pPr marL="0" marR="0" lvl="0" indent="0" algn="l" defTabSz="285739" rtl="0" eaLnBrk="1" fontAlgn="auto" latinLnBrk="0" hangingPunct="1">
              <a:lnSpc>
                <a:spcPct val="100000"/>
              </a:lnSpc>
              <a:spcBef>
                <a:spcPts val="0"/>
              </a:spcBef>
              <a:spcAft>
                <a:spcPts val="0"/>
              </a:spcAft>
              <a:buClrTx/>
              <a:buSzTx/>
              <a:buFontTx/>
              <a:buNone/>
              <a:tabLst/>
              <a:defRPr/>
            </a:pPr>
            <a:r>
              <a:rPr kumimoji="0" lang="zh-TW" altLang="en-US" sz="800" b="0" i="0" u="none" strike="noStrike" kern="1200" cap="none" spc="0" normalizeH="0" baseline="0" noProof="0">
                <a:ln>
                  <a:noFill/>
                </a:ln>
                <a:solidFill>
                  <a:prstClr val="white"/>
                </a:solidFill>
                <a:effectLst/>
                <a:uLnTx/>
                <a:uFillTx/>
                <a:latin typeface="IBM Plex Sans Regular"/>
                <a:ea typeface="+mn-ea"/>
                <a:cs typeface="+mn-cs"/>
              </a:rPr>
              <a:t>*注意</a:t>
            </a:r>
          </a:p>
        </p:txBody>
      </p:sp>
      <p:cxnSp>
        <p:nvCxnSpPr>
          <p:cNvPr id="47" name="Straight Connector 46">
            <a:extLst>
              <a:ext uri="{FF2B5EF4-FFF2-40B4-BE49-F238E27FC236}">
                <a16:creationId xmlns:a16="http://schemas.microsoft.com/office/drawing/2014/main" id="{6CB3CAC6-73B4-5BD0-1FB0-8950994D4D37}"/>
              </a:ext>
            </a:extLst>
          </p:cNvPr>
          <p:cNvCxnSpPr>
            <a:cxnSpLocks/>
          </p:cNvCxnSpPr>
          <p:nvPr/>
        </p:nvCxnSpPr>
        <p:spPr>
          <a:xfrm flipV="1">
            <a:off x="5799427" y="1918588"/>
            <a:ext cx="0" cy="244427"/>
          </a:xfrm>
          <a:prstGeom prst="line">
            <a:avLst/>
          </a:prstGeom>
          <a:noFill/>
          <a:ln w="28575" cap="flat" cmpd="sng" algn="ctr">
            <a:solidFill>
              <a:srgbClr val="FF6699"/>
            </a:solidFill>
            <a:prstDash val="solid"/>
            <a:miter lim="800000"/>
            <a:tailEnd type="none"/>
          </a:ln>
          <a:effectLst/>
        </p:spPr>
      </p:cxnSp>
      <p:sp>
        <p:nvSpPr>
          <p:cNvPr id="48" name="TextBox 47">
            <a:extLst>
              <a:ext uri="{FF2B5EF4-FFF2-40B4-BE49-F238E27FC236}">
                <a16:creationId xmlns:a16="http://schemas.microsoft.com/office/drawing/2014/main" id="{9853C648-BED4-3763-B10E-8C2D62E0B95D}"/>
              </a:ext>
            </a:extLst>
          </p:cNvPr>
          <p:cNvSpPr txBox="1"/>
          <p:nvPr/>
        </p:nvSpPr>
        <p:spPr>
          <a:xfrm>
            <a:off x="184001" y="968656"/>
            <a:ext cx="463097" cy="230832"/>
          </a:xfrm>
          <a:prstGeom prst="rect">
            <a:avLst/>
          </a:prstGeom>
          <a:solidFill>
            <a:srgbClr val="FF9999"/>
          </a:solidFill>
          <a:ln w="38100">
            <a:noFill/>
          </a:ln>
        </p:spPr>
        <p:txBody>
          <a:bodyPr wrap="square" rtlCol="0">
            <a:spAutoFit/>
          </a:bodyPr>
          <a:lstStyle/>
          <a:p>
            <a:pPr marL="0" marR="0" lvl="0" indent="0" algn="l" defTabSz="285739" rtl="0" eaLnBrk="1" fontAlgn="auto" latinLnBrk="0" hangingPunct="1">
              <a:lnSpc>
                <a:spcPct val="100000"/>
              </a:lnSpc>
              <a:spcBef>
                <a:spcPts val="0"/>
              </a:spcBef>
              <a:spcAft>
                <a:spcPts val="0"/>
              </a:spcAft>
              <a:buClrTx/>
              <a:buSzTx/>
              <a:buFontTx/>
              <a:buNone/>
              <a:tabLst/>
              <a:defRPr/>
            </a:pPr>
            <a:r>
              <a:rPr kumimoji="0" lang="en-US" altLang="zh-TW" sz="900" b="1" i="0" u="none" strike="noStrike" kern="0" cap="none" spc="0" normalizeH="0" baseline="0" noProof="0">
                <a:ln>
                  <a:noFill/>
                </a:ln>
                <a:solidFill>
                  <a:srgbClr val="E7E6E6">
                    <a:lumMod val="25000"/>
                  </a:srgbClr>
                </a:solidFill>
                <a:effectLst/>
                <a:uLnTx/>
                <a:uFillTx/>
                <a:latin typeface="IBM Plex Sans Regular"/>
                <a:ea typeface="+mn-ea"/>
                <a:cs typeface="+mn-cs"/>
              </a:rPr>
              <a:t>User</a:t>
            </a:r>
            <a:endParaRPr kumimoji="0" lang="zh-TW" altLang="en-US" sz="900" b="1" i="0" u="none" strike="noStrike" kern="0" cap="none" spc="0" normalizeH="0" baseline="0" noProof="0">
              <a:ln>
                <a:noFill/>
              </a:ln>
              <a:solidFill>
                <a:srgbClr val="E7E6E6">
                  <a:lumMod val="25000"/>
                </a:srgbClr>
              </a:solidFill>
              <a:effectLst/>
              <a:uLnTx/>
              <a:uFillTx/>
              <a:latin typeface="IBM Plex Sans Regular"/>
              <a:ea typeface="+mn-ea"/>
              <a:cs typeface="+mn-cs"/>
            </a:endParaRPr>
          </a:p>
        </p:txBody>
      </p:sp>
      <p:sp>
        <p:nvSpPr>
          <p:cNvPr id="49" name="TextBox 48">
            <a:extLst>
              <a:ext uri="{FF2B5EF4-FFF2-40B4-BE49-F238E27FC236}">
                <a16:creationId xmlns:a16="http://schemas.microsoft.com/office/drawing/2014/main" id="{40607715-B3AB-AFF6-AEA8-107D1A877AB8}"/>
              </a:ext>
            </a:extLst>
          </p:cNvPr>
          <p:cNvSpPr txBox="1"/>
          <p:nvPr/>
        </p:nvSpPr>
        <p:spPr>
          <a:xfrm>
            <a:off x="2294745" y="977966"/>
            <a:ext cx="1006648" cy="230832"/>
          </a:xfrm>
          <a:prstGeom prst="rect">
            <a:avLst/>
          </a:prstGeom>
          <a:solidFill>
            <a:srgbClr val="FF9999"/>
          </a:solidFill>
          <a:ln w="38100">
            <a:noFill/>
          </a:ln>
        </p:spPr>
        <p:txBody>
          <a:bodyPr wrap="square" rtlCol="0">
            <a:spAutoFit/>
          </a:bodyPr>
          <a:lstStyle/>
          <a:p>
            <a:pPr marL="0" marR="0" lvl="0" indent="0" algn="l" defTabSz="285739" rtl="0" eaLnBrk="1" fontAlgn="auto" latinLnBrk="0" hangingPunct="1">
              <a:lnSpc>
                <a:spcPct val="100000"/>
              </a:lnSpc>
              <a:spcBef>
                <a:spcPts val="0"/>
              </a:spcBef>
              <a:spcAft>
                <a:spcPts val="0"/>
              </a:spcAft>
              <a:buClrTx/>
              <a:buSzTx/>
              <a:buFontTx/>
              <a:buNone/>
              <a:tabLst/>
              <a:defRPr/>
            </a:pPr>
            <a:r>
              <a:rPr kumimoji="0" lang="en-US" altLang="zh-TW" sz="900" b="1" i="0" u="none" strike="noStrike" kern="0" cap="none" spc="0" normalizeH="0" baseline="0" noProof="0">
                <a:ln>
                  <a:noFill/>
                </a:ln>
                <a:solidFill>
                  <a:srgbClr val="E7E6E6">
                    <a:lumMod val="25000"/>
                  </a:srgbClr>
                </a:solidFill>
                <a:effectLst/>
                <a:uLnTx/>
                <a:uFillTx/>
                <a:latin typeface="IBM Plex Sans Regular"/>
                <a:ea typeface="+mn-ea"/>
                <a:cs typeface="+mn-cs"/>
              </a:rPr>
              <a:t>IT+USER</a:t>
            </a:r>
            <a:endParaRPr kumimoji="0" lang="zh-TW" altLang="en-US" sz="900" b="1" i="0" u="none" strike="noStrike" kern="0" cap="none" spc="0" normalizeH="0" baseline="0" noProof="0">
              <a:ln>
                <a:noFill/>
              </a:ln>
              <a:solidFill>
                <a:srgbClr val="E7E6E6">
                  <a:lumMod val="25000"/>
                </a:srgbClr>
              </a:solidFill>
              <a:effectLst/>
              <a:uLnTx/>
              <a:uFillTx/>
              <a:latin typeface="IBM Plex Sans Regular"/>
              <a:ea typeface="+mn-ea"/>
              <a:cs typeface="+mn-cs"/>
            </a:endParaRPr>
          </a:p>
        </p:txBody>
      </p:sp>
      <p:sp>
        <p:nvSpPr>
          <p:cNvPr id="50" name="TextBox 49">
            <a:extLst>
              <a:ext uri="{FF2B5EF4-FFF2-40B4-BE49-F238E27FC236}">
                <a16:creationId xmlns:a16="http://schemas.microsoft.com/office/drawing/2014/main" id="{9D41A5D6-8A97-9515-DC09-4ECA4A470019}"/>
              </a:ext>
            </a:extLst>
          </p:cNvPr>
          <p:cNvSpPr txBox="1"/>
          <p:nvPr/>
        </p:nvSpPr>
        <p:spPr>
          <a:xfrm>
            <a:off x="4706392" y="993179"/>
            <a:ext cx="463097" cy="230832"/>
          </a:xfrm>
          <a:prstGeom prst="rect">
            <a:avLst/>
          </a:prstGeom>
          <a:solidFill>
            <a:srgbClr val="FF9999"/>
          </a:solidFill>
          <a:ln w="38100">
            <a:noFill/>
          </a:ln>
        </p:spPr>
        <p:txBody>
          <a:bodyPr wrap="square" rtlCol="0">
            <a:spAutoFit/>
          </a:bodyPr>
          <a:lstStyle/>
          <a:p>
            <a:pPr marL="0" marR="0" lvl="0" indent="0" algn="l" defTabSz="285739" rtl="0" eaLnBrk="1" fontAlgn="auto" latinLnBrk="0" hangingPunct="1">
              <a:lnSpc>
                <a:spcPct val="100000"/>
              </a:lnSpc>
              <a:spcBef>
                <a:spcPts val="0"/>
              </a:spcBef>
              <a:spcAft>
                <a:spcPts val="0"/>
              </a:spcAft>
              <a:buClrTx/>
              <a:buSzTx/>
              <a:buFontTx/>
              <a:buNone/>
              <a:tabLst/>
              <a:defRPr/>
            </a:pPr>
            <a:r>
              <a:rPr kumimoji="0" lang="en-US" altLang="zh-TW" sz="900" b="1" i="0" u="none" strike="noStrike" kern="0" cap="none" spc="0" normalizeH="0" baseline="0" noProof="0">
                <a:ln>
                  <a:noFill/>
                </a:ln>
                <a:solidFill>
                  <a:srgbClr val="E7E6E6">
                    <a:lumMod val="25000"/>
                  </a:srgbClr>
                </a:solidFill>
                <a:effectLst/>
                <a:uLnTx/>
                <a:uFillTx/>
                <a:latin typeface="IBM Plex Sans Regular"/>
                <a:ea typeface="+mn-ea"/>
                <a:cs typeface="+mn-cs"/>
              </a:rPr>
              <a:t>IT</a:t>
            </a:r>
            <a:endParaRPr kumimoji="0" lang="zh-TW" altLang="en-US" sz="900" b="1" i="0" u="none" strike="noStrike" kern="0" cap="none" spc="0" normalizeH="0" baseline="0" noProof="0">
              <a:ln>
                <a:noFill/>
              </a:ln>
              <a:solidFill>
                <a:srgbClr val="E7E6E6">
                  <a:lumMod val="25000"/>
                </a:srgbClr>
              </a:solidFill>
              <a:effectLst/>
              <a:uLnTx/>
              <a:uFillTx/>
              <a:latin typeface="IBM Plex Sans Regular"/>
              <a:ea typeface="+mn-ea"/>
              <a:cs typeface="+mn-cs"/>
            </a:endParaRPr>
          </a:p>
        </p:txBody>
      </p:sp>
      <p:sp>
        <p:nvSpPr>
          <p:cNvPr id="51" name="TextBox 50">
            <a:extLst>
              <a:ext uri="{FF2B5EF4-FFF2-40B4-BE49-F238E27FC236}">
                <a16:creationId xmlns:a16="http://schemas.microsoft.com/office/drawing/2014/main" id="{808B11AC-1818-AB08-8253-F8806EECD16F}"/>
              </a:ext>
            </a:extLst>
          </p:cNvPr>
          <p:cNvSpPr txBox="1"/>
          <p:nvPr/>
        </p:nvSpPr>
        <p:spPr>
          <a:xfrm>
            <a:off x="741352" y="968656"/>
            <a:ext cx="355775" cy="230832"/>
          </a:xfrm>
          <a:prstGeom prst="rect">
            <a:avLst/>
          </a:prstGeom>
          <a:solidFill>
            <a:srgbClr val="FF9999"/>
          </a:solidFill>
          <a:ln w="38100">
            <a:noFill/>
          </a:ln>
        </p:spPr>
        <p:txBody>
          <a:bodyPr wrap="square" rtlCol="0">
            <a:spAutoFit/>
          </a:bodyPr>
          <a:lstStyle/>
          <a:p>
            <a:pPr marL="0" marR="0" lvl="0" indent="0" algn="l" defTabSz="285739" rtl="0" eaLnBrk="1" fontAlgn="auto" latinLnBrk="0" hangingPunct="1">
              <a:lnSpc>
                <a:spcPct val="100000"/>
              </a:lnSpc>
              <a:spcBef>
                <a:spcPts val="0"/>
              </a:spcBef>
              <a:spcAft>
                <a:spcPts val="0"/>
              </a:spcAft>
              <a:buClrTx/>
              <a:buSzTx/>
              <a:buFontTx/>
              <a:buNone/>
              <a:tabLst/>
              <a:defRPr/>
            </a:pPr>
            <a:r>
              <a:rPr kumimoji="0" lang="en-US" altLang="zh-TW" sz="900" b="1" i="0" u="none" strike="noStrike" kern="0" cap="none" spc="0" normalizeH="0" baseline="0" noProof="0">
                <a:ln>
                  <a:noFill/>
                </a:ln>
                <a:solidFill>
                  <a:srgbClr val="E7E6E6">
                    <a:lumMod val="25000"/>
                  </a:srgbClr>
                </a:solidFill>
                <a:effectLst/>
                <a:uLnTx/>
                <a:uFillTx/>
                <a:latin typeface="IBM Plex Sans Regular"/>
                <a:ea typeface="+mn-ea"/>
                <a:cs typeface="+mn-cs"/>
              </a:rPr>
              <a:t>IT</a:t>
            </a:r>
            <a:endParaRPr kumimoji="0" lang="zh-TW" altLang="en-US" sz="900" b="1" i="0" u="none" strike="noStrike" kern="0" cap="none" spc="0" normalizeH="0" baseline="0" noProof="0">
              <a:ln>
                <a:noFill/>
              </a:ln>
              <a:solidFill>
                <a:srgbClr val="E7E6E6">
                  <a:lumMod val="25000"/>
                </a:srgbClr>
              </a:solidFill>
              <a:effectLst/>
              <a:uLnTx/>
              <a:uFillTx/>
              <a:latin typeface="IBM Plex Sans Regular"/>
              <a:ea typeface="+mn-ea"/>
              <a:cs typeface="+mn-cs"/>
            </a:endParaRPr>
          </a:p>
        </p:txBody>
      </p:sp>
      <p:sp>
        <p:nvSpPr>
          <p:cNvPr id="52" name="TextBox 51">
            <a:extLst>
              <a:ext uri="{FF2B5EF4-FFF2-40B4-BE49-F238E27FC236}">
                <a16:creationId xmlns:a16="http://schemas.microsoft.com/office/drawing/2014/main" id="{D8CDF9D3-324D-E1DD-2852-CD80EDECA828}"/>
              </a:ext>
            </a:extLst>
          </p:cNvPr>
          <p:cNvSpPr txBox="1"/>
          <p:nvPr/>
        </p:nvSpPr>
        <p:spPr>
          <a:xfrm>
            <a:off x="7349752" y="1040199"/>
            <a:ext cx="295402" cy="230832"/>
          </a:xfrm>
          <a:prstGeom prst="rect">
            <a:avLst/>
          </a:prstGeom>
          <a:solidFill>
            <a:srgbClr val="FF9999"/>
          </a:solidFill>
          <a:ln w="38100">
            <a:noFill/>
          </a:ln>
        </p:spPr>
        <p:txBody>
          <a:bodyPr wrap="square" rtlCol="0">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altLang="zh-TW" sz="900" b="1" i="0" u="none" strike="noStrike" kern="0" cap="none" spc="0" normalizeH="0" baseline="0" noProof="0">
                <a:ln>
                  <a:noFill/>
                </a:ln>
                <a:solidFill>
                  <a:srgbClr val="E7E6E6">
                    <a:lumMod val="25000"/>
                  </a:srgbClr>
                </a:solidFill>
                <a:effectLst/>
                <a:uLnTx/>
                <a:uFillTx/>
                <a:latin typeface="IBM Plex Sans Regular"/>
                <a:ea typeface="+mn-ea"/>
                <a:cs typeface="+mn-cs"/>
              </a:rPr>
              <a:t>IT</a:t>
            </a:r>
            <a:endParaRPr kumimoji="0" lang="zh-TW" altLang="en-US" sz="900" b="1" i="0" u="none" strike="noStrike" kern="0" cap="none" spc="0" normalizeH="0" baseline="0" noProof="0">
              <a:ln>
                <a:noFill/>
              </a:ln>
              <a:solidFill>
                <a:srgbClr val="E7E6E6">
                  <a:lumMod val="25000"/>
                </a:srgbClr>
              </a:solidFill>
              <a:effectLst/>
              <a:uLnTx/>
              <a:uFillTx/>
              <a:latin typeface="IBM Plex Sans Regular"/>
              <a:ea typeface="+mn-ea"/>
              <a:cs typeface="+mn-cs"/>
            </a:endParaRPr>
          </a:p>
        </p:txBody>
      </p:sp>
      <p:sp>
        <p:nvSpPr>
          <p:cNvPr id="53" name="TextBox 52">
            <a:extLst>
              <a:ext uri="{FF2B5EF4-FFF2-40B4-BE49-F238E27FC236}">
                <a16:creationId xmlns:a16="http://schemas.microsoft.com/office/drawing/2014/main" id="{5B32963C-8966-8F91-30D9-0D6F05E623B9}"/>
              </a:ext>
            </a:extLst>
          </p:cNvPr>
          <p:cNvSpPr txBox="1"/>
          <p:nvPr/>
        </p:nvSpPr>
        <p:spPr>
          <a:xfrm>
            <a:off x="7735331" y="1040199"/>
            <a:ext cx="465714" cy="230832"/>
          </a:xfrm>
          <a:prstGeom prst="rect">
            <a:avLst/>
          </a:prstGeom>
          <a:solidFill>
            <a:srgbClr val="FF9999"/>
          </a:solidFill>
          <a:ln w="38100">
            <a:noFill/>
          </a:ln>
        </p:spPr>
        <p:txBody>
          <a:bodyPr wrap="square" rtlCol="0">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altLang="zh-TW" sz="900" b="1" i="0" u="none" strike="noStrike" kern="0" cap="none" spc="0" normalizeH="0" baseline="0" noProof="0">
                <a:ln>
                  <a:noFill/>
                </a:ln>
                <a:solidFill>
                  <a:srgbClr val="E7E6E6">
                    <a:lumMod val="25000"/>
                  </a:srgbClr>
                </a:solidFill>
                <a:effectLst/>
                <a:uLnTx/>
                <a:uFillTx/>
                <a:latin typeface="IBM Plex Sans Regular"/>
                <a:ea typeface="+mn-ea"/>
                <a:cs typeface="+mn-cs"/>
              </a:rPr>
              <a:t>User</a:t>
            </a:r>
            <a:endParaRPr kumimoji="0" lang="zh-TW" altLang="en-US" sz="900" b="1" i="0" u="none" strike="noStrike" kern="0" cap="none" spc="0" normalizeH="0" baseline="0" noProof="0">
              <a:ln>
                <a:noFill/>
              </a:ln>
              <a:solidFill>
                <a:srgbClr val="E7E6E6">
                  <a:lumMod val="25000"/>
                </a:srgbClr>
              </a:solidFill>
              <a:effectLst/>
              <a:uLnTx/>
              <a:uFillTx/>
              <a:latin typeface="IBM Plex Sans Regular"/>
              <a:ea typeface="+mn-ea"/>
              <a:cs typeface="+mn-cs"/>
            </a:endParaRPr>
          </a:p>
        </p:txBody>
      </p:sp>
      <p:sp>
        <p:nvSpPr>
          <p:cNvPr id="54" name="TextBox 53">
            <a:extLst>
              <a:ext uri="{FF2B5EF4-FFF2-40B4-BE49-F238E27FC236}">
                <a16:creationId xmlns:a16="http://schemas.microsoft.com/office/drawing/2014/main" id="{6E5824BF-B716-1266-B027-EB93AF3D6E4D}"/>
              </a:ext>
            </a:extLst>
          </p:cNvPr>
          <p:cNvSpPr txBox="1"/>
          <p:nvPr/>
        </p:nvSpPr>
        <p:spPr>
          <a:xfrm>
            <a:off x="7349752" y="744406"/>
            <a:ext cx="851294" cy="230832"/>
          </a:xfrm>
          <a:prstGeom prst="rect">
            <a:avLst/>
          </a:prstGeom>
          <a:solidFill>
            <a:srgbClr val="FF9999"/>
          </a:solidFill>
          <a:ln w="38100">
            <a:noFill/>
          </a:ln>
        </p:spPr>
        <p:txBody>
          <a:bodyPr wrap="square" rtlCol="0">
            <a:spAutoFit/>
          </a:bodyPr>
          <a:lstStyle>
            <a:defPPr>
              <a:defRPr lang="zh-TW"/>
            </a:defPPr>
            <a:lvl1pPr defTabSz="380985">
              <a:defRPr sz="1500" b="1">
                <a:solidFill>
                  <a:srgbClr val="E7E6E6">
                    <a:lumMod val="25000"/>
                  </a:srgbClr>
                </a:solidFill>
                <a:latin typeface="Arial"/>
                <a:ea typeface="微軟正黑體"/>
              </a:defRPr>
            </a:lvl1pPr>
          </a:lstStyle>
          <a:p>
            <a:pPr marL="0" marR="0" lvl="0" indent="0" algn="l" defTabSz="285739" rtl="0" eaLnBrk="1" fontAlgn="auto" latinLnBrk="0" hangingPunct="1">
              <a:lnSpc>
                <a:spcPct val="100000"/>
              </a:lnSpc>
              <a:spcBef>
                <a:spcPts val="0"/>
              </a:spcBef>
              <a:spcAft>
                <a:spcPts val="0"/>
              </a:spcAft>
              <a:buClrTx/>
              <a:buSzTx/>
              <a:buFontTx/>
              <a:buNone/>
              <a:tabLst/>
              <a:defRPr/>
            </a:pPr>
            <a:r>
              <a:rPr kumimoji="0" lang="en-US" altLang="zh-TW" sz="900" b="1" i="0" u="none" strike="noStrike" kern="0" cap="none" spc="0" normalizeH="0" baseline="0" noProof="0">
                <a:ln>
                  <a:noFill/>
                </a:ln>
                <a:solidFill>
                  <a:srgbClr val="E7E6E6">
                    <a:lumMod val="25000"/>
                  </a:srgbClr>
                </a:solidFill>
                <a:effectLst/>
                <a:uLnTx/>
                <a:uFillTx/>
                <a:latin typeface="Arial"/>
                <a:ea typeface="微軟正黑體"/>
                <a:cs typeface="+mn-cs"/>
              </a:rPr>
              <a:t>Purview IT</a:t>
            </a:r>
            <a:endParaRPr kumimoji="0" lang="zh-TW" altLang="en-US" sz="900" b="1" i="0" u="none" strike="noStrike" kern="0" cap="none" spc="0" normalizeH="0" baseline="0" noProof="0">
              <a:ln>
                <a:noFill/>
              </a:ln>
              <a:solidFill>
                <a:srgbClr val="E7E6E6">
                  <a:lumMod val="25000"/>
                </a:srgbClr>
              </a:solidFill>
              <a:effectLst/>
              <a:uLnTx/>
              <a:uFillTx/>
              <a:latin typeface="Arial"/>
              <a:ea typeface="微軟正黑體"/>
              <a:cs typeface="+mn-cs"/>
            </a:endParaRPr>
          </a:p>
        </p:txBody>
      </p:sp>
    </p:spTree>
    <p:extLst>
      <p:ext uri="{BB962C8B-B14F-4D97-AF65-F5344CB8AC3E}">
        <p14:creationId xmlns:p14="http://schemas.microsoft.com/office/powerpoint/2010/main" val="2272864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0F83E-6F87-134C-8910-1518BC27DC18}"/>
              </a:ext>
            </a:extLst>
          </p:cNvPr>
          <p:cNvSpPr>
            <a:spLocks noGrp="1"/>
          </p:cNvSpPr>
          <p:nvPr>
            <p:ph type="title"/>
          </p:nvPr>
        </p:nvSpPr>
        <p:spPr/>
        <p:txBody>
          <a:bodyPr/>
          <a:lstStyle/>
          <a:p>
            <a:r>
              <a:rPr lang="zh-TW" altLang="en-US" b="1" dirty="0"/>
              <a:t>資料規格書：項目類型</a:t>
            </a:r>
          </a:p>
        </p:txBody>
      </p:sp>
      <p:sp>
        <p:nvSpPr>
          <p:cNvPr id="9" name="Text Placeholder 8">
            <a:extLst>
              <a:ext uri="{FF2B5EF4-FFF2-40B4-BE49-F238E27FC236}">
                <a16:creationId xmlns:a16="http://schemas.microsoft.com/office/drawing/2014/main" id="{EE8A3719-2DAF-18BB-DFC5-83E319CA1E87}"/>
              </a:ext>
            </a:extLst>
          </p:cNvPr>
          <p:cNvSpPr>
            <a:spLocks noGrp="1"/>
          </p:cNvSpPr>
          <p:nvPr>
            <p:ph type="body" sz="quarter" idx="13"/>
          </p:nvPr>
        </p:nvSpPr>
        <p:spPr>
          <a:xfrm>
            <a:off x="227693" y="1251822"/>
            <a:ext cx="4572001" cy="3252216"/>
          </a:xfrm>
        </p:spPr>
        <p:txBody>
          <a:bodyPr/>
          <a:lstStyle/>
          <a:p>
            <a:r>
              <a:rPr lang="en-US" b="1" dirty="0" err="1"/>
              <a:t>資料項之間的關係</a:t>
            </a:r>
            <a:endParaRPr lang="en-US" b="1" dirty="0"/>
          </a:p>
          <a:p>
            <a:pPr marL="285750" indent="-285750">
              <a:buFont typeface="Arial" panose="020B0604020202020204" pitchFamily="34" charset="0"/>
              <a:buChar char="•"/>
            </a:pPr>
            <a:r>
              <a:rPr lang="en-US" b="1" dirty="0" err="1"/>
              <a:t>父子關係</a:t>
            </a:r>
            <a:r>
              <a:rPr lang="en-US" b="1" dirty="0"/>
              <a:t>：</a:t>
            </a:r>
            <a:r>
              <a:rPr lang="zh-TW" altLang="en-US" dirty="0"/>
              <a:t>資料項目對應的群組名稱，同一群組的辨別方法。</a:t>
            </a:r>
            <a:r>
              <a:rPr lang="en-US" dirty="0"/>
              <a:t>Concept</a:t>
            </a:r>
            <a:r>
              <a:rPr lang="zh-TW" altLang="en-US" dirty="0"/>
              <a:t> </a:t>
            </a:r>
            <a:r>
              <a:rPr lang="en-US" dirty="0"/>
              <a:t>↔</a:t>
            </a:r>
            <a:r>
              <a:rPr lang="zh-TW" altLang="en-US" dirty="0"/>
              <a:t> </a:t>
            </a:r>
            <a:r>
              <a:rPr lang="en-US" altLang="zh-TW" dirty="0"/>
              <a:t>Attribute (Measure or Dimension or Property or Relationship)</a:t>
            </a:r>
            <a:endParaRPr lang="en-US" dirty="0"/>
          </a:p>
          <a:p>
            <a:pPr marL="285750" indent="-285750">
              <a:buFont typeface="Arial" panose="020B0604020202020204" pitchFamily="34" charset="0"/>
              <a:buChar char="•"/>
            </a:pPr>
            <a:r>
              <a:rPr lang="en-US" b="1" dirty="0" err="1"/>
              <a:t>關聯關係</a:t>
            </a:r>
            <a:r>
              <a:rPr lang="en-US" b="1" dirty="0"/>
              <a:t>：</a:t>
            </a:r>
            <a:r>
              <a:rPr lang="zh-TW" altLang="en-US" dirty="0"/>
              <a:t>資料項目若為依據業務規則新增的資料項目，關聯項目需填寫公式項目組成結果。舉例：</a:t>
            </a:r>
            <a:r>
              <a:rPr lang="en-US" dirty="0"/>
              <a:t>C=A+B，C</a:t>
            </a:r>
            <a:r>
              <a:rPr lang="zh-TW" altLang="en-US" dirty="0"/>
              <a:t>的關聯項目須填上 </a:t>
            </a:r>
            <a:r>
              <a:rPr lang="en-US" dirty="0"/>
              <a:t>A, B </a:t>
            </a:r>
            <a:r>
              <a:rPr lang="zh-TW" altLang="en-US" dirty="0"/>
              <a:t>的英文名稱</a:t>
            </a:r>
            <a:r>
              <a:rPr lang="en-US" dirty="0"/>
              <a:t>。</a:t>
            </a:r>
          </a:p>
          <a:p>
            <a:pPr marL="285750" indent="-285750">
              <a:buFont typeface="Arial" panose="020B0604020202020204" pitchFamily="34" charset="0"/>
              <a:buChar char="•"/>
            </a:pPr>
            <a:r>
              <a:rPr lang="en-US" b="1" dirty="0" err="1"/>
              <a:t>同義詞</a:t>
            </a:r>
            <a:r>
              <a:rPr lang="en-US" b="1" dirty="0"/>
              <a:t>：</a:t>
            </a:r>
          </a:p>
          <a:p>
            <a:pPr marL="457202" lvl="1" indent="-285750">
              <a:spcBef>
                <a:spcPts val="0"/>
              </a:spcBef>
              <a:buFont typeface="Arial" panose="020B0604020202020204" pitchFamily="34" charset="0"/>
              <a:buChar char="•"/>
            </a:pPr>
            <a:r>
              <a:rPr lang="en-US" dirty="0"/>
              <a:t>Relationship ↔</a:t>
            </a:r>
            <a:r>
              <a:rPr lang="zh-TW" altLang="en-US" dirty="0"/>
              <a:t> </a:t>
            </a:r>
            <a:r>
              <a:rPr lang="en-US" dirty="0"/>
              <a:t>Property</a:t>
            </a:r>
          </a:p>
          <a:p>
            <a:pPr marL="457202" lvl="1" indent="-285750">
              <a:spcBef>
                <a:spcPts val="0"/>
              </a:spcBef>
              <a:buFont typeface="Arial" panose="020B0604020202020204" pitchFamily="34" charset="0"/>
              <a:buChar char="•"/>
            </a:pPr>
            <a:r>
              <a:rPr lang="en-US" dirty="0"/>
              <a:t>Measure or Dimension</a:t>
            </a:r>
            <a:r>
              <a:rPr lang="zh-TW" altLang="en-US" dirty="0"/>
              <a:t> </a:t>
            </a:r>
            <a:r>
              <a:rPr lang="en-US" dirty="0"/>
              <a:t>↔</a:t>
            </a:r>
            <a:r>
              <a:rPr lang="zh-TW" altLang="en-US" dirty="0"/>
              <a:t> </a:t>
            </a:r>
            <a:r>
              <a:rPr lang="en-US" dirty="0"/>
              <a:t>Property</a:t>
            </a:r>
            <a:endParaRPr lang="en-TW" dirty="0"/>
          </a:p>
        </p:txBody>
      </p:sp>
      <p:sp>
        <p:nvSpPr>
          <p:cNvPr id="5" name="Footer Placeholder 4">
            <a:extLst>
              <a:ext uri="{FF2B5EF4-FFF2-40B4-BE49-F238E27FC236}">
                <a16:creationId xmlns:a16="http://schemas.microsoft.com/office/drawing/2014/main" id="{B028BACE-DF88-FB41-AAD5-B46CFB90DD2E}"/>
              </a:ext>
            </a:extLst>
          </p:cNvPr>
          <p:cNvSpPr>
            <a:spLocks noGrp="1"/>
          </p:cNvSpPr>
          <p:nvPr>
            <p:ph type="ftr" sz="quarter" idx="10"/>
          </p:nvPr>
        </p:nvSpPr>
        <p:spPr/>
        <p:txBody>
          <a:bodyPr/>
          <a:lstStyle/>
          <a:p>
            <a:pPr marL="0" marR="0" lvl="0" indent="0" algn="l" defTabSz="685992"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565151"/>
                </a:solidFill>
                <a:effectLst/>
                <a:uLnTx/>
                <a:uFillTx/>
                <a:latin typeface="IBM Plex Sans" panose="020B0503050203000203" pitchFamily="34" charset="0"/>
                <a:ea typeface="+mn-ea"/>
                <a:cs typeface="+mn-cs"/>
              </a:rPr>
              <a:t>IBM Consulting / © 2023 IBM Corporation</a:t>
            </a:r>
            <a:endParaRPr kumimoji="0" lang="en-US" sz="600" b="0" i="0" u="none" strike="noStrike" kern="1200" cap="none" spc="0" normalizeH="0" baseline="0" noProof="0" dirty="0">
              <a:ln>
                <a:noFill/>
              </a:ln>
              <a:solidFill>
                <a:srgbClr val="565151"/>
              </a:solidFill>
              <a:effectLst/>
              <a:uLnTx/>
              <a:uFillTx/>
              <a:latin typeface="IBM Plex Sans" panose="020B0503050203000203" pitchFamily="34" charset="0"/>
              <a:ea typeface="+mn-ea"/>
              <a:cs typeface="+mn-cs"/>
            </a:endParaRPr>
          </a:p>
        </p:txBody>
      </p:sp>
      <p:sp>
        <p:nvSpPr>
          <p:cNvPr id="6" name="Slide Number Placeholder 5">
            <a:extLst>
              <a:ext uri="{FF2B5EF4-FFF2-40B4-BE49-F238E27FC236}">
                <a16:creationId xmlns:a16="http://schemas.microsoft.com/office/drawing/2014/main" id="{258F718F-DEDC-F34C-BA86-B9D868145C6B}"/>
              </a:ext>
            </a:extLst>
          </p:cNvPr>
          <p:cNvSpPr>
            <a:spLocks noGrp="1"/>
          </p:cNvSpPr>
          <p:nvPr>
            <p:ph type="sldNum" sz="quarter" idx="11"/>
          </p:nvPr>
        </p:nvSpPr>
        <p:spPr/>
        <p:txBody>
          <a:bodyPr/>
          <a:lstStyle/>
          <a:p>
            <a:pPr marL="0" marR="0" lvl="0" indent="0" algn="r" defTabSz="685983" rtl="0" eaLnBrk="1" fontAlgn="auto" latinLnBrk="0" hangingPunct="1">
              <a:lnSpc>
                <a:spcPct val="100000"/>
              </a:lnSpc>
              <a:spcBef>
                <a:spcPts val="0"/>
              </a:spcBef>
              <a:spcAft>
                <a:spcPts val="0"/>
              </a:spcAft>
              <a:buClrTx/>
              <a:buSzTx/>
              <a:buFontTx/>
              <a:buNone/>
              <a:tabLst/>
              <a:defRPr/>
            </a:pPr>
            <a:fld id="{59395FB3-9C97-154F-86B2-7E381B951268}" type="slidenum">
              <a:rPr kumimoji="0" lang="en-US" sz="600" b="0" i="0" u="none" strike="noStrike" kern="1200" cap="none" spc="0" normalizeH="0" baseline="0" noProof="0" smtClean="0">
                <a:ln>
                  <a:noFill/>
                </a:ln>
                <a:solidFill>
                  <a:srgbClr val="565151"/>
                </a:solidFill>
                <a:effectLst/>
                <a:uLnTx/>
                <a:uFillTx/>
                <a:latin typeface="IBM Plex Sans" panose="020B0503050203000203" pitchFamily="34" charset="0"/>
                <a:ea typeface="+mn-ea"/>
                <a:cs typeface="+mn-cs"/>
              </a:rPr>
              <a:pPr marL="0" marR="0" lvl="0" indent="0" algn="r" defTabSz="685983" rtl="0" eaLnBrk="1" fontAlgn="auto" latinLnBrk="0" hangingPunct="1">
                <a:lnSpc>
                  <a:spcPct val="100000"/>
                </a:lnSpc>
                <a:spcBef>
                  <a:spcPts val="0"/>
                </a:spcBef>
                <a:spcAft>
                  <a:spcPts val="0"/>
                </a:spcAft>
                <a:buClrTx/>
                <a:buSzTx/>
                <a:buFontTx/>
                <a:buNone/>
                <a:tabLst/>
                <a:defRPr/>
              </a:pPr>
              <a:t>3</a:t>
            </a:fld>
            <a:endParaRPr kumimoji="0" lang="en-US" sz="600" b="0" i="0" u="none" strike="noStrike" kern="1200" cap="none" spc="0" normalizeH="0" baseline="0" noProof="0" dirty="0">
              <a:ln>
                <a:noFill/>
              </a:ln>
              <a:solidFill>
                <a:srgbClr val="565151"/>
              </a:solidFill>
              <a:effectLst/>
              <a:uLnTx/>
              <a:uFillTx/>
              <a:latin typeface="IBM Plex Sans" panose="020B0503050203000203" pitchFamily="34" charset="0"/>
              <a:ea typeface="+mn-ea"/>
              <a:cs typeface="+mn-cs"/>
            </a:endParaRPr>
          </a:p>
        </p:txBody>
      </p:sp>
      <p:sp>
        <p:nvSpPr>
          <p:cNvPr id="14" name="TextBox 13">
            <a:extLst>
              <a:ext uri="{FF2B5EF4-FFF2-40B4-BE49-F238E27FC236}">
                <a16:creationId xmlns:a16="http://schemas.microsoft.com/office/drawing/2014/main" id="{C8A94A56-5D11-860C-77E1-B0B69C5B6751}"/>
              </a:ext>
            </a:extLst>
          </p:cNvPr>
          <p:cNvSpPr txBox="1"/>
          <p:nvPr/>
        </p:nvSpPr>
        <p:spPr>
          <a:xfrm>
            <a:off x="5364618" y="1251822"/>
            <a:ext cx="3294750" cy="3216073"/>
          </a:xfrm>
          <a:prstGeom prst="rect">
            <a:avLst/>
          </a:prstGeom>
          <a:solidFill>
            <a:schemeClr val="bg1">
              <a:lumMod val="20000"/>
              <a:lumOff val="80000"/>
            </a:schemeClr>
          </a:solidFill>
        </p:spPr>
        <p:txBody>
          <a:bodyPr wrap="square">
            <a:spAutoFit/>
          </a:bodyPr>
          <a:lstStyle/>
          <a:p>
            <a:pPr marL="0" marR="0" lvl="0" indent="0" algn="l" defTabSz="685983" rtl="0" eaLnBrk="1" fontAlgn="auto" latinLnBrk="0" hangingPunct="1">
              <a:lnSpc>
                <a:spcPct val="150000"/>
              </a:lnSpc>
              <a:spcBef>
                <a:spcPts val="0"/>
              </a:spcBef>
              <a:spcAft>
                <a:spcPts val="0"/>
              </a:spcAft>
              <a:buClrTx/>
              <a:buSzTx/>
              <a:buFontTx/>
              <a:buNone/>
              <a:tabLst/>
              <a:defRPr/>
            </a:pPr>
            <a:r>
              <a:rPr kumimoji="0" lang="zh-TW" altLang="en-US" sz="1050" b="1" i="0" u="none" strike="noStrike" kern="1200" cap="none" spc="0" normalizeH="0" baseline="0" noProof="0" dirty="0">
                <a:ln>
                  <a:noFill/>
                </a:ln>
                <a:solidFill>
                  <a:srgbClr val="000000"/>
                </a:solidFill>
                <a:effectLst/>
                <a:uLnTx/>
                <a:uFillTx/>
                <a:latin typeface="IBM Plex Sans Regular"/>
                <a:ea typeface="+mn-ea"/>
                <a:cs typeface="+mn-cs"/>
              </a:rPr>
              <a:t>資料規格書</a:t>
            </a:r>
            <a:r>
              <a:rPr kumimoji="0" lang="en-US" altLang="zh-TW" sz="1050" b="1" i="0" u="none" strike="noStrike" kern="1200" cap="none" spc="0" normalizeH="0" baseline="0" noProof="0" dirty="0">
                <a:ln>
                  <a:noFill/>
                </a:ln>
                <a:solidFill>
                  <a:srgbClr val="000000"/>
                </a:solidFill>
                <a:effectLst/>
                <a:uLnTx/>
                <a:uFillTx/>
                <a:latin typeface="IBM Plex Sans Regular"/>
                <a:ea typeface="+mn-ea"/>
                <a:cs typeface="+mn-cs"/>
              </a:rPr>
              <a:t>(</a:t>
            </a:r>
            <a:r>
              <a:rPr kumimoji="0" lang="en-US" sz="1050" b="1" i="0" u="none" strike="noStrike" kern="1200" cap="none" spc="0" normalizeH="0" baseline="0" noProof="0" dirty="0">
                <a:ln>
                  <a:noFill/>
                </a:ln>
                <a:solidFill>
                  <a:srgbClr val="000000"/>
                </a:solidFill>
                <a:effectLst/>
                <a:uLnTx/>
                <a:uFillTx/>
                <a:latin typeface="IBM Plex Sans Regular"/>
                <a:ea typeface="+mn-ea"/>
                <a:cs typeface="+mn-cs"/>
              </a:rPr>
              <a:t>MD)</a:t>
            </a:r>
            <a:r>
              <a:rPr kumimoji="0" lang="en-US" altLang="zh-TW" sz="1050" b="1" i="0" u="none" strike="noStrike" kern="1200" cap="none" spc="0" normalizeH="0" baseline="0" noProof="0" dirty="0">
                <a:ln>
                  <a:noFill/>
                </a:ln>
                <a:solidFill>
                  <a:srgbClr val="000000"/>
                </a:solidFill>
                <a:effectLst/>
                <a:uLnTx/>
                <a:uFillTx/>
                <a:latin typeface="IBM Plex Sans Regular"/>
                <a:ea typeface="+mn-ea"/>
                <a:cs typeface="+mn-cs"/>
              </a:rPr>
              <a:t>:</a:t>
            </a:r>
          </a:p>
          <a:p>
            <a:pPr marL="228600" marR="0" lvl="0" indent="-228600" algn="l" defTabSz="685983" rtl="0" eaLnBrk="1" fontAlgn="auto" latinLnBrk="0" hangingPunct="1">
              <a:lnSpc>
                <a:spcPct val="150000"/>
              </a:lnSpc>
              <a:spcBef>
                <a:spcPts val="0"/>
              </a:spcBef>
              <a:spcAft>
                <a:spcPts val="0"/>
              </a:spcAft>
              <a:buClrTx/>
              <a:buSzTx/>
              <a:buFont typeface="+mj-lt"/>
              <a:buAutoNum type="arabicPeriod"/>
              <a:tabLst/>
              <a:defRPr/>
            </a:pPr>
            <a:r>
              <a:rPr kumimoji="0" lang="en-US" sz="1050" b="0" i="0" u="none" strike="noStrike" kern="1200" cap="none" spc="0" normalizeH="0" baseline="0" noProof="0" dirty="0">
                <a:ln>
                  <a:noFill/>
                </a:ln>
                <a:solidFill>
                  <a:srgbClr val="000000"/>
                </a:solidFill>
                <a:effectLst/>
                <a:uLnTx/>
                <a:uFillTx/>
                <a:latin typeface="IBM Plex Sans Regular"/>
                <a:ea typeface="+mn-ea"/>
                <a:cs typeface="+mn-cs"/>
              </a:rPr>
              <a:t>Concept：</a:t>
            </a:r>
            <a:r>
              <a:rPr kumimoji="0" lang="zh-TW" altLang="en-US" sz="1050" b="0" i="0" u="none" strike="noStrike" kern="1200" cap="none" spc="0" normalizeH="0" baseline="0" noProof="0" dirty="0">
                <a:ln>
                  <a:noFill/>
                </a:ln>
                <a:solidFill>
                  <a:srgbClr val="000000"/>
                </a:solidFill>
                <a:effectLst/>
                <a:uLnTx/>
                <a:uFillTx/>
                <a:latin typeface="IBM Plex Sans Regular"/>
                <a:ea typeface="+mn-ea"/>
                <a:cs typeface="+mn-cs"/>
              </a:rPr>
              <a:t>以報表為群組單位，</a:t>
            </a:r>
            <a:r>
              <a:rPr kumimoji="0" lang="en-US" sz="1050" b="0" i="0" u="none" strike="noStrike" kern="1200" cap="none" spc="0" normalizeH="0" baseline="0" noProof="0" dirty="0">
                <a:ln>
                  <a:noFill/>
                </a:ln>
                <a:solidFill>
                  <a:srgbClr val="000000"/>
                </a:solidFill>
                <a:effectLst/>
                <a:uLnTx/>
                <a:uFillTx/>
                <a:latin typeface="IBM Plex Sans Regular"/>
                <a:ea typeface="+mn-ea"/>
                <a:cs typeface="+mn-cs"/>
              </a:rPr>
              <a:t>Concept </a:t>
            </a:r>
            <a:r>
              <a:rPr kumimoji="0" lang="zh-TW" altLang="en-US" sz="1050" b="0" i="0" u="none" strike="noStrike" kern="1200" cap="none" spc="0" normalizeH="0" baseline="0" noProof="0" dirty="0">
                <a:ln>
                  <a:noFill/>
                </a:ln>
                <a:solidFill>
                  <a:srgbClr val="000000"/>
                </a:solidFill>
                <a:effectLst/>
                <a:uLnTx/>
                <a:uFillTx/>
                <a:latin typeface="IBM Plex Sans Regular"/>
                <a:ea typeface="+mn-ea"/>
                <a:cs typeface="+mn-cs"/>
              </a:rPr>
              <a:t>為報表主題群組名稱。</a:t>
            </a:r>
            <a:endParaRPr kumimoji="0" lang="en-US" altLang="zh-TW" sz="1050" b="0" i="0" u="none" strike="noStrike" kern="1200" cap="none" spc="0" normalizeH="0" baseline="0" noProof="0" dirty="0">
              <a:ln>
                <a:noFill/>
              </a:ln>
              <a:solidFill>
                <a:srgbClr val="000000"/>
              </a:solidFill>
              <a:effectLst/>
              <a:uLnTx/>
              <a:uFillTx/>
              <a:latin typeface="IBM Plex Sans Regular"/>
              <a:ea typeface="+mn-ea"/>
              <a:cs typeface="+mn-cs"/>
            </a:endParaRPr>
          </a:p>
          <a:p>
            <a:pPr marL="228600" marR="0" lvl="0" indent="-228600" algn="l" defTabSz="685983" rtl="0" eaLnBrk="1" fontAlgn="auto" latinLnBrk="0" hangingPunct="1">
              <a:lnSpc>
                <a:spcPct val="150000"/>
              </a:lnSpc>
              <a:spcBef>
                <a:spcPts val="0"/>
              </a:spcBef>
              <a:spcAft>
                <a:spcPts val="0"/>
              </a:spcAft>
              <a:buClrTx/>
              <a:buSzTx/>
              <a:buFont typeface="+mj-lt"/>
              <a:buAutoNum type="arabicPeriod"/>
              <a:tabLst/>
              <a:defRPr/>
            </a:pPr>
            <a:r>
              <a:rPr kumimoji="0" lang="en-US" sz="1050" b="0" i="0" u="none" strike="noStrike" kern="1200" cap="none" spc="0" normalizeH="0" baseline="0" noProof="0" dirty="0">
                <a:ln>
                  <a:noFill/>
                </a:ln>
                <a:solidFill>
                  <a:srgbClr val="000000"/>
                </a:solidFill>
                <a:effectLst/>
                <a:uLnTx/>
                <a:uFillTx/>
                <a:latin typeface="IBM Plex Sans Regular"/>
                <a:ea typeface="+mn-ea"/>
                <a:cs typeface="+mn-cs"/>
              </a:rPr>
              <a:t>Measure：</a:t>
            </a:r>
            <a:r>
              <a:rPr kumimoji="0" lang="zh-TW" altLang="en-US" sz="1050" b="0" i="0" u="none" strike="noStrike" kern="1200" cap="none" spc="0" normalizeH="0" baseline="0" noProof="0" dirty="0">
                <a:ln>
                  <a:noFill/>
                </a:ln>
                <a:solidFill>
                  <a:srgbClr val="000000"/>
                </a:solidFill>
                <a:effectLst/>
                <a:uLnTx/>
                <a:uFillTx/>
                <a:latin typeface="IBM Plex Sans Regular"/>
                <a:ea typeface="+mn-ea"/>
                <a:cs typeface="+mn-cs"/>
              </a:rPr>
              <a:t>群組內的指標，指標是用來量化業務情況的實際數據。</a:t>
            </a:r>
            <a:endParaRPr kumimoji="0" lang="en-US" altLang="zh-TW" sz="1050" b="0" i="0" u="none" strike="noStrike" kern="1200" cap="none" spc="0" normalizeH="0" baseline="0" noProof="0" dirty="0">
              <a:ln>
                <a:noFill/>
              </a:ln>
              <a:solidFill>
                <a:srgbClr val="000000"/>
              </a:solidFill>
              <a:effectLst/>
              <a:uLnTx/>
              <a:uFillTx/>
              <a:latin typeface="IBM Plex Sans Regular"/>
              <a:ea typeface="+mn-ea"/>
              <a:cs typeface="+mn-cs"/>
            </a:endParaRPr>
          </a:p>
          <a:p>
            <a:pPr marL="228600" marR="0" lvl="0" indent="-228600" algn="l" defTabSz="685983" rtl="0" eaLnBrk="1" fontAlgn="auto" latinLnBrk="0" hangingPunct="1">
              <a:lnSpc>
                <a:spcPct val="150000"/>
              </a:lnSpc>
              <a:spcBef>
                <a:spcPts val="0"/>
              </a:spcBef>
              <a:spcAft>
                <a:spcPts val="0"/>
              </a:spcAft>
              <a:buClrTx/>
              <a:buSzTx/>
              <a:buFont typeface="+mj-lt"/>
              <a:buAutoNum type="arabicPeriod"/>
              <a:tabLst/>
              <a:defRPr/>
            </a:pPr>
            <a:r>
              <a:rPr kumimoji="0" lang="en-US" sz="1050" b="0" i="0" u="none" strike="noStrike" kern="1200" cap="none" spc="0" normalizeH="0" baseline="0" noProof="0" dirty="0">
                <a:ln>
                  <a:noFill/>
                </a:ln>
                <a:solidFill>
                  <a:srgbClr val="000000"/>
                </a:solidFill>
                <a:effectLst/>
                <a:uLnTx/>
                <a:uFillTx/>
                <a:latin typeface="IBM Plex Sans Regular"/>
                <a:ea typeface="+mn-ea"/>
                <a:cs typeface="+mn-cs"/>
              </a:rPr>
              <a:t>Dimension：</a:t>
            </a:r>
            <a:r>
              <a:rPr kumimoji="0" lang="zh-TW" altLang="en-US" sz="1050" b="0" i="0" u="none" strike="noStrike" kern="1200" cap="none" spc="0" normalizeH="0" baseline="0" noProof="0" dirty="0">
                <a:ln>
                  <a:noFill/>
                </a:ln>
                <a:solidFill>
                  <a:srgbClr val="000000"/>
                </a:solidFill>
                <a:effectLst/>
                <a:uLnTx/>
                <a:uFillTx/>
                <a:latin typeface="IBM Plex Sans Regular"/>
                <a:ea typeface="+mn-ea"/>
                <a:cs typeface="+mn-cs"/>
              </a:rPr>
              <a:t>群組內的維度，分析維度是由主題或類別所組成，可據此細分度量。</a:t>
            </a:r>
          </a:p>
          <a:p>
            <a:pPr marL="0" marR="0" lvl="0" indent="0" algn="l" defTabSz="685983" rtl="0" eaLnBrk="1" fontAlgn="auto" latinLnBrk="0" hangingPunct="1">
              <a:lnSpc>
                <a:spcPct val="150000"/>
              </a:lnSpc>
              <a:spcBef>
                <a:spcPts val="0"/>
              </a:spcBef>
              <a:spcAft>
                <a:spcPts val="0"/>
              </a:spcAft>
              <a:buClrTx/>
              <a:buSzTx/>
              <a:buFontTx/>
              <a:buNone/>
              <a:tabLst/>
              <a:defRPr/>
            </a:pPr>
            <a:endParaRPr kumimoji="0" lang="zh-TW" altLang="en-US" sz="1050" b="0" i="0" u="none" strike="noStrike" kern="1200" cap="none" spc="0" normalizeH="0" baseline="0" noProof="0" dirty="0">
              <a:ln>
                <a:noFill/>
              </a:ln>
              <a:solidFill>
                <a:srgbClr val="000000"/>
              </a:solidFill>
              <a:effectLst/>
              <a:uLnTx/>
              <a:uFillTx/>
              <a:latin typeface="IBM Plex Sans Regular"/>
              <a:ea typeface="+mn-ea"/>
              <a:cs typeface="+mn-cs"/>
            </a:endParaRPr>
          </a:p>
          <a:p>
            <a:pPr marL="0" marR="0" lvl="0" indent="0" algn="l" defTabSz="685983" rtl="0" eaLnBrk="1" fontAlgn="auto" latinLnBrk="0" hangingPunct="1">
              <a:lnSpc>
                <a:spcPct val="150000"/>
              </a:lnSpc>
              <a:spcBef>
                <a:spcPts val="0"/>
              </a:spcBef>
              <a:spcAft>
                <a:spcPts val="0"/>
              </a:spcAft>
              <a:buClrTx/>
              <a:buSzTx/>
              <a:buFontTx/>
              <a:buNone/>
              <a:tabLst/>
              <a:defRPr/>
            </a:pPr>
            <a:r>
              <a:rPr kumimoji="0" lang="zh-TW" altLang="en-US" sz="1050" b="1" i="0" u="none" strike="noStrike" kern="1200" cap="none" spc="0" normalizeH="0" baseline="0" noProof="0" dirty="0">
                <a:ln>
                  <a:noFill/>
                </a:ln>
                <a:solidFill>
                  <a:srgbClr val="000000"/>
                </a:solidFill>
                <a:effectLst/>
                <a:uLnTx/>
                <a:uFillTx/>
                <a:latin typeface="IBM Plex Sans Regular"/>
                <a:ea typeface="+mn-ea"/>
                <a:cs typeface="+mn-cs"/>
              </a:rPr>
              <a:t>資料規格書</a:t>
            </a:r>
            <a:r>
              <a:rPr kumimoji="0" lang="en-US" altLang="zh-TW" sz="1050" b="1" i="0" u="none" strike="noStrike" kern="1200" cap="none" spc="0" normalizeH="0" baseline="0" noProof="0" dirty="0">
                <a:ln>
                  <a:noFill/>
                </a:ln>
                <a:solidFill>
                  <a:srgbClr val="000000"/>
                </a:solidFill>
                <a:effectLst/>
                <a:uLnTx/>
                <a:uFillTx/>
                <a:latin typeface="IBM Plex Sans Regular"/>
                <a:ea typeface="+mn-ea"/>
                <a:cs typeface="+mn-cs"/>
              </a:rPr>
              <a:t>(ST</a:t>
            </a:r>
            <a:r>
              <a:rPr kumimoji="0" lang="en-US" sz="1050" b="1" i="0" u="none" strike="noStrike" kern="1200" cap="none" spc="0" normalizeH="0" baseline="0" noProof="0" dirty="0">
                <a:ln>
                  <a:noFill/>
                </a:ln>
                <a:solidFill>
                  <a:srgbClr val="000000"/>
                </a:solidFill>
                <a:effectLst/>
                <a:uLnTx/>
                <a:uFillTx/>
                <a:latin typeface="IBM Plex Sans Regular"/>
                <a:ea typeface="+mn-ea"/>
                <a:cs typeface="+mn-cs"/>
              </a:rPr>
              <a:t>D)</a:t>
            </a:r>
            <a:r>
              <a:rPr kumimoji="0" lang="en-US" altLang="zh-TW" sz="1050" b="1" i="0" u="none" strike="noStrike" kern="1200" cap="none" spc="0" normalizeH="0" baseline="0" noProof="0" dirty="0">
                <a:ln>
                  <a:noFill/>
                </a:ln>
                <a:solidFill>
                  <a:srgbClr val="000000"/>
                </a:solidFill>
                <a:effectLst/>
                <a:uLnTx/>
                <a:uFillTx/>
                <a:latin typeface="IBM Plex Sans Regular"/>
                <a:ea typeface="+mn-ea"/>
                <a:cs typeface="+mn-cs"/>
              </a:rPr>
              <a:t>:</a:t>
            </a:r>
          </a:p>
          <a:p>
            <a:pPr marL="228600" marR="0" lvl="0" indent="-228600" algn="l" defTabSz="685983" rtl="0" eaLnBrk="1" fontAlgn="auto" latinLnBrk="0" hangingPunct="1">
              <a:lnSpc>
                <a:spcPct val="150000"/>
              </a:lnSpc>
              <a:spcBef>
                <a:spcPts val="0"/>
              </a:spcBef>
              <a:spcAft>
                <a:spcPts val="0"/>
              </a:spcAft>
              <a:buClrTx/>
              <a:buSzTx/>
              <a:buFont typeface="+mj-lt"/>
              <a:buAutoNum type="arabicPeriod"/>
              <a:tabLst/>
              <a:defRPr/>
            </a:pPr>
            <a:r>
              <a:rPr kumimoji="0" lang="en-US" sz="1050" b="0" i="0" u="none" strike="noStrike" kern="1200" cap="none" spc="0" normalizeH="0" baseline="0" noProof="0" dirty="0">
                <a:ln>
                  <a:noFill/>
                </a:ln>
                <a:solidFill>
                  <a:srgbClr val="000000"/>
                </a:solidFill>
                <a:effectLst/>
                <a:uLnTx/>
                <a:uFillTx/>
                <a:latin typeface="IBM Plex Sans Regular"/>
                <a:ea typeface="+mn-ea"/>
                <a:cs typeface="+mn-cs"/>
              </a:rPr>
              <a:t>Concept：</a:t>
            </a:r>
            <a:r>
              <a:rPr kumimoji="0" lang="zh-TW" altLang="en-US" sz="1050" b="0" i="0" u="none" strike="noStrike" kern="1200" cap="none" spc="0" normalizeH="0" baseline="0" noProof="0" dirty="0">
                <a:ln>
                  <a:noFill/>
                </a:ln>
                <a:solidFill>
                  <a:srgbClr val="000000"/>
                </a:solidFill>
                <a:effectLst/>
                <a:uLnTx/>
                <a:uFillTx/>
                <a:latin typeface="IBM Plex Sans Regular"/>
                <a:ea typeface="+mn-ea"/>
                <a:cs typeface="+mn-cs"/>
              </a:rPr>
              <a:t>以資料標準為群組單位，</a:t>
            </a:r>
            <a:r>
              <a:rPr kumimoji="0" lang="en-US" sz="1050" b="0" i="0" u="none" strike="noStrike" kern="1200" cap="none" spc="0" normalizeH="0" baseline="0" noProof="0" dirty="0">
                <a:ln>
                  <a:noFill/>
                </a:ln>
                <a:solidFill>
                  <a:srgbClr val="000000"/>
                </a:solidFill>
                <a:effectLst/>
                <a:uLnTx/>
                <a:uFillTx/>
                <a:latin typeface="IBM Plex Sans Regular"/>
                <a:ea typeface="+mn-ea"/>
                <a:cs typeface="+mn-cs"/>
              </a:rPr>
              <a:t>Concept </a:t>
            </a:r>
            <a:r>
              <a:rPr kumimoji="0" lang="zh-TW" altLang="en-US" sz="1050" b="0" i="0" u="none" strike="noStrike" kern="1200" cap="none" spc="0" normalizeH="0" baseline="0" noProof="0" dirty="0">
                <a:ln>
                  <a:noFill/>
                </a:ln>
                <a:solidFill>
                  <a:srgbClr val="000000"/>
                </a:solidFill>
                <a:effectLst/>
                <a:uLnTx/>
                <a:uFillTx/>
                <a:latin typeface="IBM Plex Sans Regular"/>
                <a:ea typeface="+mn-ea"/>
                <a:cs typeface="+mn-cs"/>
              </a:rPr>
              <a:t>為資料標準群組名稱。</a:t>
            </a:r>
            <a:endParaRPr kumimoji="0" lang="en-US" altLang="zh-TW" sz="1050" b="0" i="0" u="none" strike="noStrike" kern="1200" cap="none" spc="0" normalizeH="0" baseline="0" noProof="0" dirty="0">
              <a:ln>
                <a:noFill/>
              </a:ln>
              <a:solidFill>
                <a:srgbClr val="000000"/>
              </a:solidFill>
              <a:effectLst/>
              <a:uLnTx/>
              <a:uFillTx/>
              <a:latin typeface="IBM Plex Sans Regular"/>
              <a:ea typeface="+mn-ea"/>
              <a:cs typeface="+mn-cs"/>
            </a:endParaRPr>
          </a:p>
          <a:p>
            <a:pPr marL="228600" marR="0" lvl="0" indent="-228600" algn="l" defTabSz="685983" rtl="0" eaLnBrk="1" fontAlgn="auto" latinLnBrk="0" hangingPunct="1">
              <a:lnSpc>
                <a:spcPct val="150000"/>
              </a:lnSpc>
              <a:spcBef>
                <a:spcPts val="0"/>
              </a:spcBef>
              <a:spcAft>
                <a:spcPts val="0"/>
              </a:spcAft>
              <a:buClrTx/>
              <a:buSzTx/>
              <a:buFont typeface="+mj-lt"/>
              <a:buAutoNum type="arabicPeriod"/>
              <a:tabLst/>
              <a:defRPr/>
            </a:pPr>
            <a:r>
              <a:rPr kumimoji="0" lang="en-US" sz="1050" b="0" i="0" u="none" strike="noStrike" kern="1200" cap="none" spc="0" normalizeH="0" baseline="0" noProof="0" dirty="0">
                <a:ln>
                  <a:noFill/>
                </a:ln>
                <a:solidFill>
                  <a:srgbClr val="000000"/>
                </a:solidFill>
                <a:effectLst/>
                <a:uLnTx/>
                <a:uFillTx/>
                <a:latin typeface="IBM Plex Sans Regular"/>
                <a:ea typeface="+mn-ea"/>
                <a:cs typeface="+mn-cs"/>
              </a:rPr>
              <a:t>Property：</a:t>
            </a:r>
            <a:r>
              <a:rPr kumimoji="0" lang="zh-TW" altLang="en-US" sz="1050" b="0" i="0" u="none" strike="noStrike" kern="1200" cap="none" spc="0" normalizeH="0" baseline="0" noProof="0" dirty="0">
                <a:ln>
                  <a:noFill/>
                </a:ln>
                <a:solidFill>
                  <a:srgbClr val="000000"/>
                </a:solidFill>
                <a:effectLst/>
                <a:uLnTx/>
                <a:uFillTx/>
                <a:latin typeface="IBM Plex Sans Regular"/>
                <a:ea typeface="+mn-ea"/>
                <a:cs typeface="+mn-cs"/>
              </a:rPr>
              <a:t>群組包含的屬性。</a:t>
            </a:r>
            <a:endParaRPr kumimoji="0" lang="en-US" altLang="zh-TW" sz="1050" b="0" i="0" u="none" strike="noStrike" kern="1200" cap="none" spc="0" normalizeH="0" baseline="0" noProof="0" dirty="0">
              <a:ln>
                <a:noFill/>
              </a:ln>
              <a:solidFill>
                <a:srgbClr val="000000"/>
              </a:solidFill>
              <a:effectLst/>
              <a:uLnTx/>
              <a:uFillTx/>
              <a:latin typeface="IBM Plex Sans Regular"/>
              <a:ea typeface="+mn-ea"/>
              <a:cs typeface="+mn-cs"/>
            </a:endParaRPr>
          </a:p>
          <a:p>
            <a:pPr marL="228600" marR="0" lvl="0" indent="-228600" algn="l" defTabSz="685983" rtl="0" eaLnBrk="1" fontAlgn="auto" latinLnBrk="0" hangingPunct="1">
              <a:lnSpc>
                <a:spcPct val="150000"/>
              </a:lnSpc>
              <a:spcBef>
                <a:spcPts val="0"/>
              </a:spcBef>
              <a:spcAft>
                <a:spcPts val="0"/>
              </a:spcAft>
              <a:buClrTx/>
              <a:buSzTx/>
              <a:buFont typeface="+mj-lt"/>
              <a:buAutoNum type="arabicPeriod"/>
              <a:tabLst/>
              <a:defRPr/>
            </a:pPr>
            <a:r>
              <a:rPr kumimoji="0" lang="en-US" sz="1050" b="0" i="0" u="none" strike="noStrike" kern="1200" cap="none" spc="0" normalizeH="0" baseline="0" noProof="0" dirty="0">
                <a:ln>
                  <a:noFill/>
                </a:ln>
                <a:solidFill>
                  <a:srgbClr val="000000"/>
                </a:solidFill>
                <a:effectLst/>
                <a:uLnTx/>
                <a:uFillTx/>
                <a:latin typeface="IBM Plex Sans Regular"/>
                <a:ea typeface="+mn-ea"/>
                <a:cs typeface="+mn-cs"/>
              </a:rPr>
              <a:t>Relationship：</a:t>
            </a:r>
            <a:r>
              <a:rPr kumimoji="0" lang="zh-TW" altLang="en-US" sz="1050" b="0" i="0" u="none" strike="noStrike" kern="1200" cap="none" spc="0" normalizeH="0" baseline="0" noProof="0" dirty="0">
                <a:ln>
                  <a:noFill/>
                </a:ln>
                <a:solidFill>
                  <a:srgbClr val="000000"/>
                </a:solidFill>
                <a:effectLst/>
                <a:uLnTx/>
                <a:uFillTx/>
                <a:latin typeface="IBM Plex Sans Regular"/>
                <a:ea typeface="+mn-ea"/>
                <a:cs typeface="+mn-cs"/>
              </a:rPr>
              <a:t>與其他 已建立</a:t>
            </a:r>
            <a:r>
              <a:rPr kumimoji="0" lang="en-US" sz="1050" b="0" i="0" u="none" strike="noStrike" kern="1200" cap="none" spc="0" normalizeH="0" baseline="0" noProof="0" dirty="0">
                <a:ln>
                  <a:noFill/>
                </a:ln>
                <a:solidFill>
                  <a:srgbClr val="000000"/>
                </a:solidFill>
                <a:effectLst/>
                <a:uLnTx/>
                <a:uFillTx/>
                <a:latin typeface="IBM Plex Sans Regular"/>
                <a:ea typeface="+mn-ea"/>
                <a:cs typeface="+mn-cs"/>
              </a:rPr>
              <a:t>Concept </a:t>
            </a:r>
            <a:r>
              <a:rPr kumimoji="0" lang="zh-TW" altLang="en-US" sz="1050" b="0" i="0" u="none" strike="noStrike" kern="1200" cap="none" spc="0" normalizeH="0" baseline="0" noProof="0" dirty="0">
                <a:ln>
                  <a:noFill/>
                </a:ln>
                <a:solidFill>
                  <a:srgbClr val="000000"/>
                </a:solidFill>
                <a:effectLst/>
                <a:uLnTx/>
                <a:uFillTx/>
                <a:latin typeface="IBM Plex Sans Regular"/>
                <a:ea typeface="+mn-ea"/>
                <a:cs typeface="+mn-cs"/>
              </a:rPr>
              <a:t>建立關係。</a:t>
            </a:r>
            <a:endParaRPr kumimoji="0" lang="en-TW" sz="1050" b="0" i="0" u="none" strike="noStrike" kern="1200" cap="none" spc="0" normalizeH="0" baseline="0" noProof="0" dirty="0">
              <a:ln>
                <a:noFill/>
              </a:ln>
              <a:solidFill>
                <a:srgbClr val="000000"/>
              </a:solidFill>
              <a:effectLst/>
              <a:uLnTx/>
              <a:uFillTx/>
              <a:latin typeface="IBM Plex Sans Regular"/>
              <a:ea typeface="+mn-ea"/>
              <a:cs typeface="+mn-cs"/>
            </a:endParaRPr>
          </a:p>
        </p:txBody>
      </p:sp>
      <p:sp>
        <p:nvSpPr>
          <p:cNvPr id="3" name="TextBox 2">
            <a:extLst>
              <a:ext uri="{FF2B5EF4-FFF2-40B4-BE49-F238E27FC236}">
                <a16:creationId xmlns:a16="http://schemas.microsoft.com/office/drawing/2014/main" id="{080273FA-33B9-E928-6194-EF3F4439E78F}"/>
              </a:ext>
            </a:extLst>
          </p:cNvPr>
          <p:cNvSpPr txBox="1"/>
          <p:nvPr/>
        </p:nvSpPr>
        <p:spPr>
          <a:xfrm>
            <a:off x="107376" y="4467895"/>
            <a:ext cx="5607625" cy="400110"/>
          </a:xfrm>
          <a:prstGeom prst="rect">
            <a:avLst/>
          </a:prstGeom>
          <a:noFill/>
        </p:spPr>
        <p:txBody>
          <a:bodyPr wrap="none" rtlCol="0">
            <a:spAutoFit/>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TW" sz="1000" b="0" i="0" u="none" strike="noStrike" kern="1200" cap="none" spc="0" normalizeH="0" baseline="0" noProof="0" dirty="0">
                <a:ln>
                  <a:noFill/>
                </a:ln>
                <a:solidFill>
                  <a:srgbClr val="565151"/>
                </a:solidFill>
                <a:effectLst/>
                <a:uLnTx/>
                <a:uFillTx/>
                <a:latin typeface="IBM Plex Sans" charset="0"/>
                <a:ea typeface="IBM Plex Sans" charset="0"/>
                <a:cs typeface="IBM Plex Sans" charset="0"/>
              </a:rPr>
              <a:t>*每個資料項目稱為Term，Term 可以分為</a:t>
            </a:r>
            <a:r>
              <a:rPr kumimoji="0" lang="zh-TW" altLang="en-US" sz="1000" b="0" i="0" u="none" strike="noStrike" kern="1200" cap="none" spc="0" normalizeH="0" baseline="0" noProof="0" dirty="0">
                <a:ln>
                  <a:noFill/>
                </a:ln>
                <a:solidFill>
                  <a:srgbClr val="565151"/>
                </a:solidFill>
                <a:effectLst/>
                <a:uLnTx/>
                <a:uFillTx/>
                <a:latin typeface="IBM Plex Sans" charset="0"/>
                <a:ea typeface="IBM Plex Sans" charset="0"/>
                <a:cs typeface="IBM Plex Sans" charset="0"/>
              </a:rPr>
              <a:t> </a:t>
            </a:r>
            <a:r>
              <a:rPr kumimoji="0" lang="en-TW" sz="1000" b="0" i="0" u="none" strike="noStrike" kern="1200" cap="none" spc="0" normalizeH="0" baseline="0" noProof="0" dirty="0">
                <a:ln>
                  <a:noFill/>
                </a:ln>
                <a:solidFill>
                  <a:srgbClr val="565151"/>
                </a:solidFill>
                <a:effectLst/>
                <a:uLnTx/>
                <a:uFillTx/>
                <a:latin typeface="IBM Plex Sans" charset="0"/>
                <a:ea typeface="IBM Plex Sans" charset="0"/>
                <a:cs typeface="IBM Plex Sans" charset="0"/>
              </a:rPr>
              <a:t>Concept, Measure, Dimension, Property, Relationship</a:t>
            </a:r>
          </a:p>
          <a:p>
            <a:pPr marL="0" marR="0" lvl="0" indent="0" algn="l" defTabSz="685983" rtl="0" eaLnBrk="1" fontAlgn="auto" latinLnBrk="0" hangingPunct="1">
              <a:lnSpc>
                <a:spcPct val="100000"/>
              </a:lnSpc>
              <a:spcBef>
                <a:spcPts val="0"/>
              </a:spcBef>
              <a:spcAft>
                <a:spcPts val="0"/>
              </a:spcAft>
              <a:buClrTx/>
              <a:buSzTx/>
              <a:buFontTx/>
              <a:buNone/>
              <a:tabLst/>
              <a:defRPr/>
            </a:pPr>
            <a:r>
              <a:rPr kumimoji="0" lang="en-TW" sz="1000" b="0" i="0" u="none" strike="noStrike" kern="1200" cap="none" spc="0" normalizeH="0" baseline="0" noProof="0" dirty="0">
                <a:ln>
                  <a:noFill/>
                </a:ln>
                <a:solidFill>
                  <a:srgbClr val="565151"/>
                </a:solidFill>
                <a:effectLst/>
                <a:uLnTx/>
                <a:uFillTx/>
                <a:latin typeface="IBM Plex Sans" charset="0"/>
                <a:ea typeface="IBM Plex Sans" charset="0"/>
                <a:cs typeface="IBM Plex Sans" charset="0"/>
              </a:rPr>
              <a:t>*Concept 下有Attribute，Attribute 可以分為</a:t>
            </a:r>
            <a:r>
              <a:rPr kumimoji="0" lang="zh-TW" altLang="en-US" sz="1000" b="0" i="0" u="none" strike="noStrike" kern="1200" cap="none" spc="0" normalizeH="0" baseline="0" noProof="0" dirty="0">
                <a:ln>
                  <a:noFill/>
                </a:ln>
                <a:solidFill>
                  <a:srgbClr val="565151"/>
                </a:solidFill>
                <a:effectLst/>
                <a:uLnTx/>
                <a:uFillTx/>
                <a:latin typeface="IBM Plex Sans" charset="0"/>
                <a:ea typeface="IBM Plex Sans" charset="0"/>
                <a:cs typeface="IBM Plex Sans" charset="0"/>
              </a:rPr>
              <a:t> </a:t>
            </a:r>
            <a:r>
              <a:rPr kumimoji="0" lang="en-TW" sz="1000" b="0" i="0" u="none" strike="noStrike" kern="1200" cap="none" spc="0" normalizeH="0" baseline="0" noProof="0" dirty="0">
                <a:ln>
                  <a:noFill/>
                </a:ln>
                <a:solidFill>
                  <a:srgbClr val="565151"/>
                </a:solidFill>
                <a:effectLst/>
                <a:uLnTx/>
                <a:uFillTx/>
                <a:latin typeface="IBM Plex Sans" charset="0"/>
                <a:ea typeface="IBM Plex Sans" charset="0"/>
                <a:cs typeface="IBM Plex Sans" charset="0"/>
              </a:rPr>
              <a:t>Measure, Dimension, Property, Relationship</a:t>
            </a:r>
          </a:p>
        </p:txBody>
      </p:sp>
    </p:spTree>
    <p:extLst>
      <p:ext uri="{BB962C8B-B14F-4D97-AF65-F5344CB8AC3E}">
        <p14:creationId xmlns:p14="http://schemas.microsoft.com/office/powerpoint/2010/main" val="3584606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0F83E-6F87-134C-8910-1518BC27DC18}"/>
              </a:ext>
            </a:extLst>
          </p:cNvPr>
          <p:cNvSpPr>
            <a:spLocks noGrp="1"/>
          </p:cNvSpPr>
          <p:nvPr>
            <p:ph type="title"/>
          </p:nvPr>
        </p:nvSpPr>
        <p:spPr/>
        <p:txBody>
          <a:bodyPr/>
          <a:lstStyle/>
          <a:p>
            <a:r>
              <a:rPr lang="zh-TW" altLang="en-US" b="1" dirty="0"/>
              <a:t>資料規格書：項目類型</a:t>
            </a:r>
          </a:p>
        </p:txBody>
      </p:sp>
      <p:sp>
        <p:nvSpPr>
          <p:cNvPr id="9" name="Text Placeholder 8">
            <a:extLst>
              <a:ext uri="{FF2B5EF4-FFF2-40B4-BE49-F238E27FC236}">
                <a16:creationId xmlns:a16="http://schemas.microsoft.com/office/drawing/2014/main" id="{EE8A3719-2DAF-18BB-DFC5-83E319CA1E87}"/>
              </a:ext>
            </a:extLst>
          </p:cNvPr>
          <p:cNvSpPr>
            <a:spLocks noGrp="1"/>
          </p:cNvSpPr>
          <p:nvPr>
            <p:ph type="body" sz="quarter" idx="13"/>
          </p:nvPr>
        </p:nvSpPr>
        <p:spPr>
          <a:xfrm>
            <a:off x="227693" y="1251822"/>
            <a:ext cx="4572001" cy="3252216"/>
          </a:xfrm>
        </p:spPr>
        <p:txBody>
          <a:bodyPr/>
          <a:lstStyle/>
          <a:p>
            <a:r>
              <a:rPr lang="en-US" b="1" dirty="0" err="1"/>
              <a:t>資料項之間的關係</a:t>
            </a:r>
            <a:endParaRPr lang="en-US" b="1" dirty="0"/>
          </a:p>
          <a:p>
            <a:pPr marL="285750" indent="-285750">
              <a:buFont typeface="Arial" panose="020B0604020202020204" pitchFamily="34" charset="0"/>
              <a:buChar char="•"/>
            </a:pPr>
            <a:r>
              <a:rPr lang="en-US" b="1" dirty="0" err="1"/>
              <a:t>父子關係</a:t>
            </a:r>
            <a:r>
              <a:rPr lang="en-US" b="1" dirty="0"/>
              <a:t>：</a:t>
            </a:r>
            <a:r>
              <a:rPr lang="zh-TW" altLang="en-US" dirty="0"/>
              <a:t>資料項目對應的群組名稱，同一群組的辨別方法。</a:t>
            </a:r>
            <a:r>
              <a:rPr lang="en-US" dirty="0"/>
              <a:t>Concept</a:t>
            </a:r>
            <a:r>
              <a:rPr lang="zh-TW" altLang="en-US" dirty="0"/>
              <a:t> </a:t>
            </a:r>
            <a:r>
              <a:rPr lang="en-US" dirty="0"/>
              <a:t>↔</a:t>
            </a:r>
            <a:r>
              <a:rPr lang="zh-TW" altLang="en-US" dirty="0"/>
              <a:t> </a:t>
            </a:r>
            <a:r>
              <a:rPr lang="en-US" altLang="zh-TW" dirty="0"/>
              <a:t>Attribute (Measure or Dimension or Property or Relationship)</a:t>
            </a:r>
            <a:endParaRPr lang="en-US" dirty="0"/>
          </a:p>
          <a:p>
            <a:pPr marL="285750" indent="-285750">
              <a:buFont typeface="Arial" panose="020B0604020202020204" pitchFamily="34" charset="0"/>
              <a:buChar char="•"/>
            </a:pPr>
            <a:r>
              <a:rPr lang="en-US" b="1" dirty="0" err="1">
                <a:solidFill>
                  <a:schemeClr val="bg1">
                    <a:lumMod val="20000"/>
                    <a:lumOff val="80000"/>
                  </a:schemeClr>
                </a:solidFill>
              </a:rPr>
              <a:t>關聯關係</a:t>
            </a:r>
            <a:r>
              <a:rPr lang="en-US" b="1" dirty="0">
                <a:solidFill>
                  <a:schemeClr val="bg1">
                    <a:lumMod val="20000"/>
                    <a:lumOff val="80000"/>
                  </a:schemeClr>
                </a:solidFill>
              </a:rPr>
              <a:t>：</a:t>
            </a:r>
            <a:r>
              <a:rPr lang="zh-TW" altLang="en-US" dirty="0">
                <a:solidFill>
                  <a:schemeClr val="bg1">
                    <a:lumMod val="20000"/>
                    <a:lumOff val="80000"/>
                  </a:schemeClr>
                </a:solidFill>
              </a:rPr>
              <a:t>資料項目若為依據業務規則新增的資料項目，關聯項目需填寫公式項目組成結果。舉例：</a:t>
            </a:r>
            <a:r>
              <a:rPr lang="en-US" dirty="0">
                <a:solidFill>
                  <a:schemeClr val="bg1">
                    <a:lumMod val="20000"/>
                    <a:lumOff val="80000"/>
                  </a:schemeClr>
                </a:solidFill>
              </a:rPr>
              <a:t>C=A+B，C</a:t>
            </a:r>
            <a:r>
              <a:rPr lang="zh-TW" altLang="en-US" dirty="0">
                <a:solidFill>
                  <a:schemeClr val="bg1">
                    <a:lumMod val="20000"/>
                    <a:lumOff val="80000"/>
                  </a:schemeClr>
                </a:solidFill>
              </a:rPr>
              <a:t>的關聯項目須填上 </a:t>
            </a:r>
            <a:r>
              <a:rPr lang="en-US" dirty="0">
                <a:solidFill>
                  <a:schemeClr val="bg1">
                    <a:lumMod val="20000"/>
                    <a:lumOff val="80000"/>
                  </a:schemeClr>
                </a:solidFill>
              </a:rPr>
              <a:t>A, B </a:t>
            </a:r>
            <a:r>
              <a:rPr lang="zh-TW" altLang="en-US" dirty="0">
                <a:solidFill>
                  <a:schemeClr val="bg1">
                    <a:lumMod val="20000"/>
                    <a:lumOff val="80000"/>
                  </a:schemeClr>
                </a:solidFill>
              </a:rPr>
              <a:t>的英文名稱</a:t>
            </a:r>
            <a:r>
              <a:rPr lang="en-US" dirty="0">
                <a:solidFill>
                  <a:schemeClr val="bg1">
                    <a:lumMod val="20000"/>
                    <a:lumOff val="80000"/>
                  </a:schemeClr>
                </a:solidFill>
              </a:rPr>
              <a:t>。</a:t>
            </a:r>
          </a:p>
          <a:p>
            <a:pPr marL="285750" indent="-285750">
              <a:buFont typeface="Arial" panose="020B0604020202020204" pitchFamily="34" charset="0"/>
              <a:buChar char="•"/>
            </a:pPr>
            <a:r>
              <a:rPr lang="en-US" b="1" dirty="0" err="1">
                <a:solidFill>
                  <a:schemeClr val="bg1">
                    <a:lumMod val="20000"/>
                    <a:lumOff val="80000"/>
                  </a:schemeClr>
                </a:solidFill>
              </a:rPr>
              <a:t>同義詞</a:t>
            </a:r>
            <a:r>
              <a:rPr lang="en-US" b="1" dirty="0">
                <a:solidFill>
                  <a:schemeClr val="bg1">
                    <a:lumMod val="20000"/>
                    <a:lumOff val="80000"/>
                  </a:schemeClr>
                </a:solidFill>
              </a:rPr>
              <a:t>：</a:t>
            </a:r>
          </a:p>
          <a:p>
            <a:pPr marL="457202" lvl="1" indent="-285750">
              <a:spcBef>
                <a:spcPts val="0"/>
              </a:spcBef>
              <a:buFont typeface="Arial" panose="020B0604020202020204" pitchFamily="34" charset="0"/>
              <a:buChar char="•"/>
            </a:pPr>
            <a:r>
              <a:rPr lang="en-US" dirty="0">
                <a:solidFill>
                  <a:schemeClr val="bg1">
                    <a:lumMod val="20000"/>
                    <a:lumOff val="80000"/>
                  </a:schemeClr>
                </a:solidFill>
              </a:rPr>
              <a:t>Relationship ↔</a:t>
            </a:r>
            <a:r>
              <a:rPr lang="zh-TW" altLang="en-US" dirty="0">
                <a:solidFill>
                  <a:schemeClr val="bg1">
                    <a:lumMod val="20000"/>
                    <a:lumOff val="80000"/>
                  </a:schemeClr>
                </a:solidFill>
              </a:rPr>
              <a:t> </a:t>
            </a:r>
            <a:r>
              <a:rPr lang="en-US" dirty="0">
                <a:solidFill>
                  <a:schemeClr val="bg1">
                    <a:lumMod val="20000"/>
                    <a:lumOff val="80000"/>
                  </a:schemeClr>
                </a:solidFill>
              </a:rPr>
              <a:t>Property</a:t>
            </a:r>
          </a:p>
          <a:p>
            <a:pPr marL="457202" lvl="1" indent="-285750">
              <a:spcBef>
                <a:spcPts val="0"/>
              </a:spcBef>
              <a:buFont typeface="Arial" panose="020B0604020202020204" pitchFamily="34" charset="0"/>
              <a:buChar char="•"/>
            </a:pPr>
            <a:r>
              <a:rPr lang="en-US" dirty="0">
                <a:solidFill>
                  <a:schemeClr val="bg1">
                    <a:lumMod val="20000"/>
                    <a:lumOff val="80000"/>
                  </a:schemeClr>
                </a:solidFill>
              </a:rPr>
              <a:t>Measure or Dimension</a:t>
            </a:r>
            <a:r>
              <a:rPr lang="zh-TW" altLang="en-US" dirty="0">
                <a:solidFill>
                  <a:schemeClr val="bg1">
                    <a:lumMod val="20000"/>
                    <a:lumOff val="80000"/>
                  </a:schemeClr>
                </a:solidFill>
              </a:rPr>
              <a:t> </a:t>
            </a:r>
            <a:r>
              <a:rPr lang="en-US" dirty="0">
                <a:solidFill>
                  <a:schemeClr val="bg1">
                    <a:lumMod val="20000"/>
                    <a:lumOff val="80000"/>
                  </a:schemeClr>
                </a:solidFill>
              </a:rPr>
              <a:t>↔</a:t>
            </a:r>
            <a:r>
              <a:rPr lang="zh-TW" altLang="en-US" dirty="0">
                <a:solidFill>
                  <a:schemeClr val="bg1">
                    <a:lumMod val="20000"/>
                    <a:lumOff val="80000"/>
                  </a:schemeClr>
                </a:solidFill>
              </a:rPr>
              <a:t> </a:t>
            </a:r>
            <a:r>
              <a:rPr lang="en-US" dirty="0">
                <a:solidFill>
                  <a:schemeClr val="bg1">
                    <a:lumMod val="20000"/>
                    <a:lumOff val="80000"/>
                  </a:schemeClr>
                </a:solidFill>
              </a:rPr>
              <a:t>Property</a:t>
            </a:r>
            <a:endParaRPr lang="en-TW" dirty="0">
              <a:solidFill>
                <a:schemeClr val="bg1">
                  <a:lumMod val="20000"/>
                  <a:lumOff val="80000"/>
                </a:schemeClr>
              </a:solidFill>
            </a:endParaRPr>
          </a:p>
        </p:txBody>
      </p:sp>
      <p:sp>
        <p:nvSpPr>
          <p:cNvPr id="5" name="Footer Placeholder 4">
            <a:extLst>
              <a:ext uri="{FF2B5EF4-FFF2-40B4-BE49-F238E27FC236}">
                <a16:creationId xmlns:a16="http://schemas.microsoft.com/office/drawing/2014/main" id="{B028BACE-DF88-FB41-AAD5-B46CFB90DD2E}"/>
              </a:ext>
            </a:extLst>
          </p:cNvPr>
          <p:cNvSpPr>
            <a:spLocks noGrp="1"/>
          </p:cNvSpPr>
          <p:nvPr>
            <p:ph type="ftr" sz="quarter" idx="10"/>
          </p:nvPr>
        </p:nvSpPr>
        <p:spPr/>
        <p:txBody>
          <a:bodyPr/>
          <a:lstStyle/>
          <a:p>
            <a:pPr marL="0" marR="0" lvl="0" indent="0" algn="l" defTabSz="685992"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565151"/>
                </a:solidFill>
                <a:effectLst/>
                <a:uLnTx/>
                <a:uFillTx/>
                <a:latin typeface="IBM Plex Sans" panose="020B0503050203000203" pitchFamily="34" charset="0"/>
                <a:ea typeface="+mn-ea"/>
                <a:cs typeface="+mn-cs"/>
              </a:rPr>
              <a:t>IBM Consulting / © 2023 IBM Corporation</a:t>
            </a:r>
            <a:endParaRPr kumimoji="0" lang="en-US" sz="600" b="0" i="0" u="none" strike="noStrike" kern="1200" cap="none" spc="0" normalizeH="0" baseline="0" noProof="0" dirty="0">
              <a:ln>
                <a:noFill/>
              </a:ln>
              <a:solidFill>
                <a:srgbClr val="565151"/>
              </a:solidFill>
              <a:effectLst/>
              <a:uLnTx/>
              <a:uFillTx/>
              <a:latin typeface="IBM Plex Sans" panose="020B0503050203000203" pitchFamily="34" charset="0"/>
              <a:ea typeface="+mn-ea"/>
              <a:cs typeface="+mn-cs"/>
            </a:endParaRPr>
          </a:p>
        </p:txBody>
      </p:sp>
      <p:sp>
        <p:nvSpPr>
          <p:cNvPr id="6" name="Slide Number Placeholder 5">
            <a:extLst>
              <a:ext uri="{FF2B5EF4-FFF2-40B4-BE49-F238E27FC236}">
                <a16:creationId xmlns:a16="http://schemas.microsoft.com/office/drawing/2014/main" id="{258F718F-DEDC-F34C-BA86-B9D868145C6B}"/>
              </a:ext>
            </a:extLst>
          </p:cNvPr>
          <p:cNvSpPr>
            <a:spLocks noGrp="1"/>
          </p:cNvSpPr>
          <p:nvPr>
            <p:ph type="sldNum" sz="quarter" idx="11"/>
          </p:nvPr>
        </p:nvSpPr>
        <p:spPr/>
        <p:txBody>
          <a:bodyPr/>
          <a:lstStyle/>
          <a:p>
            <a:pPr marL="0" marR="0" lvl="0" indent="0" algn="r" defTabSz="685983" rtl="0" eaLnBrk="1" fontAlgn="auto" latinLnBrk="0" hangingPunct="1">
              <a:lnSpc>
                <a:spcPct val="100000"/>
              </a:lnSpc>
              <a:spcBef>
                <a:spcPts val="0"/>
              </a:spcBef>
              <a:spcAft>
                <a:spcPts val="0"/>
              </a:spcAft>
              <a:buClrTx/>
              <a:buSzTx/>
              <a:buFontTx/>
              <a:buNone/>
              <a:tabLst/>
              <a:defRPr/>
            </a:pPr>
            <a:fld id="{59395FB3-9C97-154F-86B2-7E381B951268}" type="slidenum">
              <a:rPr kumimoji="0" lang="en-US" sz="600" b="0" i="0" u="none" strike="noStrike" kern="1200" cap="none" spc="0" normalizeH="0" baseline="0" noProof="0" smtClean="0">
                <a:ln>
                  <a:noFill/>
                </a:ln>
                <a:solidFill>
                  <a:srgbClr val="565151"/>
                </a:solidFill>
                <a:effectLst/>
                <a:uLnTx/>
                <a:uFillTx/>
                <a:latin typeface="IBM Plex Sans" panose="020B0503050203000203" pitchFamily="34" charset="0"/>
                <a:ea typeface="+mn-ea"/>
                <a:cs typeface="+mn-cs"/>
              </a:rPr>
              <a:pPr marL="0" marR="0" lvl="0" indent="0" algn="r" defTabSz="685983" rtl="0" eaLnBrk="1" fontAlgn="auto" latinLnBrk="0" hangingPunct="1">
                <a:lnSpc>
                  <a:spcPct val="100000"/>
                </a:lnSpc>
                <a:spcBef>
                  <a:spcPts val="0"/>
                </a:spcBef>
                <a:spcAft>
                  <a:spcPts val="0"/>
                </a:spcAft>
                <a:buClrTx/>
                <a:buSzTx/>
                <a:buFontTx/>
                <a:buNone/>
                <a:tabLst/>
                <a:defRPr/>
              </a:pPr>
              <a:t>4</a:t>
            </a:fld>
            <a:endParaRPr kumimoji="0" lang="en-US" sz="600" b="0" i="0" u="none" strike="noStrike" kern="1200" cap="none" spc="0" normalizeH="0" baseline="0" noProof="0" dirty="0">
              <a:ln>
                <a:noFill/>
              </a:ln>
              <a:solidFill>
                <a:srgbClr val="565151"/>
              </a:solidFill>
              <a:effectLst/>
              <a:uLnTx/>
              <a:uFillTx/>
              <a:latin typeface="IBM Plex Sans" panose="020B0503050203000203" pitchFamily="34" charset="0"/>
              <a:ea typeface="+mn-ea"/>
              <a:cs typeface="+mn-cs"/>
            </a:endParaRPr>
          </a:p>
        </p:txBody>
      </p:sp>
      <p:sp>
        <p:nvSpPr>
          <p:cNvPr id="14" name="TextBox 13">
            <a:extLst>
              <a:ext uri="{FF2B5EF4-FFF2-40B4-BE49-F238E27FC236}">
                <a16:creationId xmlns:a16="http://schemas.microsoft.com/office/drawing/2014/main" id="{C8A94A56-5D11-860C-77E1-B0B69C5B6751}"/>
              </a:ext>
            </a:extLst>
          </p:cNvPr>
          <p:cNvSpPr txBox="1"/>
          <p:nvPr/>
        </p:nvSpPr>
        <p:spPr>
          <a:xfrm>
            <a:off x="5364618" y="1251822"/>
            <a:ext cx="3294750" cy="3216073"/>
          </a:xfrm>
          <a:prstGeom prst="rect">
            <a:avLst/>
          </a:prstGeom>
          <a:solidFill>
            <a:schemeClr val="bg1">
              <a:lumMod val="20000"/>
              <a:lumOff val="80000"/>
            </a:schemeClr>
          </a:solidFill>
        </p:spPr>
        <p:txBody>
          <a:bodyPr wrap="square">
            <a:spAutoFit/>
          </a:bodyPr>
          <a:lstStyle/>
          <a:p>
            <a:pPr marL="0" marR="0" lvl="0" indent="0" algn="l" defTabSz="685983" rtl="0" eaLnBrk="1" fontAlgn="auto" latinLnBrk="0" hangingPunct="1">
              <a:lnSpc>
                <a:spcPct val="150000"/>
              </a:lnSpc>
              <a:spcBef>
                <a:spcPts val="0"/>
              </a:spcBef>
              <a:spcAft>
                <a:spcPts val="0"/>
              </a:spcAft>
              <a:buClrTx/>
              <a:buSzTx/>
              <a:buFontTx/>
              <a:buNone/>
              <a:tabLst/>
              <a:defRPr/>
            </a:pPr>
            <a:r>
              <a:rPr kumimoji="0" lang="zh-TW" altLang="en-US" sz="1050" b="1" i="0" u="none" strike="noStrike" kern="1200" cap="none" spc="0" normalizeH="0" baseline="0" noProof="0" dirty="0">
                <a:ln>
                  <a:noFill/>
                </a:ln>
                <a:solidFill>
                  <a:srgbClr val="000000"/>
                </a:solidFill>
                <a:effectLst/>
                <a:uLnTx/>
                <a:uFillTx/>
                <a:latin typeface="IBM Plex Sans Regular"/>
                <a:ea typeface="+mn-ea"/>
                <a:cs typeface="+mn-cs"/>
              </a:rPr>
              <a:t>資料規格書</a:t>
            </a:r>
            <a:r>
              <a:rPr kumimoji="0" lang="en-US" altLang="zh-TW" sz="1050" b="1" i="0" u="none" strike="noStrike" kern="1200" cap="none" spc="0" normalizeH="0" baseline="0" noProof="0" dirty="0">
                <a:ln>
                  <a:noFill/>
                </a:ln>
                <a:solidFill>
                  <a:srgbClr val="000000"/>
                </a:solidFill>
                <a:effectLst/>
                <a:uLnTx/>
                <a:uFillTx/>
                <a:latin typeface="IBM Plex Sans Regular"/>
                <a:ea typeface="+mn-ea"/>
                <a:cs typeface="+mn-cs"/>
              </a:rPr>
              <a:t>(</a:t>
            </a:r>
            <a:r>
              <a:rPr kumimoji="0" lang="en-US" sz="1050" b="1" i="0" u="none" strike="noStrike" kern="1200" cap="none" spc="0" normalizeH="0" baseline="0" noProof="0" dirty="0">
                <a:ln>
                  <a:noFill/>
                </a:ln>
                <a:solidFill>
                  <a:srgbClr val="000000"/>
                </a:solidFill>
                <a:effectLst/>
                <a:uLnTx/>
                <a:uFillTx/>
                <a:latin typeface="IBM Plex Sans Regular"/>
                <a:ea typeface="+mn-ea"/>
                <a:cs typeface="+mn-cs"/>
              </a:rPr>
              <a:t>MD)</a:t>
            </a:r>
            <a:r>
              <a:rPr kumimoji="0" lang="en-US" altLang="zh-TW" sz="1050" b="1" i="0" u="none" strike="noStrike" kern="1200" cap="none" spc="0" normalizeH="0" baseline="0" noProof="0" dirty="0">
                <a:ln>
                  <a:noFill/>
                </a:ln>
                <a:solidFill>
                  <a:srgbClr val="000000"/>
                </a:solidFill>
                <a:effectLst/>
                <a:uLnTx/>
                <a:uFillTx/>
                <a:latin typeface="IBM Plex Sans Regular"/>
                <a:ea typeface="+mn-ea"/>
                <a:cs typeface="+mn-cs"/>
              </a:rPr>
              <a:t>:</a:t>
            </a:r>
          </a:p>
          <a:p>
            <a:pPr marL="228600" marR="0" lvl="0" indent="-228600" algn="l" defTabSz="685983" rtl="0" eaLnBrk="1" fontAlgn="auto" latinLnBrk="0" hangingPunct="1">
              <a:lnSpc>
                <a:spcPct val="150000"/>
              </a:lnSpc>
              <a:spcBef>
                <a:spcPts val="0"/>
              </a:spcBef>
              <a:spcAft>
                <a:spcPts val="0"/>
              </a:spcAft>
              <a:buClrTx/>
              <a:buSzTx/>
              <a:buFont typeface="+mj-lt"/>
              <a:buAutoNum type="arabicPeriod"/>
              <a:tabLst/>
              <a:defRPr/>
            </a:pPr>
            <a:r>
              <a:rPr kumimoji="0" lang="en-US" sz="1050" b="0" i="0" u="none" strike="noStrike" kern="1200" cap="none" spc="0" normalizeH="0" baseline="0" noProof="0" dirty="0">
                <a:ln>
                  <a:noFill/>
                </a:ln>
                <a:solidFill>
                  <a:srgbClr val="000000"/>
                </a:solidFill>
                <a:effectLst/>
                <a:uLnTx/>
                <a:uFillTx/>
                <a:latin typeface="IBM Plex Sans Regular"/>
                <a:ea typeface="+mn-ea"/>
                <a:cs typeface="+mn-cs"/>
              </a:rPr>
              <a:t>Concept：</a:t>
            </a:r>
            <a:r>
              <a:rPr kumimoji="0" lang="zh-TW" altLang="en-US" sz="1050" b="0" i="0" u="none" strike="noStrike" kern="1200" cap="none" spc="0" normalizeH="0" baseline="0" noProof="0" dirty="0">
                <a:ln>
                  <a:noFill/>
                </a:ln>
                <a:solidFill>
                  <a:srgbClr val="000000"/>
                </a:solidFill>
                <a:effectLst/>
                <a:uLnTx/>
                <a:uFillTx/>
                <a:latin typeface="IBM Plex Sans Regular"/>
                <a:ea typeface="+mn-ea"/>
                <a:cs typeface="+mn-cs"/>
              </a:rPr>
              <a:t>以報表為群組單位，</a:t>
            </a:r>
            <a:r>
              <a:rPr kumimoji="0" lang="en-US" sz="1050" b="0" i="0" u="none" strike="noStrike" kern="1200" cap="none" spc="0" normalizeH="0" baseline="0" noProof="0" dirty="0">
                <a:ln>
                  <a:noFill/>
                </a:ln>
                <a:solidFill>
                  <a:srgbClr val="000000"/>
                </a:solidFill>
                <a:effectLst/>
                <a:uLnTx/>
                <a:uFillTx/>
                <a:latin typeface="IBM Plex Sans Regular"/>
                <a:ea typeface="+mn-ea"/>
                <a:cs typeface="+mn-cs"/>
              </a:rPr>
              <a:t>Concept </a:t>
            </a:r>
            <a:r>
              <a:rPr kumimoji="0" lang="zh-TW" altLang="en-US" sz="1050" b="0" i="0" u="none" strike="noStrike" kern="1200" cap="none" spc="0" normalizeH="0" baseline="0" noProof="0" dirty="0">
                <a:ln>
                  <a:noFill/>
                </a:ln>
                <a:solidFill>
                  <a:srgbClr val="000000"/>
                </a:solidFill>
                <a:effectLst/>
                <a:uLnTx/>
                <a:uFillTx/>
                <a:latin typeface="IBM Plex Sans Regular"/>
                <a:ea typeface="+mn-ea"/>
                <a:cs typeface="+mn-cs"/>
              </a:rPr>
              <a:t>為報表主題群組名稱。</a:t>
            </a:r>
            <a:endParaRPr kumimoji="0" lang="en-US" altLang="zh-TW" sz="1050" b="0" i="0" u="none" strike="noStrike" kern="1200" cap="none" spc="0" normalizeH="0" baseline="0" noProof="0" dirty="0">
              <a:ln>
                <a:noFill/>
              </a:ln>
              <a:solidFill>
                <a:srgbClr val="000000"/>
              </a:solidFill>
              <a:effectLst/>
              <a:uLnTx/>
              <a:uFillTx/>
              <a:latin typeface="IBM Plex Sans Regular"/>
              <a:ea typeface="+mn-ea"/>
              <a:cs typeface="+mn-cs"/>
            </a:endParaRPr>
          </a:p>
          <a:p>
            <a:pPr marL="228600" marR="0" lvl="0" indent="-228600" algn="l" defTabSz="685983" rtl="0" eaLnBrk="1" fontAlgn="auto" latinLnBrk="0" hangingPunct="1">
              <a:lnSpc>
                <a:spcPct val="150000"/>
              </a:lnSpc>
              <a:spcBef>
                <a:spcPts val="0"/>
              </a:spcBef>
              <a:spcAft>
                <a:spcPts val="0"/>
              </a:spcAft>
              <a:buClrTx/>
              <a:buSzTx/>
              <a:buFont typeface="+mj-lt"/>
              <a:buAutoNum type="arabicPeriod"/>
              <a:tabLst/>
              <a:defRPr/>
            </a:pPr>
            <a:r>
              <a:rPr kumimoji="0" lang="en-US" sz="1050" b="0" i="0" u="none" strike="noStrike" kern="1200" cap="none" spc="0" normalizeH="0" baseline="0" noProof="0" dirty="0">
                <a:ln>
                  <a:noFill/>
                </a:ln>
                <a:solidFill>
                  <a:srgbClr val="000000"/>
                </a:solidFill>
                <a:effectLst/>
                <a:uLnTx/>
                <a:uFillTx/>
                <a:latin typeface="IBM Plex Sans Regular"/>
                <a:ea typeface="+mn-ea"/>
                <a:cs typeface="+mn-cs"/>
              </a:rPr>
              <a:t>Measure：</a:t>
            </a:r>
            <a:r>
              <a:rPr kumimoji="0" lang="zh-TW" altLang="en-US" sz="1050" b="0" i="0" u="none" strike="noStrike" kern="1200" cap="none" spc="0" normalizeH="0" baseline="0" noProof="0" dirty="0">
                <a:ln>
                  <a:noFill/>
                </a:ln>
                <a:solidFill>
                  <a:srgbClr val="000000"/>
                </a:solidFill>
                <a:effectLst/>
                <a:uLnTx/>
                <a:uFillTx/>
                <a:latin typeface="IBM Plex Sans Regular"/>
                <a:ea typeface="+mn-ea"/>
                <a:cs typeface="+mn-cs"/>
              </a:rPr>
              <a:t>群組內的指標，指標是用來量化業務情況的實際數據。</a:t>
            </a:r>
            <a:endParaRPr kumimoji="0" lang="en-US" altLang="zh-TW" sz="1050" b="0" i="0" u="none" strike="noStrike" kern="1200" cap="none" spc="0" normalizeH="0" baseline="0" noProof="0" dirty="0">
              <a:ln>
                <a:noFill/>
              </a:ln>
              <a:solidFill>
                <a:srgbClr val="000000"/>
              </a:solidFill>
              <a:effectLst/>
              <a:uLnTx/>
              <a:uFillTx/>
              <a:latin typeface="IBM Plex Sans Regular"/>
              <a:ea typeface="+mn-ea"/>
              <a:cs typeface="+mn-cs"/>
            </a:endParaRPr>
          </a:p>
          <a:p>
            <a:pPr marL="228600" marR="0" lvl="0" indent="-228600" algn="l" defTabSz="685983" rtl="0" eaLnBrk="1" fontAlgn="auto" latinLnBrk="0" hangingPunct="1">
              <a:lnSpc>
                <a:spcPct val="150000"/>
              </a:lnSpc>
              <a:spcBef>
                <a:spcPts val="0"/>
              </a:spcBef>
              <a:spcAft>
                <a:spcPts val="0"/>
              </a:spcAft>
              <a:buClrTx/>
              <a:buSzTx/>
              <a:buFont typeface="+mj-lt"/>
              <a:buAutoNum type="arabicPeriod"/>
              <a:tabLst/>
              <a:defRPr/>
            </a:pPr>
            <a:r>
              <a:rPr kumimoji="0" lang="en-US" sz="1050" b="0" i="0" u="none" strike="noStrike" kern="1200" cap="none" spc="0" normalizeH="0" baseline="0" noProof="0" dirty="0">
                <a:ln>
                  <a:noFill/>
                </a:ln>
                <a:solidFill>
                  <a:srgbClr val="000000"/>
                </a:solidFill>
                <a:effectLst/>
                <a:uLnTx/>
                <a:uFillTx/>
                <a:latin typeface="IBM Plex Sans Regular"/>
                <a:ea typeface="+mn-ea"/>
                <a:cs typeface="+mn-cs"/>
              </a:rPr>
              <a:t>Dimension：</a:t>
            </a:r>
            <a:r>
              <a:rPr kumimoji="0" lang="zh-TW" altLang="en-US" sz="1050" b="0" i="0" u="none" strike="noStrike" kern="1200" cap="none" spc="0" normalizeH="0" baseline="0" noProof="0" dirty="0">
                <a:ln>
                  <a:noFill/>
                </a:ln>
                <a:solidFill>
                  <a:srgbClr val="000000"/>
                </a:solidFill>
                <a:effectLst/>
                <a:uLnTx/>
                <a:uFillTx/>
                <a:latin typeface="IBM Plex Sans Regular"/>
                <a:ea typeface="+mn-ea"/>
                <a:cs typeface="+mn-cs"/>
              </a:rPr>
              <a:t>群組內的維度，分析維度是由主題或類別所組成，可據此細分度量。</a:t>
            </a:r>
          </a:p>
          <a:p>
            <a:pPr marL="0" marR="0" lvl="0" indent="0" algn="l" defTabSz="685983" rtl="0" eaLnBrk="1" fontAlgn="auto" latinLnBrk="0" hangingPunct="1">
              <a:lnSpc>
                <a:spcPct val="150000"/>
              </a:lnSpc>
              <a:spcBef>
                <a:spcPts val="0"/>
              </a:spcBef>
              <a:spcAft>
                <a:spcPts val="0"/>
              </a:spcAft>
              <a:buClrTx/>
              <a:buSzTx/>
              <a:buFontTx/>
              <a:buNone/>
              <a:tabLst/>
              <a:defRPr/>
            </a:pPr>
            <a:endParaRPr kumimoji="0" lang="zh-TW" altLang="en-US" sz="1050" b="0" i="0" u="none" strike="noStrike" kern="1200" cap="none" spc="0" normalizeH="0" baseline="0" noProof="0" dirty="0">
              <a:ln>
                <a:noFill/>
              </a:ln>
              <a:solidFill>
                <a:srgbClr val="000000"/>
              </a:solidFill>
              <a:effectLst/>
              <a:uLnTx/>
              <a:uFillTx/>
              <a:latin typeface="IBM Plex Sans Regular"/>
              <a:ea typeface="+mn-ea"/>
              <a:cs typeface="+mn-cs"/>
            </a:endParaRPr>
          </a:p>
          <a:p>
            <a:pPr marL="0" marR="0" lvl="0" indent="0" algn="l" defTabSz="685983" rtl="0" eaLnBrk="1" fontAlgn="auto" latinLnBrk="0" hangingPunct="1">
              <a:lnSpc>
                <a:spcPct val="150000"/>
              </a:lnSpc>
              <a:spcBef>
                <a:spcPts val="0"/>
              </a:spcBef>
              <a:spcAft>
                <a:spcPts val="0"/>
              </a:spcAft>
              <a:buClrTx/>
              <a:buSzTx/>
              <a:buFontTx/>
              <a:buNone/>
              <a:tabLst/>
              <a:defRPr/>
            </a:pPr>
            <a:r>
              <a:rPr kumimoji="0" lang="zh-TW" altLang="en-US" sz="1050" b="1" i="0" u="none" strike="noStrike" kern="1200" cap="none" spc="0" normalizeH="0" baseline="0" noProof="0" dirty="0">
                <a:ln>
                  <a:noFill/>
                </a:ln>
                <a:solidFill>
                  <a:srgbClr val="000000"/>
                </a:solidFill>
                <a:effectLst/>
                <a:uLnTx/>
                <a:uFillTx/>
                <a:latin typeface="IBM Plex Sans Regular"/>
                <a:ea typeface="+mn-ea"/>
                <a:cs typeface="+mn-cs"/>
              </a:rPr>
              <a:t>資料規格書</a:t>
            </a:r>
            <a:r>
              <a:rPr kumimoji="0" lang="en-US" altLang="zh-TW" sz="1050" b="1" i="0" u="none" strike="noStrike" kern="1200" cap="none" spc="0" normalizeH="0" baseline="0" noProof="0" dirty="0">
                <a:ln>
                  <a:noFill/>
                </a:ln>
                <a:solidFill>
                  <a:srgbClr val="000000"/>
                </a:solidFill>
                <a:effectLst/>
                <a:uLnTx/>
                <a:uFillTx/>
                <a:latin typeface="IBM Plex Sans Regular"/>
                <a:ea typeface="+mn-ea"/>
                <a:cs typeface="+mn-cs"/>
              </a:rPr>
              <a:t>(ST</a:t>
            </a:r>
            <a:r>
              <a:rPr kumimoji="0" lang="en-US" sz="1050" b="1" i="0" u="none" strike="noStrike" kern="1200" cap="none" spc="0" normalizeH="0" baseline="0" noProof="0" dirty="0">
                <a:ln>
                  <a:noFill/>
                </a:ln>
                <a:solidFill>
                  <a:srgbClr val="000000"/>
                </a:solidFill>
                <a:effectLst/>
                <a:uLnTx/>
                <a:uFillTx/>
                <a:latin typeface="IBM Plex Sans Regular"/>
                <a:ea typeface="+mn-ea"/>
                <a:cs typeface="+mn-cs"/>
              </a:rPr>
              <a:t>D)</a:t>
            </a:r>
            <a:r>
              <a:rPr kumimoji="0" lang="en-US" altLang="zh-TW" sz="1050" b="1" i="0" u="none" strike="noStrike" kern="1200" cap="none" spc="0" normalizeH="0" baseline="0" noProof="0" dirty="0">
                <a:ln>
                  <a:noFill/>
                </a:ln>
                <a:solidFill>
                  <a:srgbClr val="000000"/>
                </a:solidFill>
                <a:effectLst/>
                <a:uLnTx/>
                <a:uFillTx/>
                <a:latin typeface="IBM Plex Sans Regular"/>
                <a:ea typeface="+mn-ea"/>
                <a:cs typeface="+mn-cs"/>
              </a:rPr>
              <a:t>:</a:t>
            </a:r>
          </a:p>
          <a:p>
            <a:pPr marL="228600" marR="0" lvl="0" indent="-228600" algn="l" defTabSz="685983" rtl="0" eaLnBrk="1" fontAlgn="auto" latinLnBrk="0" hangingPunct="1">
              <a:lnSpc>
                <a:spcPct val="150000"/>
              </a:lnSpc>
              <a:spcBef>
                <a:spcPts val="0"/>
              </a:spcBef>
              <a:spcAft>
                <a:spcPts val="0"/>
              </a:spcAft>
              <a:buClrTx/>
              <a:buSzTx/>
              <a:buFont typeface="+mj-lt"/>
              <a:buAutoNum type="arabicPeriod"/>
              <a:tabLst/>
              <a:defRPr/>
            </a:pPr>
            <a:r>
              <a:rPr kumimoji="0" lang="en-US" sz="1050" b="0" i="0" u="none" strike="noStrike" kern="1200" cap="none" spc="0" normalizeH="0" baseline="0" noProof="0" dirty="0">
                <a:ln>
                  <a:noFill/>
                </a:ln>
                <a:solidFill>
                  <a:srgbClr val="000000"/>
                </a:solidFill>
                <a:effectLst/>
                <a:uLnTx/>
                <a:uFillTx/>
                <a:latin typeface="IBM Plex Sans Regular"/>
                <a:ea typeface="+mn-ea"/>
                <a:cs typeface="+mn-cs"/>
              </a:rPr>
              <a:t>Concept：</a:t>
            </a:r>
            <a:r>
              <a:rPr kumimoji="0" lang="zh-TW" altLang="en-US" sz="1050" b="0" i="0" u="none" strike="noStrike" kern="1200" cap="none" spc="0" normalizeH="0" baseline="0" noProof="0" dirty="0">
                <a:ln>
                  <a:noFill/>
                </a:ln>
                <a:solidFill>
                  <a:srgbClr val="000000"/>
                </a:solidFill>
                <a:effectLst/>
                <a:uLnTx/>
                <a:uFillTx/>
                <a:latin typeface="IBM Plex Sans Regular"/>
                <a:ea typeface="+mn-ea"/>
                <a:cs typeface="+mn-cs"/>
              </a:rPr>
              <a:t>以資料標準為群組單位，</a:t>
            </a:r>
            <a:r>
              <a:rPr kumimoji="0" lang="en-US" sz="1050" b="0" i="0" u="none" strike="noStrike" kern="1200" cap="none" spc="0" normalizeH="0" baseline="0" noProof="0" dirty="0">
                <a:ln>
                  <a:noFill/>
                </a:ln>
                <a:solidFill>
                  <a:srgbClr val="000000"/>
                </a:solidFill>
                <a:effectLst/>
                <a:uLnTx/>
                <a:uFillTx/>
                <a:latin typeface="IBM Plex Sans Regular"/>
                <a:ea typeface="+mn-ea"/>
                <a:cs typeface="+mn-cs"/>
              </a:rPr>
              <a:t>Concept </a:t>
            </a:r>
            <a:r>
              <a:rPr kumimoji="0" lang="zh-TW" altLang="en-US" sz="1050" b="0" i="0" u="none" strike="noStrike" kern="1200" cap="none" spc="0" normalizeH="0" baseline="0" noProof="0" dirty="0">
                <a:ln>
                  <a:noFill/>
                </a:ln>
                <a:solidFill>
                  <a:srgbClr val="000000"/>
                </a:solidFill>
                <a:effectLst/>
                <a:uLnTx/>
                <a:uFillTx/>
                <a:latin typeface="IBM Plex Sans Regular"/>
                <a:ea typeface="+mn-ea"/>
                <a:cs typeface="+mn-cs"/>
              </a:rPr>
              <a:t>為資料標準群組名稱。</a:t>
            </a:r>
            <a:endParaRPr kumimoji="0" lang="en-US" altLang="zh-TW" sz="1050" b="0" i="0" u="none" strike="noStrike" kern="1200" cap="none" spc="0" normalizeH="0" baseline="0" noProof="0" dirty="0">
              <a:ln>
                <a:noFill/>
              </a:ln>
              <a:solidFill>
                <a:srgbClr val="000000"/>
              </a:solidFill>
              <a:effectLst/>
              <a:uLnTx/>
              <a:uFillTx/>
              <a:latin typeface="IBM Plex Sans Regular"/>
              <a:ea typeface="+mn-ea"/>
              <a:cs typeface="+mn-cs"/>
            </a:endParaRPr>
          </a:p>
          <a:p>
            <a:pPr marL="228600" marR="0" lvl="0" indent="-228600" algn="l" defTabSz="685983" rtl="0" eaLnBrk="1" fontAlgn="auto" latinLnBrk="0" hangingPunct="1">
              <a:lnSpc>
                <a:spcPct val="150000"/>
              </a:lnSpc>
              <a:spcBef>
                <a:spcPts val="0"/>
              </a:spcBef>
              <a:spcAft>
                <a:spcPts val="0"/>
              </a:spcAft>
              <a:buClrTx/>
              <a:buSzTx/>
              <a:buFont typeface="+mj-lt"/>
              <a:buAutoNum type="arabicPeriod"/>
              <a:tabLst/>
              <a:defRPr/>
            </a:pPr>
            <a:r>
              <a:rPr kumimoji="0" lang="en-US" sz="1050" b="0" i="0" u="none" strike="noStrike" kern="1200" cap="none" spc="0" normalizeH="0" baseline="0" noProof="0" dirty="0">
                <a:ln>
                  <a:noFill/>
                </a:ln>
                <a:solidFill>
                  <a:srgbClr val="000000"/>
                </a:solidFill>
                <a:effectLst/>
                <a:uLnTx/>
                <a:uFillTx/>
                <a:latin typeface="IBM Plex Sans Regular"/>
                <a:ea typeface="+mn-ea"/>
                <a:cs typeface="+mn-cs"/>
              </a:rPr>
              <a:t>Property：</a:t>
            </a:r>
            <a:r>
              <a:rPr kumimoji="0" lang="zh-TW" altLang="en-US" sz="1050" b="0" i="0" u="none" strike="noStrike" kern="1200" cap="none" spc="0" normalizeH="0" baseline="0" noProof="0" dirty="0">
                <a:ln>
                  <a:noFill/>
                </a:ln>
                <a:solidFill>
                  <a:srgbClr val="000000"/>
                </a:solidFill>
                <a:effectLst/>
                <a:uLnTx/>
                <a:uFillTx/>
                <a:latin typeface="IBM Plex Sans Regular"/>
                <a:ea typeface="+mn-ea"/>
                <a:cs typeface="+mn-cs"/>
              </a:rPr>
              <a:t>群組包含的屬性。</a:t>
            </a:r>
            <a:endParaRPr kumimoji="0" lang="en-US" altLang="zh-TW" sz="1050" b="0" i="0" u="none" strike="noStrike" kern="1200" cap="none" spc="0" normalizeH="0" baseline="0" noProof="0" dirty="0">
              <a:ln>
                <a:noFill/>
              </a:ln>
              <a:solidFill>
                <a:srgbClr val="000000"/>
              </a:solidFill>
              <a:effectLst/>
              <a:uLnTx/>
              <a:uFillTx/>
              <a:latin typeface="IBM Plex Sans Regular"/>
              <a:ea typeface="+mn-ea"/>
              <a:cs typeface="+mn-cs"/>
            </a:endParaRPr>
          </a:p>
          <a:p>
            <a:pPr marL="228600" marR="0" lvl="0" indent="-228600" algn="l" defTabSz="685983" rtl="0" eaLnBrk="1" fontAlgn="auto" latinLnBrk="0" hangingPunct="1">
              <a:lnSpc>
                <a:spcPct val="150000"/>
              </a:lnSpc>
              <a:spcBef>
                <a:spcPts val="0"/>
              </a:spcBef>
              <a:spcAft>
                <a:spcPts val="0"/>
              </a:spcAft>
              <a:buClrTx/>
              <a:buSzTx/>
              <a:buFont typeface="+mj-lt"/>
              <a:buAutoNum type="arabicPeriod"/>
              <a:tabLst/>
              <a:defRPr/>
            </a:pPr>
            <a:r>
              <a:rPr kumimoji="0" lang="en-US" sz="1050" b="0" i="0" u="none" strike="noStrike" kern="1200" cap="none" spc="0" normalizeH="0" baseline="0" noProof="0" dirty="0">
                <a:ln>
                  <a:noFill/>
                </a:ln>
                <a:solidFill>
                  <a:srgbClr val="000000"/>
                </a:solidFill>
                <a:effectLst/>
                <a:uLnTx/>
                <a:uFillTx/>
                <a:latin typeface="IBM Plex Sans Regular"/>
                <a:ea typeface="+mn-ea"/>
                <a:cs typeface="+mn-cs"/>
              </a:rPr>
              <a:t>Relationship：</a:t>
            </a:r>
            <a:r>
              <a:rPr kumimoji="0" lang="zh-TW" altLang="en-US" sz="1050" b="0" i="0" u="none" strike="noStrike" kern="1200" cap="none" spc="0" normalizeH="0" baseline="0" noProof="0" dirty="0">
                <a:ln>
                  <a:noFill/>
                </a:ln>
                <a:solidFill>
                  <a:srgbClr val="000000"/>
                </a:solidFill>
                <a:effectLst/>
                <a:uLnTx/>
                <a:uFillTx/>
                <a:latin typeface="IBM Plex Sans Regular"/>
                <a:ea typeface="+mn-ea"/>
                <a:cs typeface="+mn-cs"/>
              </a:rPr>
              <a:t>與其他 已建立</a:t>
            </a:r>
            <a:r>
              <a:rPr kumimoji="0" lang="en-US" sz="1050" b="0" i="0" u="none" strike="noStrike" kern="1200" cap="none" spc="0" normalizeH="0" baseline="0" noProof="0" dirty="0">
                <a:ln>
                  <a:noFill/>
                </a:ln>
                <a:solidFill>
                  <a:srgbClr val="000000"/>
                </a:solidFill>
                <a:effectLst/>
                <a:uLnTx/>
                <a:uFillTx/>
                <a:latin typeface="IBM Plex Sans Regular"/>
                <a:ea typeface="+mn-ea"/>
                <a:cs typeface="+mn-cs"/>
              </a:rPr>
              <a:t>Concept </a:t>
            </a:r>
            <a:r>
              <a:rPr kumimoji="0" lang="zh-TW" altLang="en-US" sz="1050" b="0" i="0" u="none" strike="noStrike" kern="1200" cap="none" spc="0" normalizeH="0" baseline="0" noProof="0" dirty="0">
                <a:ln>
                  <a:noFill/>
                </a:ln>
                <a:solidFill>
                  <a:srgbClr val="000000"/>
                </a:solidFill>
                <a:effectLst/>
                <a:uLnTx/>
                <a:uFillTx/>
                <a:latin typeface="IBM Plex Sans Regular"/>
                <a:ea typeface="+mn-ea"/>
                <a:cs typeface="+mn-cs"/>
              </a:rPr>
              <a:t>建立關係。</a:t>
            </a:r>
            <a:endParaRPr kumimoji="0" lang="en-TW" sz="1050" b="0" i="0" u="none" strike="noStrike" kern="1200" cap="none" spc="0" normalizeH="0" baseline="0" noProof="0" dirty="0">
              <a:ln>
                <a:noFill/>
              </a:ln>
              <a:solidFill>
                <a:srgbClr val="000000"/>
              </a:solidFill>
              <a:effectLst/>
              <a:uLnTx/>
              <a:uFillTx/>
              <a:latin typeface="IBM Plex Sans Regular"/>
              <a:ea typeface="+mn-ea"/>
              <a:cs typeface="+mn-cs"/>
            </a:endParaRPr>
          </a:p>
        </p:txBody>
      </p:sp>
      <p:pic>
        <p:nvPicPr>
          <p:cNvPr id="7" name="Picture 6" descr="Table&#10;&#10;Description automatically generated">
            <a:extLst>
              <a:ext uri="{FF2B5EF4-FFF2-40B4-BE49-F238E27FC236}">
                <a16:creationId xmlns:a16="http://schemas.microsoft.com/office/drawing/2014/main" id="{B8876971-3773-769D-7C67-F85C04E188A4}"/>
              </a:ext>
            </a:extLst>
          </p:cNvPr>
          <p:cNvPicPr>
            <a:picLocks noChangeAspect="1"/>
          </p:cNvPicPr>
          <p:nvPr/>
        </p:nvPicPr>
        <p:blipFill>
          <a:blip r:embed="rId2"/>
          <a:stretch>
            <a:fillRect/>
          </a:stretch>
        </p:blipFill>
        <p:spPr>
          <a:xfrm>
            <a:off x="427531" y="2290195"/>
            <a:ext cx="3879310" cy="2409674"/>
          </a:xfrm>
          <a:prstGeom prst="rect">
            <a:avLst/>
          </a:prstGeom>
          <a:ln>
            <a:solidFill>
              <a:schemeClr val="bg1"/>
            </a:solidFill>
          </a:ln>
        </p:spPr>
      </p:pic>
      <p:pic>
        <p:nvPicPr>
          <p:cNvPr id="11" name="Picture 10" descr="Table&#10;&#10;Description automatically generated">
            <a:extLst>
              <a:ext uri="{FF2B5EF4-FFF2-40B4-BE49-F238E27FC236}">
                <a16:creationId xmlns:a16="http://schemas.microsoft.com/office/drawing/2014/main" id="{A8DAB855-B3AA-7B1E-E0EB-0DE29DCCA473}"/>
              </a:ext>
            </a:extLst>
          </p:cNvPr>
          <p:cNvPicPr>
            <a:picLocks noChangeAspect="1"/>
          </p:cNvPicPr>
          <p:nvPr/>
        </p:nvPicPr>
        <p:blipFill>
          <a:blip r:embed="rId3"/>
          <a:stretch>
            <a:fillRect/>
          </a:stretch>
        </p:blipFill>
        <p:spPr>
          <a:xfrm>
            <a:off x="4352544" y="2424419"/>
            <a:ext cx="4391524" cy="1994865"/>
          </a:xfrm>
          <a:prstGeom prst="rect">
            <a:avLst/>
          </a:prstGeom>
          <a:ln>
            <a:solidFill>
              <a:schemeClr val="bg1"/>
            </a:solidFill>
          </a:ln>
        </p:spPr>
      </p:pic>
      <p:sp>
        <p:nvSpPr>
          <p:cNvPr id="3" name="Rectangle 2">
            <a:extLst>
              <a:ext uri="{FF2B5EF4-FFF2-40B4-BE49-F238E27FC236}">
                <a16:creationId xmlns:a16="http://schemas.microsoft.com/office/drawing/2014/main" id="{A42B8E7F-3C95-E130-918C-3886045FBEBE}"/>
              </a:ext>
            </a:extLst>
          </p:cNvPr>
          <p:cNvSpPr/>
          <p:nvPr/>
        </p:nvSpPr>
        <p:spPr bwMode="auto">
          <a:xfrm>
            <a:off x="2801924" y="2320298"/>
            <a:ext cx="1472412" cy="2349468"/>
          </a:xfrm>
          <a:prstGeom prst="rect">
            <a:avLst/>
          </a:prstGeom>
          <a:noFill/>
          <a:ln w="38100">
            <a:solidFill>
              <a:srgbClr val="C00000"/>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lvl="0" indent="0" algn="l" defTabSz="685983" rtl="0" eaLnBrk="1" fontAlgn="auto" latinLnBrk="0" hangingPunct="1">
              <a:lnSpc>
                <a:spcPct val="100000"/>
              </a:lnSpc>
              <a:spcBef>
                <a:spcPts val="0"/>
              </a:spcBef>
              <a:spcAft>
                <a:spcPts val="0"/>
              </a:spcAft>
              <a:buClrTx/>
              <a:buSzTx/>
              <a:buFontTx/>
              <a:buNone/>
              <a:tabLst/>
              <a:defRPr/>
            </a:pPr>
            <a:endParaRPr kumimoji="0" lang="en-TW" sz="1400" b="0" i="0" u="none" strike="noStrike" kern="1200" cap="none" spc="0" normalizeH="0" baseline="0" noProof="0" dirty="0">
              <a:ln>
                <a:noFill/>
              </a:ln>
              <a:solidFill>
                <a:srgbClr val="FFFFFF"/>
              </a:solidFill>
              <a:effectLst/>
              <a:uLnTx/>
              <a:uFillTx/>
              <a:latin typeface="IBM Plex Sans" charset="0"/>
              <a:ea typeface="IBM Plex Sans" charset="0"/>
              <a:cs typeface="IBM Plex Sans" charset="0"/>
            </a:endParaRPr>
          </a:p>
        </p:txBody>
      </p:sp>
      <p:sp>
        <p:nvSpPr>
          <p:cNvPr id="12" name="Rectangle 11">
            <a:extLst>
              <a:ext uri="{FF2B5EF4-FFF2-40B4-BE49-F238E27FC236}">
                <a16:creationId xmlns:a16="http://schemas.microsoft.com/office/drawing/2014/main" id="{3E80BC7B-0D51-1732-BFE3-28352AD70B08}"/>
              </a:ext>
            </a:extLst>
          </p:cNvPr>
          <p:cNvSpPr/>
          <p:nvPr/>
        </p:nvSpPr>
        <p:spPr bwMode="auto">
          <a:xfrm>
            <a:off x="7317359" y="2424419"/>
            <a:ext cx="1472412" cy="1994865"/>
          </a:xfrm>
          <a:prstGeom prst="rect">
            <a:avLst/>
          </a:prstGeom>
          <a:noFill/>
          <a:ln w="38100">
            <a:solidFill>
              <a:srgbClr val="C00000"/>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lvl="0" indent="0" algn="l" defTabSz="685983" rtl="0" eaLnBrk="1" fontAlgn="auto" latinLnBrk="0" hangingPunct="1">
              <a:lnSpc>
                <a:spcPct val="100000"/>
              </a:lnSpc>
              <a:spcBef>
                <a:spcPts val="0"/>
              </a:spcBef>
              <a:spcAft>
                <a:spcPts val="0"/>
              </a:spcAft>
              <a:buClrTx/>
              <a:buSzTx/>
              <a:buFontTx/>
              <a:buNone/>
              <a:tabLst/>
              <a:defRPr/>
            </a:pPr>
            <a:endParaRPr kumimoji="0" lang="en-TW" sz="1400" b="0" i="0" u="none" strike="noStrike" kern="1200" cap="none" spc="0" normalizeH="0" baseline="0" noProof="0" dirty="0">
              <a:ln>
                <a:noFill/>
              </a:ln>
              <a:solidFill>
                <a:srgbClr val="FFFFFF"/>
              </a:solidFill>
              <a:effectLst/>
              <a:uLnTx/>
              <a:uFillTx/>
              <a:latin typeface="IBM Plex Sans" charset="0"/>
              <a:ea typeface="IBM Plex Sans" charset="0"/>
              <a:cs typeface="IBM Plex Sans" charset="0"/>
            </a:endParaRPr>
          </a:p>
        </p:txBody>
      </p:sp>
    </p:spTree>
    <p:extLst>
      <p:ext uri="{BB962C8B-B14F-4D97-AF65-F5344CB8AC3E}">
        <p14:creationId xmlns:p14="http://schemas.microsoft.com/office/powerpoint/2010/main" val="1750722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0F83E-6F87-134C-8910-1518BC27DC18}"/>
              </a:ext>
            </a:extLst>
          </p:cNvPr>
          <p:cNvSpPr>
            <a:spLocks noGrp="1"/>
          </p:cNvSpPr>
          <p:nvPr>
            <p:ph type="title"/>
          </p:nvPr>
        </p:nvSpPr>
        <p:spPr/>
        <p:txBody>
          <a:bodyPr/>
          <a:lstStyle/>
          <a:p>
            <a:r>
              <a:rPr lang="zh-TW" altLang="en-US" b="1" dirty="0"/>
              <a:t>資料規格書：項目類型</a:t>
            </a:r>
          </a:p>
        </p:txBody>
      </p:sp>
      <p:sp>
        <p:nvSpPr>
          <p:cNvPr id="9" name="Text Placeholder 8">
            <a:extLst>
              <a:ext uri="{FF2B5EF4-FFF2-40B4-BE49-F238E27FC236}">
                <a16:creationId xmlns:a16="http://schemas.microsoft.com/office/drawing/2014/main" id="{EE8A3719-2DAF-18BB-DFC5-83E319CA1E87}"/>
              </a:ext>
            </a:extLst>
          </p:cNvPr>
          <p:cNvSpPr>
            <a:spLocks noGrp="1"/>
          </p:cNvSpPr>
          <p:nvPr>
            <p:ph type="body" sz="quarter" idx="13"/>
          </p:nvPr>
        </p:nvSpPr>
        <p:spPr>
          <a:xfrm>
            <a:off x="227693" y="1251822"/>
            <a:ext cx="4572001" cy="3252216"/>
          </a:xfrm>
        </p:spPr>
        <p:txBody>
          <a:bodyPr/>
          <a:lstStyle/>
          <a:p>
            <a:r>
              <a:rPr lang="en-US" b="1" dirty="0" err="1"/>
              <a:t>資料項之間的關係</a:t>
            </a:r>
            <a:endParaRPr lang="en-US" b="1" dirty="0"/>
          </a:p>
          <a:p>
            <a:pPr marL="285750" indent="-285750">
              <a:buFont typeface="Arial" panose="020B0604020202020204" pitchFamily="34" charset="0"/>
              <a:buChar char="•"/>
            </a:pPr>
            <a:r>
              <a:rPr lang="en-US" b="1" dirty="0" err="1">
                <a:solidFill>
                  <a:schemeClr val="bg1">
                    <a:lumMod val="20000"/>
                    <a:lumOff val="80000"/>
                  </a:schemeClr>
                </a:solidFill>
              </a:rPr>
              <a:t>父子關係</a:t>
            </a:r>
            <a:r>
              <a:rPr lang="en-US" b="1" dirty="0">
                <a:solidFill>
                  <a:schemeClr val="bg1">
                    <a:lumMod val="20000"/>
                    <a:lumOff val="80000"/>
                  </a:schemeClr>
                </a:solidFill>
              </a:rPr>
              <a:t>：</a:t>
            </a:r>
            <a:r>
              <a:rPr lang="zh-TW" altLang="en-US" dirty="0">
                <a:solidFill>
                  <a:schemeClr val="bg1">
                    <a:lumMod val="20000"/>
                    <a:lumOff val="80000"/>
                  </a:schemeClr>
                </a:solidFill>
              </a:rPr>
              <a:t>資料項目對應的群組名稱，同一群組的辨別方法。</a:t>
            </a:r>
            <a:r>
              <a:rPr lang="en-US" dirty="0">
                <a:solidFill>
                  <a:schemeClr val="bg1">
                    <a:lumMod val="20000"/>
                    <a:lumOff val="80000"/>
                  </a:schemeClr>
                </a:solidFill>
              </a:rPr>
              <a:t>Concept</a:t>
            </a:r>
            <a:r>
              <a:rPr lang="zh-TW" altLang="en-US" dirty="0">
                <a:solidFill>
                  <a:schemeClr val="bg1">
                    <a:lumMod val="20000"/>
                    <a:lumOff val="80000"/>
                  </a:schemeClr>
                </a:solidFill>
              </a:rPr>
              <a:t> </a:t>
            </a:r>
            <a:r>
              <a:rPr lang="en-US" dirty="0">
                <a:solidFill>
                  <a:schemeClr val="bg1">
                    <a:lumMod val="20000"/>
                    <a:lumOff val="80000"/>
                  </a:schemeClr>
                </a:solidFill>
              </a:rPr>
              <a:t>↔</a:t>
            </a:r>
            <a:r>
              <a:rPr lang="zh-TW" altLang="en-US" dirty="0">
                <a:solidFill>
                  <a:schemeClr val="bg1">
                    <a:lumMod val="20000"/>
                    <a:lumOff val="80000"/>
                  </a:schemeClr>
                </a:solidFill>
              </a:rPr>
              <a:t> </a:t>
            </a:r>
            <a:r>
              <a:rPr lang="en-US" altLang="zh-TW" dirty="0">
                <a:solidFill>
                  <a:schemeClr val="bg1">
                    <a:lumMod val="20000"/>
                    <a:lumOff val="80000"/>
                  </a:schemeClr>
                </a:solidFill>
              </a:rPr>
              <a:t>Attribute (Measure or Dimension or Property or Relationship)</a:t>
            </a:r>
            <a:endParaRPr lang="en-US" dirty="0">
              <a:solidFill>
                <a:schemeClr val="bg1">
                  <a:lumMod val="20000"/>
                  <a:lumOff val="80000"/>
                </a:schemeClr>
              </a:solidFill>
            </a:endParaRPr>
          </a:p>
          <a:p>
            <a:pPr marL="285750" indent="-285750">
              <a:buFont typeface="Arial" panose="020B0604020202020204" pitchFamily="34" charset="0"/>
              <a:buChar char="•"/>
            </a:pPr>
            <a:r>
              <a:rPr lang="en-US" b="1" dirty="0" err="1"/>
              <a:t>關聯關係</a:t>
            </a:r>
            <a:r>
              <a:rPr lang="en-US" b="1" dirty="0"/>
              <a:t>：</a:t>
            </a:r>
            <a:r>
              <a:rPr lang="zh-TW" altLang="en-US" dirty="0"/>
              <a:t>資料項目若為依據業務規則新增的資料項目，關聯項目需填寫公式項目組成結果。舉例：</a:t>
            </a:r>
            <a:r>
              <a:rPr lang="en-US" dirty="0"/>
              <a:t>C=A+B，C</a:t>
            </a:r>
            <a:r>
              <a:rPr lang="zh-TW" altLang="en-US" dirty="0"/>
              <a:t>的關聯項目須填上 </a:t>
            </a:r>
            <a:r>
              <a:rPr lang="en-US" dirty="0"/>
              <a:t>A, B </a:t>
            </a:r>
            <a:r>
              <a:rPr lang="zh-TW" altLang="en-US" dirty="0"/>
              <a:t>的英文名稱</a:t>
            </a:r>
            <a:r>
              <a:rPr lang="en-US" dirty="0"/>
              <a:t>。</a:t>
            </a:r>
          </a:p>
          <a:p>
            <a:pPr marL="285750" indent="-285750">
              <a:buFont typeface="Arial" panose="020B0604020202020204" pitchFamily="34" charset="0"/>
              <a:buChar char="•"/>
            </a:pPr>
            <a:r>
              <a:rPr lang="en-US" b="1" dirty="0" err="1">
                <a:solidFill>
                  <a:schemeClr val="bg1">
                    <a:lumMod val="20000"/>
                    <a:lumOff val="80000"/>
                  </a:schemeClr>
                </a:solidFill>
              </a:rPr>
              <a:t>同義詞</a:t>
            </a:r>
            <a:r>
              <a:rPr lang="en-US" b="1" dirty="0">
                <a:solidFill>
                  <a:schemeClr val="bg1">
                    <a:lumMod val="20000"/>
                    <a:lumOff val="80000"/>
                  </a:schemeClr>
                </a:solidFill>
              </a:rPr>
              <a:t>：</a:t>
            </a:r>
          </a:p>
          <a:p>
            <a:pPr marL="457202" lvl="1" indent="-285750">
              <a:spcBef>
                <a:spcPts val="0"/>
              </a:spcBef>
              <a:buFont typeface="Arial" panose="020B0604020202020204" pitchFamily="34" charset="0"/>
              <a:buChar char="•"/>
            </a:pPr>
            <a:r>
              <a:rPr lang="en-US" dirty="0">
                <a:solidFill>
                  <a:schemeClr val="bg1">
                    <a:lumMod val="20000"/>
                    <a:lumOff val="80000"/>
                  </a:schemeClr>
                </a:solidFill>
              </a:rPr>
              <a:t>Relationship ↔</a:t>
            </a:r>
            <a:r>
              <a:rPr lang="zh-TW" altLang="en-US" dirty="0">
                <a:solidFill>
                  <a:schemeClr val="bg1">
                    <a:lumMod val="20000"/>
                    <a:lumOff val="80000"/>
                  </a:schemeClr>
                </a:solidFill>
              </a:rPr>
              <a:t> </a:t>
            </a:r>
            <a:r>
              <a:rPr lang="en-US" dirty="0">
                <a:solidFill>
                  <a:schemeClr val="bg1">
                    <a:lumMod val="20000"/>
                    <a:lumOff val="80000"/>
                  </a:schemeClr>
                </a:solidFill>
              </a:rPr>
              <a:t>Property</a:t>
            </a:r>
          </a:p>
          <a:p>
            <a:pPr marL="457202" lvl="1" indent="-285750">
              <a:spcBef>
                <a:spcPts val="0"/>
              </a:spcBef>
              <a:buFont typeface="Arial" panose="020B0604020202020204" pitchFamily="34" charset="0"/>
              <a:buChar char="•"/>
            </a:pPr>
            <a:r>
              <a:rPr lang="en-US" dirty="0">
                <a:solidFill>
                  <a:schemeClr val="bg1">
                    <a:lumMod val="20000"/>
                    <a:lumOff val="80000"/>
                  </a:schemeClr>
                </a:solidFill>
              </a:rPr>
              <a:t>Measure or Dimension</a:t>
            </a:r>
            <a:r>
              <a:rPr lang="zh-TW" altLang="en-US" dirty="0">
                <a:solidFill>
                  <a:schemeClr val="bg1">
                    <a:lumMod val="20000"/>
                    <a:lumOff val="80000"/>
                  </a:schemeClr>
                </a:solidFill>
              </a:rPr>
              <a:t> </a:t>
            </a:r>
            <a:r>
              <a:rPr lang="en-US" dirty="0">
                <a:solidFill>
                  <a:schemeClr val="bg1">
                    <a:lumMod val="20000"/>
                    <a:lumOff val="80000"/>
                  </a:schemeClr>
                </a:solidFill>
              </a:rPr>
              <a:t>↔</a:t>
            </a:r>
            <a:r>
              <a:rPr lang="zh-TW" altLang="en-US" dirty="0">
                <a:solidFill>
                  <a:schemeClr val="bg1">
                    <a:lumMod val="20000"/>
                    <a:lumOff val="80000"/>
                  </a:schemeClr>
                </a:solidFill>
              </a:rPr>
              <a:t> </a:t>
            </a:r>
            <a:r>
              <a:rPr lang="en-US" dirty="0">
                <a:solidFill>
                  <a:schemeClr val="bg1">
                    <a:lumMod val="20000"/>
                    <a:lumOff val="80000"/>
                  </a:schemeClr>
                </a:solidFill>
              </a:rPr>
              <a:t>Property</a:t>
            </a:r>
            <a:endParaRPr lang="en-TW" dirty="0">
              <a:solidFill>
                <a:schemeClr val="bg1">
                  <a:lumMod val="20000"/>
                  <a:lumOff val="80000"/>
                </a:schemeClr>
              </a:solidFill>
            </a:endParaRPr>
          </a:p>
        </p:txBody>
      </p:sp>
      <p:sp>
        <p:nvSpPr>
          <p:cNvPr id="5" name="Footer Placeholder 4">
            <a:extLst>
              <a:ext uri="{FF2B5EF4-FFF2-40B4-BE49-F238E27FC236}">
                <a16:creationId xmlns:a16="http://schemas.microsoft.com/office/drawing/2014/main" id="{B028BACE-DF88-FB41-AAD5-B46CFB90DD2E}"/>
              </a:ext>
            </a:extLst>
          </p:cNvPr>
          <p:cNvSpPr>
            <a:spLocks noGrp="1"/>
          </p:cNvSpPr>
          <p:nvPr>
            <p:ph type="ftr" sz="quarter" idx="10"/>
          </p:nvPr>
        </p:nvSpPr>
        <p:spPr/>
        <p:txBody>
          <a:bodyPr/>
          <a:lstStyle/>
          <a:p>
            <a:pPr marL="0" marR="0" lvl="0" indent="0" algn="l" defTabSz="685992"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565151"/>
                </a:solidFill>
                <a:effectLst/>
                <a:uLnTx/>
                <a:uFillTx/>
                <a:latin typeface="IBM Plex Sans" panose="020B0503050203000203" pitchFamily="34" charset="0"/>
                <a:ea typeface="+mn-ea"/>
                <a:cs typeface="+mn-cs"/>
              </a:rPr>
              <a:t>IBM Consulting / © 2023 IBM Corporation</a:t>
            </a:r>
            <a:endParaRPr kumimoji="0" lang="en-US" sz="600" b="0" i="0" u="none" strike="noStrike" kern="1200" cap="none" spc="0" normalizeH="0" baseline="0" noProof="0" dirty="0">
              <a:ln>
                <a:noFill/>
              </a:ln>
              <a:solidFill>
                <a:srgbClr val="565151"/>
              </a:solidFill>
              <a:effectLst/>
              <a:uLnTx/>
              <a:uFillTx/>
              <a:latin typeface="IBM Plex Sans" panose="020B0503050203000203" pitchFamily="34" charset="0"/>
              <a:ea typeface="+mn-ea"/>
              <a:cs typeface="+mn-cs"/>
            </a:endParaRPr>
          </a:p>
        </p:txBody>
      </p:sp>
      <p:sp>
        <p:nvSpPr>
          <p:cNvPr id="6" name="Slide Number Placeholder 5">
            <a:extLst>
              <a:ext uri="{FF2B5EF4-FFF2-40B4-BE49-F238E27FC236}">
                <a16:creationId xmlns:a16="http://schemas.microsoft.com/office/drawing/2014/main" id="{258F718F-DEDC-F34C-BA86-B9D868145C6B}"/>
              </a:ext>
            </a:extLst>
          </p:cNvPr>
          <p:cNvSpPr>
            <a:spLocks noGrp="1"/>
          </p:cNvSpPr>
          <p:nvPr>
            <p:ph type="sldNum" sz="quarter" idx="11"/>
          </p:nvPr>
        </p:nvSpPr>
        <p:spPr/>
        <p:txBody>
          <a:bodyPr/>
          <a:lstStyle/>
          <a:p>
            <a:pPr marL="0" marR="0" lvl="0" indent="0" algn="r" defTabSz="685983" rtl="0" eaLnBrk="1" fontAlgn="auto" latinLnBrk="0" hangingPunct="1">
              <a:lnSpc>
                <a:spcPct val="100000"/>
              </a:lnSpc>
              <a:spcBef>
                <a:spcPts val="0"/>
              </a:spcBef>
              <a:spcAft>
                <a:spcPts val="0"/>
              </a:spcAft>
              <a:buClrTx/>
              <a:buSzTx/>
              <a:buFontTx/>
              <a:buNone/>
              <a:tabLst/>
              <a:defRPr/>
            </a:pPr>
            <a:fld id="{59395FB3-9C97-154F-86B2-7E381B951268}" type="slidenum">
              <a:rPr kumimoji="0" lang="en-US" sz="600" b="0" i="0" u="none" strike="noStrike" kern="1200" cap="none" spc="0" normalizeH="0" baseline="0" noProof="0" smtClean="0">
                <a:ln>
                  <a:noFill/>
                </a:ln>
                <a:solidFill>
                  <a:srgbClr val="565151"/>
                </a:solidFill>
                <a:effectLst/>
                <a:uLnTx/>
                <a:uFillTx/>
                <a:latin typeface="IBM Plex Sans" panose="020B0503050203000203" pitchFamily="34" charset="0"/>
                <a:ea typeface="+mn-ea"/>
                <a:cs typeface="+mn-cs"/>
              </a:rPr>
              <a:pPr marL="0" marR="0" lvl="0" indent="0" algn="r" defTabSz="685983" rtl="0" eaLnBrk="1" fontAlgn="auto" latinLnBrk="0" hangingPunct="1">
                <a:lnSpc>
                  <a:spcPct val="100000"/>
                </a:lnSpc>
                <a:spcBef>
                  <a:spcPts val="0"/>
                </a:spcBef>
                <a:spcAft>
                  <a:spcPts val="0"/>
                </a:spcAft>
                <a:buClrTx/>
                <a:buSzTx/>
                <a:buFontTx/>
                <a:buNone/>
                <a:tabLst/>
                <a:defRPr/>
              </a:pPr>
              <a:t>5</a:t>
            </a:fld>
            <a:endParaRPr kumimoji="0" lang="en-US" sz="600" b="0" i="0" u="none" strike="noStrike" kern="1200" cap="none" spc="0" normalizeH="0" baseline="0" noProof="0" dirty="0">
              <a:ln>
                <a:noFill/>
              </a:ln>
              <a:solidFill>
                <a:srgbClr val="565151"/>
              </a:solidFill>
              <a:effectLst/>
              <a:uLnTx/>
              <a:uFillTx/>
              <a:latin typeface="IBM Plex Sans" panose="020B0503050203000203" pitchFamily="34" charset="0"/>
              <a:ea typeface="+mn-ea"/>
              <a:cs typeface="+mn-cs"/>
            </a:endParaRPr>
          </a:p>
        </p:txBody>
      </p:sp>
      <p:sp>
        <p:nvSpPr>
          <p:cNvPr id="14" name="TextBox 13">
            <a:extLst>
              <a:ext uri="{FF2B5EF4-FFF2-40B4-BE49-F238E27FC236}">
                <a16:creationId xmlns:a16="http://schemas.microsoft.com/office/drawing/2014/main" id="{C8A94A56-5D11-860C-77E1-B0B69C5B6751}"/>
              </a:ext>
            </a:extLst>
          </p:cNvPr>
          <p:cNvSpPr txBox="1"/>
          <p:nvPr/>
        </p:nvSpPr>
        <p:spPr>
          <a:xfrm>
            <a:off x="5364618" y="1251822"/>
            <a:ext cx="3294750" cy="3216073"/>
          </a:xfrm>
          <a:prstGeom prst="rect">
            <a:avLst/>
          </a:prstGeom>
          <a:solidFill>
            <a:schemeClr val="bg1">
              <a:lumMod val="20000"/>
              <a:lumOff val="80000"/>
            </a:schemeClr>
          </a:solidFill>
        </p:spPr>
        <p:txBody>
          <a:bodyPr wrap="square">
            <a:spAutoFit/>
          </a:bodyPr>
          <a:lstStyle/>
          <a:p>
            <a:pPr marL="0" marR="0" lvl="0" indent="0" algn="l" defTabSz="685983" rtl="0" eaLnBrk="1" fontAlgn="auto" latinLnBrk="0" hangingPunct="1">
              <a:lnSpc>
                <a:spcPct val="150000"/>
              </a:lnSpc>
              <a:spcBef>
                <a:spcPts val="0"/>
              </a:spcBef>
              <a:spcAft>
                <a:spcPts val="0"/>
              </a:spcAft>
              <a:buClrTx/>
              <a:buSzTx/>
              <a:buFontTx/>
              <a:buNone/>
              <a:tabLst/>
              <a:defRPr/>
            </a:pPr>
            <a:r>
              <a:rPr kumimoji="0" lang="zh-TW" altLang="en-US" sz="1050" b="1" i="0" u="none" strike="noStrike" kern="1200" cap="none" spc="0" normalizeH="0" baseline="0" noProof="0" dirty="0">
                <a:ln>
                  <a:noFill/>
                </a:ln>
                <a:solidFill>
                  <a:srgbClr val="000000"/>
                </a:solidFill>
                <a:effectLst/>
                <a:uLnTx/>
                <a:uFillTx/>
                <a:latin typeface="IBM Plex Sans Regular"/>
                <a:ea typeface="+mn-ea"/>
                <a:cs typeface="+mn-cs"/>
              </a:rPr>
              <a:t>資料規格書</a:t>
            </a:r>
            <a:r>
              <a:rPr kumimoji="0" lang="en-US" altLang="zh-TW" sz="1050" b="1" i="0" u="none" strike="noStrike" kern="1200" cap="none" spc="0" normalizeH="0" baseline="0" noProof="0" dirty="0">
                <a:ln>
                  <a:noFill/>
                </a:ln>
                <a:solidFill>
                  <a:srgbClr val="000000"/>
                </a:solidFill>
                <a:effectLst/>
                <a:uLnTx/>
                <a:uFillTx/>
                <a:latin typeface="IBM Plex Sans Regular"/>
                <a:ea typeface="+mn-ea"/>
                <a:cs typeface="+mn-cs"/>
              </a:rPr>
              <a:t>(</a:t>
            </a:r>
            <a:r>
              <a:rPr kumimoji="0" lang="en-US" sz="1050" b="1" i="0" u="none" strike="noStrike" kern="1200" cap="none" spc="0" normalizeH="0" baseline="0" noProof="0" dirty="0">
                <a:ln>
                  <a:noFill/>
                </a:ln>
                <a:solidFill>
                  <a:srgbClr val="000000"/>
                </a:solidFill>
                <a:effectLst/>
                <a:uLnTx/>
                <a:uFillTx/>
                <a:latin typeface="IBM Plex Sans Regular"/>
                <a:ea typeface="+mn-ea"/>
                <a:cs typeface="+mn-cs"/>
              </a:rPr>
              <a:t>MD)</a:t>
            </a:r>
            <a:r>
              <a:rPr kumimoji="0" lang="en-US" altLang="zh-TW" sz="1050" b="1" i="0" u="none" strike="noStrike" kern="1200" cap="none" spc="0" normalizeH="0" baseline="0" noProof="0" dirty="0">
                <a:ln>
                  <a:noFill/>
                </a:ln>
                <a:solidFill>
                  <a:srgbClr val="000000"/>
                </a:solidFill>
                <a:effectLst/>
                <a:uLnTx/>
                <a:uFillTx/>
                <a:latin typeface="IBM Plex Sans Regular"/>
                <a:ea typeface="+mn-ea"/>
                <a:cs typeface="+mn-cs"/>
              </a:rPr>
              <a:t>:</a:t>
            </a:r>
          </a:p>
          <a:p>
            <a:pPr marL="228600" marR="0" lvl="0" indent="-228600" algn="l" defTabSz="685983" rtl="0" eaLnBrk="1" fontAlgn="auto" latinLnBrk="0" hangingPunct="1">
              <a:lnSpc>
                <a:spcPct val="150000"/>
              </a:lnSpc>
              <a:spcBef>
                <a:spcPts val="0"/>
              </a:spcBef>
              <a:spcAft>
                <a:spcPts val="0"/>
              </a:spcAft>
              <a:buClrTx/>
              <a:buSzTx/>
              <a:buFont typeface="+mj-lt"/>
              <a:buAutoNum type="arabicPeriod"/>
              <a:tabLst/>
              <a:defRPr/>
            </a:pPr>
            <a:r>
              <a:rPr kumimoji="0" lang="en-US" sz="1050" b="0" i="0" u="none" strike="noStrike" kern="1200" cap="none" spc="0" normalizeH="0" baseline="0" noProof="0" dirty="0">
                <a:ln>
                  <a:noFill/>
                </a:ln>
                <a:solidFill>
                  <a:srgbClr val="000000"/>
                </a:solidFill>
                <a:effectLst/>
                <a:uLnTx/>
                <a:uFillTx/>
                <a:latin typeface="IBM Plex Sans Regular"/>
                <a:ea typeface="+mn-ea"/>
                <a:cs typeface="+mn-cs"/>
              </a:rPr>
              <a:t>Concept：</a:t>
            </a:r>
            <a:r>
              <a:rPr kumimoji="0" lang="zh-TW" altLang="en-US" sz="1050" b="0" i="0" u="none" strike="noStrike" kern="1200" cap="none" spc="0" normalizeH="0" baseline="0" noProof="0" dirty="0">
                <a:ln>
                  <a:noFill/>
                </a:ln>
                <a:solidFill>
                  <a:srgbClr val="000000"/>
                </a:solidFill>
                <a:effectLst/>
                <a:uLnTx/>
                <a:uFillTx/>
                <a:latin typeface="IBM Plex Sans Regular"/>
                <a:ea typeface="+mn-ea"/>
                <a:cs typeface="+mn-cs"/>
              </a:rPr>
              <a:t>以報表為群組單位，</a:t>
            </a:r>
            <a:r>
              <a:rPr kumimoji="0" lang="en-US" sz="1050" b="0" i="0" u="none" strike="noStrike" kern="1200" cap="none" spc="0" normalizeH="0" baseline="0" noProof="0" dirty="0">
                <a:ln>
                  <a:noFill/>
                </a:ln>
                <a:solidFill>
                  <a:srgbClr val="000000"/>
                </a:solidFill>
                <a:effectLst/>
                <a:uLnTx/>
                <a:uFillTx/>
                <a:latin typeface="IBM Plex Sans Regular"/>
                <a:ea typeface="+mn-ea"/>
                <a:cs typeface="+mn-cs"/>
              </a:rPr>
              <a:t>Concept </a:t>
            </a:r>
            <a:r>
              <a:rPr kumimoji="0" lang="zh-TW" altLang="en-US" sz="1050" b="0" i="0" u="none" strike="noStrike" kern="1200" cap="none" spc="0" normalizeH="0" baseline="0" noProof="0" dirty="0">
                <a:ln>
                  <a:noFill/>
                </a:ln>
                <a:solidFill>
                  <a:srgbClr val="000000"/>
                </a:solidFill>
                <a:effectLst/>
                <a:uLnTx/>
                <a:uFillTx/>
                <a:latin typeface="IBM Plex Sans Regular"/>
                <a:ea typeface="+mn-ea"/>
                <a:cs typeface="+mn-cs"/>
              </a:rPr>
              <a:t>為報表主題群組名稱。</a:t>
            </a:r>
            <a:endParaRPr kumimoji="0" lang="en-US" altLang="zh-TW" sz="1050" b="0" i="0" u="none" strike="noStrike" kern="1200" cap="none" spc="0" normalizeH="0" baseline="0" noProof="0" dirty="0">
              <a:ln>
                <a:noFill/>
              </a:ln>
              <a:solidFill>
                <a:srgbClr val="000000"/>
              </a:solidFill>
              <a:effectLst/>
              <a:uLnTx/>
              <a:uFillTx/>
              <a:latin typeface="IBM Plex Sans Regular"/>
              <a:ea typeface="+mn-ea"/>
              <a:cs typeface="+mn-cs"/>
            </a:endParaRPr>
          </a:p>
          <a:p>
            <a:pPr marL="228600" marR="0" lvl="0" indent="-228600" algn="l" defTabSz="685983" rtl="0" eaLnBrk="1" fontAlgn="auto" latinLnBrk="0" hangingPunct="1">
              <a:lnSpc>
                <a:spcPct val="150000"/>
              </a:lnSpc>
              <a:spcBef>
                <a:spcPts val="0"/>
              </a:spcBef>
              <a:spcAft>
                <a:spcPts val="0"/>
              </a:spcAft>
              <a:buClrTx/>
              <a:buSzTx/>
              <a:buFont typeface="+mj-lt"/>
              <a:buAutoNum type="arabicPeriod"/>
              <a:tabLst/>
              <a:defRPr/>
            </a:pPr>
            <a:r>
              <a:rPr kumimoji="0" lang="en-US" sz="1050" b="0" i="0" u="none" strike="noStrike" kern="1200" cap="none" spc="0" normalizeH="0" baseline="0" noProof="0" dirty="0">
                <a:ln>
                  <a:noFill/>
                </a:ln>
                <a:solidFill>
                  <a:srgbClr val="000000"/>
                </a:solidFill>
                <a:effectLst/>
                <a:uLnTx/>
                <a:uFillTx/>
                <a:latin typeface="IBM Plex Sans Regular"/>
                <a:ea typeface="+mn-ea"/>
                <a:cs typeface="+mn-cs"/>
              </a:rPr>
              <a:t>Measure：</a:t>
            </a:r>
            <a:r>
              <a:rPr kumimoji="0" lang="zh-TW" altLang="en-US" sz="1050" b="0" i="0" u="none" strike="noStrike" kern="1200" cap="none" spc="0" normalizeH="0" baseline="0" noProof="0" dirty="0">
                <a:ln>
                  <a:noFill/>
                </a:ln>
                <a:solidFill>
                  <a:srgbClr val="000000"/>
                </a:solidFill>
                <a:effectLst/>
                <a:uLnTx/>
                <a:uFillTx/>
                <a:latin typeface="IBM Plex Sans Regular"/>
                <a:ea typeface="+mn-ea"/>
                <a:cs typeface="+mn-cs"/>
              </a:rPr>
              <a:t>群組內的指標，指標是用來量化業務情況的實際數據。</a:t>
            </a:r>
            <a:endParaRPr kumimoji="0" lang="en-US" altLang="zh-TW" sz="1050" b="0" i="0" u="none" strike="noStrike" kern="1200" cap="none" spc="0" normalizeH="0" baseline="0" noProof="0" dirty="0">
              <a:ln>
                <a:noFill/>
              </a:ln>
              <a:solidFill>
                <a:srgbClr val="000000"/>
              </a:solidFill>
              <a:effectLst/>
              <a:uLnTx/>
              <a:uFillTx/>
              <a:latin typeface="IBM Plex Sans Regular"/>
              <a:ea typeface="+mn-ea"/>
              <a:cs typeface="+mn-cs"/>
            </a:endParaRPr>
          </a:p>
          <a:p>
            <a:pPr marL="228600" marR="0" lvl="0" indent="-228600" algn="l" defTabSz="685983" rtl="0" eaLnBrk="1" fontAlgn="auto" latinLnBrk="0" hangingPunct="1">
              <a:lnSpc>
                <a:spcPct val="150000"/>
              </a:lnSpc>
              <a:spcBef>
                <a:spcPts val="0"/>
              </a:spcBef>
              <a:spcAft>
                <a:spcPts val="0"/>
              </a:spcAft>
              <a:buClrTx/>
              <a:buSzTx/>
              <a:buFont typeface="+mj-lt"/>
              <a:buAutoNum type="arabicPeriod"/>
              <a:tabLst/>
              <a:defRPr/>
            </a:pPr>
            <a:r>
              <a:rPr kumimoji="0" lang="en-US" sz="1050" b="0" i="0" u="none" strike="noStrike" kern="1200" cap="none" spc="0" normalizeH="0" baseline="0" noProof="0" dirty="0">
                <a:ln>
                  <a:noFill/>
                </a:ln>
                <a:solidFill>
                  <a:srgbClr val="000000"/>
                </a:solidFill>
                <a:effectLst/>
                <a:uLnTx/>
                <a:uFillTx/>
                <a:latin typeface="IBM Plex Sans Regular"/>
                <a:ea typeface="+mn-ea"/>
                <a:cs typeface="+mn-cs"/>
              </a:rPr>
              <a:t>Dimension：</a:t>
            </a:r>
            <a:r>
              <a:rPr kumimoji="0" lang="zh-TW" altLang="en-US" sz="1050" b="0" i="0" u="none" strike="noStrike" kern="1200" cap="none" spc="0" normalizeH="0" baseline="0" noProof="0" dirty="0">
                <a:ln>
                  <a:noFill/>
                </a:ln>
                <a:solidFill>
                  <a:srgbClr val="000000"/>
                </a:solidFill>
                <a:effectLst/>
                <a:uLnTx/>
                <a:uFillTx/>
                <a:latin typeface="IBM Plex Sans Regular"/>
                <a:ea typeface="+mn-ea"/>
                <a:cs typeface="+mn-cs"/>
              </a:rPr>
              <a:t>群組內的維度，分析維度是由主題或類別所組成，可據此細分度量。</a:t>
            </a:r>
          </a:p>
          <a:p>
            <a:pPr marL="0" marR="0" lvl="0" indent="0" algn="l" defTabSz="685983" rtl="0" eaLnBrk="1" fontAlgn="auto" latinLnBrk="0" hangingPunct="1">
              <a:lnSpc>
                <a:spcPct val="150000"/>
              </a:lnSpc>
              <a:spcBef>
                <a:spcPts val="0"/>
              </a:spcBef>
              <a:spcAft>
                <a:spcPts val="0"/>
              </a:spcAft>
              <a:buClrTx/>
              <a:buSzTx/>
              <a:buFontTx/>
              <a:buNone/>
              <a:tabLst/>
              <a:defRPr/>
            </a:pPr>
            <a:endParaRPr kumimoji="0" lang="zh-TW" altLang="en-US" sz="1050" b="0" i="0" u="none" strike="noStrike" kern="1200" cap="none" spc="0" normalizeH="0" baseline="0" noProof="0" dirty="0">
              <a:ln>
                <a:noFill/>
              </a:ln>
              <a:solidFill>
                <a:srgbClr val="000000"/>
              </a:solidFill>
              <a:effectLst/>
              <a:uLnTx/>
              <a:uFillTx/>
              <a:latin typeface="IBM Plex Sans Regular"/>
              <a:ea typeface="+mn-ea"/>
              <a:cs typeface="+mn-cs"/>
            </a:endParaRPr>
          </a:p>
          <a:p>
            <a:pPr marL="0" marR="0" lvl="0" indent="0" algn="l" defTabSz="685983" rtl="0" eaLnBrk="1" fontAlgn="auto" latinLnBrk="0" hangingPunct="1">
              <a:lnSpc>
                <a:spcPct val="150000"/>
              </a:lnSpc>
              <a:spcBef>
                <a:spcPts val="0"/>
              </a:spcBef>
              <a:spcAft>
                <a:spcPts val="0"/>
              </a:spcAft>
              <a:buClrTx/>
              <a:buSzTx/>
              <a:buFontTx/>
              <a:buNone/>
              <a:tabLst/>
              <a:defRPr/>
            </a:pPr>
            <a:r>
              <a:rPr kumimoji="0" lang="zh-TW" altLang="en-US" sz="1050" b="1" i="0" u="none" strike="noStrike" kern="1200" cap="none" spc="0" normalizeH="0" baseline="0" noProof="0" dirty="0">
                <a:ln>
                  <a:noFill/>
                </a:ln>
                <a:solidFill>
                  <a:srgbClr val="000000"/>
                </a:solidFill>
                <a:effectLst/>
                <a:uLnTx/>
                <a:uFillTx/>
                <a:latin typeface="IBM Plex Sans Regular"/>
                <a:ea typeface="+mn-ea"/>
                <a:cs typeface="+mn-cs"/>
              </a:rPr>
              <a:t>資料規格書</a:t>
            </a:r>
            <a:r>
              <a:rPr kumimoji="0" lang="en-US" altLang="zh-TW" sz="1050" b="1" i="0" u="none" strike="noStrike" kern="1200" cap="none" spc="0" normalizeH="0" baseline="0" noProof="0" dirty="0">
                <a:ln>
                  <a:noFill/>
                </a:ln>
                <a:solidFill>
                  <a:srgbClr val="000000"/>
                </a:solidFill>
                <a:effectLst/>
                <a:uLnTx/>
                <a:uFillTx/>
                <a:latin typeface="IBM Plex Sans Regular"/>
                <a:ea typeface="+mn-ea"/>
                <a:cs typeface="+mn-cs"/>
              </a:rPr>
              <a:t>(ST</a:t>
            </a:r>
            <a:r>
              <a:rPr kumimoji="0" lang="en-US" sz="1050" b="1" i="0" u="none" strike="noStrike" kern="1200" cap="none" spc="0" normalizeH="0" baseline="0" noProof="0" dirty="0">
                <a:ln>
                  <a:noFill/>
                </a:ln>
                <a:solidFill>
                  <a:srgbClr val="000000"/>
                </a:solidFill>
                <a:effectLst/>
                <a:uLnTx/>
                <a:uFillTx/>
                <a:latin typeface="IBM Plex Sans Regular"/>
                <a:ea typeface="+mn-ea"/>
                <a:cs typeface="+mn-cs"/>
              </a:rPr>
              <a:t>D)</a:t>
            </a:r>
            <a:r>
              <a:rPr kumimoji="0" lang="en-US" altLang="zh-TW" sz="1050" b="1" i="0" u="none" strike="noStrike" kern="1200" cap="none" spc="0" normalizeH="0" baseline="0" noProof="0" dirty="0">
                <a:ln>
                  <a:noFill/>
                </a:ln>
                <a:solidFill>
                  <a:srgbClr val="000000"/>
                </a:solidFill>
                <a:effectLst/>
                <a:uLnTx/>
                <a:uFillTx/>
                <a:latin typeface="IBM Plex Sans Regular"/>
                <a:ea typeface="+mn-ea"/>
                <a:cs typeface="+mn-cs"/>
              </a:rPr>
              <a:t>:</a:t>
            </a:r>
          </a:p>
          <a:p>
            <a:pPr marL="228600" marR="0" lvl="0" indent="-228600" algn="l" defTabSz="685983" rtl="0" eaLnBrk="1" fontAlgn="auto" latinLnBrk="0" hangingPunct="1">
              <a:lnSpc>
                <a:spcPct val="150000"/>
              </a:lnSpc>
              <a:spcBef>
                <a:spcPts val="0"/>
              </a:spcBef>
              <a:spcAft>
                <a:spcPts val="0"/>
              </a:spcAft>
              <a:buClrTx/>
              <a:buSzTx/>
              <a:buFont typeface="+mj-lt"/>
              <a:buAutoNum type="arabicPeriod"/>
              <a:tabLst/>
              <a:defRPr/>
            </a:pPr>
            <a:r>
              <a:rPr kumimoji="0" lang="en-US" sz="1050" b="0" i="0" u="none" strike="noStrike" kern="1200" cap="none" spc="0" normalizeH="0" baseline="0" noProof="0" dirty="0">
                <a:ln>
                  <a:noFill/>
                </a:ln>
                <a:solidFill>
                  <a:srgbClr val="000000"/>
                </a:solidFill>
                <a:effectLst/>
                <a:uLnTx/>
                <a:uFillTx/>
                <a:latin typeface="IBM Plex Sans Regular"/>
                <a:ea typeface="+mn-ea"/>
                <a:cs typeface="+mn-cs"/>
              </a:rPr>
              <a:t>Concept：</a:t>
            </a:r>
            <a:r>
              <a:rPr kumimoji="0" lang="zh-TW" altLang="en-US" sz="1050" b="0" i="0" u="none" strike="noStrike" kern="1200" cap="none" spc="0" normalizeH="0" baseline="0" noProof="0" dirty="0">
                <a:ln>
                  <a:noFill/>
                </a:ln>
                <a:solidFill>
                  <a:srgbClr val="000000"/>
                </a:solidFill>
                <a:effectLst/>
                <a:uLnTx/>
                <a:uFillTx/>
                <a:latin typeface="IBM Plex Sans Regular"/>
                <a:ea typeface="+mn-ea"/>
                <a:cs typeface="+mn-cs"/>
              </a:rPr>
              <a:t>以資料標準為群組單位，</a:t>
            </a:r>
            <a:r>
              <a:rPr kumimoji="0" lang="en-US" sz="1050" b="0" i="0" u="none" strike="noStrike" kern="1200" cap="none" spc="0" normalizeH="0" baseline="0" noProof="0" dirty="0">
                <a:ln>
                  <a:noFill/>
                </a:ln>
                <a:solidFill>
                  <a:srgbClr val="000000"/>
                </a:solidFill>
                <a:effectLst/>
                <a:uLnTx/>
                <a:uFillTx/>
                <a:latin typeface="IBM Plex Sans Regular"/>
                <a:ea typeface="+mn-ea"/>
                <a:cs typeface="+mn-cs"/>
              </a:rPr>
              <a:t>Concept </a:t>
            </a:r>
            <a:r>
              <a:rPr kumimoji="0" lang="zh-TW" altLang="en-US" sz="1050" b="0" i="0" u="none" strike="noStrike" kern="1200" cap="none" spc="0" normalizeH="0" baseline="0" noProof="0" dirty="0">
                <a:ln>
                  <a:noFill/>
                </a:ln>
                <a:solidFill>
                  <a:srgbClr val="000000"/>
                </a:solidFill>
                <a:effectLst/>
                <a:uLnTx/>
                <a:uFillTx/>
                <a:latin typeface="IBM Plex Sans Regular"/>
                <a:ea typeface="+mn-ea"/>
                <a:cs typeface="+mn-cs"/>
              </a:rPr>
              <a:t>為資料標準群組名稱。</a:t>
            </a:r>
            <a:endParaRPr kumimoji="0" lang="en-US" altLang="zh-TW" sz="1050" b="0" i="0" u="none" strike="noStrike" kern="1200" cap="none" spc="0" normalizeH="0" baseline="0" noProof="0" dirty="0">
              <a:ln>
                <a:noFill/>
              </a:ln>
              <a:solidFill>
                <a:srgbClr val="000000"/>
              </a:solidFill>
              <a:effectLst/>
              <a:uLnTx/>
              <a:uFillTx/>
              <a:latin typeface="IBM Plex Sans Regular"/>
              <a:ea typeface="+mn-ea"/>
              <a:cs typeface="+mn-cs"/>
            </a:endParaRPr>
          </a:p>
          <a:p>
            <a:pPr marL="228600" marR="0" lvl="0" indent="-228600" algn="l" defTabSz="685983" rtl="0" eaLnBrk="1" fontAlgn="auto" latinLnBrk="0" hangingPunct="1">
              <a:lnSpc>
                <a:spcPct val="150000"/>
              </a:lnSpc>
              <a:spcBef>
                <a:spcPts val="0"/>
              </a:spcBef>
              <a:spcAft>
                <a:spcPts val="0"/>
              </a:spcAft>
              <a:buClrTx/>
              <a:buSzTx/>
              <a:buFont typeface="+mj-lt"/>
              <a:buAutoNum type="arabicPeriod"/>
              <a:tabLst/>
              <a:defRPr/>
            </a:pPr>
            <a:r>
              <a:rPr kumimoji="0" lang="en-US" sz="1050" b="0" i="0" u="none" strike="noStrike" kern="1200" cap="none" spc="0" normalizeH="0" baseline="0" noProof="0" dirty="0">
                <a:ln>
                  <a:noFill/>
                </a:ln>
                <a:solidFill>
                  <a:srgbClr val="000000"/>
                </a:solidFill>
                <a:effectLst/>
                <a:uLnTx/>
                <a:uFillTx/>
                <a:latin typeface="IBM Plex Sans Regular"/>
                <a:ea typeface="+mn-ea"/>
                <a:cs typeface="+mn-cs"/>
              </a:rPr>
              <a:t>Property：</a:t>
            </a:r>
            <a:r>
              <a:rPr kumimoji="0" lang="zh-TW" altLang="en-US" sz="1050" b="0" i="0" u="none" strike="noStrike" kern="1200" cap="none" spc="0" normalizeH="0" baseline="0" noProof="0" dirty="0">
                <a:ln>
                  <a:noFill/>
                </a:ln>
                <a:solidFill>
                  <a:srgbClr val="000000"/>
                </a:solidFill>
                <a:effectLst/>
                <a:uLnTx/>
                <a:uFillTx/>
                <a:latin typeface="IBM Plex Sans Regular"/>
                <a:ea typeface="+mn-ea"/>
                <a:cs typeface="+mn-cs"/>
              </a:rPr>
              <a:t>群組包含的屬性。</a:t>
            </a:r>
            <a:endParaRPr kumimoji="0" lang="en-US" altLang="zh-TW" sz="1050" b="0" i="0" u="none" strike="noStrike" kern="1200" cap="none" spc="0" normalizeH="0" baseline="0" noProof="0" dirty="0">
              <a:ln>
                <a:noFill/>
              </a:ln>
              <a:solidFill>
                <a:srgbClr val="000000"/>
              </a:solidFill>
              <a:effectLst/>
              <a:uLnTx/>
              <a:uFillTx/>
              <a:latin typeface="IBM Plex Sans Regular"/>
              <a:ea typeface="+mn-ea"/>
              <a:cs typeface="+mn-cs"/>
            </a:endParaRPr>
          </a:p>
          <a:p>
            <a:pPr marL="228600" marR="0" lvl="0" indent="-228600" algn="l" defTabSz="685983" rtl="0" eaLnBrk="1" fontAlgn="auto" latinLnBrk="0" hangingPunct="1">
              <a:lnSpc>
                <a:spcPct val="150000"/>
              </a:lnSpc>
              <a:spcBef>
                <a:spcPts val="0"/>
              </a:spcBef>
              <a:spcAft>
                <a:spcPts val="0"/>
              </a:spcAft>
              <a:buClrTx/>
              <a:buSzTx/>
              <a:buFont typeface="+mj-lt"/>
              <a:buAutoNum type="arabicPeriod"/>
              <a:tabLst/>
              <a:defRPr/>
            </a:pPr>
            <a:r>
              <a:rPr kumimoji="0" lang="en-US" sz="1050" b="0" i="0" u="none" strike="noStrike" kern="1200" cap="none" spc="0" normalizeH="0" baseline="0" noProof="0" dirty="0">
                <a:ln>
                  <a:noFill/>
                </a:ln>
                <a:solidFill>
                  <a:srgbClr val="000000"/>
                </a:solidFill>
                <a:effectLst/>
                <a:uLnTx/>
                <a:uFillTx/>
                <a:latin typeface="IBM Plex Sans Regular"/>
                <a:ea typeface="+mn-ea"/>
                <a:cs typeface="+mn-cs"/>
              </a:rPr>
              <a:t>Relationship：</a:t>
            </a:r>
            <a:r>
              <a:rPr kumimoji="0" lang="zh-TW" altLang="en-US" sz="1050" b="0" i="0" u="none" strike="noStrike" kern="1200" cap="none" spc="0" normalizeH="0" baseline="0" noProof="0" dirty="0">
                <a:ln>
                  <a:noFill/>
                </a:ln>
                <a:solidFill>
                  <a:srgbClr val="000000"/>
                </a:solidFill>
                <a:effectLst/>
                <a:uLnTx/>
                <a:uFillTx/>
                <a:latin typeface="IBM Plex Sans Regular"/>
                <a:ea typeface="+mn-ea"/>
                <a:cs typeface="+mn-cs"/>
              </a:rPr>
              <a:t>與其他 已建立</a:t>
            </a:r>
            <a:r>
              <a:rPr kumimoji="0" lang="en-US" sz="1050" b="0" i="0" u="none" strike="noStrike" kern="1200" cap="none" spc="0" normalizeH="0" baseline="0" noProof="0" dirty="0">
                <a:ln>
                  <a:noFill/>
                </a:ln>
                <a:solidFill>
                  <a:srgbClr val="000000"/>
                </a:solidFill>
                <a:effectLst/>
                <a:uLnTx/>
                <a:uFillTx/>
                <a:latin typeface="IBM Plex Sans Regular"/>
                <a:ea typeface="+mn-ea"/>
                <a:cs typeface="+mn-cs"/>
              </a:rPr>
              <a:t>Concept </a:t>
            </a:r>
            <a:r>
              <a:rPr kumimoji="0" lang="zh-TW" altLang="en-US" sz="1050" b="0" i="0" u="none" strike="noStrike" kern="1200" cap="none" spc="0" normalizeH="0" baseline="0" noProof="0" dirty="0">
                <a:ln>
                  <a:noFill/>
                </a:ln>
                <a:solidFill>
                  <a:srgbClr val="000000"/>
                </a:solidFill>
                <a:effectLst/>
                <a:uLnTx/>
                <a:uFillTx/>
                <a:latin typeface="IBM Plex Sans Regular"/>
                <a:ea typeface="+mn-ea"/>
                <a:cs typeface="+mn-cs"/>
              </a:rPr>
              <a:t>建立關係。</a:t>
            </a:r>
            <a:endParaRPr kumimoji="0" lang="en-TW" sz="1050" b="0" i="0" u="none" strike="noStrike" kern="1200" cap="none" spc="0" normalizeH="0" baseline="0" noProof="0" dirty="0">
              <a:ln>
                <a:noFill/>
              </a:ln>
              <a:solidFill>
                <a:srgbClr val="000000"/>
              </a:solidFill>
              <a:effectLst/>
              <a:uLnTx/>
              <a:uFillTx/>
              <a:latin typeface="IBM Plex Sans Regular"/>
              <a:ea typeface="+mn-ea"/>
              <a:cs typeface="+mn-cs"/>
            </a:endParaRPr>
          </a:p>
        </p:txBody>
      </p:sp>
      <p:pic>
        <p:nvPicPr>
          <p:cNvPr id="4" name="Picture 3" descr="Graphical user interface, text, application&#10;&#10;Description automatically generated">
            <a:extLst>
              <a:ext uri="{FF2B5EF4-FFF2-40B4-BE49-F238E27FC236}">
                <a16:creationId xmlns:a16="http://schemas.microsoft.com/office/drawing/2014/main" id="{2902EAD1-A2B3-92BC-5531-24DBBD6B7753}"/>
              </a:ext>
            </a:extLst>
          </p:cNvPr>
          <p:cNvPicPr>
            <a:picLocks noChangeAspect="1"/>
          </p:cNvPicPr>
          <p:nvPr/>
        </p:nvPicPr>
        <p:blipFill>
          <a:blip r:embed="rId2"/>
          <a:stretch>
            <a:fillRect/>
          </a:stretch>
        </p:blipFill>
        <p:spPr>
          <a:xfrm>
            <a:off x="765929" y="3132438"/>
            <a:ext cx="4033765" cy="1335457"/>
          </a:xfrm>
          <a:prstGeom prst="rect">
            <a:avLst/>
          </a:prstGeom>
          <a:ln>
            <a:solidFill>
              <a:schemeClr val="bg1"/>
            </a:solidFill>
          </a:ln>
        </p:spPr>
      </p:pic>
      <p:sp>
        <p:nvSpPr>
          <p:cNvPr id="7" name="Rectangle 6">
            <a:extLst>
              <a:ext uri="{FF2B5EF4-FFF2-40B4-BE49-F238E27FC236}">
                <a16:creationId xmlns:a16="http://schemas.microsoft.com/office/drawing/2014/main" id="{55AD4537-A28A-5D91-9B3B-898757DC9027}"/>
              </a:ext>
            </a:extLst>
          </p:cNvPr>
          <p:cNvSpPr/>
          <p:nvPr/>
        </p:nvSpPr>
        <p:spPr bwMode="auto">
          <a:xfrm>
            <a:off x="3835794" y="3132437"/>
            <a:ext cx="963900" cy="1335457"/>
          </a:xfrm>
          <a:prstGeom prst="rect">
            <a:avLst/>
          </a:prstGeom>
          <a:noFill/>
          <a:ln w="38100">
            <a:solidFill>
              <a:srgbClr val="C00000"/>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lvl="0" indent="0" algn="l" defTabSz="685983" rtl="0" eaLnBrk="1" fontAlgn="auto" latinLnBrk="0" hangingPunct="1">
              <a:lnSpc>
                <a:spcPct val="100000"/>
              </a:lnSpc>
              <a:spcBef>
                <a:spcPts val="0"/>
              </a:spcBef>
              <a:spcAft>
                <a:spcPts val="0"/>
              </a:spcAft>
              <a:buClrTx/>
              <a:buSzTx/>
              <a:buFontTx/>
              <a:buNone/>
              <a:tabLst/>
              <a:defRPr/>
            </a:pPr>
            <a:endParaRPr kumimoji="0" lang="en-TW" sz="1400" b="0" i="0" u="none" strike="noStrike" kern="1200" cap="none" spc="0" normalizeH="0" baseline="0" noProof="0" dirty="0">
              <a:ln>
                <a:noFill/>
              </a:ln>
              <a:solidFill>
                <a:srgbClr val="FFFFFF"/>
              </a:solidFill>
              <a:effectLst/>
              <a:uLnTx/>
              <a:uFillTx/>
              <a:latin typeface="IBM Plex Sans" charset="0"/>
              <a:ea typeface="IBM Plex Sans" charset="0"/>
              <a:cs typeface="IBM Plex Sans" charset="0"/>
            </a:endParaRPr>
          </a:p>
        </p:txBody>
      </p:sp>
    </p:spTree>
    <p:extLst>
      <p:ext uri="{BB962C8B-B14F-4D97-AF65-F5344CB8AC3E}">
        <p14:creationId xmlns:p14="http://schemas.microsoft.com/office/powerpoint/2010/main" val="4196646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3">
            <a:extLst>
              <a:ext uri="{FF2B5EF4-FFF2-40B4-BE49-F238E27FC236}">
                <a16:creationId xmlns:a16="http://schemas.microsoft.com/office/drawing/2014/main" id="{A2FBA120-F45C-4189-A6EA-9A325693F116}"/>
              </a:ext>
            </a:extLst>
          </p:cNvPr>
          <p:cNvSpPr txBox="1">
            <a:spLocks/>
          </p:cNvSpPr>
          <p:nvPr/>
        </p:nvSpPr>
        <p:spPr>
          <a:xfrm>
            <a:off x="210312" y="192024"/>
            <a:ext cx="8738200" cy="774331"/>
          </a:xfrm>
          <a:prstGeom prst="rect">
            <a:avLst/>
          </a:prstGeom>
        </p:spPr>
        <p:txBody>
          <a:bodyPr/>
          <a:lstStyle>
            <a:lvl1pPr algn="l" rtl="0" eaLnBrk="1" fontAlgn="base" hangingPunct="1">
              <a:lnSpc>
                <a:spcPct val="90000"/>
              </a:lnSpc>
              <a:spcBef>
                <a:spcPct val="0"/>
              </a:spcBef>
              <a:spcAft>
                <a:spcPct val="0"/>
              </a:spcAft>
              <a:defRPr sz="3200" b="1" i="0">
                <a:solidFill>
                  <a:srgbClr val="013E41"/>
                </a:solidFill>
                <a:latin typeface="IBM Plex Sans" panose="020B0503050203000203" pitchFamily="34" charset="0"/>
                <a:ea typeface="Microsoft JhengHei" panose="020B0604030504040204" pitchFamily="34" charset="-120"/>
                <a:cs typeface="Arial" panose="020B0604020202020204" pitchFamily="34" charset="0"/>
              </a:defRPr>
            </a:lvl1pPr>
            <a:lvl2pPr algn="l" rtl="0" eaLnBrk="1" fontAlgn="base" hangingPunct="1">
              <a:lnSpc>
                <a:spcPct val="90000"/>
              </a:lnSpc>
              <a:spcBef>
                <a:spcPct val="0"/>
              </a:spcBef>
              <a:spcAft>
                <a:spcPct val="0"/>
              </a:spcAft>
              <a:defRPr sz="2960">
                <a:solidFill>
                  <a:srgbClr val="191919"/>
                </a:solidFill>
                <a:latin typeface="IBM Plex Sans" pitchFamily="34" charset="0"/>
              </a:defRPr>
            </a:lvl2pPr>
            <a:lvl3pPr algn="l" rtl="0" eaLnBrk="1" fontAlgn="base" hangingPunct="1">
              <a:lnSpc>
                <a:spcPct val="90000"/>
              </a:lnSpc>
              <a:spcBef>
                <a:spcPct val="0"/>
              </a:spcBef>
              <a:spcAft>
                <a:spcPct val="0"/>
              </a:spcAft>
              <a:defRPr sz="2960">
                <a:solidFill>
                  <a:srgbClr val="191919"/>
                </a:solidFill>
                <a:latin typeface="IBM Plex Sans" pitchFamily="34" charset="0"/>
              </a:defRPr>
            </a:lvl3pPr>
            <a:lvl4pPr algn="l" rtl="0" eaLnBrk="1" fontAlgn="base" hangingPunct="1">
              <a:lnSpc>
                <a:spcPct val="90000"/>
              </a:lnSpc>
              <a:spcBef>
                <a:spcPct val="0"/>
              </a:spcBef>
              <a:spcAft>
                <a:spcPct val="0"/>
              </a:spcAft>
              <a:defRPr sz="2960">
                <a:solidFill>
                  <a:srgbClr val="191919"/>
                </a:solidFill>
                <a:latin typeface="IBM Plex Sans" pitchFamily="34" charset="0"/>
              </a:defRPr>
            </a:lvl4pPr>
            <a:lvl5pPr algn="l" rtl="0" eaLnBrk="1" fontAlgn="base" hangingPunct="1">
              <a:lnSpc>
                <a:spcPct val="90000"/>
              </a:lnSpc>
              <a:spcBef>
                <a:spcPct val="0"/>
              </a:spcBef>
              <a:spcAft>
                <a:spcPct val="0"/>
              </a:spcAft>
              <a:defRPr sz="2960">
                <a:solidFill>
                  <a:srgbClr val="191919"/>
                </a:solidFill>
                <a:latin typeface="IBM Plex Sans" pitchFamily="34" charset="0"/>
              </a:defRPr>
            </a:lvl5pPr>
            <a:lvl6pPr marL="483412" algn="l" rtl="0" eaLnBrk="1" fontAlgn="base" hangingPunct="1">
              <a:lnSpc>
                <a:spcPct val="90000"/>
              </a:lnSpc>
              <a:spcBef>
                <a:spcPct val="0"/>
              </a:spcBef>
              <a:spcAft>
                <a:spcPct val="0"/>
              </a:spcAft>
              <a:defRPr sz="2960">
                <a:solidFill>
                  <a:srgbClr val="191919"/>
                </a:solidFill>
                <a:latin typeface="IBM Plex Sans" pitchFamily="34" charset="0"/>
              </a:defRPr>
            </a:lvl6pPr>
            <a:lvl7pPr marL="966828" algn="l" rtl="0" eaLnBrk="1" fontAlgn="base" hangingPunct="1">
              <a:lnSpc>
                <a:spcPct val="90000"/>
              </a:lnSpc>
              <a:spcBef>
                <a:spcPct val="0"/>
              </a:spcBef>
              <a:spcAft>
                <a:spcPct val="0"/>
              </a:spcAft>
              <a:defRPr sz="2960">
                <a:solidFill>
                  <a:srgbClr val="191919"/>
                </a:solidFill>
                <a:latin typeface="IBM Plex Sans" pitchFamily="34" charset="0"/>
              </a:defRPr>
            </a:lvl7pPr>
            <a:lvl8pPr marL="1450240" algn="l" rtl="0" eaLnBrk="1" fontAlgn="base" hangingPunct="1">
              <a:lnSpc>
                <a:spcPct val="90000"/>
              </a:lnSpc>
              <a:spcBef>
                <a:spcPct val="0"/>
              </a:spcBef>
              <a:spcAft>
                <a:spcPct val="0"/>
              </a:spcAft>
              <a:defRPr sz="2960">
                <a:solidFill>
                  <a:srgbClr val="191919"/>
                </a:solidFill>
                <a:latin typeface="IBM Plex Sans" pitchFamily="34" charset="0"/>
              </a:defRPr>
            </a:lvl8pPr>
            <a:lvl9pPr marL="1933653" algn="l" rtl="0" eaLnBrk="1" fontAlgn="base" hangingPunct="1">
              <a:lnSpc>
                <a:spcPct val="90000"/>
              </a:lnSpc>
              <a:spcBef>
                <a:spcPct val="0"/>
              </a:spcBef>
              <a:spcAft>
                <a:spcPct val="0"/>
              </a:spcAft>
              <a:defRPr sz="2960">
                <a:solidFill>
                  <a:srgbClr val="191919"/>
                </a:solidFill>
                <a:latin typeface="IBM Plex Sans" pitchFamily="34" charset="0"/>
              </a:defRPr>
            </a:lvl9pPr>
          </a:lstStyle>
          <a:p>
            <a:pPr marL="0" marR="0" lvl="0" indent="0" algn="l" defTabSz="685800" rtl="0" eaLnBrk="1" fontAlgn="base" latinLnBrk="0" hangingPunct="1">
              <a:lnSpc>
                <a:spcPct val="90000"/>
              </a:lnSpc>
              <a:spcBef>
                <a:spcPct val="0"/>
              </a:spcBef>
              <a:spcAft>
                <a:spcPct val="0"/>
              </a:spcAft>
              <a:buClrTx/>
              <a:buSzTx/>
              <a:buFontTx/>
              <a:buNone/>
              <a:tabLst/>
              <a:defRPr/>
            </a:pPr>
            <a:r>
              <a:rPr kumimoji="0" lang="zh-TW" altLang="en-US" sz="2400" b="1" i="0" u="none" strike="noStrike" kern="0" cap="none" spc="0" normalizeH="0" baseline="0" noProof="0" dirty="0">
                <a:ln>
                  <a:noFill/>
                </a:ln>
                <a:solidFill>
                  <a:srgbClr val="136EFF"/>
                </a:solidFill>
                <a:effectLst/>
                <a:uLnTx/>
                <a:uFillTx/>
                <a:latin typeface="Arial" panose="020B0604020202020204" pitchFamily="34" charset="0"/>
                <a:ea typeface="Microsoft JhengHei" panose="020B0604030504040204" pitchFamily="34" charset="-120"/>
                <a:cs typeface="Arial" panose="020B0604020202020204" pitchFamily="34" charset="0"/>
              </a:rPr>
              <a:t>從數據標準模板轉換出元數據對應模板，元數據模板應符合數據治理平台系統的讀取格式</a:t>
            </a:r>
          </a:p>
        </p:txBody>
      </p:sp>
      <p:graphicFrame>
        <p:nvGraphicFramePr>
          <p:cNvPr id="53" name="表格 57343">
            <a:extLst>
              <a:ext uri="{FF2B5EF4-FFF2-40B4-BE49-F238E27FC236}">
                <a16:creationId xmlns:a16="http://schemas.microsoft.com/office/drawing/2014/main" id="{4DB9FE2F-43C3-501D-2E01-CB7199EF84E3}"/>
              </a:ext>
            </a:extLst>
          </p:cNvPr>
          <p:cNvGraphicFramePr>
            <a:graphicFrameLocks noGrp="1"/>
          </p:cNvGraphicFramePr>
          <p:nvPr>
            <p:extLst>
              <p:ext uri="{D42A27DB-BD31-4B8C-83A1-F6EECF244321}">
                <p14:modId xmlns:p14="http://schemas.microsoft.com/office/powerpoint/2010/main" val="2518776104"/>
              </p:ext>
            </p:extLst>
          </p:nvPr>
        </p:nvGraphicFramePr>
        <p:xfrm>
          <a:off x="1" y="0"/>
          <a:ext cx="9141404" cy="159801"/>
        </p:xfrm>
        <a:graphic>
          <a:graphicData uri="http://schemas.openxmlformats.org/drawingml/2006/table">
            <a:tbl>
              <a:tblPr firstRow="1" bandRow="1">
                <a:tableStyleId>{5C22544A-7EE6-4342-B048-85BDC9FD1C3A}</a:tableStyleId>
              </a:tblPr>
              <a:tblGrid>
                <a:gridCol w="938048">
                  <a:extLst>
                    <a:ext uri="{9D8B030D-6E8A-4147-A177-3AD203B41FA5}">
                      <a16:colId xmlns:a16="http://schemas.microsoft.com/office/drawing/2014/main" val="3330999028"/>
                    </a:ext>
                  </a:extLst>
                </a:gridCol>
                <a:gridCol w="788276">
                  <a:extLst>
                    <a:ext uri="{9D8B030D-6E8A-4147-A177-3AD203B41FA5}">
                      <a16:colId xmlns:a16="http://schemas.microsoft.com/office/drawing/2014/main" val="1499932669"/>
                    </a:ext>
                  </a:extLst>
                </a:gridCol>
                <a:gridCol w="1332186">
                  <a:extLst>
                    <a:ext uri="{9D8B030D-6E8A-4147-A177-3AD203B41FA5}">
                      <a16:colId xmlns:a16="http://schemas.microsoft.com/office/drawing/2014/main" val="941250969"/>
                    </a:ext>
                  </a:extLst>
                </a:gridCol>
                <a:gridCol w="1505607">
                  <a:extLst>
                    <a:ext uri="{9D8B030D-6E8A-4147-A177-3AD203B41FA5}">
                      <a16:colId xmlns:a16="http://schemas.microsoft.com/office/drawing/2014/main" val="3708740855"/>
                    </a:ext>
                  </a:extLst>
                </a:gridCol>
                <a:gridCol w="1355834">
                  <a:extLst>
                    <a:ext uri="{9D8B030D-6E8A-4147-A177-3AD203B41FA5}">
                      <a16:colId xmlns:a16="http://schemas.microsoft.com/office/drawing/2014/main" val="2316664816"/>
                    </a:ext>
                  </a:extLst>
                </a:gridCol>
                <a:gridCol w="1694793">
                  <a:extLst>
                    <a:ext uri="{9D8B030D-6E8A-4147-A177-3AD203B41FA5}">
                      <a16:colId xmlns:a16="http://schemas.microsoft.com/office/drawing/2014/main" val="2212878385"/>
                    </a:ext>
                  </a:extLst>
                </a:gridCol>
                <a:gridCol w="1526660">
                  <a:extLst>
                    <a:ext uri="{9D8B030D-6E8A-4147-A177-3AD203B41FA5}">
                      <a16:colId xmlns:a16="http://schemas.microsoft.com/office/drawing/2014/main" val="2692237662"/>
                    </a:ext>
                  </a:extLst>
                </a:gridCol>
              </a:tblGrid>
              <a:tr h="159801">
                <a:tc>
                  <a:txBody>
                    <a:bodyPr/>
                    <a:lstStyle/>
                    <a:p>
                      <a:pPr algn="ctr"/>
                      <a:r>
                        <a:rPr lang="zh-TW" altLang="en-US" sz="900" dirty="0">
                          <a:latin typeface="Arial" panose="020B0604020202020204" pitchFamily="34" charset="0"/>
                          <a:cs typeface="Arial" panose="020B0604020202020204" pitchFamily="34" charset="0"/>
                        </a:rPr>
                        <a:t>場景循環</a:t>
                      </a:r>
                      <a:endParaRPr lang="en-US" altLang="zh-TW" sz="900" dirty="0">
                        <a:latin typeface="Arial" panose="020B0604020202020204" pitchFamily="34" charset="0"/>
                        <a:cs typeface="Arial" panose="020B0604020202020204" pitchFamily="34" charset="0"/>
                      </a:endParaRPr>
                    </a:p>
                  </a:txBody>
                  <a:tcPr marL="27000" marR="27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136EFF"/>
                    </a:solidFill>
                  </a:tcPr>
                </a:tc>
                <a:tc>
                  <a:txBody>
                    <a:bodyPr/>
                    <a:lstStyle/>
                    <a:p>
                      <a:pPr algn="ctr"/>
                      <a:r>
                        <a:rPr lang="en-US" altLang="zh-TW" sz="900" dirty="0">
                          <a:latin typeface="Arial" panose="020B0604020202020204" pitchFamily="34" charset="0"/>
                          <a:cs typeface="Arial" panose="020B0604020202020204" pitchFamily="34" charset="0"/>
                        </a:rPr>
                        <a:t>1. </a:t>
                      </a:r>
                      <a:r>
                        <a:rPr lang="zh-TW" altLang="en-US" sz="900" dirty="0">
                          <a:latin typeface="Arial" panose="020B0604020202020204" pitchFamily="34" charset="0"/>
                          <a:cs typeface="Arial" panose="020B0604020202020204" pitchFamily="34" charset="0"/>
                        </a:rPr>
                        <a:t>場景選擇</a:t>
                      </a:r>
                      <a:endParaRPr lang="en-US" altLang="zh-TW" sz="900" dirty="0">
                        <a:latin typeface="Arial" panose="020B0604020202020204" pitchFamily="34" charset="0"/>
                        <a:cs typeface="Arial" panose="020B0604020202020204" pitchFamily="34" charset="0"/>
                      </a:endParaRPr>
                    </a:p>
                  </a:txBody>
                  <a:tcPr marL="27000" marR="27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20000"/>
                        <a:lumOff val="80000"/>
                      </a:schemeClr>
                    </a:solidFill>
                  </a:tcPr>
                </a:tc>
                <a:tc>
                  <a:txBody>
                    <a:bodyPr/>
                    <a:lstStyle/>
                    <a:p>
                      <a:pPr algn="ctr"/>
                      <a:r>
                        <a:rPr lang="en-US" altLang="zh-TW" sz="900" dirty="0">
                          <a:latin typeface="Arial" panose="020B0604020202020204" pitchFamily="34" charset="0"/>
                          <a:cs typeface="Arial" panose="020B0604020202020204" pitchFamily="34" charset="0"/>
                        </a:rPr>
                        <a:t>2. </a:t>
                      </a:r>
                      <a:r>
                        <a:rPr lang="zh-TW" altLang="en-US" sz="900" dirty="0">
                          <a:latin typeface="Arial" panose="020B0604020202020204" pitchFamily="34" charset="0"/>
                          <a:cs typeface="Arial" panose="020B0604020202020204" pitchFamily="34" charset="0"/>
                        </a:rPr>
                        <a:t>場景流程與系統盤點</a:t>
                      </a:r>
                    </a:p>
                  </a:txBody>
                  <a:tcPr marL="27000" marR="27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20000"/>
                        <a:lumOff val="80000"/>
                      </a:schemeClr>
                    </a:solidFill>
                  </a:tcPr>
                </a:tc>
                <a:tc>
                  <a:txBody>
                    <a:bodyPr/>
                    <a:lstStyle/>
                    <a:p>
                      <a:pPr marL="0" marR="0" lvl="0" indent="0" algn="ctr" defTabSz="966828" rtl="0" eaLnBrk="1" fontAlgn="auto" latinLnBrk="0" hangingPunct="1">
                        <a:lnSpc>
                          <a:spcPct val="100000"/>
                        </a:lnSpc>
                        <a:spcBef>
                          <a:spcPts val="0"/>
                        </a:spcBef>
                        <a:spcAft>
                          <a:spcPts val="0"/>
                        </a:spcAft>
                        <a:buClrTx/>
                        <a:buSzTx/>
                        <a:buFontTx/>
                        <a:buNone/>
                        <a:tabLst/>
                        <a:defRPr/>
                      </a:pPr>
                      <a:r>
                        <a:rPr lang="en-US" altLang="zh-TW" sz="900" dirty="0">
                          <a:latin typeface="Arial" panose="020B0604020202020204" pitchFamily="34" charset="0"/>
                          <a:cs typeface="Arial" panose="020B0604020202020204" pitchFamily="34" charset="0"/>
                        </a:rPr>
                        <a:t>3. </a:t>
                      </a:r>
                      <a:r>
                        <a:rPr lang="zh-TW" altLang="en-US" sz="900" dirty="0">
                          <a:latin typeface="Arial" panose="020B0604020202020204" pitchFamily="34" charset="0"/>
                          <a:cs typeface="Arial" panose="020B0604020202020204" pitchFamily="34" charset="0"/>
                        </a:rPr>
                        <a:t>交換與共用的資料項盤點</a:t>
                      </a:r>
                    </a:p>
                  </a:txBody>
                  <a:tcPr marL="27000" marR="27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20000"/>
                        <a:lumOff val="80000"/>
                      </a:schemeClr>
                    </a:solidFill>
                  </a:tcPr>
                </a:tc>
                <a:tc>
                  <a:txBody>
                    <a:bodyPr/>
                    <a:lstStyle/>
                    <a:p>
                      <a:pPr marL="0" marR="0" lvl="0" indent="0" algn="ctr" defTabSz="966828" rtl="0" eaLnBrk="1" fontAlgn="auto" latinLnBrk="0" hangingPunct="1">
                        <a:lnSpc>
                          <a:spcPct val="100000"/>
                        </a:lnSpc>
                        <a:spcBef>
                          <a:spcPts val="0"/>
                        </a:spcBef>
                        <a:spcAft>
                          <a:spcPts val="0"/>
                        </a:spcAft>
                        <a:buClrTx/>
                        <a:buSzTx/>
                        <a:buFontTx/>
                        <a:buNone/>
                        <a:tabLst/>
                        <a:defRPr/>
                      </a:pPr>
                      <a:r>
                        <a:rPr lang="en-US" altLang="zh-TW" sz="900" dirty="0">
                          <a:latin typeface="Arial" panose="020B0604020202020204" pitchFamily="34" charset="0"/>
                          <a:cs typeface="Arial" panose="020B0604020202020204" pitchFamily="34" charset="0"/>
                        </a:rPr>
                        <a:t>4. </a:t>
                      </a:r>
                      <a:r>
                        <a:rPr lang="zh-TW" altLang="en-US" sz="900" dirty="0">
                          <a:latin typeface="Arial" panose="020B0604020202020204" pitchFamily="34" charset="0"/>
                          <a:cs typeface="Arial" panose="020B0604020202020204" pitchFamily="34" charset="0"/>
                        </a:rPr>
                        <a:t>建立數據標準與元數據</a:t>
                      </a:r>
                    </a:p>
                  </a:txBody>
                  <a:tcPr marL="27000" marR="27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F6DFF"/>
                    </a:solidFill>
                  </a:tcPr>
                </a:tc>
                <a:tc>
                  <a:txBody>
                    <a:bodyPr/>
                    <a:lstStyle/>
                    <a:p>
                      <a:pPr algn="ctr"/>
                      <a:r>
                        <a:rPr lang="en-US" altLang="zh-TW" sz="900" dirty="0">
                          <a:latin typeface="Arial" panose="020B0604020202020204" pitchFamily="34" charset="0"/>
                          <a:cs typeface="Arial" panose="020B0604020202020204" pitchFamily="34" charset="0"/>
                        </a:rPr>
                        <a:t>5. </a:t>
                      </a:r>
                      <a:r>
                        <a:rPr lang="zh-TW" altLang="en-US" sz="900" dirty="0">
                          <a:latin typeface="Arial" panose="020B0604020202020204" pitchFamily="34" charset="0"/>
                          <a:cs typeface="Arial" panose="020B0604020202020204" pitchFamily="34" charset="0"/>
                        </a:rPr>
                        <a:t>對應與設定數據治理平台功能</a:t>
                      </a:r>
                    </a:p>
                  </a:txBody>
                  <a:tcPr marL="27000" marR="27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116EFF"/>
                    </a:solidFill>
                  </a:tcPr>
                </a:tc>
                <a:tc>
                  <a:txBody>
                    <a:bodyPr/>
                    <a:lstStyle/>
                    <a:p>
                      <a:pPr marL="0" marR="0" lvl="0" indent="0" algn="ctr" defTabSz="966828" rtl="0" eaLnBrk="1" fontAlgn="auto" latinLnBrk="0" hangingPunct="1">
                        <a:lnSpc>
                          <a:spcPct val="100000"/>
                        </a:lnSpc>
                        <a:spcBef>
                          <a:spcPts val="0"/>
                        </a:spcBef>
                        <a:spcAft>
                          <a:spcPts val="0"/>
                        </a:spcAft>
                        <a:buClrTx/>
                        <a:buSzTx/>
                        <a:buFontTx/>
                        <a:buNone/>
                        <a:tabLst/>
                        <a:defRPr/>
                      </a:pPr>
                      <a:r>
                        <a:rPr lang="en-US" altLang="zh-TW" sz="900" dirty="0">
                          <a:latin typeface="Arial" panose="020B0604020202020204" pitchFamily="34" charset="0"/>
                          <a:cs typeface="Arial" panose="020B0604020202020204" pitchFamily="34" charset="0"/>
                        </a:rPr>
                        <a:t>6. </a:t>
                      </a:r>
                      <a:r>
                        <a:rPr lang="zh-TW" altLang="en-US" sz="900" dirty="0">
                          <a:latin typeface="Arial" panose="020B0604020202020204" pitchFamily="34" charset="0"/>
                          <a:cs typeface="Arial" panose="020B0604020202020204" pitchFamily="34" charset="0"/>
                        </a:rPr>
                        <a:t>執行數據品質提升和維運</a:t>
                      </a:r>
                    </a:p>
                  </a:txBody>
                  <a:tcPr marL="27000" marR="27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20000"/>
                        <a:lumOff val="80000"/>
                      </a:schemeClr>
                    </a:solidFill>
                  </a:tcPr>
                </a:tc>
                <a:extLst>
                  <a:ext uri="{0D108BD9-81ED-4DB2-BD59-A6C34878D82A}">
                    <a16:rowId xmlns:a16="http://schemas.microsoft.com/office/drawing/2014/main" val="398837566"/>
                  </a:ext>
                </a:extLst>
              </a:tr>
            </a:tbl>
          </a:graphicData>
        </a:graphic>
      </p:graphicFrame>
      <p:sp>
        <p:nvSpPr>
          <p:cNvPr id="5" name="投影片編號版面配置區 1">
            <a:extLst>
              <a:ext uri="{FF2B5EF4-FFF2-40B4-BE49-F238E27FC236}">
                <a16:creationId xmlns:a16="http://schemas.microsoft.com/office/drawing/2014/main" id="{212A7D44-C52C-D4CF-E549-481BC6FD172B}"/>
              </a:ext>
            </a:extLst>
          </p:cNvPr>
          <p:cNvSpPr txBox="1">
            <a:spLocks/>
          </p:cNvSpPr>
          <p:nvPr/>
        </p:nvSpPr>
        <p:spPr>
          <a:xfrm>
            <a:off x="7086602" y="4800601"/>
            <a:ext cx="1828732" cy="166687"/>
          </a:xfrm>
          <a:prstGeom prst="rect">
            <a:avLst/>
          </a:prstGeom>
        </p:spPr>
        <p:txBody>
          <a:bodyPr vert="horz" lIns="0" tIns="0" rIns="0" bIns="0" rtlCol="0" anchor="ctr"/>
          <a:lstStyle>
            <a:defPPr>
              <a:defRPr lang="zh-TW"/>
            </a:defPPr>
            <a:lvl1pPr marL="0" algn="r" defTabSz="914400" rtl="0" eaLnBrk="1" latinLnBrk="0" hangingPunct="1">
              <a:defRPr sz="800" b="0" i="0" kern="1200">
                <a:solidFill>
                  <a:schemeClr val="bg2"/>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59395FB3-9C97-154F-86B2-7E381B951268}" type="slidenum">
              <a:rPr kumimoji="0" lang="en-US" sz="6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6</a:t>
            </a:fld>
            <a:endParaRPr kumimoji="0" lang="en-US" sz="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pic>
        <p:nvPicPr>
          <p:cNvPr id="58" name="圖片 3">
            <a:extLst>
              <a:ext uri="{FF2B5EF4-FFF2-40B4-BE49-F238E27FC236}">
                <a16:creationId xmlns:a16="http://schemas.microsoft.com/office/drawing/2014/main" id="{D0510198-0A2B-50AD-4F97-354A30BEF57F}"/>
              </a:ext>
            </a:extLst>
          </p:cNvPr>
          <p:cNvPicPr>
            <a:picLocks noChangeAspect="1"/>
          </p:cNvPicPr>
          <p:nvPr/>
        </p:nvPicPr>
        <p:blipFill>
          <a:blip r:embed="rId3"/>
          <a:stretch>
            <a:fillRect/>
          </a:stretch>
        </p:blipFill>
        <p:spPr>
          <a:xfrm>
            <a:off x="475826" y="1189270"/>
            <a:ext cx="8316743" cy="3492797"/>
          </a:xfrm>
          <a:prstGeom prst="rect">
            <a:avLst/>
          </a:prstGeom>
        </p:spPr>
      </p:pic>
      <p:grpSp>
        <p:nvGrpSpPr>
          <p:cNvPr id="59" name="Group 57">
            <a:extLst>
              <a:ext uri="{FF2B5EF4-FFF2-40B4-BE49-F238E27FC236}">
                <a16:creationId xmlns:a16="http://schemas.microsoft.com/office/drawing/2014/main" id="{C1DC4020-77C6-3C61-E369-13B576D023A5}"/>
              </a:ext>
            </a:extLst>
          </p:cNvPr>
          <p:cNvGrpSpPr>
            <a:grpSpLocks noChangeAspect="1"/>
          </p:cNvGrpSpPr>
          <p:nvPr/>
        </p:nvGrpSpPr>
        <p:grpSpPr bwMode="auto">
          <a:xfrm>
            <a:off x="1146468" y="750409"/>
            <a:ext cx="6765043" cy="3846113"/>
            <a:chOff x="1454" y="1390"/>
            <a:chExt cx="2856" cy="1527"/>
          </a:xfrm>
          <a:solidFill>
            <a:schemeClr val="bg1">
              <a:lumMod val="20000"/>
              <a:lumOff val="80000"/>
              <a:alpha val="40000"/>
            </a:schemeClr>
          </a:solidFill>
        </p:grpSpPr>
        <p:sp>
          <p:nvSpPr>
            <p:cNvPr id="60" name="Freeform 58">
              <a:extLst>
                <a:ext uri="{FF2B5EF4-FFF2-40B4-BE49-F238E27FC236}">
                  <a16:creationId xmlns:a16="http://schemas.microsoft.com/office/drawing/2014/main" id="{2CE05846-D3A1-7AB5-8629-2C18CDE487E8}"/>
                </a:ext>
              </a:extLst>
            </p:cNvPr>
            <p:cNvSpPr>
              <a:spLocks/>
            </p:cNvSpPr>
            <p:nvPr/>
          </p:nvSpPr>
          <p:spPr bwMode="auto">
            <a:xfrm>
              <a:off x="1454" y="2353"/>
              <a:ext cx="406" cy="564"/>
            </a:xfrm>
            <a:custGeom>
              <a:avLst/>
              <a:gdLst>
                <a:gd name="T0" fmla="*/ 63 w 175"/>
                <a:gd name="T1" fmla="*/ 213 h 303"/>
                <a:gd name="T2" fmla="*/ 67 w 175"/>
                <a:gd name="T3" fmla="*/ 226 h 303"/>
                <a:gd name="T4" fmla="*/ 73 w 175"/>
                <a:gd name="T5" fmla="*/ 234 h 303"/>
                <a:gd name="T6" fmla="*/ 81 w 175"/>
                <a:gd name="T7" fmla="*/ 236 h 303"/>
                <a:gd name="T8" fmla="*/ 92 w 175"/>
                <a:gd name="T9" fmla="*/ 233 h 303"/>
                <a:gd name="T10" fmla="*/ 109 w 175"/>
                <a:gd name="T11" fmla="*/ 221 h 303"/>
                <a:gd name="T12" fmla="*/ 116 w 175"/>
                <a:gd name="T13" fmla="*/ 205 h 303"/>
                <a:gd name="T14" fmla="*/ 117 w 175"/>
                <a:gd name="T15" fmla="*/ 191 h 303"/>
                <a:gd name="T16" fmla="*/ 113 w 175"/>
                <a:gd name="T17" fmla="*/ 184 h 303"/>
                <a:gd name="T18" fmla="*/ 107 w 175"/>
                <a:gd name="T19" fmla="*/ 182 h 303"/>
                <a:gd name="T20" fmla="*/ 93 w 175"/>
                <a:gd name="T21" fmla="*/ 183 h 303"/>
                <a:gd name="T22" fmla="*/ 68 w 175"/>
                <a:gd name="T23" fmla="*/ 187 h 303"/>
                <a:gd name="T24" fmla="*/ 45 w 175"/>
                <a:gd name="T25" fmla="*/ 189 h 303"/>
                <a:gd name="T26" fmla="*/ 31 w 175"/>
                <a:gd name="T27" fmla="*/ 188 h 303"/>
                <a:gd name="T28" fmla="*/ 21 w 175"/>
                <a:gd name="T29" fmla="*/ 179 h 303"/>
                <a:gd name="T30" fmla="*/ 13 w 175"/>
                <a:gd name="T31" fmla="*/ 165 h 303"/>
                <a:gd name="T32" fmla="*/ 8 w 175"/>
                <a:gd name="T33" fmla="*/ 146 h 303"/>
                <a:gd name="T34" fmla="*/ 8 w 175"/>
                <a:gd name="T35" fmla="*/ 121 h 303"/>
                <a:gd name="T36" fmla="*/ 13 w 175"/>
                <a:gd name="T37" fmla="*/ 97 h 303"/>
                <a:gd name="T38" fmla="*/ 28 w 175"/>
                <a:gd name="T39" fmla="*/ 63 h 303"/>
                <a:gd name="T40" fmla="*/ 43 w 175"/>
                <a:gd name="T41" fmla="*/ 44 h 303"/>
                <a:gd name="T42" fmla="*/ 62 w 175"/>
                <a:gd name="T43" fmla="*/ 29 h 303"/>
                <a:gd name="T44" fmla="*/ 87 w 175"/>
                <a:gd name="T45" fmla="*/ 14 h 303"/>
                <a:gd name="T46" fmla="*/ 113 w 175"/>
                <a:gd name="T47" fmla="*/ 3 h 303"/>
                <a:gd name="T48" fmla="*/ 131 w 175"/>
                <a:gd name="T49" fmla="*/ 0 h 303"/>
                <a:gd name="T50" fmla="*/ 143 w 175"/>
                <a:gd name="T51" fmla="*/ 3 h 303"/>
                <a:gd name="T52" fmla="*/ 153 w 175"/>
                <a:gd name="T53" fmla="*/ 12 h 303"/>
                <a:gd name="T54" fmla="*/ 162 w 175"/>
                <a:gd name="T55" fmla="*/ 26 h 303"/>
                <a:gd name="T56" fmla="*/ 169 w 175"/>
                <a:gd name="T57" fmla="*/ 46 h 303"/>
                <a:gd name="T58" fmla="*/ 110 w 175"/>
                <a:gd name="T59" fmla="*/ 83 h 303"/>
                <a:gd name="T60" fmla="*/ 104 w 175"/>
                <a:gd name="T61" fmla="*/ 70 h 303"/>
                <a:gd name="T62" fmla="*/ 94 w 175"/>
                <a:gd name="T63" fmla="*/ 67 h 303"/>
                <a:gd name="T64" fmla="*/ 84 w 175"/>
                <a:gd name="T65" fmla="*/ 69 h 303"/>
                <a:gd name="T66" fmla="*/ 74 w 175"/>
                <a:gd name="T67" fmla="*/ 75 h 303"/>
                <a:gd name="T68" fmla="*/ 65 w 175"/>
                <a:gd name="T69" fmla="*/ 91 h 303"/>
                <a:gd name="T70" fmla="*/ 64 w 175"/>
                <a:gd name="T71" fmla="*/ 104 h 303"/>
                <a:gd name="T72" fmla="*/ 70 w 175"/>
                <a:gd name="T73" fmla="*/ 111 h 303"/>
                <a:gd name="T74" fmla="*/ 79 w 175"/>
                <a:gd name="T75" fmla="*/ 111 h 303"/>
                <a:gd name="T76" fmla="*/ 96 w 175"/>
                <a:gd name="T77" fmla="*/ 108 h 303"/>
                <a:gd name="T78" fmla="*/ 124 w 175"/>
                <a:gd name="T79" fmla="*/ 101 h 303"/>
                <a:gd name="T80" fmla="*/ 143 w 175"/>
                <a:gd name="T81" fmla="*/ 101 h 303"/>
                <a:gd name="T82" fmla="*/ 157 w 175"/>
                <a:gd name="T83" fmla="*/ 108 h 303"/>
                <a:gd name="T84" fmla="*/ 167 w 175"/>
                <a:gd name="T85" fmla="*/ 120 h 303"/>
                <a:gd name="T86" fmla="*/ 174 w 175"/>
                <a:gd name="T87" fmla="*/ 146 h 303"/>
                <a:gd name="T88" fmla="*/ 174 w 175"/>
                <a:gd name="T89" fmla="*/ 169 h 303"/>
                <a:gd name="T90" fmla="*/ 170 w 175"/>
                <a:gd name="T91" fmla="*/ 193 h 303"/>
                <a:gd name="T92" fmla="*/ 162 w 175"/>
                <a:gd name="T93" fmla="*/ 218 h 303"/>
                <a:gd name="T94" fmla="*/ 147 w 175"/>
                <a:gd name="T95" fmla="*/ 242 h 303"/>
                <a:gd name="T96" fmla="*/ 129 w 175"/>
                <a:gd name="T97" fmla="*/ 263 h 303"/>
                <a:gd name="T98" fmla="*/ 103 w 175"/>
                <a:gd name="T99" fmla="*/ 282 h 303"/>
                <a:gd name="T100" fmla="*/ 68 w 175"/>
                <a:gd name="T101" fmla="*/ 298 h 303"/>
                <a:gd name="T102" fmla="*/ 37 w 175"/>
                <a:gd name="T103" fmla="*/ 303 h 303"/>
                <a:gd name="T104" fmla="*/ 16 w 175"/>
                <a:gd name="T105" fmla="*/ 292 h 303"/>
                <a:gd name="T106" fmla="*/ 3 w 175"/>
                <a:gd name="T107" fmla="*/ 26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5" h="303">
                  <a:moveTo>
                    <a:pt x="0" y="252"/>
                  </a:moveTo>
                  <a:lnTo>
                    <a:pt x="63" y="213"/>
                  </a:lnTo>
                  <a:lnTo>
                    <a:pt x="65" y="221"/>
                  </a:lnTo>
                  <a:lnTo>
                    <a:pt x="67" y="226"/>
                  </a:lnTo>
                  <a:lnTo>
                    <a:pt x="70" y="230"/>
                  </a:lnTo>
                  <a:lnTo>
                    <a:pt x="73" y="234"/>
                  </a:lnTo>
                  <a:lnTo>
                    <a:pt x="77" y="236"/>
                  </a:lnTo>
                  <a:lnTo>
                    <a:pt x="81" y="236"/>
                  </a:lnTo>
                  <a:lnTo>
                    <a:pt x="87" y="235"/>
                  </a:lnTo>
                  <a:lnTo>
                    <a:pt x="92" y="233"/>
                  </a:lnTo>
                  <a:lnTo>
                    <a:pt x="103" y="225"/>
                  </a:lnTo>
                  <a:lnTo>
                    <a:pt x="109" y="221"/>
                  </a:lnTo>
                  <a:lnTo>
                    <a:pt x="112" y="215"/>
                  </a:lnTo>
                  <a:lnTo>
                    <a:pt x="116" y="205"/>
                  </a:lnTo>
                  <a:lnTo>
                    <a:pt x="117" y="196"/>
                  </a:lnTo>
                  <a:lnTo>
                    <a:pt x="117" y="191"/>
                  </a:lnTo>
                  <a:lnTo>
                    <a:pt x="115" y="188"/>
                  </a:lnTo>
                  <a:lnTo>
                    <a:pt x="113" y="184"/>
                  </a:lnTo>
                  <a:lnTo>
                    <a:pt x="110" y="182"/>
                  </a:lnTo>
                  <a:lnTo>
                    <a:pt x="107" y="182"/>
                  </a:lnTo>
                  <a:lnTo>
                    <a:pt x="101" y="182"/>
                  </a:lnTo>
                  <a:lnTo>
                    <a:pt x="93" y="183"/>
                  </a:lnTo>
                  <a:lnTo>
                    <a:pt x="83" y="184"/>
                  </a:lnTo>
                  <a:lnTo>
                    <a:pt x="68" y="187"/>
                  </a:lnTo>
                  <a:lnTo>
                    <a:pt x="55" y="189"/>
                  </a:lnTo>
                  <a:lnTo>
                    <a:pt x="45" y="189"/>
                  </a:lnTo>
                  <a:lnTo>
                    <a:pt x="38" y="189"/>
                  </a:lnTo>
                  <a:lnTo>
                    <a:pt x="31" y="188"/>
                  </a:lnTo>
                  <a:lnTo>
                    <a:pt x="26" y="184"/>
                  </a:lnTo>
                  <a:lnTo>
                    <a:pt x="21" y="179"/>
                  </a:lnTo>
                  <a:lnTo>
                    <a:pt x="16" y="172"/>
                  </a:lnTo>
                  <a:lnTo>
                    <a:pt x="13" y="165"/>
                  </a:lnTo>
                  <a:lnTo>
                    <a:pt x="10" y="156"/>
                  </a:lnTo>
                  <a:lnTo>
                    <a:pt x="8" y="146"/>
                  </a:lnTo>
                  <a:lnTo>
                    <a:pt x="7" y="134"/>
                  </a:lnTo>
                  <a:lnTo>
                    <a:pt x="8" y="121"/>
                  </a:lnTo>
                  <a:lnTo>
                    <a:pt x="10" y="109"/>
                  </a:lnTo>
                  <a:lnTo>
                    <a:pt x="13" y="97"/>
                  </a:lnTo>
                  <a:lnTo>
                    <a:pt x="17" y="85"/>
                  </a:lnTo>
                  <a:lnTo>
                    <a:pt x="28" y="63"/>
                  </a:lnTo>
                  <a:lnTo>
                    <a:pt x="35" y="53"/>
                  </a:lnTo>
                  <a:lnTo>
                    <a:pt x="43" y="44"/>
                  </a:lnTo>
                  <a:lnTo>
                    <a:pt x="51" y="36"/>
                  </a:lnTo>
                  <a:lnTo>
                    <a:pt x="62" y="29"/>
                  </a:lnTo>
                  <a:lnTo>
                    <a:pt x="73" y="21"/>
                  </a:lnTo>
                  <a:lnTo>
                    <a:pt x="87" y="14"/>
                  </a:lnTo>
                  <a:lnTo>
                    <a:pt x="100" y="8"/>
                  </a:lnTo>
                  <a:lnTo>
                    <a:pt x="113" y="3"/>
                  </a:lnTo>
                  <a:lnTo>
                    <a:pt x="122" y="1"/>
                  </a:lnTo>
                  <a:lnTo>
                    <a:pt x="131" y="0"/>
                  </a:lnTo>
                  <a:lnTo>
                    <a:pt x="137" y="1"/>
                  </a:lnTo>
                  <a:lnTo>
                    <a:pt x="143" y="3"/>
                  </a:lnTo>
                  <a:lnTo>
                    <a:pt x="148" y="8"/>
                  </a:lnTo>
                  <a:lnTo>
                    <a:pt x="153" y="12"/>
                  </a:lnTo>
                  <a:lnTo>
                    <a:pt x="158" y="19"/>
                  </a:lnTo>
                  <a:lnTo>
                    <a:pt x="162" y="26"/>
                  </a:lnTo>
                  <a:lnTo>
                    <a:pt x="166" y="35"/>
                  </a:lnTo>
                  <a:lnTo>
                    <a:pt x="169" y="46"/>
                  </a:lnTo>
                  <a:lnTo>
                    <a:pt x="140" y="65"/>
                  </a:lnTo>
                  <a:lnTo>
                    <a:pt x="110" y="83"/>
                  </a:lnTo>
                  <a:lnTo>
                    <a:pt x="107" y="74"/>
                  </a:lnTo>
                  <a:lnTo>
                    <a:pt x="104" y="70"/>
                  </a:lnTo>
                  <a:lnTo>
                    <a:pt x="102" y="68"/>
                  </a:lnTo>
                  <a:lnTo>
                    <a:pt x="94" y="67"/>
                  </a:lnTo>
                  <a:lnTo>
                    <a:pt x="89" y="67"/>
                  </a:lnTo>
                  <a:lnTo>
                    <a:pt x="84" y="69"/>
                  </a:lnTo>
                  <a:lnTo>
                    <a:pt x="78" y="71"/>
                  </a:lnTo>
                  <a:lnTo>
                    <a:pt x="74" y="75"/>
                  </a:lnTo>
                  <a:lnTo>
                    <a:pt x="68" y="82"/>
                  </a:lnTo>
                  <a:lnTo>
                    <a:pt x="65" y="91"/>
                  </a:lnTo>
                  <a:lnTo>
                    <a:pt x="64" y="100"/>
                  </a:lnTo>
                  <a:lnTo>
                    <a:pt x="64" y="104"/>
                  </a:lnTo>
                  <a:lnTo>
                    <a:pt x="66" y="108"/>
                  </a:lnTo>
                  <a:lnTo>
                    <a:pt x="70" y="111"/>
                  </a:lnTo>
                  <a:lnTo>
                    <a:pt x="74" y="112"/>
                  </a:lnTo>
                  <a:lnTo>
                    <a:pt x="79" y="111"/>
                  </a:lnTo>
                  <a:lnTo>
                    <a:pt x="87" y="110"/>
                  </a:lnTo>
                  <a:lnTo>
                    <a:pt x="96" y="108"/>
                  </a:lnTo>
                  <a:lnTo>
                    <a:pt x="112" y="103"/>
                  </a:lnTo>
                  <a:lnTo>
                    <a:pt x="124" y="101"/>
                  </a:lnTo>
                  <a:lnTo>
                    <a:pt x="135" y="100"/>
                  </a:lnTo>
                  <a:lnTo>
                    <a:pt x="143" y="101"/>
                  </a:lnTo>
                  <a:lnTo>
                    <a:pt x="150" y="103"/>
                  </a:lnTo>
                  <a:lnTo>
                    <a:pt x="157" y="108"/>
                  </a:lnTo>
                  <a:lnTo>
                    <a:pt x="163" y="112"/>
                  </a:lnTo>
                  <a:lnTo>
                    <a:pt x="167" y="120"/>
                  </a:lnTo>
                  <a:lnTo>
                    <a:pt x="173" y="136"/>
                  </a:lnTo>
                  <a:lnTo>
                    <a:pt x="174" y="146"/>
                  </a:lnTo>
                  <a:lnTo>
                    <a:pt x="175" y="157"/>
                  </a:lnTo>
                  <a:lnTo>
                    <a:pt x="174" y="169"/>
                  </a:lnTo>
                  <a:lnTo>
                    <a:pt x="173" y="181"/>
                  </a:lnTo>
                  <a:lnTo>
                    <a:pt x="170" y="193"/>
                  </a:lnTo>
                  <a:lnTo>
                    <a:pt x="166" y="206"/>
                  </a:lnTo>
                  <a:lnTo>
                    <a:pt x="162" y="218"/>
                  </a:lnTo>
                  <a:lnTo>
                    <a:pt x="156" y="230"/>
                  </a:lnTo>
                  <a:lnTo>
                    <a:pt x="147" y="242"/>
                  </a:lnTo>
                  <a:lnTo>
                    <a:pt x="139" y="253"/>
                  </a:lnTo>
                  <a:lnTo>
                    <a:pt x="129" y="263"/>
                  </a:lnTo>
                  <a:lnTo>
                    <a:pt x="117" y="273"/>
                  </a:lnTo>
                  <a:lnTo>
                    <a:pt x="103" y="282"/>
                  </a:lnTo>
                  <a:lnTo>
                    <a:pt x="89" y="290"/>
                  </a:lnTo>
                  <a:lnTo>
                    <a:pt x="68" y="298"/>
                  </a:lnTo>
                  <a:lnTo>
                    <a:pt x="50" y="303"/>
                  </a:lnTo>
                  <a:lnTo>
                    <a:pt x="37" y="303"/>
                  </a:lnTo>
                  <a:lnTo>
                    <a:pt x="25" y="299"/>
                  </a:lnTo>
                  <a:lnTo>
                    <a:pt x="16" y="292"/>
                  </a:lnTo>
                  <a:lnTo>
                    <a:pt x="8" y="282"/>
                  </a:lnTo>
                  <a:lnTo>
                    <a:pt x="3" y="269"/>
                  </a:lnTo>
                  <a:lnTo>
                    <a:pt x="0" y="252"/>
                  </a:lnTo>
                  <a:close/>
                </a:path>
              </a:pathLst>
            </a:custGeom>
            <a:grpFill/>
            <a:ln w="6350" cap="flat" cmpd="sng">
              <a:solidFill>
                <a:srgbClr val="5F5F5F"/>
              </a:solidFill>
              <a:prstDash val="sysDot"/>
              <a:round/>
              <a:headEnd/>
              <a:tailEnd/>
            </a:ln>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sysClr val="windowText" lastClr="000000"/>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61" name="Freeform 59">
              <a:extLst>
                <a:ext uri="{FF2B5EF4-FFF2-40B4-BE49-F238E27FC236}">
                  <a16:creationId xmlns:a16="http://schemas.microsoft.com/office/drawing/2014/main" id="{B54312FB-3AD4-C1CA-792B-1DA1F67A66DB}"/>
                </a:ext>
              </a:extLst>
            </p:cNvPr>
            <p:cNvSpPr>
              <a:spLocks noEditPoints="1"/>
            </p:cNvSpPr>
            <p:nvPr/>
          </p:nvSpPr>
          <p:spPr bwMode="auto">
            <a:xfrm>
              <a:off x="1911" y="2172"/>
              <a:ext cx="438" cy="585"/>
            </a:xfrm>
            <a:custGeom>
              <a:avLst/>
              <a:gdLst>
                <a:gd name="T0" fmla="*/ 36 w 189"/>
                <a:gd name="T1" fmla="*/ 129 h 314"/>
                <a:gd name="T2" fmla="*/ 10 w 189"/>
                <a:gd name="T3" fmla="*/ 114 h 314"/>
                <a:gd name="T4" fmla="*/ 15 w 189"/>
                <a:gd name="T5" fmla="*/ 93 h 314"/>
                <a:gd name="T6" fmla="*/ 34 w 189"/>
                <a:gd name="T7" fmla="*/ 59 h 314"/>
                <a:gd name="T8" fmla="*/ 44 w 189"/>
                <a:gd name="T9" fmla="*/ 48 h 314"/>
                <a:gd name="T10" fmla="*/ 73 w 189"/>
                <a:gd name="T11" fmla="*/ 25 h 314"/>
                <a:gd name="T12" fmla="*/ 104 w 189"/>
                <a:gd name="T13" fmla="*/ 11 h 314"/>
                <a:gd name="T14" fmla="*/ 127 w 189"/>
                <a:gd name="T15" fmla="*/ 2 h 314"/>
                <a:gd name="T16" fmla="*/ 144 w 189"/>
                <a:gd name="T17" fmla="*/ 0 h 314"/>
                <a:gd name="T18" fmla="*/ 158 w 189"/>
                <a:gd name="T19" fmla="*/ 3 h 314"/>
                <a:gd name="T20" fmla="*/ 168 w 189"/>
                <a:gd name="T21" fmla="*/ 12 h 314"/>
                <a:gd name="T22" fmla="*/ 175 w 189"/>
                <a:gd name="T23" fmla="*/ 25 h 314"/>
                <a:gd name="T24" fmla="*/ 181 w 189"/>
                <a:gd name="T25" fmla="*/ 52 h 314"/>
                <a:gd name="T26" fmla="*/ 182 w 189"/>
                <a:gd name="T27" fmla="*/ 129 h 314"/>
                <a:gd name="T28" fmla="*/ 182 w 189"/>
                <a:gd name="T29" fmla="*/ 196 h 314"/>
                <a:gd name="T30" fmla="*/ 182 w 189"/>
                <a:gd name="T31" fmla="*/ 210 h 314"/>
                <a:gd name="T32" fmla="*/ 185 w 189"/>
                <a:gd name="T33" fmla="*/ 227 h 314"/>
                <a:gd name="T34" fmla="*/ 160 w 189"/>
                <a:gd name="T35" fmla="*/ 254 h 314"/>
                <a:gd name="T36" fmla="*/ 128 w 189"/>
                <a:gd name="T37" fmla="*/ 261 h 314"/>
                <a:gd name="T38" fmla="*/ 124 w 189"/>
                <a:gd name="T39" fmla="*/ 252 h 314"/>
                <a:gd name="T40" fmla="*/ 123 w 189"/>
                <a:gd name="T41" fmla="*/ 239 h 314"/>
                <a:gd name="T42" fmla="*/ 111 w 189"/>
                <a:gd name="T43" fmla="*/ 261 h 314"/>
                <a:gd name="T44" fmla="*/ 98 w 189"/>
                <a:gd name="T45" fmla="*/ 278 h 314"/>
                <a:gd name="T46" fmla="*/ 81 w 189"/>
                <a:gd name="T47" fmla="*/ 294 h 314"/>
                <a:gd name="T48" fmla="*/ 60 w 189"/>
                <a:gd name="T49" fmla="*/ 307 h 314"/>
                <a:gd name="T50" fmla="*/ 34 w 189"/>
                <a:gd name="T51" fmla="*/ 314 h 314"/>
                <a:gd name="T52" fmla="*/ 16 w 189"/>
                <a:gd name="T53" fmla="*/ 307 h 314"/>
                <a:gd name="T54" fmla="*/ 4 w 189"/>
                <a:gd name="T55" fmla="*/ 287 h 314"/>
                <a:gd name="T56" fmla="*/ 0 w 189"/>
                <a:gd name="T57" fmla="*/ 259 h 314"/>
                <a:gd name="T58" fmla="*/ 3 w 189"/>
                <a:gd name="T59" fmla="*/ 231 h 314"/>
                <a:gd name="T60" fmla="*/ 11 w 189"/>
                <a:gd name="T61" fmla="*/ 205 h 314"/>
                <a:gd name="T62" fmla="*/ 26 w 189"/>
                <a:gd name="T63" fmla="*/ 180 h 314"/>
                <a:gd name="T64" fmla="*/ 51 w 189"/>
                <a:gd name="T65" fmla="*/ 156 h 314"/>
                <a:gd name="T66" fmla="*/ 81 w 189"/>
                <a:gd name="T67" fmla="*/ 133 h 314"/>
                <a:gd name="T68" fmla="*/ 97 w 189"/>
                <a:gd name="T69" fmla="*/ 119 h 314"/>
                <a:gd name="T70" fmla="*/ 120 w 189"/>
                <a:gd name="T71" fmla="*/ 96 h 314"/>
                <a:gd name="T72" fmla="*/ 119 w 189"/>
                <a:gd name="T73" fmla="*/ 81 h 314"/>
                <a:gd name="T74" fmla="*/ 115 w 189"/>
                <a:gd name="T75" fmla="*/ 72 h 314"/>
                <a:gd name="T76" fmla="*/ 109 w 189"/>
                <a:gd name="T77" fmla="*/ 70 h 314"/>
                <a:gd name="T78" fmla="*/ 98 w 189"/>
                <a:gd name="T79" fmla="*/ 73 h 314"/>
                <a:gd name="T80" fmla="*/ 85 w 189"/>
                <a:gd name="T81" fmla="*/ 81 h 314"/>
                <a:gd name="T82" fmla="*/ 75 w 189"/>
                <a:gd name="T83" fmla="*/ 92 h 314"/>
                <a:gd name="T84" fmla="*/ 70 w 189"/>
                <a:gd name="T85" fmla="*/ 104 h 314"/>
                <a:gd name="T86" fmla="*/ 65 w 189"/>
                <a:gd name="T87" fmla="*/ 120 h 314"/>
                <a:gd name="T88" fmla="*/ 107 w 189"/>
                <a:gd name="T89" fmla="*/ 161 h 314"/>
                <a:gd name="T90" fmla="*/ 84 w 189"/>
                <a:gd name="T91" fmla="*/ 182 h 314"/>
                <a:gd name="T92" fmla="*/ 72 w 189"/>
                <a:gd name="T93" fmla="*/ 196 h 314"/>
                <a:gd name="T94" fmla="*/ 64 w 189"/>
                <a:gd name="T95" fmla="*/ 212 h 314"/>
                <a:gd name="T96" fmla="*/ 64 w 189"/>
                <a:gd name="T97" fmla="*/ 232 h 314"/>
                <a:gd name="T98" fmla="*/ 71 w 189"/>
                <a:gd name="T99" fmla="*/ 241 h 314"/>
                <a:gd name="T100" fmla="*/ 80 w 189"/>
                <a:gd name="T101" fmla="*/ 242 h 314"/>
                <a:gd name="T102" fmla="*/ 94 w 189"/>
                <a:gd name="T103" fmla="*/ 233 h 314"/>
                <a:gd name="T104" fmla="*/ 104 w 189"/>
                <a:gd name="T105" fmla="*/ 222 h 314"/>
                <a:gd name="T106" fmla="*/ 116 w 189"/>
                <a:gd name="T107" fmla="*/ 196 h 314"/>
                <a:gd name="T108" fmla="*/ 120 w 189"/>
                <a:gd name="T109" fmla="*/ 163 h 314"/>
                <a:gd name="T110" fmla="*/ 120 w 189"/>
                <a:gd name="T111" fmla="*/ 148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314">
                  <a:moveTo>
                    <a:pt x="65" y="120"/>
                  </a:moveTo>
                  <a:lnTo>
                    <a:pt x="36" y="129"/>
                  </a:lnTo>
                  <a:lnTo>
                    <a:pt x="6" y="138"/>
                  </a:lnTo>
                  <a:lnTo>
                    <a:pt x="10" y="114"/>
                  </a:lnTo>
                  <a:lnTo>
                    <a:pt x="12" y="103"/>
                  </a:lnTo>
                  <a:lnTo>
                    <a:pt x="15" y="93"/>
                  </a:lnTo>
                  <a:lnTo>
                    <a:pt x="23" y="76"/>
                  </a:lnTo>
                  <a:lnTo>
                    <a:pt x="34" y="59"/>
                  </a:lnTo>
                  <a:lnTo>
                    <a:pt x="38" y="53"/>
                  </a:lnTo>
                  <a:lnTo>
                    <a:pt x="44" y="48"/>
                  </a:lnTo>
                  <a:lnTo>
                    <a:pt x="58" y="36"/>
                  </a:lnTo>
                  <a:lnTo>
                    <a:pt x="73" y="25"/>
                  </a:lnTo>
                  <a:lnTo>
                    <a:pt x="90" y="16"/>
                  </a:lnTo>
                  <a:lnTo>
                    <a:pt x="104" y="11"/>
                  </a:lnTo>
                  <a:lnTo>
                    <a:pt x="116" y="5"/>
                  </a:lnTo>
                  <a:lnTo>
                    <a:pt x="127" y="2"/>
                  </a:lnTo>
                  <a:lnTo>
                    <a:pt x="136" y="0"/>
                  </a:lnTo>
                  <a:lnTo>
                    <a:pt x="144" y="0"/>
                  </a:lnTo>
                  <a:lnTo>
                    <a:pt x="152" y="1"/>
                  </a:lnTo>
                  <a:lnTo>
                    <a:pt x="158" y="3"/>
                  </a:lnTo>
                  <a:lnTo>
                    <a:pt x="164" y="7"/>
                  </a:lnTo>
                  <a:lnTo>
                    <a:pt x="168" y="12"/>
                  </a:lnTo>
                  <a:lnTo>
                    <a:pt x="171" y="18"/>
                  </a:lnTo>
                  <a:lnTo>
                    <a:pt x="175" y="25"/>
                  </a:lnTo>
                  <a:lnTo>
                    <a:pt x="177" y="34"/>
                  </a:lnTo>
                  <a:lnTo>
                    <a:pt x="181" y="52"/>
                  </a:lnTo>
                  <a:lnTo>
                    <a:pt x="182" y="71"/>
                  </a:lnTo>
                  <a:lnTo>
                    <a:pt x="182" y="129"/>
                  </a:lnTo>
                  <a:lnTo>
                    <a:pt x="182" y="187"/>
                  </a:lnTo>
                  <a:lnTo>
                    <a:pt x="182" y="196"/>
                  </a:lnTo>
                  <a:lnTo>
                    <a:pt x="182" y="203"/>
                  </a:lnTo>
                  <a:lnTo>
                    <a:pt x="182" y="210"/>
                  </a:lnTo>
                  <a:lnTo>
                    <a:pt x="183" y="216"/>
                  </a:lnTo>
                  <a:lnTo>
                    <a:pt x="185" y="227"/>
                  </a:lnTo>
                  <a:lnTo>
                    <a:pt x="189" y="240"/>
                  </a:lnTo>
                  <a:lnTo>
                    <a:pt x="160" y="254"/>
                  </a:lnTo>
                  <a:lnTo>
                    <a:pt x="131" y="268"/>
                  </a:lnTo>
                  <a:lnTo>
                    <a:pt x="128" y="261"/>
                  </a:lnTo>
                  <a:lnTo>
                    <a:pt x="125" y="254"/>
                  </a:lnTo>
                  <a:lnTo>
                    <a:pt x="124" y="252"/>
                  </a:lnTo>
                  <a:lnTo>
                    <a:pt x="124" y="248"/>
                  </a:lnTo>
                  <a:lnTo>
                    <a:pt x="123" y="239"/>
                  </a:lnTo>
                  <a:lnTo>
                    <a:pt x="117" y="251"/>
                  </a:lnTo>
                  <a:lnTo>
                    <a:pt x="111" y="261"/>
                  </a:lnTo>
                  <a:lnTo>
                    <a:pt x="105" y="270"/>
                  </a:lnTo>
                  <a:lnTo>
                    <a:pt x="98" y="278"/>
                  </a:lnTo>
                  <a:lnTo>
                    <a:pt x="90" y="287"/>
                  </a:lnTo>
                  <a:lnTo>
                    <a:pt x="81" y="294"/>
                  </a:lnTo>
                  <a:lnTo>
                    <a:pt x="70" y="301"/>
                  </a:lnTo>
                  <a:lnTo>
                    <a:pt x="60" y="307"/>
                  </a:lnTo>
                  <a:lnTo>
                    <a:pt x="46" y="312"/>
                  </a:lnTo>
                  <a:lnTo>
                    <a:pt x="34" y="314"/>
                  </a:lnTo>
                  <a:lnTo>
                    <a:pt x="24" y="312"/>
                  </a:lnTo>
                  <a:lnTo>
                    <a:pt x="16" y="307"/>
                  </a:lnTo>
                  <a:lnTo>
                    <a:pt x="9" y="298"/>
                  </a:lnTo>
                  <a:lnTo>
                    <a:pt x="4" y="287"/>
                  </a:lnTo>
                  <a:lnTo>
                    <a:pt x="1" y="274"/>
                  </a:lnTo>
                  <a:lnTo>
                    <a:pt x="0" y="259"/>
                  </a:lnTo>
                  <a:lnTo>
                    <a:pt x="1" y="245"/>
                  </a:lnTo>
                  <a:lnTo>
                    <a:pt x="3" y="231"/>
                  </a:lnTo>
                  <a:lnTo>
                    <a:pt x="7" y="218"/>
                  </a:lnTo>
                  <a:lnTo>
                    <a:pt x="11" y="205"/>
                  </a:lnTo>
                  <a:lnTo>
                    <a:pt x="17" y="193"/>
                  </a:lnTo>
                  <a:lnTo>
                    <a:pt x="26" y="180"/>
                  </a:lnTo>
                  <a:lnTo>
                    <a:pt x="38" y="168"/>
                  </a:lnTo>
                  <a:lnTo>
                    <a:pt x="51" y="156"/>
                  </a:lnTo>
                  <a:lnTo>
                    <a:pt x="68" y="143"/>
                  </a:lnTo>
                  <a:lnTo>
                    <a:pt x="81" y="133"/>
                  </a:lnTo>
                  <a:lnTo>
                    <a:pt x="91" y="125"/>
                  </a:lnTo>
                  <a:lnTo>
                    <a:pt x="97" y="119"/>
                  </a:lnTo>
                  <a:lnTo>
                    <a:pt x="109" y="108"/>
                  </a:lnTo>
                  <a:lnTo>
                    <a:pt x="120" y="96"/>
                  </a:lnTo>
                  <a:lnTo>
                    <a:pt x="120" y="87"/>
                  </a:lnTo>
                  <a:lnTo>
                    <a:pt x="119" y="81"/>
                  </a:lnTo>
                  <a:lnTo>
                    <a:pt x="117" y="75"/>
                  </a:lnTo>
                  <a:lnTo>
                    <a:pt x="115" y="72"/>
                  </a:lnTo>
                  <a:lnTo>
                    <a:pt x="112" y="70"/>
                  </a:lnTo>
                  <a:lnTo>
                    <a:pt x="109" y="70"/>
                  </a:lnTo>
                  <a:lnTo>
                    <a:pt x="104" y="71"/>
                  </a:lnTo>
                  <a:lnTo>
                    <a:pt x="98" y="73"/>
                  </a:lnTo>
                  <a:lnTo>
                    <a:pt x="91" y="76"/>
                  </a:lnTo>
                  <a:lnTo>
                    <a:pt x="85" y="81"/>
                  </a:lnTo>
                  <a:lnTo>
                    <a:pt x="80" y="86"/>
                  </a:lnTo>
                  <a:lnTo>
                    <a:pt x="75" y="92"/>
                  </a:lnTo>
                  <a:lnTo>
                    <a:pt x="72" y="97"/>
                  </a:lnTo>
                  <a:lnTo>
                    <a:pt x="70" y="104"/>
                  </a:lnTo>
                  <a:lnTo>
                    <a:pt x="67" y="111"/>
                  </a:lnTo>
                  <a:lnTo>
                    <a:pt x="65" y="120"/>
                  </a:lnTo>
                  <a:close/>
                  <a:moveTo>
                    <a:pt x="120" y="148"/>
                  </a:moveTo>
                  <a:lnTo>
                    <a:pt x="107" y="161"/>
                  </a:lnTo>
                  <a:lnTo>
                    <a:pt x="93" y="173"/>
                  </a:lnTo>
                  <a:lnTo>
                    <a:pt x="84" y="182"/>
                  </a:lnTo>
                  <a:lnTo>
                    <a:pt x="78" y="189"/>
                  </a:lnTo>
                  <a:lnTo>
                    <a:pt x="72" y="196"/>
                  </a:lnTo>
                  <a:lnTo>
                    <a:pt x="68" y="201"/>
                  </a:lnTo>
                  <a:lnTo>
                    <a:pt x="64" y="212"/>
                  </a:lnTo>
                  <a:lnTo>
                    <a:pt x="63" y="222"/>
                  </a:lnTo>
                  <a:lnTo>
                    <a:pt x="64" y="232"/>
                  </a:lnTo>
                  <a:lnTo>
                    <a:pt x="68" y="239"/>
                  </a:lnTo>
                  <a:lnTo>
                    <a:pt x="71" y="241"/>
                  </a:lnTo>
                  <a:lnTo>
                    <a:pt x="75" y="242"/>
                  </a:lnTo>
                  <a:lnTo>
                    <a:pt x="80" y="242"/>
                  </a:lnTo>
                  <a:lnTo>
                    <a:pt x="84" y="240"/>
                  </a:lnTo>
                  <a:lnTo>
                    <a:pt x="94" y="233"/>
                  </a:lnTo>
                  <a:lnTo>
                    <a:pt x="99" y="228"/>
                  </a:lnTo>
                  <a:lnTo>
                    <a:pt x="104" y="222"/>
                  </a:lnTo>
                  <a:lnTo>
                    <a:pt x="112" y="209"/>
                  </a:lnTo>
                  <a:lnTo>
                    <a:pt x="116" y="196"/>
                  </a:lnTo>
                  <a:lnTo>
                    <a:pt x="119" y="182"/>
                  </a:lnTo>
                  <a:lnTo>
                    <a:pt x="120" y="163"/>
                  </a:lnTo>
                  <a:lnTo>
                    <a:pt x="120" y="155"/>
                  </a:lnTo>
                  <a:lnTo>
                    <a:pt x="120" y="148"/>
                  </a:lnTo>
                  <a:close/>
                </a:path>
              </a:pathLst>
            </a:custGeom>
            <a:grpFill/>
            <a:ln w="6350" cap="flat" cmpd="sng">
              <a:solidFill>
                <a:srgbClr val="5F5F5F"/>
              </a:solidFill>
              <a:prstDash val="sysDot"/>
              <a:round/>
              <a:headEnd/>
              <a:tailEnd/>
            </a:ln>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sysClr val="windowText" lastClr="000000"/>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62" name="Freeform 60">
              <a:extLst>
                <a:ext uri="{FF2B5EF4-FFF2-40B4-BE49-F238E27FC236}">
                  <a16:creationId xmlns:a16="http://schemas.microsoft.com/office/drawing/2014/main" id="{204BB217-BC52-5E4B-5F49-76AD5C091A85}"/>
                </a:ext>
              </a:extLst>
            </p:cNvPr>
            <p:cNvSpPr>
              <a:spLocks/>
            </p:cNvSpPr>
            <p:nvPr/>
          </p:nvSpPr>
          <p:spPr bwMode="auto">
            <a:xfrm>
              <a:off x="2418" y="1883"/>
              <a:ext cx="649" cy="708"/>
            </a:xfrm>
            <a:custGeom>
              <a:avLst/>
              <a:gdLst>
                <a:gd name="T0" fmla="*/ 31 w 280"/>
                <a:gd name="T1" fmla="*/ 102 h 380"/>
                <a:gd name="T2" fmla="*/ 60 w 280"/>
                <a:gd name="T3" fmla="*/ 107 h 380"/>
                <a:gd name="T4" fmla="*/ 66 w 280"/>
                <a:gd name="T5" fmla="*/ 113 h 380"/>
                <a:gd name="T6" fmla="*/ 79 w 280"/>
                <a:gd name="T7" fmla="*/ 89 h 380"/>
                <a:gd name="T8" fmla="*/ 91 w 280"/>
                <a:gd name="T9" fmla="*/ 72 h 380"/>
                <a:gd name="T10" fmla="*/ 116 w 280"/>
                <a:gd name="T11" fmla="*/ 56 h 380"/>
                <a:gd name="T12" fmla="*/ 134 w 280"/>
                <a:gd name="T13" fmla="*/ 50 h 380"/>
                <a:gd name="T14" fmla="*/ 147 w 280"/>
                <a:gd name="T15" fmla="*/ 51 h 380"/>
                <a:gd name="T16" fmla="*/ 158 w 280"/>
                <a:gd name="T17" fmla="*/ 61 h 380"/>
                <a:gd name="T18" fmla="*/ 166 w 280"/>
                <a:gd name="T19" fmla="*/ 77 h 380"/>
                <a:gd name="T20" fmla="*/ 180 w 280"/>
                <a:gd name="T21" fmla="*/ 48 h 380"/>
                <a:gd name="T22" fmla="*/ 193 w 280"/>
                <a:gd name="T23" fmla="*/ 28 h 380"/>
                <a:gd name="T24" fmla="*/ 215 w 280"/>
                <a:gd name="T25" fmla="*/ 10 h 380"/>
                <a:gd name="T26" fmla="*/ 236 w 280"/>
                <a:gd name="T27" fmla="*/ 0 h 380"/>
                <a:gd name="T28" fmla="*/ 257 w 280"/>
                <a:gd name="T29" fmla="*/ 3 h 380"/>
                <a:gd name="T30" fmla="*/ 269 w 280"/>
                <a:gd name="T31" fmla="*/ 16 h 380"/>
                <a:gd name="T32" fmla="*/ 274 w 280"/>
                <a:gd name="T33" fmla="*/ 30 h 380"/>
                <a:gd name="T34" fmla="*/ 279 w 280"/>
                <a:gd name="T35" fmla="*/ 58 h 380"/>
                <a:gd name="T36" fmla="*/ 280 w 280"/>
                <a:gd name="T37" fmla="*/ 166 h 380"/>
                <a:gd name="T38" fmla="*/ 248 w 280"/>
                <a:gd name="T39" fmla="*/ 264 h 380"/>
                <a:gd name="T40" fmla="*/ 216 w 280"/>
                <a:gd name="T41" fmla="*/ 204 h 380"/>
                <a:gd name="T42" fmla="*/ 216 w 280"/>
                <a:gd name="T43" fmla="*/ 119 h 380"/>
                <a:gd name="T44" fmla="*/ 214 w 280"/>
                <a:gd name="T45" fmla="*/ 107 h 380"/>
                <a:gd name="T46" fmla="*/ 209 w 280"/>
                <a:gd name="T47" fmla="*/ 99 h 380"/>
                <a:gd name="T48" fmla="*/ 201 w 280"/>
                <a:gd name="T49" fmla="*/ 96 h 380"/>
                <a:gd name="T50" fmla="*/ 191 w 280"/>
                <a:gd name="T51" fmla="*/ 101 h 380"/>
                <a:gd name="T52" fmla="*/ 182 w 280"/>
                <a:gd name="T53" fmla="*/ 111 h 380"/>
                <a:gd name="T54" fmla="*/ 176 w 280"/>
                <a:gd name="T55" fmla="*/ 127 h 380"/>
                <a:gd name="T56" fmla="*/ 171 w 280"/>
                <a:gd name="T57" fmla="*/ 150 h 380"/>
                <a:gd name="T58" fmla="*/ 171 w 280"/>
                <a:gd name="T59" fmla="*/ 231 h 380"/>
                <a:gd name="T60" fmla="*/ 140 w 280"/>
                <a:gd name="T61" fmla="*/ 315 h 380"/>
                <a:gd name="T62" fmla="*/ 109 w 280"/>
                <a:gd name="T63" fmla="*/ 257 h 380"/>
                <a:gd name="T64" fmla="*/ 109 w 280"/>
                <a:gd name="T65" fmla="*/ 176 h 380"/>
                <a:gd name="T66" fmla="*/ 108 w 280"/>
                <a:gd name="T67" fmla="*/ 164 h 380"/>
                <a:gd name="T68" fmla="*/ 106 w 280"/>
                <a:gd name="T69" fmla="*/ 157 h 380"/>
                <a:gd name="T70" fmla="*/ 101 w 280"/>
                <a:gd name="T71" fmla="*/ 148 h 380"/>
                <a:gd name="T72" fmla="*/ 89 w 280"/>
                <a:gd name="T73" fmla="*/ 148 h 380"/>
                <a:gd name="T74" fmla="*/ 79 w 280"/>
                <a:gd name="T75" fmla="*/ 156 h 380"/>
                <a:gd name="T76" fmla="*/ 71 w 280"/>
                <a:gd name="T77" fmla="*/ 169 h 380"/>
                <a:gd name="T78" fmla="*/ 66 w 280"/>
                <a:gd name="T79" fmla="*/ 189 h 380"/>
                <a:gd name="T80" fmla="*/ 64 w 280"/>
                <a:gd name="T81" fmla="*/ 216 h 380"/>
                <a:gd name="T82" fmla="*/ 33 w 280"/>
                <a:gd name="T83" fmla="*/ 366 h 380"/>
                <a:gd name="T84" fmla="*/ 0 w 280"/>
                <a:gd name="T85" fmla="*/ 249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0" h="380">
                  <a:moveTo>
                    <a:pt x="0" y="116"/>
                  </a:moveTo>
                  <a:lnTo>
                    <a:pt x="31" y="102"/>
                  </a:lnTo>
                  <a:lnTo>
                    <a:pt x="60" y="89"/>
                  </a:lnTo>
                  <a:lnTo>
                    <a:pt x="60" y="107"/>
                  </a:lnTo>
                  <a:lnTo>
                    <a:pt x="60" y="127"/>
                  </a:lnTo>
                  <a:lnTo>
                    <a:pt x="66" y="113"/>
                  </a:lnTo>
                  <a:lnTo>
                    <a:pt x="72" y="100"/>
                  </a:lnTo>
                  <a:lnTo>
                    <a:pt x="79" y="89"/>
                  </a:lnTo>
                  <a:lnTo>
                    <a:pt x="85" y="80"/>
                  </a:lnTo>
                  <a:lnTo>
                    <a:pt x="91" y="72"/>
                  </a:lnTo>
                  <a:lnTo>
                    <a:pt x="100" y="66"/>
                  </a:lnTo>
                  <a:lnTo>
                    <a:pt x="116" y="56"/>
                  </a:lnTo>
                  <a:lnTo>
                    <a:pt x="126" y="51"/>
                  </a:lnTo>
                  <a:lnTo>
                    <a:pt x="134" y="50"/>
                  </a:lnTo>
                  <a:lnTo>
                    <a:pt x="141" y="50"/>
                  </a:lnTo>
                  <a:lnTo>
                    <a:pt x="147" y="51"/>
                  </a:lnTo>
                  <a:lnTo>
                    <a:pt x="153" y="56"/>
                  </a:lnTo>
                  <a:lnTo>
                    <a:pt x="158" y="61"/>
                  </a:lnTo>
                  <a:lnTo>
                    <a:pt x="162" y="68"/>
                  </a:lnTo>
                  <a:lnTo>
                    <a:pt x="166" y="77"/>
                  </a:lnTo>
                  <a:lnTo>
                    <a:pt x="174" y="61"/>
                  </a:lnTo>
                  <a:lnTo>
                    <a:pt x="180" y="48"/>
                  </a:lnTo>
                  <a:lnTo>
                    <a:pt x="187" y="37"/>
                  </a:lnTo>
                  <a:lnTo>
                    <a:pt x="193" y="28"/>
                  </a:lnTo>
                  <a:lnTo>
                    <a:pt x="207" y="15"/>
                  </a:lnTo>
                  <a:lnTo>
                    <a:pt x="215" y="10"/>
                  </a:lnTo>
                  <a:lnTo>
                    <a:pt x="224" y="4"/>
                  </a:lnTo>
                  <a:lnTo>
                    <a:pt x="236" y="0"/>
                  </a:lnTo>
                  <a:lnTo>
                    <a:pt x="248" y="0"/>
                  </a:lnTo>
                  <a:lnTo>
                    <a:pt x="257" y="3"/>
                  </a:lnTo>
                  <a:lnTo>
                    <a:pt x="264" y="11"/>
                  </a:lnTo>
                  <a:lnTo>
                    <a:pt x="269" y="16"/>
                  </a:lnTo>
                  <a:lnTo>
                    <a:pt x="272" y="22"/>
                  </a:lnTo>
                  <a:lnTo>
                    <a:pt x="274" y="30"/>
                  </a:lnTo>
                  <a:lnTo>
                    <a:pt x="276" y="38"/>
                  </a:lnTo>
                  <a:lnTo>
                    <a:pt x="279" y="58"/>
                  </a:lnTo>
                  <a:lnTo>
                    <a:pt x="280" y="82"/>
                  </a:lnTo>
                  <a:lnTo>
                    <a:pt x="280" y="166"/>
                  </a:lnTo>
                  <a:lnTo>
                    <a:pt x="280" y="249"/>
                  </a:lnTo>
                  <a:lnTo>
                    <a:pt x="248" y="264"/>
                  </a:lnTo>
                  <a:lnTo>
                    <a:pt x="216" y="278"/>
                  </a:lnTo>
                  <a:lnTo>
                    <a:pt x="216" y="204"/>
                  </a:lnTo>
                  <a:lnTo>
                    <a:pt x="216" y="128"/>
                  </a:lnTo>
                  <a:lnTo>
                    <a:pt x="216" y="119"/>
                  </a:lnTo>
                  <a:lnTo>
                    <a:pt x="215" y="113"/>
                  </a:lnTo>
                  <a:lnTo>
                    <a:pt x="214" y="107"/>
                  </a:lnTo>
                  <a:lnTo>
                    <a:pt x="212" y="103"/>
                  </a:lnTo>
                  <a:lnTo>
                    <a:pt x="209" y="99"/>
                  </a:lnTo>
                  <a:lnTo>
                    <a:pt x="205" y="96"/>
                  </a:lnTo>
                  <a:lnTo>
                    <a:pt x="201" y="96"/>
                  </a:lnTo>
                  <a:lnTo>
                    <a:pt x="197" y="98"/>
                  </a:lnTo>
                  <a:lnTo>
                    <a:pt x="191" y="101"/>
                  </a:lnTo>
                  <a:lnTo>
                    <a:pt x="186" y="105"/>
                  </a:lnTo>
                  <a:lnTo>
                    <a:pt x="182" y="111"/>
                  </a:lnTo>
                  <a:lnTo>
                    <a:pt x="179" y="118"/>
                  </a:lnTo>
                  <a:lnTo>
                    <a:pt x="176" y="127"/>
                  </a:lnTo>
                  <a:lnTo>
                    <a:pt x="174" y="138"/>
                  </a:lnTo>
                  <a:lnTo>
                    <a:pt x="171" y="150"/>
                  </a:lnTo>
                  <a:lnTo>
                    <a:pt x="171" y="163"/>
                  </a:lnTo>
                  <a:lnTo>
                    <a:pt x="171" y="231"/>
                  </a:lnTo>
                  <a:lnTo>
                    <a:pt x="171" y="299"/>
                  </a:lnTo>
                  <a:lnTo>
                    <a:pt x="140" y="315"/>
                  </a:lnTo>
                  <a:lnTo>
                    <a:pt x="109" y="330"/>
                  </a:lnTo>
                  <a:lnTo>
                    <a:pt x="109" y="257"/>
                  </a:lnTo>
                  <a:lnTo>
                    <a:pt x="109" y="184"/>
                  </a:lnTo>
                  <a:lnTo>
                    <a:pt x="109" y="176"/>
                  </a:lnTo>
                  <a:lnTo>
                    <a:pt x="108" y="170"/>
                  </a:lnTo>
                  <a:lnTo>
                    <a:pt x="108" y="164"/>
                  </a:lnTo>
                  <a:lnTo>
                    <a:pt x="107" y="161"/>
                  </a:lnTo>
                  <a:lnTo>
                    <a:pt x="106" y="157"/>
                  </a:lnTo>
                  <a:lnTo>
                    <a:pt x="105" y="153"/>
                  </a:lnTo>
                  <a:lnTo>
                    <a:pt x="101" y="148"/>
                  </a:lnTo>
                  <a:lnTo>
                    <a:pt x="95" y="147"/>
                  </a:lnTo>
                  <a:lnTo>
                    <a:pt x="89" y="148"/>
                  </a:lnTo>
                  <a:lnTo>
                    <a:pt x="84" y="151"/>
                  </a:lnTo>
                  <a:lnTo>
                    <a:pt x="79" y="156"/>
                  </a:lnTo>
                  <a:lnTo>
                    <a:pt x="74" y="161"/>
                  </a:lnTo>
                  <a:lnTo>
                    <a:pt x="71" y="169"/>
                  </a:lnTo>
                  <a:lnTo>
                    <a:pt x="68" y="178"/>
                  </a:lnTo>
                  <a:lnTo>
                    <a:pt x="66" y="189"/>
                  </a:lnTo>
                  <a:lnTo>
                    <a:pt x="64" y="202"/>
                  </a:lnTo>
                  <a:lnTo>
                    <a:pt x="64" y="216"/>
                  </a:lnTo>
                  <a:lnTo>
                    <a:pt x="64" y="351"/>
                  </a:lnTo>
                  <a:lnTo>
                    <a:pt x="33" y="366"/>
                  </a:lnTo>
                  <a:lnTo>
                    <a:pt x="0" y="380"/>
                  </a:lnTo>
                  <a:lnTo>
                    <a:pt x="0" y="249"/>
                  </a:lnTo>
                  <a:lnTo>
                    <a:pt x="0" y="116"/>
                  </a:lnTo>
                  <a:close/>
                </a:path>
              </a:pathLst>
            </a:custGeom>
            <a:grpFill/>
            <a:ln w="6350" cap="flat" cmpd="sng">
              <a:solidFill>
                <a:srgbClr val="5F5F5F"/>
              </a:solidFill>
              <a:prstDash val="sysDot"/>
              <a:round/>
              <a:headEnd/>
              <a:tailEnd/>
            </a:ln>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sysClr val="windowText" lastClr="000000"/>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63" name="Freeform 54">
              <a:extLst>
                <a:ext uri="{FF2B5EF4-FFF2-40B4-BE49-F238E27FC236}">
                  <a16:creationId xmlns:a16="http://schemas.microsoft.com/office/drawing/2014/main" id="{83AD630E-8AA1-4D85-ABDE-FF20C28BA495}"/>
                </a:ext>
              </a:extLst>
            </p:cNvPr>
            <p:cNvSpPr>
              <a:spLocks noEditPoints="1"/>
            </p:cNvSpPr>
            <p:nvPr/>
          </p:nvSpPr>
          <p:spPr bwMode="auto">
            <a:xfrm>
              <a:off x="3156" y="1701"/>
              <a:ext cx="417" cy="799"/>
            </a:xfrm>
            <a:custGeom>
              <a:avLst/>
              <a:gdLst>
                <a:gd name="T0" fmla="*/ 0 w 180"/>
                <a:gd name="T1" fmla="*/ 64 h 429"/>
                <a:gd name="T2" fmla="*/ 58 w 180"/>
                <a:gd name="T3" fmla="*/ 37 h 429"/>
                <a:gd name="T4" fmla="*/ 64 w 180"/>
                <a:gd name="T5" fmla="*/ 62 h 429"/>
                <a:gd name="T6" fmla="*/ 76 w 180"/>
                <a:gd name="T7" fmla="*/ 40 h 429"/>
                <a:gd name="T8" fmla="*/ 88 w 180"/>
                <a:gd name="T9" fmla="*/ 22 h 429"/>
                <a:gd name="T10" fmla="*/ 103 w 180"/>
                <a:gd name="T11" fmla="*/ 10 h 429"/>
                <a:gd name="T12" fmla="*/ 120 w 180"/>
                <a:gd name="T13" fmla="*/ 3 h 429"/>
                <a:gd name="T14" fmla="*/ 134 w 180"/>
                <a:gd name="T15" fmla="*/ 0 h 429"/>
                <a:gd name="T16" fmla="*/ 147 w 180"/>
                <a:gd name="T17" fmla="*/ 5 h 429"/>
                <a:gd name="T18" fmla="*/ 158 w 180"/>
                <a:gd name="T19" fmla="*/ 15 h 429"/>
                <a:gd name="T20" fmla="*/ 170 w 180"/>
                <a:gd name="T21" fmla="*/ 40 h 429"/>
                <a:gd name="T22" fmla="*/ 179 w 180"/>
                <a:gd name="T23" fmla="*/ 86 h 429"/>
                <a:gd name="T24" fmla="*/ 179 w 180"/>
                <a:gd name="T25" fmla="*/ 145 h 429"/>
                <a:gd name="T26" fmla="*/ 169 w 180"/>
                <a:gd name="T27" fmla="*/ 201 h 429"/>
                <a:gd name="T28" fmla="*/ 150 w 180"/>
                <a:gd name="T29" fmla="*/ 244 h 429"/>
                <a:gd name="T30" fmla="*/ 126 w 180"/>
                <a:gd name="T31" fmla="*/ 273 h 429"/>
                <a:gd name="T32" fmla="*/ 104 w 180"/>
                <a:gd name="T33" fmla="*/ 285 h 429"/>
                <a:gd name="T34" fmla="*/ 90 w 180"/>
                <a:gd name="T35" fmla="*/ 288 h 429"/>
                <a:gd name="T36" fmla="*/ 79 w 180"/>
                <a:gd name="T37" fmla="*/ 285 h 429"/>
                <a:gd name="T38" fmla="*/ 68 w 180"/>
                <a:gd name="T39" fmla="*/ 279 h 429"/>
                <a:gd name="T40" fmla="*/ 63 w 180"/>
                <a:gd name="T41" fmla="*/ 337 h 429"/>
                <a:gd name="T42" fmla="*/ 32 w 180"/>
                <a:gd name="T43" fmla="*/ 415 h 429"/>
                <a:gd name="T44" fmla="*/ 62 w 180"/>
                <a:gd name="T45" fmla="*/ 167 h 429"/>
                <a:gd name="T46" fmla="*/ 64 w 180"/>
                <a:gd name="T47" fmla="*/ 193 h 429"/>
                <a:gd name="T48" fmla="*/ 70 w 180"/>
                <a:gd name="T49" fmla="*/ 210 h 429"/>
                <a:gd name="T50" fmla="*/ 80 w 180"/>
                <a:gd name="T51" fmla="*/ 217 h 429"/>
                <a:gd name="T52" fmla="*/ 91 w 180"/>
                <a:gd name="T53" fmla="*/ 215 h 429"/>
                <a:gd name="T54" fmla="*/ 102 w 180"/>
                <a:gd name="T55" fmla="*/ 208 h 429"/>
                <a:gd name="T56" fmla="*/ 110 w 180"/>
                <a:gd name="T57" fmla="*/ 192 h 429"/>
                <a:gd name="T58" fmla="*/ 115 w 180"/>
                <a:gd name="T59" fmla="*/ 170 h 429"/>
                <a:gd name="T60" fmla="*/ 117 w 180"/>
                <a:gd name="T61" fmla="*/ 140 h 429"/>
                <a:gd name="T62" fmla="*/ 115 w 180"/>
                <a:gd name="T63" fmla="*/ 112 h 429"/>
                <a:gd name="T64" fmla="*/ 109 w 180"/>
                <a:gd name="T65" fmla="*/ 96 h 429"/>
                <a:gd name="T66" fmla="*/ 102 w 180"/>
                <a:gd name="T67" fmla="*/ 88 h 429"/>
                <a:gd name="T68" fmla="*/ 90 w 180"/>
                <a:gd name="T69" fmla="*/ 89 h 429"/>
                <a:gd name="T70" fmla="*/ 80 w 180"/>
                <a:gd name="T71" fmla="*/ 99 h 429"/>
                <a:gd name="T72" fmla="*/ 70 w 180"/>
                <a:gd name="T73" fmla="*/ 114 h 429"/>
                <a:gd name="T74" fmla="*/ 64 w 180"/>
                <a:gd name="T75" fmla="*/ 137 h 429"/>
                <a:gd name="T76" fmla="*/ 62 w 180"/>
                <a:gd name="T77" fmla="*/ 167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0" h="429">
                  <a:moveTo>
                    <a:pt x="0" y="429"/>
                  </a:moveTo>
                  <a:lnTo>
                    <a:pt x="0" y="64"/>
                  </a:lnTo>
                  <a:lnTo>
                    <a:pt x="29" y="51"/>
                  </a:lnTo>
                  <a:lnTo>
                    <a:pt x="58" y="37"/>
                  </a:lnTo>
                  <a:lnTo>
                    <a:pt x="58" y="76"/>
                  </a:lnTo>
                  <a:lnTo>
                    <a:pt x="64" y="62"/>
                  </a:lnTo>
                  <a:lnTo>
                    <a:pt x="69" y="50"/>
                  </a:lnTo>
                  <a:lnTo>
                    <a:pt x="76" y="40"/>
                  </a:lnTo>
                  <a:lnTo>
                    <a:pt x="81" y="31"/>
                  </a:lnTo>
                  <a:lnTo>
                    <a:pt x="88" y="22"/>
                  </a:lnTo>
                  <a:lnTo>
                    <a:pt x="96" y="16"/>
                  </a:lnTo>
                  <a:lnTo>
                    <a:pt x="103" y="10"/>
                  </a:lnTo>
                  <a:lnTo>
                    <a:pt x="111" y="6"/>
                  </a:lnTo>
                  <a:lnTo>
                    <a:pt x="120" y="3"/>
                  </a:lnTo>
                  <a:lnTo>
                    <a:pt x="127" y="0"/>
                  </a:lnTo>
                  <a:lnTo>
                    <a:pt x="134" y="0"/>
                  </a:lnTo>
                  <a:lnTo>
                    <a:pt x="140" y="1"/>
                  </a:lnTo>
                  <a:lnTo>
                    <a:pt x="147" y="5"/>
                  </a:lnTo>
                  <a:lnTo>
                    <a:pt x="153" y="9"/>
                  </a:lnTo>
                  <a:lnTo>
                    <a:pt x="158" y="15"/>
                  </a:lnTo>
                  <a:lnTo>
                    <a:pt x="162" y="22"/>
                  </a:lnTo>
                  <a:lnTo>
                    <a:pt x="170" y="40"/>
                  </a:lnTo>
                  <a:lnTo>
                    <a:pt x="176" y="61"/>
                  </a:lnTo>
                  <a:lnTo>
                    <a:pt x="179" y="86"/>
                  </a:lnTo>
                  <a:lnTo>
                    <a:pt x="180" y="113"/>
                  </a:lnTo>
                  <a:lnTo>
                    <a:pt x="179" y="145"/>
                  </a:lnTo>
                  <a:lnTo>
                    <a:pt x="175" y="175"/>
                  </a:lnTo>
                  <a:lnTo>
                    <a:pt x="169" y="201"/>
                  </a:lnTo>
                  <a:lnTo>
                    <a:pt x="160" y="224"/>
                  </a:lnTo>
                  <a:lnTo>
                    <a:pt x="150" y="244"/>
                  </a:lnTo>
                  <a:lnTo>
                    <a:pt x="138" y="260"/>
                  </a:lnTo>
                  <a:lnTo>
                    <a:pt x="126" y="273"/>
                  </a:lnTo>
                  <a:lnTo>
                    <a:pt x="111" y="282"/>
                  </a:lnTo>
                  <a:lnTo>
                    <a:pt x="104" y="285"/>
                  </a:lnTo>
                  <a:lnTo>
                    <a:pt x="97" y="287"/>
                  </a:lnTo>
                  <a:lnTo>
                    <a:pt x="90" y="288"/>
                  </a:lnTo>
                  <a:lnTo>
                    <a:pt x="84" y="287"/>
                  </a:lnTo>
                  <a:lnTo>
                    <a:pt x="79" y="285"/>
                  </a:lnTo>
                  <a:lnTo>
                    <a:pt x="74" y="282"/>
                  </a:lnTo>
                  <a:lnTo>
                    <a:pt x="68" y="279"/>
                  </a:lnTo>
                  <a:lnTo>
                    <a:pt x="63" y="273"/>
                  </a:lnTo>
                  <a:lnTo>
                    <a:pt x="63" y="337"/>
                  </a:lnTo>
                  <a:lnTo>
                    <a:pt x="63" y="399"/>
                  </a:lnTo>
                  <a:lnTo>
                    <a:pt x="32" y="415"/>
                  </a:lnTo>
                  <a:lnTo>
                    <a:pt x="0" y="429"/>
                  </a:lnTo>
                  <a:close/>
                  <a:moveTo>
                    <a:pt x="62" y="167"/>
                  </a:moveTo>
                  <a:lnTo>
                    <a:pt x="63" y="182"/>
                  </a:lnTo>
                  <a:lnTo>
                    <a:pt x="64" y="193"/>
                  </a:lnTo>
                  <a:lnTo>
                    <a:pt x="67" y="203"/>
                  </a:lnTo>
                  <a:lnTo>
                    <a:pt x="70" y="210"/>
                  </a:lnTo>
                  <a:lnTo>
                    <a:pt x="75" y="214"/>
                  </a:lnTo>
                  <a:lnTo>
                    <a:pt x="80" y="217"/>
                  </a:lnTo>
                  <a:lnTo>
                    <a:pt x="85" y="217"/>
                  </a:lnTo>
                  <a:lnTo>
                    <a:pt x="91" y="215"/>
                  </a:lnTo>
                  <a:lnTo>
                    <a:pt x="97" y="212"/>
                  </a:lnTo>
                  <a:lnTo>
                    <a:pt x="102" y="208"/>
                  </a:lnTo>
                  <a:lnTo>
                    <a:pt x="106" y="201"/>
                  </a:lnTo>
                  <a:lnTo>
                    <a:pt x="110" y="192"/>
                  </a:lnTo>
                  <a:lnTo>
                    <a:pt x="113" y="182"/>
                  </a:lnTo>
                  <a:lnTo>
                    <a:pt x="115" y="170"/>
                  </a:lnTo>
                  <a:lnTo>
                    <a:pt x="117" y="156"/>
                  </a:lnTo>
                  <a:lnTo>
                    <a:pt x="117" y="140"/>
                  </a:lnTo>
                  <a:lnTo>
                    <a:pt x="116" y="124"/>
                  </a:lnTo>
                  <a:lnTo>
                    <a:pt x="115" y="112"/>
                  </a:lnTo>
                  <a:lnTo>
                    <a:pt x="112" y="102"/>
                  </a:lnTo>
                  <a:lnTo>
                    <a:pt x="109" y="96"/>
                  </a:lnTo>
                  <a:lnTo>
                    <a:pt x="106" y="91"/>
                  </a:lnTo>
                  <a:lnTo>
                    <a:pt x="102" y="88"/>
                  </a:lnTo>
                  <a:lnTo>
                    <a:pt x="97" y="88"/>
                  </a:lnTo>
                  <a:lnTo>
                    <a:pt x="90" y="89"/>
                  </a:lnTo>
                  <a:lnTo>
                    <a:pt x="85" y="94"/>
                  </a:lnTo>
                  <a:lnTo>
                    <a:pt x="80" y="99"/>
                  </a:lnTo>
                  <a:lnTo>
                    <a:pt x="75" y="106"/>
                  </a:lnTo>
                  <a:lnTo>
                    <a:pt x="70" y="114"/>
                  </a:lnTo>
                  <a:lnTo>
                    <a:pt x="67" y="125"/>
                  </a:lnTo>
                  <a:lnTo>
                    <a:pt x="64" y="137"/>
                  </a:lnTo>
                  <a:lnTo>
                    <a:pt x="63" y="152"/>
                  </a:lnTo>
                  <a:lnTo>
                    <a:pt x="62" y="167"/>
                  </a:lnTo>
                  <a:close/>
                </a:path>
              </a:pathLst>
            </a:custGeom>
            <a:grpFill/>
            <a:ln w="6350" cap="flat" cmpd="sng">
              <a:solidFill>
                <a:srgbClr val="5F5F5F"/>
              </a:solidFill>
              <a:prstDash val="sysDot"/>
              <a:round/>
              <a:headEnd/>
              <a:tailEnd/>
            </a:ln>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sysClr val="windowText" lastClr="000000"/>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64" name="Freeform 55">
              <a:extLst>
                <a:ext uri="{FF2B5EF4-FFF2-40B4-BE49-F238E27FC236}">
                  <a16:creationId xmlns:a16="http://schemas.microsoft.com/office/drawing/2014/main" id="{1441F64C-DB59-BFFF-3F25-9EDA33F794BC}"/>
                </a:ext>
              </a:extLst>
            </p:cNvPr>
            <p:cNvSpPr>
              <a:spLocks/>
            </p:cNvSpPr>
            <p:nvPr/>
          </p:nvSpPr>
          <p:spPr bwMode="auto">
            <a:xfrm>
              <a:off x="3647" y="1390"/>
              <a:ext cx="148" cy="736"/>
            </a:xfrm>
            <a:custGeom>
              <a:avLst/>
              <a:gdLst>
                <a:gd name="T0" fmla="*/ 0 w 64"/>
                <a:gd name="T1" fmla="*/ 30 h 395"/>
                <a:gd name="T2" fmla="*/ 33 w 64"/>
                <a:gd name="T3" fmla="*/ 15 h 395"/>
                <a:gd name="T4" fmla="*/ 64 w 64"/>
                <a:gd name="T5" fmla="*/ 0 h 395"/>
                <a:gd name="T6" fmla="*/ 64 w 64"/>
                <a:gd name="T7" fmla="*/ 365 h 395"/>
                <a:gd name="T8" fmla="*/ 33 w 64"/>
                <a:gd name="T9" fmla="*/ 380 h 395"/>
                <a:gd name="T10" fmla="*/ 0 w 64"/>
                <a:gd name="T11" fmla="*/ 395 h 395"/>
                <a:gd name="T12" fmla="*/ 0 w 64"/>
                <a:gd name="T13" fmla="*/ 30 h 395"/>
              </a:gdLst>
              <a:ahLst/>
              <a:cxnLst>
                <a:cxn ang="0">
                  <a:pos x="T0" y="T1"/>
                </a:cxn>
                <a:cxn ang="0">
                  <a:pos x="T2" y="T3"/>
                </a:cxn>
                <a:cxn ang="0">
                  <a:pos x="T4" y="T5"/>
                </a:cxn>
                <a:cxn ang="0">
                  <a:pos x="T6" y="T7"/>
                </a:cxn>
                <a:cxn ang="0">
                  <a:pos x="T8" y="T9"/>
                </a:cxn>
                <a:cxn ang="0">
                  <a:pos x="T10" y="T11"/>
                </a:cxn>
                <a:cxn ang="0">
                  <a:pos x="T12" y="T13"/>
                </a:cxn>
              </a:cxnLst>
              <a:rect l="0" t="0" r="r" b="b"/>
              <a:pathLst>
                <a:path w="64" h="395">
                  <a:moveTo>
                    <a:pt x="0" y="30"/>
                  </a:moveTo>
                  <a:lnTo>
                    <a:pt x="33" y="15"/>
                  </a:lnTo>
                  <a:lnTo>
                    <a:pt x="64" y="0"/>
                  </a:lnTo>
                  <a:lnTo>
                    <a:pt x="64" y="365"/>
                  </a:lnTo>
                  <a:lnTo>
                    <a:pt x="33" y="380"/>
                  </a:lnTo>
                  <a:lnTo>
                    <a:pt x="0" y="395"/>
                  </a:lnTo>
                  <a:lnTo>
                    <a:pt x="0" y="30"/>
                  </a:lnTo>
                  <a:close/>
                </a:path>
              </a:pathLst>
            </a:custGeom>
            <a:grpFill/>
            <a:ln w="6350" cap="flat" cmpd="sng">
              <a:solidFill>
                <a:srgbClr val="5F5F5F"/>
              </a:solidFill>
              <a:prstDash val="sysDot"/>
              <a:round/>
              <a:headEnd/>
              <a:tailEnd/>
            </a:ln>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sysClr val="windowText" lastClr="000000"/>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65" name="Freeform 56">
              <a:extLst>
                <a:ext uri="{FF2B5EF4-FFF2-40B4-BE49-F238E27FC236}">
                  <a16:creationId xmlns:a16="http://schemas.microsoft.com/office/drawing/2014/main" id="{0BD713A4-56FB-FFFF-DBAB-CF10BF8A2B7D}"/>
                </a:ext>
              </a:extLst>
            </p:cNvPr>
            <p:cNvSpPr>
              <a:spLocks noEditPoints="1"/>
            </p:cNvSpPr>
            <p:nvPr/>
          </p:nvSpPr>
          <p:spPr bwMode="auto">
            <a:xfrm>
              <a:off x="3870" y="1435"/>
              <a:ext cx="440" cy="556"/>
            </a:xfrm>
            <a:custGeom>
              <a:avLst/>
              <a:gdLst>
                <a:gd name="T0" fmla="*/ 128 w 190"/>
                <a:gd name="T1" fmla="*/ 159 h 299"/>
                <a:gd name="T2" fmla="*/ 65 w 190"/>
                <a:gd name="T3" fmla="*/ 199 h 299"/>
                <a:gd name="T4" fmla="*/ 69 w 190"/>
                <a:gd name="T5" fmla="*/ 216 h 299"/>
                <a:gd name="T6" fmla="*/ 78 w 190"/>
                <a:gd name="T7" fmla="*/ 227 h 299"/>
                <a:gd name="T8" fmla="*/ 89 w 190"/>
                <a:gd name="T9" fmla="*/ 229 h 299"/>
                <a:gd name="T10" fmla="*/ 101 w 190"/>
                <a:gd name="T11" fmla="*/ 225 h 299"/>
                <a:gd name="T12" fmla="*/ 114 w 190"/>
                <a:gd name="T13" fmla="*/ 211 h 299"/>
                <a:gd name="T14" fmla="*/ 122 w 190"/>
                <a:gd name="T15" fmla="*/ 196 h 299"/>
                <a:gd name="T16" fmla="*/ 187 w 190"/>
                <a:gd name="T17" fmla="*/ 170 h 299"/>
                <a:gd name="T18" fmla="*/ 171 w 190"/>
                <a:gd name="T19" fmla="*/ 211 h 299"/>
                <a:gd name="T20" fmla="*/ 153 w 190"/>
                <a:gd name="T21" fmla="*/ 242 h 299"/>
                <a:gd name="T22" fmla="*/ 129 w 190"/>
                <a:gd name="T23" fmla="*/ 267 h 299"/>
                <a:gd name="T24" fmla="*/ 95 w 190"/>
                <a:gd name="T25" fmla="*/ 287 h 299"/>
                <a:gd name="T26" fmla="*/ 66 w 190"/>
                <a:gd name="T27" fmla="*/ 298 h 299"/>
                <a:gd name="T28" fmla="*/ 43 w 190"/>
                <a:gd name="T29" fmla="*/ 297 h 299"/>
                <a:gd name="T30" fmla="*/ 26 w 190"/>
                <a:gd name="T31" fmla="*/ 286 h 299"/>
                <a:gd name="T32" fmla="*/ 13 w 190"/>
                <a:gd name="T33" fmla="*/ 264 h 299"/>
                <a:gd name="T34" fmla="*/ 3 w 190"/>
                <a:gd name="T35" fmla="*/ 233 h 299"/>
                <a:gd name="T36" fmla="*/ 0 w 190"/>
                <a:gd name="T37" fmla="*/ 194 h 299"/>
                <a:gd name="T38" fmla="*/ 7 w 190"/>
                <a:gd name="T39" fmla="*/ 136 h 299"/>
                <a:gd name="T40" fmla="*/ 24 w 190"/>
                <a:gd name="T41" fmla="*/ 82 h 299"/>
                <a:gd name="T42" fmla="*/ 55 w 190"/>
                <a:gd name="T43" fmla="*/ 39 h 299"/>
                <a:gd name="T44" fmla="*/ 93 w 190"/>
                <a:gd name="T45" fmla="*/ 12 h 299"/>
                <a:gd name="T46" fmla="*/ 125 w 190"/>
                <a:gd name="T47" fmla="*/ 1 h 299"/>
                <a:gd name="T48" fmla="*/ 149 w 190"/>
                <a:gd name="T49" fmla="*/ 2 h 299"/>
                <a:gd name="T50" fmla="*/ 166 w 190"/>
                <a:gd name="T51" fmla="*/ 15 h 299"/>
                <a:gd name="T52" fmla="*/ 180 w 190"/>
                <a:gd name="T53" fmla="*/ 37 h 299"/>
                <a:gd name="T54" fmla="*/ 188 w 190"/>
                <a:gd name="T55" fmla="*/ 71 h 299"/>
                <a:gd name="T56" fmla="*/ 190 w 190"/>
                <a:gd name="T57" fmla="*/ 117 h 299"/>
                <a:gd name="T58" fmla="*/ 190 w 190"/>
                <a:gd name="T59" fmla="*/ 129 h 299"/>
                <a:gd name="T60" fmla="*/ 126 w 190"/>
                <a:gd name="T61" fmla="*/ 97 h 299"/>
                <a:gd name="T62" fmla="*/ 120 w 190"/>
                <a:gd name="T63" fmla="*/ 79 h 299"/>
                <a:gd name="T64" fmla="*/ 112 w 190"/>
                <a:gd name="T65" fmla="*/ 70 h 299"/>
                <a:gd name="T66" fmla="*/ 102 w 190"/>
                <a:gd name="T67" fmla="*/ 68 h 299"/>
                <a:gd name="T68" fmla="*/ 88 w 190"/>
                <a:gd name="T69" fmla="*/ 75 h 299"/>
                <a:gd name="T70" fmla="*/ 77 w 190"/>
                <a:gd name="T71" fmla="*/ 90 h 299"/>
                <a:gd name="T72" fmla="*/ 69 w 190"/>
                <a:gd name="T73" fmla="*/ 108 h 299"/>
                <a:gd name="T74" fmla="*/ 65 w 190"/>
                <a:gd name="T75" fmla="*/ 128 h 299"/>
                <a:gd name="T76" fmla="*/ 127 w 190"/>
                <a:gd name="T77" fmla="*/ 11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0" h="299">
                  <a:moveTo>
                    <a:pt x="190" y="129"/>
                  </a:moveTo>
                  <a:lnTo>
                    <a:pt x="128" y="159"/>
                  </a:lnTo>
                  <a:lnTo>
                    <a:pt x="64" y="188"/>
                  </a:lnTo>
                  <a:lnTo>
                    <a:pt x="65" y="199"/>
                  </a:lnTo>
                  <a:lnTo>
                    <a:pt x="67" y="208"/>
                  </a:lnTo>
                  <a:lnTo>
                    <a:pt x="69" y="216"/>
                  </a:lnTo>
                  <a:lnTo>
                    <a:pt x="72" y="221"/>
                  </a:lnTo>
                  <a:lnTo>
                    <a:pt x="78" y="227"/>
                  </a:lnTo>
                  <a:lnTo>
                    <a:pt x="83" y="229"/>
                  </a:lnTo>
                  <a:lnTo>
                    <a:pt x="89" y="229"/>
                  </a:lnTo>
                  <a:lnTo>
                    <a:pt x="96" y="227"/>
                  </a:lnTo>
                  <a:lnTo>
                    <a:pt x="101" y="225"/>
                  </a:lnTo>
                  <a:lnTo>
                    <a:pt x="106" y="221"/>
                  </a:lnTo>
                  <a:lnTo>
                    <a:pt x="114" y="211"/>
                  </a:lnTo>
                  <a:lnTo>
                    <a:pt x="119" y="203"/>
                  </a:lnTo>
                  <a:lnTo>
                    <a:pt x="122" y="196"/>
                  </a:lnTo>
                  <a:lnTo>
                    <a:pt x="125" y="189"/>
                  </a:lnTo>
                  <a:lnTo>
                    <a:pt x="187" y="170"/>
                  </a:lnTo>
                  <a:lnTo>
                    <a:pt x="180" y="192"/>
                  </a:lnTo>
                  <a:lnTo>
                    <a:pt x="171" y="211"/>
                  </a:lnTo>
                  <a:lnTo>
                    <a:pt x="162" y="228"/>
                  </a:lnTo>
                  <a:lnTo>
                    <a:pt x="153" y="242"/>
                  </a:lnTo>
                  <a:lnTo>
                    <a:pt x="141" y="255"/>
                  </a:lnTo>
                  <a:lnTo>
                    <a:pt x="129" y="267"/>
                  </a:lnTo>
                  <a:lnTo>
                    <a:pt x="113" y="277"/>
                  </a:lnTo>
                  <a:lnTo>
                    <a:pt x="95" y="287"/>
                  </a:lnTo>
                  <a:lnTo>
                    <a:pt x="80" y="294"/>
                  </a:lnTo>
                  <a:lnTo>
                    <a:pt x="66" y="298"/>
                  </a:lnTo>
                  <a:lnTo>
                    <a:pt x="54" y="299"/>
                  </a:lnTo>
                  <a:lnTo>
                    <a:pt x="43" y="297"/>
                  </a:lnTo>
                  <a:lnTo>
                    <a:pt x="34" y="292"/>
                  </a:lnTo>
                  <a:lnTo>
                    <a:pt x="26" y="286"/>
                  </a:lnTo>
                  <a:lnTo>
                    <a:pt x="19" y="276"/>
                  </a:lnTo>
                  <a:lnTo>
                    <a:pt x="13" y="264"/>
                  </a:lnTo>
                  <a:lnTo>
                    <a:pt x="8" y="250"/>
                  </a:lnTo>
                  <a:lnTo>
                    <a:pt x="3" y="233"/>
                  </a:lnTo>
                  <a:lnTo>
                    <a:pt x="1" y="215"/>
                  </a:lnTo>
                  <a:lnTo>
                    <a:pt x="0" y="194"/>
                  </a:lnTo>
                  <a:lnTo>
                    <a:pt x="2" y="164"/>
                  </a:lnTo>
                  <a:lnTo>
                    <a:pt x="7" y="136"/>
                  </a:lnTo>
                  <a:lnTo>
                    <a:pt x="14" y="108"/>
                  </a:lnTo>
                  <a:lnTo>
                    <a:pt x="24" y="82"/>
                  </a:lnTo>
                  <a:lnTo>
                    <a:pt x="38" y="59"/>
                  </a:lnTo>
                  <a:lnTo>
                    <a:pt x="55" y="39"/>
                  </a:lnTo>
                  <a:lnTo>
                    <a:pt x="72" y="24"/>
                  </a:lnTo>
                  <a:lnTo>
                    <a:pt x="93" y="12"/>
                  </a:lnTo>
                  <a:lnTo>
                    <a:pt x="110" y="5"/>
                  </a:lnTo>
                  <a:lnTo>
                    <a:pt x="125" y="1"/>
                  </a:lnTo>
                  <a:lnTo>
                    <a:pt x="137" y="0"/>
                  </a:lnTo>
                  <a:lnTo>
                    <a:pt x="149" y="2"/>
                  </a:lnTo>
                  <a:lnTo>
                    <a:pt x="158" y="7"/>
                  </a:lnTo>
                  <a:lnTo>
                    <a:pt x="166" y="15"/>
                  </a:lnTo>
                  <a:lnTo>
                    <a:pt x="174" y="25"/>
                  </a:lnTo>
                  <a:lnTo>
                    <a:pt x="180" y="37"/>
                  </a:lnTo>
                  <a:lnTo>
                    <a:pt x="185" y="52"/>
                  </a:lnTo>
                  <a:lnTo>
                    <a:pt x="188" y="71"/>
                  </a:lnTo>
                  <a:lnTo>
                    <a:pt x="189" y="93"/>
                  </a:lnTo>
                  <a:lnTo>
                    <a:pt x="190" y="117"/>
                  </a:lnTo>
                  <a:lnTo>
                    <a:pt x="190" y="124"/>
                  </a:lnTo>
                  <a:lnTo>
                    <a:pt x="190" y="129"/>
                  </a:lnTo>
                  <a:close/>
                  <a:moveTo>
                    <a:pt x="127" y="110"/>
                  </a:moveTo>
                  <a:lnTo>
                    <a:pt x="126" y="97"/>
                  </a:lnTo>
                  <a:lnTo>
                    <a:pt x="123" y="87"/>
                  </a:lnTo>
                  <a:lnTo>
                    <a:pt x="120" y="79"/>
                  </a:lnTo>
                  <a:lnTo>
                    <a:pt x="116" y="73"/>
                  </a:lnTo>
                  <a:lnTo>
                    <a:pt x="112" y="70"/>
                  </a:lnTo>
                  <a:lnTo>
                    <a:pt x="108" y="68"/>
                  </a:lnTo>
                  <a:lnTo>
                    <a:pt x="102" y="68"/>
                  </a:lnTo>
                  <a:lnTo>
                    <a:pt x="95" y="70"/>
                  </a:lnTo>
                  <a:lnTo>
                    <a:pt x="88" y="75"/>
                  </a:lnTo>
                  <a:lnTo>
                    <a:pt x="82" y="82"/>
                  </a:lnTo>
                  <a:lnTo>
                    <a:pt x="77" y="90"/>
                  </a:lnTo>
                  <a:lnTo>
                    <a:pt x="71" y="101"/>
                  </a:lnTo>
                  <a:lnTo>
                    <a:pt x="69" y="108"/>
                  </a:lnTo>
                  <a:lnTo>
                    <a:pt x="67" y="118"/>
                  </a:lnTo>
                  <a:lnTo>
                    <a:pt x="65" y="128"/>
                  </a:lnTo>
                  <a:lnTo>
                    <a:pt x="64" y="140"/>
                  </a:lnTo>
                  <a:lnTo>
                    <a:pt x="127" y="110"/>
                  </a:lnTo>
                  <a:close/>
                </a:path>
              </a:pathLst>
            </a:custGeom>
            <a:grpFill/>
            <a:ln w="6350" cap="flat" cmpd="sng">
              <a:solidFill>
                <a:srgbClr val="5F5F5F"/>
              </a:solidFill>
              <a:prstDash val="sysDot"/>
              <a:round/>
              <a:headEnd/>
              <a:tailEnd/>
            </a:ln>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sysClr val="windowText" lastClr="000000"/>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grpSp>
      <p:sp>
        <p:nvSpPr>
          <p:cNvPr id="4" name="矩形: 圓角 7">
            <a:extLst>
              <a:ext uri="{FF2B5EF4-FFF2-40B4-BE49-F238E27FC236}">
                <a16:creationId xmlns:a16="http://schemas.microsoft.com/office/drawing/2014/main" id="{50127080-9803-2882-1776-C8F8C0349CF1}"/>
              </a:ext>
            </a:extLst>
          </p:cNvPr>
          <p:cNvSpPr/>
          <p:nvPr/>
        </p:nvSpPr>
        <p:spPr>
          <a:xfrm>
            <a:off x="7869719" y="581058"/>
            <a:ext cx="1219340" cy="250069"/>
          </a:xfrm>
          <a:prstGeom prst="roundRect">
            <a:avLst/>
          </a:prstGeom>
          <a:solidFill>
            <a:srgbClr val="0530AD"/>
          </a:solidFill>
          <a:ln w="19050" cap="flat" cmpd="sng" algn="ctr">
            <a:solidFill>
              <a:srgbClr val="FFFFFF"/>
            </a:solidFill>
            <a:prstDash val="solid"/>
            <a:miter lim="800000"/>
          </a:ln>
          <a:effectLst/>
        </p:spPr>
        <p:txBody>
          <a:bodyPr rot="0" spcFirstLastPara="0" vertOverflow="overflow" horzOverflow="overflow" vert="horz" wrap="square" lIns="45000" tIns="28575" rIns="45000" bIns="28575" numCol="1" spcCol="0" rtlCol="0" fromWordArt="0" anchor="ctr" anchorCtr="0" forceAA="0" compatLnSpc="1">
            <a:prstTxWarp prst="textNoShape">
              <a:avLst/>
            </a:prstTxWarp>
            <a:noAutofit/>
          </a:bodyPr>
          <a:lstStyle/>
          <a:p>
            <a:pPr marL="0" marR="0" lvl="0" indent="0" algn="l" defTabSz="285739" rtl="0" eaLnBrk="1" fontAlgn="auto" latinLnBrk="0" hangingPunct="1">
              <a:lnSpc>
                <a:spcPct val="100000"/>
              </a:lnSpc>
              <a:spcBef>
                <a:spcPts val="0"/>
              </a:spcBef>
              <a:spcAft>
                <a:spcPts val="0"/>
              </a:spcAft>
              <a:buClrTx/>
              <a:buSzTx/>
              <a:buFontTx/>
              <a:buNone/>
              <a:tabLst/>
              <a:defRPr/>
            </a:pPr>
            <a:r>
              <a:rPr kumimoji="0" lang="en-US" altLang="zh-TW" sz="1250" b="1" i="0" u="none" strike="noStrike" kern="0" cap="none" spc="0" normalizeH="0" baseline="0" noProof="0" dirty="0">
                <a:ln>
                  <a:noFill/>
                </a:ln>
                <a:solidFill>
                  <a:prstClr val="white"/>
                </a:solidFill>
                <a:effectLst/>
                <a:uLnTx/>
                <a:uFillTx/>
                <a:latin typeface="IBM Plex Sans" panose="020B0503050000000000" pitchFamily="34" charset="0"/>
                <a:ea typeface="微軟正黑體"/>
                <a:cs typeface="+mn-cs"/>
              </a:rPr>
              <a:t>6.0</a:t>
            </a:r>
            <a:r>
              <a:rPr kumimoji="0" lang="zh-TW" altLang="en-US" sz="1250" b="1" i="0" u="none" strike="noStrike" kern="0" cap="none" spc="0" normalizeH="0" baseline="0" noProof="0" dirty="0">
                <a:ln>
                  <a:noFill/>
                </a:ln>
                <a:solidFill>
                  <a:prstClr val="white"/>
                </a:solidFill>
                <a:effectLst/>
                <a:uLnTx/>
                <a:uFillTx/>
                <a:latin typeface="IBM Plex Sans" panose="020B0503050000000000" pitchFamily="34" charset="0"/>
                <a:ea typeface="微軟正黑體"/>
                <a:cs typeface="+mn-cs"/>
              </a:rPr>
              <a:t> 標準制定</a:t>
            </a:r>
          </a:p>
        </p:txBody>
      </p:sp>
      <p:sp>
        <p:nvSpPr>
          <p:cNvPr id="6" name="手繪多邊形: 圖案 40">
            <a:extLst>
              <a:ext uri="{FF2B5EF4-FFF2-40B4-BE49-F238E27FC236}">
                <a16:creationId xmlns:a16="http://schemas.microsoft.com/office/drawing/2014/main" id="{75C43A8E-A947-2BC6-5CCA-56EE31A0867C}"/>
              </a:ext>
            </a:extLst>
          </p:cNvPr>
          <p:cNvSpPr/>
          <p:nvPr/>
        </p:nvSpPr>
        <p:spPr>
          <a:xfrm>
            <a:off x="7346675" y="835870"/>
            <a:ext cx="1742384" cy="249442"/>
          </a:xfrm>
          <a:custGeom>
            <a:avLst/>
            <a:gdLst>
              <a:gd name="connsiteX0" fmla="*/ 0 w 1956683"/>
              <a:gd name="connsiteY0" fmla="*/ 117401 h 1174010"/>
              <a:gd name="connsiteX1" fmla="*/ 117401 w 1956683"/>
              <a:gd name="connsiteY1" fmla="*/ 0 h 1174010"/>
              <a:gd name="connsiteX2" fmla="*/ 1839282 w 1956683"/>
              <a:gd name="connsiteY2" fmla="*/ 0 h 1174010"/>
              <a:gd name="connsiteX3" fmla="*/ 1956683 w 1956683"/>
              <a:gd name="connsiteY3" fmla="*/ 117401 h 1174010"/>
              <a:gd name="connsiteX4" fmla="*/ 1956683 w 1956683"/>
              <a:gd name="connsiteY4" fmla="*/ 1056609 h 1174010"/>
              <a:gd name="connsiteX5" fmla="*/ 1839282 w 1956683"/>
              <a:gd name="connsiteY5" fmla="*/ 1174010 h 1174010"/>
              <a:gd name="connsiteX6" fmla="*/ 117401 w 1956683"/>
              <a:gd name="connsiteY6" fmla="*/ 1174010 h 1174010"/>
              <a:gd name="connsiteX7" fmla="*/ 0 w 1956683"/>
              <a:gd name="connsiteY7" fmla="*/ 1056609 h 1174010"/>
              <a:gd name="connsiteX8" fmla="*/ 0 w 1956683"/>
              <a:gd name="connsiteY8" fmla="*/ 117401 h 1174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56683" h="1174010">
                <a:moveTo>
                  <a:pt x="0" y="117401"/>
                </a:moveTo>
                <a:cubicBezTo>
                  <a:pt x="0" y="52562"/>
                  <a:pt x="52562" y="0"/>
                  <a:pt x="117401" y="0"/>
                </a:cubicBezTo>
                <a:lnTo>
                  <a:pt x="1839282" y="0"/>
                </a:lnTo>
                <a:cubicBezTo>
                  <a:pt x="1904121" y="0"/>
                  <a:pt x="1956683" y="52562"/>
                  <a:pt x="1956683" y="117401"/>
                </a:cubicBezTo>
                <a:lnTo>
                  <a:pt x="1956683" y="1056609"/>
                </a:lnTo>
                <a:cubicBezTo>
                  <a:pt x="1956683" y="1121448"/>
                  <a:pt x="1904121" y="1174010"/>
                  <a:pt x="1839282" y="1174010"/>
                </a:cubicBezTo>
                <a:lnTo>
                  <a:pt x="117401" y="1174010"/>
                </a:lnTo>
                <a:cubicBezTo>
                  <a:pt x="52562" y="1174010"/>
                  <a:pt x="0" y="1121448"/>
                  <a:pt x="0" y="1056609"/>
                </a:cubicBezTo>
                <a:lnTo>
                  <a:pt x="0" y="117401"/>
                </a:lnTo>
                <a:close/>
              </a:path>
            </a:pathLst>
          </a:custGeom>
          <a:solidFill>
            <a:schemeClr val="accent1">
              <a:lumMod val="90000"/>
              <a:lumOff val="10000"/>
            </a:schemeClr>
          </a:solidFill>
          <a:ln>
            <a:solidFill>
              <a:schemeClr val="tx2"/>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66735" tIns="66735" rIns="66735" bIns="66735" numCol="1" spcCol="1270" anchor="ctr" anchorCtr="0">
            <a:noAutofit/>
          </a:bodyPr>
          <a:lstStyle/>
          <a:p>
            <a:pPr marL="0" marR="0" lvl="0" indent="0" algn="ctr" defTabSz="527802" rtl="0" eaLnBrk="1" fontAlgn="auto" latinLnBrk="0" hangingPunct="1">
              <a:lnSpc>
                <a:spcPct val="90000"/>
              </a:lnSpc>
              <a:spcBef>
                <a:spcPct val="0"/>
              </a:spcBef>
              <a:spcAft>
                <a:spcPct val="35000"/>
              </a:spcAft>
              <a:buClrTx/>
              <a:buSzTx/>
              <a:buFontTx/>
              <a:buNone/>
              <a:tabLst/>
              <a:defRPr/>
            </a:pPr>
            <a:r>
              <a:rPr kumimoji="0" lang="zh-TW" altLang="en-US" sz="1050" b="1" i="0" u="none" strike="noStrike" kern="1200" cap="none" spc="0" normalizeH="0" baseline="0" noProof="0" dirty="0">
                <a:ln>
                  <a:noFill/>
                </a:ln>
                <a:solidFill>
                  <a:srgbClr val="F3F3F3">
                    <a:hueOff val="0"/>
                    <a:satOff val="0"/>
                    <a:lumOff val="0"/>
                    <a:alphaOff val="0"/>
                  </a:srgbClr>
                </a:solidFill>
                <a:effectLst/>
                <a:uLnTx/>
                <a:uFillTx/>
                <a:latin typeface="IBM Plex Sans" charset="0"/>
                <a:ea typeface="IBM Plex Sans" charset="0"/>
                <a:cs typeface="IBM Plex Sans" charset="0"/>
              </a:rPr>
              <a:t>資料規格書完稿</a:t>
            </a:r>
            <a:r>
              <a:rPr kumimoji="0" lang="en-US" altLang="zh-TW" sz="1050" b="1" i="0" u="none" strike="noStrike" kern="1200" cap="none" spc="0" normalizeH="0" baseline="0" noProof="0" dirty="0">
                <a:ln>
                  <a:noFill/>
                </a:ln>
                <a:solidFill>
                  <a:srgbClr val="F3F3F3">
                    <a:hueOff val="0"/>
                    <a:satOff val="0"/>
                    <a:lumOff val="0"/>
                    <a:alphaOff val="0"/>
                  </a:srgbClr>
                </a:solidFill>
                <a:effectLst/>
                <a:uLnTx/>
                <a:uFillTx/>
                <a:latin typeface="IBM Plex Sans" charset="0"/>
                <a:ea typeface="IBM Plex Sans" charset="0"/>
                <a:cs typeface="IBM Plex Sans" charset="0"/>
              </a:rPr>
              <a:t>(MD/STD)</a:t>
            </a:r>
            <a:endParaRPr kumimoji="0" lang="zh-TW" altLang="en-US" sz="1050" b="1" i="0" u="none" strike="noStrike" kern="1200" cap="none" spc="0" normalizeH="0" baseline="0" noProof="0" dirty="0">
              <a:ln>
                <a:noFill/>
              </a:ln>
              <a:solidFill>
                <a:srgbClr val="F3F3F3">
                  <a:hueOff val="0"/>
                  <a:satOff val="0"/>
                  <a:lumOff val="0"/>
                  <a:alphaOff val="0"/>
                </a:srgbClr>
              </a:solidFill>
              <a:effectLst/>
              <a:uLnTx/>
              <a:uFillTx/>
              <a:latin typeface="IBM Plex Sans" charset="0"/>
              <a:ea typeface="IBM Plex Sans" charset="0"/>
              <a:cs typeface="IBM Plex Sans" charset="0"/>
            </a:endParaRPr>
          </a:p>
        </p:txBody>
      </p:sp>
      <p:sp>
        <p:nvSpPr>
          <p:cNvPr id="10" name="Footer Placeholder 9">
            <a:extLst>
              <a:ext uri="{FF2B5EF4-FFF2-40B4-BE49-F238E27FC236}">
                <a16:creationId xmlns:a16="http://schemas.microsoft.com/office/drawing/2014/main" id="{2FA74859-E7B6-EDB8-B00E-860F16991CCC}"/>
              </a:ext>
            </a:extLst>
          </p:cNvPr>
          <p:cNvSpPr>
            <a:spLocks noGrp="1"/>
          </p:cNvSpPr>
          <p:nvPr>
            <p:ph type="ftr" sz="quarter" idx="10"/>
          </p:nvPr>
        </p:nvSpPr>
        <p:spPr/>
        <p:txBody>
          <a:bodyPr/>
          <a:lstStyle/>
          <a:p>
            <a:r>
              <a:rPr lang="en-US"/>
              <a:t>IBM Consulting / © 2023 IBM Corporation</a:t>
            </a:r>
            <a:endParaRPr lang="en-US" dirty="0"/>
          </a:p>
        </p:txBody>
      </p:sp>
      <p:sp>
        <p:nvSpPr>
          <p:cNvPr id="11" name="Slide Number Placeholder 10">
            <a:extLst>
              <a:ext uri="{FF2B5EF4-FFF2-40B4-BE49-F238E27FC236}">
                <a16:creationId xmlns:a16="http://schemas.microsoft.com/office/drawing/2014/main" id="{F43448A7-D512-8ACD-48EE-20C2BD3705B8}"/>
              </a:ext>
            </a:extLst>
          </p:cNvPr>
          <p:cNvSpPr>
            <a:spLocks noGrp="1"/>
          </p:cNvSpPr>
          <p:nvPr>
            <p:ph type="sldNum" sz="quarter" idx="11"/>
          </p:nvPr>
        </p:nvSpPr>
        <p:spPr/>
        <p:txBody>
          <a:bodyPr/>
          <a:lstStyle/>
          <a:p>
            <a:fld id="{59395FB3-9C97-154F-86B2-7E381B951268}" type="slidenum">
              <a:rPr lang="en-US" smtClean="0"/>
              <a:pPr/>
              <a:t>6</a:t>
            </a:fld>
            <a:endParaRPr lang="en-US" dirty="0"/>
          </a:p>
        </p:txBody>
      </p:sp>
    </p:spTree>
    <p:extLst>
      <p:ext uri="{BB962C8B-B14F-4D97-AF65-F5344CB8AC3E}">
        <p14:creationId xmlns:p14="http://schemas.microsoft.com/office/powerpoint/2010/main" val="1261320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0F83E-6F87-134C-8910-1518BC27DC18}"/>
              </a:ext>
            </a:extLst>
          </p:cNvPr>
          <p:cNvSpPr>
            <a:spLocks noGrp="1"/>
          </p:cNvSpPr>
          <p:nvPr>
            <p:ph type="title"/>
          </p:nvPr>
        </p:nvSpPr>
        <p:spPr>
          <a:xfrm>
            <a:off x="210312" y="192024"/>
            <a:ext cx="8019288" cy="804672"/>
          </a:xfrm>
        </p:spPr>
        <p:txBody>
          <a:bodyPr/>
          <a:lstStyle/>
          <a:p>
            <a:r>
              <a:rPr lang="en-US" altLang="zh-TW" b="1" dirty="0"/>
              <a:t>MTD Converter </a:t>
            </a:r>
            <a:r>
              <a:rPr lang="zh-TW" altLang="en-US" b="1" dirty="0"/>
              <a:t>與治理平台</a:t>
            </a:r>
            <a:r>
              <a:rPr lang="en-US" altLang="zh-TW" b="1" dirty="0"/>
              <a:t>(Purview) </a:t>
            </a:r>
            <a:r>
              <a:rPr lang="zh-TW" altLang="en-US" b="1" dirty="0"/>
              <a:t>項目檢查</a:t>
            </a:r>
            <a:endParaRPr lang="en-US" b="1" dirty="0"/>
          </a:p>
        </p:txBody>
      </p:sp>
      <p:sp>
        <p:nvSpPr>
          <p:cNvPr id="5" name="Footer Placeholder 4">
            <a:extLst>
              <a:ext uri="{FF2B5EF4-FFF2-40B4-BE49-F238E27FC236}">
                <a16:creationId xmlns:a16="http://schemas.microsoft.com/office/drawing/2014/main" id="{B028BACE-DF88-FB41-AAD5-B46CFB90DD2E}"/>
              </a:ext>
            </a:extLst>
          </p:cNvPr>
          <p:cNvSpPr>
            <a:spLocks noGrp="1"/>
          </p:cNvSpPr>
          <p:nvPr>
            <p:ph type="ftr" sz="quarter" idx="10"/>
          </p:nvPr>
        </p:nvSpPr>
        <p:spPr>
          <a:xfrm>
            <a:off x="228666" y="4800600"/>
            <a:ext cx="4114735" cy="166687"/>
          </a:xfrm>
        </p:spPr>
        <p:txBody>
          <a:bodyPr/>
          <a:lstStyle/>
          <a:p>
            <a:pPr marL="0" marR="0" lvl="0" indent="0" algn="l" defTabSz="685992"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565151"/>
                </a:solidFill>
                <a:effectLst/>
                <a:uLnTx/>
                <a:uFillTx/>
                <a:latin typeface="IBM Plex Sans" panose="020B0503050203000203" pitchFamily="34" charset="0"/>
                <a:ea typeface="+mn-ea"/>
                <a:cs typeface="+mn-cs"/>
              </a:rPr>
              <a:t>IBM Consulting / © 2023 IBM Corporation</a:t>
            </a:r>
            <a:endParaRPr kumimoji="0" lang="en-US" sz="600" b="0" i="0" u="none" strike="noStrike" kern="1200" cap="none" spc="0" normalizeH="0" baseline="0" noProof="0" dirty="0">
              <a:ln>
                <a:noFill/>
              </a:ln>
              <a:solidFill>
                <a:srgbClr val="565151"/>
              </a:solidFill>
              <a:effectLst/>
              <a:uLnTx/>
              <a:uFillTx/>
              <a:latin typeface="IBM Plex Sans" panose="020B0503050203000203" pitchFamily="34" charset="0"/>
              <a:ea typeface="+mn-ea"/>
              <a:cs typeface="+mn-cs"/>
            </a:endParaRPr>
          </a:p>
        </p:txBody>
      </p:sp>
      <p:sp>
        <p:nvSpPr>
          <p:cNvPr id="6" name="Slide Number Placeholder 5">
            <a:extLst>
              <a:ext uri="{FF2B5EF4-FFF2-40B4-BE49-F238E27FC236}">
                <a16:creationId xmlns:a16="http://schemas.microsoft.com/office/drawing/2014/main" id="{258F718F-DEDC-F34C-BA86-B9D868145C6B}"/>
              </a:ext>
            </a:extLst>
          </p:cNvPr>
          <p:cNvSpPr>
            <a:spLocks noGrp="1"/>
          </p:cNvSpPr>
          <p:nvPr>
            <p:ph type="sldNum" sz="quarter" idx="11"/>
          </p:nvPr>
        </p:nvSpPr>
        <p:spPr>
          <a:xfrm>
            <a:off x="7086601" y="4800600"/>
            <a:ext cx="1828732" cy="166687"/>
          </a:xfrm>
        </p:spPr>
        <p:txBody>
          <a:bodyPr/>
          <a:lstStyle/>
          <a:p>
            <a:pPr marL="0" marR="0" lvl="0" indent="0" algn="r" defTabSz="685983" rtl="0" eaLnBrk="1" fontAlgn="auto" latinLnBrk="0" hangingPunct="1">
              <a:lnSpc>
                <a:spcPct val="100000"/>
              </a:lnSpc>
              <a:spcBef>
                <a:spcPts val="0"/>
              </a:spcBef>
              <a:spcAft>
                <a:spcPts val="0"/>
              </a:spcAft>
              <a:buClrTx/>
              <a:buSzTx/>
              <a:buFontTx/>
              <a:buNone/>
              <a:tabLst/>
              <a:defRPr/>
            </a:pPr>
            <a:fld id="{59395FB3-9C97-154F-86B2-7E381B951268}" type="slidenum">
              <a:rPr kumimoji="0" lang="en-US" sz="600" b="0" i="0" u="none" strike="noStrike" kern="1200" cap="none" spc="0" normalizeH="0" baseline="0" noProof="0" smtClean="0">
                <a:ln>
                  <a:noFill/>
                </a:ln>
                <a:solidFill>
                  <a:srgbClr val="565151"/>
                </a:solidFill>
                <a:effectLst/>
                <a:uLnTx/>
                <a:uFillTx/>
                <a:latin typeface="IBM Plex Sans" panose="020B0503050203000203" pitchFamily="34" charset="0"/>
                <a:ea typeface="+mn-ea"/>
                <a:cs typeface="+mn-cs"/>
              </a:rPr>
              <a:pPr marL="0" marR="0" lvl="0" indent="0" algn="r" defTabSz="685983" rtl="0" eaLnBrk="1" fontAlgn="auto" latinLnBrk="0" hangingPunct="1">
                <a:lnSpc>
                  <a:spcPct val="100000"/>
                </a:lnSpc>
                <a:spcBef>
                  <a:spcPts val="0"/>
                </a:spcBef>
                <a:spcAft>
                  <a:spcPts val="0"/>
                </a:spcAft>
                <a:buClrTx/>
                <a:buSzTx/>
                <a:buFontTx/>
                <a:buNone/>
                <a:tabLst/>
                <a:defRPr/>
              </a:pPr>
              <a:t>7</a:t>
            </a:fld>
            <a:endParaRPr kumimoji="0" lang="en-US" sz="600" b="0" i="0" u="none" strike="noStrike" kern="1200" cap="none" spc="0" normalizeH="0" baseline="0" noProof="0" dirty="0">
              <a:ln>
                <a:noFill/>
              </a:ln>
              <a:solidFill>
                <a:srgbClr val="565151"/>
              </a:solidFill>
              <a:effectLst/>
              <a:uLnTx/>
              <a:uFillTx/>
              <a:latin typeface="IBM Plex Sans" panose="020B0503050203000203" pitchFamily="34" charset="0"/>
              <a:ea typeface="+mn-ea"/>
              <a:cs typeface="+mn-cs"/>
            </a:endParaRPr>
          </a:p>
        </p:txBody>
      </p:sp>
      <p:sp>
        <p:nvSpPr>
          <p:cNvPr id="9" name="TextBox 8">
            <a:extLst>
              <a:ext uri="{FF2B5EF4-FFF2-40B4-BE49-F238E27FC236}">
                <a16:creationId xmlns:a16="http://schemas.microsoft.com/office/drawing/2014/main" id="{4CE7A201-B1EC-6C03-75BA-6A3DED39E17A}"/>
              </a:ext>
            </a:extLst>
          </p:cNvPr>
          <p:cNvSpPr txBox="1"/>
          <p:nvPr/>
        </p:nvSpPr>
        <p:spPr>
          <a:xfrm>
            <a:off x="1665215" y="4776437"/>
            <a:ext cx="6564385" cy="246221"/>
          </a:xfrm>
          <a:prstGeom prst="rect">
            <a:avLst/>
          </a:prstGeom>
          <a:noFill/>
        </p:spPr>
        <p:txBody>
          <a:bodyPr wrap="square">
            <a:spAutoFit/>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565151"/>
                </a:solidFill>
                <a:effectLst/>
                <a:uLnTx/>
                <a:uFillTx/>
                <a:latin typeface="IBM Plex Sans Regular"/>
                <a:ea typeface="+mn-ea"/>
                <a:cs typeface="+mn-cs"/>
              </a:rPr>
              <a:t>Box/</a:t>
            </a:r>
            <a:r>
              <a:rPr kumimoji="0" lang="en-US" sz="1000" b="0" i="0" u="none" strike="noStrike" kern="1200" cap="none" spc="0" normalizeH="0" baseline="0" noProof="0" dirty="0" err="1">
                <a:ln>
                  <a:noFill/>
                </a:ln>
                <a:solidFill>
                  <a:srgbClr val="565151"/>
                </a:solidFill>
                <a:effectLst/>
                <a:uLnTx/>
                <a:uFillTx/>
                <a:latin typeface="IBM Plex Sans Regular"/>
                <a:ea typeface="+mn-ea"/>
                <a:cs typeface="+mn-cs"/>
              </a:rPr>
              <a:t>DataArchitect</a:t>
            </a:r>
            <a:r>
              <a:rPr kumimoji="0" lang="en-US" sz="1000" b="0" i="0" u="none" strike="noStrike" kern="1200" cap="none" spc="0" normalizeH="0" baseline="0" noProof="0" dirty="0">
                <a:ln>
                  <a:noFill/>
                </a:ln>
                <a:solidFill>
                  <a:srgbClr val="565151"/>
                </a:solidFill>
                <a:effectLst/>
                <a:uLnTx/>
                <a:uFillTx/>
                <a:latin typeface="IBM Plex Sans Regular"/>
                <a:ea typeface="+mn-ea"/>
                <a:cs typeface="+mn-cs"/>
              </a:rPr>
              <a:t>/20_DG/2090_Train/2099_Tools/MTD converter/IECP2_DG_MTD_converter-v4.1.pptx</a:t>
            </a:r>
          </a:p>
        </p:txBody>
      </p:sp>
      <p:graphicFrame>
        <p:nvGraphicFramePr>
          <p:cNvPr id="7" name="Diagram 7">
            <a:extLst>
              <a:ext uri="{FF2B5EF4-FFF2-40B4-BE49-F238E27FC236}">
                <a16:creationId xmlns:a16="http://schemas.microsoft.com/office/drawing/2014/main" id="{47309069-F259-F050-6923-E61E36CAD76F}"/>
              </a:ext>
            </a:extLst>
          </p:cNvPr>
          <p:cNvGraphicFramePr>
            <a:graphicFrameLocks/>
          </p:cNvGraphicFramePr>
          <p:nvPr/>
        </p:nvGraphicFramePr>
        <p:xfrm>
          <a:off x="247207" y="1205060"/>
          <a:ext cx="4114800"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5" name="內容版面配置區 4">
            <a:extLst>
              <a:ext uri="{FF2B5EF4-FFF2-40B4-BE49-F238E27FC236}">
                <a16:creationId xmlns:a16="http://schemas.microsoft.com/office/drawing/2014/main" id="{D47BEF68-3F69-F411-5886-2776ACE1FA9A}"/>
              </a:ext>
            </a:extLst>
          </p:cNvPr>
          <p:cNvSpPr txBox="1">
            <a:spLocks/>
          </p:cNvSpPr>
          <p:nvPr/>
        </p:nvSpPr>
        <p:spPr>
          <a:xfrm>
            <a:off x="4987255" y="958704"/>
            <a:ext cx="4114800" cy="3286125"/>
          </a:xfrm>
          <a:prstGeom prst="rect">
            <a:avLst/>
          </a:prstGeom>
        </p:spPr>
        <p:txBody>
          <a:bodyPr vert="horz" lIns="0" tIns="228600" rIns="0" bIns="0" rtlCol="0" anchor="t">
            <a:noAutofit/>
          </a:bodyPr>
          <a:lstStyle>
            <a:lvl1pPr marL="0" indent="0" algn="l" defTabSz="685772" rtl="0" eaLnBrk="1" latinLnBrk="0" hangingPunct="1">
              <a:lnSpc>
                <a:spcPct val="105000"/>
              </a:lnSpc>
              <a:spcBef>
                <a:spcPts val="375"/>
              </a:spcBef>
              <a:buFontTx/>
              <a:buNone/>
              <a:tabLst/>
              <a:defRPr sz="1250" b="0" i="0" kern="1200">
                <a:solidFill>
                  <a:schemeClr val="tx1"/>
                </a:solidFill>
                <a:latin typeface="IBM Plex Sans" charset="0"/>
                <a:ea typeface="IBM Plex Sans" charset="0"/>
                <a:cs typeface="IBM Plex Sans" charset="0"/>
              </a:defRPr>
            </a:lvl1pPr>
            <a:lvl2pPr marL="142869" indent="-142869" algn="l" defTabSz="685772" rtl="0" eaLnBrk="1" latinLnBrk="0" hangingPunct="1">
              <a:lnSpc>
                <a:spcPct val="105000"/>
              </a:lnSpc>
              <a:spcBef>
                <a:spcPts val="375"/>
              </a:spcBef>
              <a:buFont typeface="Wingdings" panose="05000000000000000000" pitchFamily="2" charset="2"/>
              <a:buChar char="§"/>
              <a:defRPr lang="en-US" sz="1250" b="0" i="0" kern="1200" dirty="0" smtClean="0">
                <a:solidFill>
                  <a:schemeClr val="tx1"/>
                </a:solidFill>
                <a:latin typeface="IBM Plex Sans" charset="0"/>
                <a:ea typeface="IBM Plex Sans" charset="0"/>
                <a:cs typeface="IBM Plex Sans" charset="0"/>
              </a:defRPr>
            </a:lvl2pPr>
            <a:lvl3pPr marL="285739" indent="-142869" algn="l" defTabSz="685772" rtl="0" eaLnBrk="1" latinLnBrk="0" hangingPunct="1">
              <a:lnSpc>
                <a:spcPct val="105000"/>
              </a:lnSpc>
              <a:spcBef>
                <a:spcPts val="375"/>
              </a:spcBef>
              <a:buSzPct val="80000"/>
              <a:buFont typeface="Arial" panose="020B0604020202020204" pitchFamily="34" charset="0"/>
              <a:buChar char="–"/>
              <a:defRPr lang="en-US" sz="1250" b="0" i="0" kern="1200" dirty="0" smtClean="0">
                <a:solidFill>
                  <a:schemeClr val="tx1"/>
                </a:solidFill>
                <a:latin typeface="IBM Plex Sans" charset="0"/>
                <a:ea typeface="IBM Plex Sans" charset="0"/>
                <a:cs typeface="IBM Plex Sans" charset="0"/>
              </a:defRPr>
            </a:lvl3pPr>
            <a:lvl4pPr marL="428608" indent="-142869" algn="l" defTabSz="685772" rtl="0" eaLnBrk="1" latinLnBrk="0" hangingPunct="1">
              <a:lnSpc>
                <a:spcPct val="105000"/>
              </a:lnSpc>
              <a:spcBef>
                <a:spcPts val="375"/>
              </a:spcBef>
              <a:buFont typeface="Arial" panose="020B0604020202020204" pitchFamily="34" charset="0"/>
              <a:buChar char="•"/>
              <a:defRPr lang="en-US" sz="1250" b="0" i="0" kern="1200" dirty="0" smtClean="0">
                <a:solidFill>
                  <a:schemeClr val="tx1"/>
                </a:solidFill>
                <a:latin typeface="IBM Plex Sans" charset="0"/>
                <a:ea typeface="IBM Plex Sans" charset="0"/>
                <a:cs typeface="IBM Plex Sans" charset="0"/>
              </a:defRPr>
            </a:lvl4pPr>
            <a:lvl5pPr marL="571478" indent="-142869" algn="l" defTabSz="685772" rtl="0" eaLnBrk="1" latinLnBrk="0" hangingPunct="1">
              <a:lnSpc>
                <a:spcPct val="105000"/>
              </a:lnSpc>
              <a:spcBef>
                <a:spcPts val="375"/>
              </a:spcBef>
              <a:buSzPct val="80000"/>
              <a:buFont typeface="Arial" panose="020B0604020202020204" pitchFamily="34" charset="0"/>
              <a:buChar char="–"/>
              <a:defRPr lang="en-US" sz="1250" b="0" i="0" kern="1200" dirty="0">
                <a:solidFill>
                  <a:schemeClr val="tx1"/>
                </a:solidFill>
                <a:latin typeface="IBM Plex Sans" charset="0"/>
                <a:ea typeface="IBM Plex Sans" charset="0"/>
                <a:cs typeface="IBM Plex Sans" charset="0"/>
              </a:defRPr>
            </a:lvl5pPr>
            <a:lvl6pPr marL="1885874" indent="-171443" algn="l" defTabSz="6857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4" indent="-171443" algn="l" defTabSz="6857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42399" marR="0" lvl="1" indent="-142399" algn="l" defTabSz="685772" rtl="0" eaLnBrk="1" fontAlgn="auto" latinLnBrk="0" hangingPunct="1">
              <a:lnSpc>
                <a:spcPct val="105000"/>
              </a:lnSpc>
              <a:spcBef>
                <a:spcPts val="375"/>
              </a:spcBef>
              <a:spcAft>
                <a:spcPts val="0"/>
              </a:spcAft>
              <a:buClrTx/>
              <a:buSzTx/>
              <a:buFont typeface="Wingdings" panose="05000000000000000000" pitchFamily="2" charset="2"/>
              <a:buChar char="§"/>
              <a:tabLst/>
              <a:defRPr/>
            </a:pPr>
            <a:r>
              <a:rPr kumimoji="0" lang="en-US" altLang="zh-TW" sz="1238" b="0" i="0" u="none" strike="noStrike" kern="1200" cap="none" spc="0" normalizeH="0" baseline="0" noProof="0" dirty="0">
                <a:ln>
                  <a:noFill/>
                </a:ln>
                <a:solidFill>
                  <a:srgbClr val="000000"/>
                </a:solidFill>
                <a:effectLst/>
                <a:uLnTx/>
                <a:uFillTx/>
                <a:latin typeface="IBM Plex Sans"/>
              </a:rPr>
              <a:t>MTD review: Domain User</a:t>
            </a: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r>
              <a:rPr kumimoji="0" lang="zh-TW" altLang="en-US" sz="1238" b="0" i="0" u="none" strike="noStrike" kern="1200" cap="none" spc="0" normalizeH="0" baseline="0" noProof="0" dirty="0">
                <a:ln>
                  <a:noFill/>
                </a:ln>
                <a:solidFill>
                  <a:srgbClr val="000000"/>
                </a:solidFill>
                <a:effectLst/>
                <a:uLnTx/>
                <a:uFillTx/>
                <a:latin typeface="IBM Plex Sans"/>
              </a:rPr>
              <a:t>訊息檢查與排除</a:t>
            </a:r>
            <a:endParaRPr kumimoji="0" lang="zh-TW" altLang="en-US" sz="1238" b="0" i="0" u="none" strike="noStrike" kern="1200" cap="none" spc="0" normalizeH="0" baseline="0" noProof="0" dirty="0">
              <a:ln>
                <a:noFill/>
              </a:ln>
              <a:solidFill>
                <a:srgbClr val="000000"/>
              </a:solidFill>
              <a:effectLst/>
              <a:uLnTx/>
              <a:uFillTx/>
              <a:latin typeface="IBM Plex Sans" charset="0"/>
            </a:endParaRPr>
          </a:p>
          <a:p>
            <a:pPr marL="142399" marR="0" lvl="1" indent="-142399" algn="l" defTabSz="685772" rtl="0" eaLnBrk="1" fontAlgn="auto" latinLnBrk="0" hangingPunct="1">
              <a:lnSpc>
                <a:spcPct val="105000"/>
              </a:lnSpc>
              <a:spcBef>
                <a:spcPts val="375"/>
              </a:spcBef>
              <a:spcAft>
                <a:spcPts val="0"/>
              </a:spcAft>
              <a:buClrTx/>
              <a:buSzTx/>
              <a:buFont typeface="Wingdings" panose="05000000000000000000" pitchFamily="2" charset="2"/>
              <a:buChar char="§"/>
              <a:tabLst/>
              <a:defRPr/>
            </a:pPr>
            <a:r>
              <a:rPr kumimoji="0" lang="en-US" altLang="zh-TW" sz="1238" b="0" i="0" u="none" strike="noStrike" kern="1200" cap="none" spc="0" normalizeH="0" baseline="0" noProof="0" dirty="0">
                <a:ln>
                  <a:noFill/>
                </a:ln>
                <a:solidFill>
                  <a:srgbClr val="000000"/>
                </a:solidFill>
                <a:effectLst/>
                <a:uLnTx/>
                <a:uFillTx/>
                <a:latin typeface="IBM Plex Sans"/>
              </a:rPr>
              <a:t>Purview Import : Domain IT</a:t>
            </a: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r>
              <a:rPr kumimoji="0" lang="zh-TW" altLang="en-US" sz="1238" b="0" i="0" u="none" strike="noStrike" kern="1200" cap="none" spc="0" normalizeH="0" baseline="0" noProof="0" dirty="0">
                <a:ln>
                  <a:noFill/>
                </a:ln>
                <a:solidFill>
                  <a:srgbClr val="000000"/>
                </a:solidFill>
                <a:effectLst/>
                <a:uLnTx/>
                <a:uFillTx/>
                <a:latin typeface="IBM Plex Sans"/>
              </a:rPr>
              <a:t>系統訊息檢查</a:t>
            </a:r>
            <a:r>
              <a:rPr kumimoji="0" lang="en-US" altLang="zh-TW" sz="1238" b="0" i="0" u="none" strike="noStrike" kern="1200" cap="none" spc="0" normalizeH="0" baseline="0" noProof="0" dirty="0">
                <a:ln>
                  <a:noFill/>
                </a:ln>
                <a:solidFill>
                  <a:srgbClr val="000000"/>
                </a:solidFill>
                <a:effectLst/>
                <a:uLnTx/>
                <a:uFillTx/>
                <a:latin typeface="IBM Plex Sans"/>
              </a:rPr>
              <a:t>: Error </a:t>
            </a:r>
            <a:r>
              <a:rPr kumimoji="0" lang="zh-TW" altLang="en-US" sz="1238" b="0" i="0" u="none" strike="noStrike" kern="1200" cap="none" spc="0" normalizeH="0" baseline="0" noProof="0" dirty="0">
                <a:ln>
                  <a:noFill/>
                </a:ln>
                <a:solidFill>
                  <a:srgbClr val="000000"/>
                </a:solidFill>
                <a:effectLst/>
                <a:uLnTx/>
                <a:uFillTx/>
                <a:latin typeface="IBM Plex Sans"/>
              </a:rPr>
              <a:t>訊息</a:t>
            </a:r>
            <a:r>
              <a:rPr kumimoji="0" lang="en-US" altLang="zh-TW" sz="1238" b="0" i="0" u="none" strike="noStrike" kern="1200" cap="none" spc="0" normalizeH="0" baseline="0" noProof="0" dirty="0">
                <a:ln>
                  <a:noFill/>
                </a:ln>
                <a:solidFill>
                  <a:srgbClr val="000000"/>
                </a:solidFill>
                <a:effectLst/>
                <a:uLnTx/>
                <a:uFillTx/>
                <a:latin typeface="IBM Plex Sans"/>
              </a:rPr>
              <a:t>, </a:t>
            </a:r>
            <a:r>
              <a:rPr kumimoji="0" lang="zh-TW" altLang="en-US" sz="1238" b="0" i="0" u="none" strike="noStrike" kern="1200" cap="none" spc="0" normalizeH="0" baseline="0" noProof="0" dirty="0">
                <a:ln>
                  <a:noFill/>
                </a:ln>
                <a:solidFill>
                  <a:srgbClr val="000000"/>
                </a:solidFill>
                <a:effectLst/>
                <a:uLnTx/>
                <a:uFillTx/>
                <a:latin typeface="IBM Plex Sans"/>
              </a:rPr>
              <a:t>筆數</a:t>
            </a: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r>
              <a:rPr kumimoji="0" lang="zh-TW" altLang="en-US" sz="1238" b="0" i="0" u="none" strike="noStrike" kern="1200" cap="none" spc="0" normalizeH="0" baseline="0" noProof="0" dirty="0">
                <a:ln>
                  <a:noFill/>
                </a:ln>
                <a:solidFill>
                  <a:srgbClr val="000000"/>
                </a:solidFill>
                <a:effectLst/>
                <a:uLnTx/>
                <a:uFillTx/>
                <a:latin typeface="IBM Plex Sans"/>
              </a:rPr>
              <a:t>控制欄位</a:t>
            </a:r>
            <a:r>
              <a:rPr kumimoji="0" lang="en-US" altLang="zh-TW" sz="1238" b="0" i="0" u="none" strike="noStrike" kern="1200" cap="none" spc="0" normalizeH="0" baseline="0" noProof="0" dirty="0">
                <a:ln>
                  <a:noFill/>
                </a:ln>
                <a:solidFill>
                  <a:srgbClr val="000000"/>
                </a:solidFill>
                <a:effectLst/>
                <a:uLnTx/>
                <a:uFillTx/>
                <a:latin typeface="IBM Plex Sans"/>
              </a:rPr>
              <a:t>: Status, BG owner</a:t>
            </a:r>
          </a:p>
          <a:p>
            <a:pPr marL="142399" marR="0" lvl="1" indent="-142399" algn="l" defTabSz="685772" rtl="0" eaLnBrk="1" fontAlgn="auto" latinLnBrk="0" hangingPunct="1">
              <a:lnSpc>
                <a:spcPct val="105000"/>
              </a:lnSpc>
              <a:spcBef>
                <a:spcPts val="375"/>
              </a:spcBef>
              <a:spcAft>
                <a:spcPts val="0"/>
              </a:spcAft>
              <a:buClrTx/>
              <a:buSzTx/>
              <a:buFont typeface="Wingdings" panose="05000000000000000000" pitchFamily="2" charset="2"/>
              <a:buChar char="§"/>
              <a:tabLst/>
              <a:defRPr/>
            </a:pPr>
            <a:r>
              <a:rPr kumimoji="0" lang="zh-TW" altLang="en-US" sz="1250" b="0" i="0" u="none" strike="noStrike" kern="1200" cap="none" spc="0" normalizeH="0" baseline="0" noProof="0" dirty="0">
                <a:ln>
                  <a:noFill/>
                </a:ln>
                <a:solidFill>
                  <a:srgbClr val="000000"/>
                </a:solidFill>
                <a:effectLst/>
                <a:uLnTx/>
                <a:uFillTx/>
                <a:latin typeface="IBM Plex Sans" charset="0"/>
              </a:rPr>
              <a:t>基本項目檢查</a:t>
            </a:r>
            <a:r>
              <a:rPr kumimoji="0" lang="en-US" altLang="zh-TW" sz="1250" b="0" i="0" u="none" strike="noStrike" kern="1200" cap="none" spc="0" normalizeH="0" baseline="0" noProof="0" dirty="0">
                <a:ln>
                  <a:noFill/>
                </a:ln>
                <a:solidFill>
                  <a:srgbClr val="000000"/>
                </a:solidFill>
                <a:effectLst/>
                <a:uLnTx/>
                <a:uFillTx/>
                <a:latin typeface="IBM Plex Sans" charset="0"/>
              </a:rPr>
              <a:t>: Domain User</a:t>
            </a: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r>
              <a:rPr kumimoji="0" lang="zh-TW" altLang="en-US" sz="1250" b="0" i="0" u="none" strike="noStrike" kern="1200" cap="none" spc="0" normalizeH="0" baseline="0" noProof="0" dirty="0">
                <a:ln>
                  <a:noFill/>
                </a:ln>
                <a:solidFill>
                  <a:srgbClr val="000000"/>
                </a:solidFill>
                <a:effectLst/>
                <a:uLnTx/>
                <a:uFillTx/>
                <a:latin typeface="IBM Plex Sans" charset="0"/>
              </a:rPr>
              <a:t>父子關係</a:t>
            </a:r>
            <a:r>
              <a:rPr kumimoji="0" lang="en-US" altLang="zh-TW" sz="1250" b="0" i="0" u="none" strike="noStrike" kern="1200" cap="none" spc="0" normalizeH="0" baseline="0" noProof="0" dirty="0">
                <a:ln>
                  <a:noFill/>
                </a:ln>
                <a:solidFill>
                  <a:srgbClr val="000000"/>
                </a:solidFill>
                <a:effectLst/>
                <a:uLnTx/>
                <a:uFillTx/>
                <a:latin typeface="IBM Plex Sans" charset="0"/>
              </a:rPr>
              <a:t>: Concept/Property</a:t>
            </a: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r>
              <a:rPr kumimoji="0" lang="zh-TW" altLang="en-US" sz="1250" b="0" i="0" u="none" strike="noStrike" kern="1200" cap="none" spc="0" normalizeH="0" baseline="0" noProof="0" dirty="0">
                <a:ln>
                  <a:noFill/>
                </a:ln>
                <a:solidFill>
                  <a:srgbClr val="000000"/>
                </a:solidFill>
                <a:effectLst/>
                <a:uLnTx/>
                <a:uFillTx/>
                <a:latin typeface="IBM Plex Sans" charset="0"/>
              </a:rPr>
              <a:t>資料項主要欄位</a:t>
            </a: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r>
              <a:rPr kumimoji="0" lang="en-US" altLang="zh-TW" sz="1250" b="0" i="0" u="none" strike="noStrike" kern="1200" cap="none" spc="0" normalizeH="0" baseline="0" noProof="0" dirty="0">
                <a:ln>
                  <a:noFill/>
                </a:ln>
                <a:solidFill>
                  <a:srgbClr val="000000"/>
                </a:solidFill>
                <a:effectLst/>
                <a:uLnTx/>
                <a:uFillTx/>
                <a:latin typeface="IBM Plex Sans" charset="0"/>
              </a:rPr>
              <a:t>Steward / Expert</a:t>
            </a:r>
          </a:p>
          <a:p>
            <a:pPr marL="142399" marR="0" lvl="1" indent="-142399" algn="l" defTabSz="685772" rtl="0" eaLnBrk="1" fontAlgn="auto" latinLnBrk="0" hangingPunct="1">
              <a:lnSpc>
                <a:spcPct val="105000"/>
              </a:lnSpc>
              <a:spcBef>
                <a:spcPts val="375"/>
              </a:spcBef>
              <a:spcAft>
                <a:spcPts val="0"/>
              </a:spcAft>
              <a:buClrTx/>
              <a:buSzTx/>
              <a:buFont typeface="Wingdings" panose="05000000000000000000" pitchFamily="2" charset="2"/>
              <a:buChar char="§"/>
              <a:tabLst/>
              <a:defRPr/>
            </a:pPr>
            <a:r>
              <a:rPr kumimoji="0" lang="zh-TW" altLang="en-US" sz="1250" b="0" i="0" u="none" strike="noStrike" kern="1200" cap="none" spc="0" normalizeH="0" baseline="0" noProof="0" dirty="0">
                <a:ln>
                  <a:noFill/>
                </a:ln>
                <a:solidFill>
                  <a:srgbClr val="000000"/>
                </a:solidFill>
                <a:effectLst/>
                <a:uLnTx/>
                <a:uFillTx/>
                <a:latin typeface="IBM Plex Sans" charset="0"/>
              </a:rPr>
              <a:t>資料關係檢查</a:t>
            </a:r>
            <a:r>
              <a:rPr kumimoji="0" lang="en-US" altLang="zh-TW" sz="1250" b="0" i="0" u="none" strike="noStrike" kern="1200" cap="none" spc="0" normalizeH="0" baseline="0" noProof="0" dirty="0">
                <a:ln>
                  <a:noFill/>
                </a:ln>
                <a:solidFill>
                  <a:srgbClr val="000000"/>
                </a:solidFill>
                <a:effectLst/>
                <a:uLnTx/>
                <a:uFillTx/>
                <a:latin typeface="IBM Plex Sans" charset="0"/>
              </a:rPr>
              <a:t>: Domain User</a:t>
            </a: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r>
              <a:rPr kumimoji="0" lang="zh-TW" altLang="en-US" sz="1250" b="0" i="0" u="none" strike="noStrike" kern="1200" cap="none" spc="0" normalizeH="0" baseline="0" noProof="0" dirty="0">
                <a:ln>
                  <a:noFill/>
                </a:ln>
                <a:solidFill>
                  <a:srgbClr val="000000"/>
                </a:solidFill>
                <a:effectLst/>
                <a:uLnTx/>
                <a:uFillTx/>
                <a:latin typeface="IBM Plex Sans" charset="0"/>
              </a:rPr>
              <a:t>同義關係</a:t>
            </a:r>
            <a:r>
              <a:rPr kumimoji="0" lang="en-US" altLang="zh-TW" sz="1250" b="0" i="0" u="none" strike="noStrike" kern="1200" cap="none" spc="0" normalizeH="0" baseline="0" noProof="0" dirty="0">
                <a:ln>
                  <a:noFill/>
                </a:ln>
                <a:solidFill>
                  <a:srgbClr val="000000"/>
                </a:solidFill>
                <a:effectLst/>
                <a:uLnTx/>
                <a:uFillTx/>
                <a:latin typeface="IBM Plex Sans" charset="0"/>
              </a:rPr>
              <a:t>: </a:t>
            </a:r>
            <a:r>
              <a:rPr kumimoji="0" lang="zh-TW" altLang="en-US" sz="1250" b="0" i="0" u="none" strike="noStrike" kern="1200" cap="none" spc="0" normalizeH="0" baseline="0" noProof="0" dirty="0">
                <a:ln>
                  <a:noFill/>
                </a:ln>
                <a:solidFill>
                  <a:srgbClr val="000000"/>
                </a:solidFill>
                <a:effectLst/>
                <a:uLnTx/>
                <a:uFillTx/>
                <a:latin typeface="IBM Plex Sans" charset="0"/>
              </a:rPr>
              <a:t>檢查原生定義</a:t>
            </a: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r>
              <a:rPr kumimoji="0" lang="zh-TW" altLang="en-US" sz="1250" b="0" i="0" u="none" strike="noStrike" kern="1200" cap="none" spc="0" normalizeH="0" baseline="0" noProof="0" dirty="0">
                <a:ln>
                  <a:noFill/>
                </a:ln>
                <a:solidFill>
                  <a:srgbClr val="000000"/>
                </a:solidFill>
                <a:effectLst/>
                <a:uLnTx/>
                <a:uFillTx/>
                <a:latin typeface="IBM Plex Sans" charset="0"/>
              </a:rPr>
              <a:t>關聯關係</a:t>
            </a:r>
            <a:r>
              <a:rPr kumimoji="0" lang="en-US" altLang="zh-TW" sz="1250" b="0" i="0" u="none" strike="noStrike" kern="1200" cap="none" spc="0" normalizeH="0" baseline="0" noProof="0" dirty="0">
                <a:ln>
                  <a:noFill/>
                </a:ln>
                <a:solidFill>
                  <a:srgbClr val="000000"/>
                </a:solidFill>
                <a:effectLst/>
                <a:uLnTx/>
                <a:uFillTx/>
                <a:latin typeface="IBM Plex Sans" charset="0"/>
              </a:rPr>
              <a:t>: </a:t>
            </a:r>
            <a:r>
              <a:rPr kumimoji="0" lang="zh-TW" altLang="en-US" sz="1250" b="0" i="0" u="none" strike="noStrike" kern="1200" cap="none" spc="0" normalizeH="0" baseline="0" noProof="0" dirty="0">
                <a:ln>
                  <a:noFill/>
                </a:ln>
                <a:solidFill>
                  <a:srgbClr val="000000"/>
                </a:solidFill>
                <a:effectLst/>
                <a:uLnTx/>
                <a:uFillTx/>
                <a:latin typeface="IBM Plex Sans" charset="0"/>
              </a:rPr>
              <a:t>檢查公式關係</a:t>
            </a:r>
          </a:p>
          <a:p>
            <a:pPr marL="142399" marR="0" lvl="1" indent="-142399" algn="l" defTabSz="685772" rtl="0" eaLnBrk="1" fontAlgn="auto" latinLnBrk="0" hangingPunct="1">
              <a:lnSpc>
                <a:spcPct val="105000"/>
              </a:lnSpc>
              <a:spcBef>
                <a:spcPts val="375"/>
              </a:spcBef>
              <a:spcAft>
                <a:spcPts val="0"/>
              </a:spcAft>
              <a:buClrTx/>
              <a:buSzTx/>
              <a:buFont typeface="Wingdings" panose="05000000000000000000" pitchFamily="2" charset="2"/>
              <a:buChar char="§"/>
              <a:tabLst/>
              <a:defRPr/>
            </a:pPr>
            <a:r>
              <a:rPr kumimoji="0" lang="zh-TW" altLang="en-US" sz="1250" b="0" i="0" u="none" strike="noStrike" kern="1200" cap="none" spc="0" normalizeH="0" baseline="0" noProof="0" dirty="0">
                <a:ln>
                  <a:noFill/>
                </a:ln>
                <a:solidFill>
                  <a:srgbClr val="000000"/>
                </a:solidFill>
                <a:effectLst/>
                <a:uLnTx/>
                <a:uFillTx/>
                <a:latin typeface="IBM Plex Sans" charset="0"/>
              </a:rPr>
              <a:t>資產關係檢查</a:t>
            </a:r>
            <a:r>
              <a:rPr kumimoji="0" lang="en-US" altLang="zh-TW" sz="1250" b="0" i="0" u="none" strike="noStrike" kern="1200" cap="none" spc="0" normalizeH="0" baseline="0" noProof="0" dirty="0">
                <a:ln>
                  <a:noFill/>
                </a:ln>
                <a:solidFill>
                  <a:srgbClr val="000000"/>
                </a:solidFill>
                <a:effectLst/>
                <a:uLnTx/>
                <a:uFillTx/>
                <a:latin typeface="IBM Plex Sans" charset="0"/>
              </a:rPr>
              <a:t>: Domain IT</a:t>
            </a: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r>
              <a:rPr kumimoji="0" lang="en-US" altLang="zh-TW" sz="1250" b="0" i="0" u="none" strike="noStrike" kern="1200" cap="none" spc="0" normalizeH="0" baseline="0" noProof="0" dirty="0">
                <a:ln>
                  <a:noFill/>
                </a:ln>
                <a:solidFill>
                  <a:srgbClr val="000000"/>
                </a:solidFill>
                <a:effectLst/>
                <a:uLnTx/>
                <a:uFillTx/>
                <a:latin typeface="IBM Plex Sans" charset="0"/>
              </a:rPr>
              <a:t>Table/Concept, Column/Property</a:t>
            </a: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endParaRPr kumimoji="0" lang="en-US" altLang="zh-TW" sz="1250" b="0" i="0" u="none" strike="noStrike" kern="1200" cap="none" spc="0" normalizeH="0" baseline="0" noProof="0" dirty="0">
              <a:ln>
                <a:noFill/>
              </a:ln>
              <a:solidFill>
                <a:srgbClr val="000000"/>
              </a:solidFill>
              <a:effectLst/>
              <a:uLnTx/>
              <a:uFillTx/>
              <a:latin typeface="IBM Plex Sans" charset="0"/>
            </a:endParaRP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endParaRPr kumimoji="0" lang="en-US" sz="1250" b="0" i="0" u="none" strike="noStrike" kern="1200" cap="none" spc="0" normalizeH="0" baseline="0" noProof="0" dirty="0">
              <a:ln>
                <a:noFill/>
              </a:ln>
              <a:solidFill>
                <a:srgbClr val="000000"/>
              </a:solidFill>
              <a:effectLst/>
              <a:uLnTx/>
              <a:uFillTx/>
              <a:latin typeface="IBM Plex Sans" charset="0"/>
            </a:endParaRPr>
          </a:p>
        </p:txBody>
      </p:sp>
      <p:sp>
        <p:nvSpPr>
          <p:cNvPr id="56" name="矩形 2">
            <a:extLst>
              <a:ext uri="{FF2B5EF4-FFF2-40B4-BE49-F238E27FC236}">
                <a16:creationId xmlns:a16="http://schemas.microsoft.com/office/drawing/2014/main" id="{9DBA5757-B663-ED0F-6210-211886B834FB}"/>
              </a:ext>
            </a:extLst>
          </p:cNvPr>
          <p:cNvSpPr/>
          <p:nvPr/>
        </p:nvSpPr>
        <p:spPr>
          <a:xfrm>
            <a:off x="135565" y="856676"/>
            <a:ext cx="4338084" cy="2918638"/>
          </a:xfrm>
          <a:prstGeom prst="rect">
            <a:avLst/>
          </a:prstGeom>
          <a:noFill/>
          <a:ln w="38100" cap="flat" cmpd="sng" algn="ctr">
            <a:solidFill>
              <a:srgbClr val="6EA6FF"/>
            </a:solidFill>
            <a:prstDash val="solid"/>
            <a:miter lim="800000"/>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TW" sz="1500" b="1" i="0" u="none" strike="noStrike" kern="0" cap="none" spc="0" normalizeH="0" baseline="0" noProof="0">
                <a:ln>
                  <a:noFill/>
                </a:ln>
                <a:solidFill>
                  <a:srgbClr val="051243"/>
                </a:solidFill>
                <a:effectLst/>
                <a:uLnTx/>
                <a:uFillTx/>
                <a:latin typeface="IBM Plex Sans" panose="020B0503050000000000" pitchFamily="34" charset="0"/>
                <a:ea typeface="微軟正黑體"/>
                <a:cs typeface="+mn-cs"/>
              </a:rPr>
              <a:t>6.0</a:t>
            </a:r>
            <a:r>
              <a:rPr kumimoji="0" lang="zh-TW" altLang="en-US" sz="1500" b="1" i="0" u="none" strike="noStrike" kern="0" cap="none" spc="0" normalizeH="0" baseline="0" noProof="0">
                <a:ln>
                  <a:noFill/>
                </a:ln>
                <a:solidFill>
                  <a:srgbClr val="051243"/>
                </a:solidFill>
                <a:effectLst/>
                <a:uLnTx/>
                <a:uFillTx/>
                <a:latin typeface="IBM Plex Sans" panose="020B0503050000000000" pitchFamily="34" charset="0"/>
                <a:ea typeface="微軟正黑體"/>
                <a:cs typeface="+mn-cs"/>
              </a:rPr>
              <a:t> 標準制定 </a:t>
            </a:r>
            <a:endParaRPr kumimoji="0" lang="en-US" sz="1500" b="0" i="0" u="none" strike="noStrike" kern="0" cap="none" spc="0" normalizeH="0" baseline="0" noProof="0">
              <a:ln>
                <a:noFill/>
              </a:ln>
              <a:solidFill>
                <a:srgbClr val="051243"/>
              </a:solidFill>
              <a:effectLst/>
              <a:uLnTx/>
              <a:uFillTx/>
              <a:latin typeface="Arial" panose="020B0604020202020204"/>
              <a:ea typeface="+mn-ea"/>
              <a:cs typeface="+mn-cs"/>
            </a:endParaRPr>
          </a:p>
        </p:txBody>
      </p:sp>
      <p:sp>
        <p:nvSpPr>
          <p:cNvPr id="57" name="矩形 10">
            <a:extLst>
              <a:ext uri="{FF2B5EF4-FFF2-40B4-BE49-F238E27FC236}">
                <a16:creationId xmlns:a16="http://schemas.microsoft.com/office/drawing/2014/main" id="{6230D8FE-236C-3FD4-FA71-5F3E446B5417}"/>
              </a:ext>
            </a:extLst>
          </p:cNvPr>
          <p:cNvSpPr/>
          <p:nvPr/>
        </p:nvSpPr>
        <p:spPr>
          <a:xfrm>
            <a:off x="135565" y="3989959"/>
            <a:ext cx="4338084" cy="792657"/>
          </a:xfrm>
          <a:prstGeom prst="rect">
            <a:avLst/>
          </a:prstGeom>
          <a:noFill/>
          <a:ln w="38100" cap="flat" cmpd="sng" algn="ctr">
            <a:solidFill>
              <a:srgbClr val="6EA6FF"/>
            </a:solidFill>
            <a:prstDash val="solid"/>
            <a:miter lim="800000"/>
          </a:ln>
          <a:effectLst/>
        </p:spPr>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TW" sz="1500" b="1" i="0" u="none" strike="noStrike" kern="0" cap="none" spc="0" normalizeH="0" baseline="0" noProof="0">
                <a:ln>
                  <a:noFill/>
                </a:ln>
                <a:solidFill>
                  <a:srgbClr val="051243"/>
                </a:solidFill>
                <a:effectLst/>
                <a:uLnTx/>
                <a:uFillTx/>
                <a:latin typeface="IBM Plex Sans" panose="020B0503050000000000" pitchFamily="34" charset="0"/>
                <a:ea typeface="微軟正黑體"/>
                <a:cs typeface="+mn-cs"/>
              </a:rPr>
              <a:t>4.0 </a:t>
            </a:r>
            <a:r>
              <a:rPr kumimoji="0" lang="zh-TW" altLang="en-US" sz="1500" b="1" i="0" u="none" strike="noStrike" kern="0" cap="none" spc="0" normalizeH="0" baseline="0" noProof="0">
                <a:ln>
                  <a:noFill/>
                </a:ln>
                <a:solidFill>
                  <a:srgbClr val="051243"/>
                </a:solidFill>
                <a:effectLst/>
                <a:uLnTx/>
                <a:uFillTx/>
                <a:latin typeface="IBM Plex Sans" panose="020B0503050000000000" pitchFamily="34" charset="0"/>
                <a:ea typeface="微軟正黑體"/>
                <a:cs typeface="+mn-cs"/>
              </a:rPr>
              <a:t>資料分類  </a:t>
            </a:r>
            <a:endParaRPr kumimoji="0" lang="en-US" sz="1500" b="0" i="0" u="none" strike="noStrike" kern="0" cap="none" spc="0" normalizeH="0" baseline="0" noProof="0">
              <a:ln>
                <a:noFill/>
              </a:ln>
              <a:solidFill>
                <a:srgbClr val="051243"/>
              </a:solidFill>
              <a:effectLst/>
              <a:uLnTx/>
              <a:uFillTx/>
              <a:latin typeface="Arial" panose="020B0604020202020204"/>
              <a:ea typeface="+mn-ea"/>
              <a:cs typeface="+mn-cs"/>
            </a:endParaRPr>
          </a:p>
        </p:txBody>
      </p:sp>
      <p:sp>
        <p:nvSpPr>
          <p:cNvPr id="58" name="矩形: 圓角 13">
            <a:extLst>
              <a:ext uri="{FF2B5EF4-FFF2-40B4-BE49-F238E27FC236}">
                <a16:creationId xmlns:a16="http://schemas.microsoft.com/office/drawing/2014/main" id="{CB43F671-B37F-DF22-A3A9-724F17F04939}"/>
              </a:ext>
            </a:extLst>
          </p:cNvPr>
          <p:cNvSpPr/>
          <p:nvPr/>
        </p:nvSpPr>
        <p:spPr>
          <a:xfrm>
            <a:off x="135565" y="4532547"/>
            <a:ext cx="1219340" cy="250069"/>
          </a:xfrm>
          <a:prstGeom prst="roundRect">
            <a:avLst/>
          </a:prstGeom>
          <a:solidFill>
            <a:srgbClr val="0F6DFF"/>
          </a:solidFill>
          <a:ln w="19050" cap="flat" cmpd="sng" algn="ctr">
            <a:solidFill>
              <a:srgbClr val="FFFFFF"/>
            </a:solidFill>
            <a:prstDash val="solid"/>
            <a:miter lim="800000"/>
          </a:ln>
          <a:effectLst/>
        </p:spPr>
        <p:txBody>
          <a:bodyPr rot="0" spcFirstLastPara="0" vertOverflow="overflow" horzOverflow="overflow" vert="horz" wrap="square" lIns="45000" tIns="28575" rIns="45000" bIns="28575" numCol="1" spcCol="0" rtlCol="0" fromWordArt="0" anchor="ctr" anchorCtr="0" forceAA="0" compatLnSpc="1">
            <a:prstTxWarp prst="textNoShape">
              <a:avLst/>
            </a:prstTxWarp>
            <a:noAutofit/>
          </a:bodyPr>
          <a:lstStyle/>
          <a:p>
            <a:pPr marL="0" marR="0" lvl="0" indent="0" algn="l" defTabSz="285739" rtl="0" eaLnBrk="1" fontAlgn="auto" latinLnBrk="0" hangingPunct="1">
              <a:lnSpc>
                <a:spcPct val="100000"/>
              </a:lnSpc>
              <a:spcBef>
                <a:spcPts val="0"/>
              </a:spcBef>
              <a:spcAft>
                <a:spcPts val="0"/>
              </a:spcAft>
              <a:buClrTx/>
              <a:buSzTx/>
              <a:buFontTx/>
              <a:buNone/>
              <a:tabLst/>
              <a:defRPr/>
            </a:pPr>
            <a:r>
              <a:rPr kumimoji="0" lang="en-US" altLang="zh-TW" sz="1250" b="1" i="0" u="none" strike="noStrike" kern="0" cap="none" spc="0" normalizeH="0" baseline="0" noProof="0" dirty="0">
                <a:ln>
                  <a:noFill/>
                </a:ln>
                <a:solidFill>
                  <a:prstClr val="white"/>
                </a:solidFill>
                <a:effectLst/>
                <a:uLnTx/>
                <a:uFillTx/>
                <a:latin typeface="IBM Plex Sans" panose="020B0503050000000000" pitchFamily="34" charset="0"/>
                <a:ea typeface="微軟正黑體"/>
                <a:cs typeface="+mn-cs"/>
              </a:rPr>
              <a:t>4.0</a:t>
            </a:r>
            <a:r>
              <a:rPr kumimoji="0" lang="zh-TW" altLang="en-US" sz="1250" b="1" i="0" u="none" strike="noStrike" kern="0" cap="none" spc="0" normalizeH="0" baseline="0" noProof="0" dirty="0">
                <a:ln>
                  <a:noFill/>
                </a:ln>
                <a:solidFill>
                  <a:prstClr val="white"/>
                </a:solidFill>
                <a:effectLst/>
                <a:uLnTx/>
                <a:uFillTx/>
                <a:latin typeface="IBM Plex Sans" panose="020B0503050000000000" pitchFamily="34" charset="0"/>
                <a:ea typeface="微軟正黑體"/>
                <a:cs typeface="+mn-cs"/>
              </a:rPr>
              <a:t> 資料分類</a:t>
            </a:r>
          </a:p>
        </p:txBody>
      </p:sp>
      <p:sp>
        <p:nvSpPr>
          <p:cNvPr id="59" name="矩形: 圓角 7">
            <a:extLst>
              <a:ext uri="{FF2B5EF4-FFF2-40B4-BE49-F238E27FC236}">
                <a16:creationId xmlns:a16="http://schemas.microsoft.com/office/drawing/2014/main" id="{32C5D95A-775C-EDD5-BAB8-FC65D1AB4392}"/>
              </a:ext>
            </a:extLst>
          </p:cNvPr>
          <p:cNvSpPr/>
          <p:nvPr/>
        </p:nvSpPr>
        <p:spPr>
          <a:xfrm>
            <a:off x="135565" y="856676"/>
            <a:ext cx="1219340" cy="250069"/>
          </a:xfrm>
          <a:prstGeom prst="roundRect">
            <a:avLst/>
          </a:prstGeom>
          <a:solidFill>
            <a:srgbClr val="0530AD"/>
          </a:solidFill>
          <a:ln w="19050" cap="flat" cmpd="sng" algn="ctr">
            <a:solidFill>
              <a:srgbClr val="FFFFFF"/>
            </a:solidFill>
            <a:prstDash val="solid"/>
            <a:miter lim="800000"/>
          </a:ln>
          <a:effectLst/>
        </p:spPr>
        <p:txBody>
          <a:bodyPr rot="0" spcFirstLastPara="0" vertOverflow="overflow" horzOverflow="overflow" vert="horz" wrap="square" lIns="45000" tIns="28575" rIns="45000" bIns="28575" numCol="1" spcCol="0" rtlCol="0" fromWordArt="0" anchor="ctr" anchorCtr="0" forceAA="0" compatLnSpc="1">
            <a:prstTxWarp prst="textNoShape">
              <a:avLst/>
            </a:prstTxWarp>
            <a:noAutofit/>
          </a:bodyPr>
          <a:lstStyle/>
          <a:p>
            <a:pPr marL="0" marR="0" lvl="0" indent="0" algn="l" defTabSz="285739" rtl="0" eaLnBrk="1" fontAlgn="auto" latinLnBrk="0" hangingPunct="1">
              <a:lnSpc>
                <a:spcPct val="100000"/>
              </a:lnSpc>
              <a:spcBef>
                <a:spcPts val="0"/>
              </a:spcBef>
              <a:spcAft>
                <a:spcPts val="0"/>
              </a:spcAft>
              <a:buClrTx/>
              <a:buSzTx/>
              <a:buFontTx/>
              <a:buNone/>
              <a:tabLst/>
              <a:defRPr/>
            </a:pPr>
            <a:r>
              <a:rPr kumimoji="0" lang="en-US" altLang="zh-TW" sz="1250" b="1" i="0" u="none" strike="noStrike" kern="0" cap="none" spc="0" normalizeH="0" baseline="0" noProof="0" dirty="0">
                <a:ln>
                  <a:noFill/>
                </a:ln>
                <a:solidFill>
                  <a:prstClr val="white"/>
                </a:solidFill>
                <a:effectLst/>
                <a:uLnTx/>
                <a:uFillTx/>
                <a:latin typeface="IBM Plex Sans" panose="020B0503050000000000" pitchFamily="34" charset="0"/>
                <a:ea typeface="微軟正黑體"/>
                <a:cs typeface="+mn-cs"/>
              </a:rPr>
              <a:t>6.0</a:t>
            </a:r>
            <a:r>
              <a:rPr kumimoji="0" lang="zh-TW" altLang="en-US" sz="1250" b="1" i="0" u="none" strike="noStrike" kern="0" cap="none" spc="0" normalizeH="0" baseline="0" noProof="0" dirty="0">
                <a:ln>
                  <a:noFill/>
                </a:ln>
                <a:solidFill>
                  <a:prstClr val="white"/>
                </a:solidFill>
                <a:effectLst/>
                <a:uLnTx/>
                <a:uFillTx/>
                <a:latin typeface="IBM Plex Sans" panose="020B0503050000000000" pitchFamily="34" charset="0"/>
                <a:ea typeface="微軟正黑體"/>
                <a:cs typeface="+mn-cs"/>
              </a:rPr>
              <a:t> 標準制定</a:t>
            </a:r>
          </a:p>
        </p:txBody>
      </p:sp>
      <p:sp>
        <p:nvSpPr>
          <p:cNvPr id="4" name="Arrow: Chevron 129">
            <a:extLst>
              <a:ext uri="{FF2B5EF4-FFF2-40B4-BE49-F238E27FC236}">
                <a16:creationId xmlns:a16="http://schemas.microsoft.com/office/drawing/2014/main" id="{75D6FCC2-A879-7805-9EAF-A8FF4B25D231}"/>
              </a:ext>
            </a:extLst>
          </p:cNvPr>
          <p:cNvSpPr/>
          <p:nvPr/>
        </p:nvSpPr>
        <p:spPr>
          <a:xfrm>
            <a:off x="2843517" y="1038470"/>
            <a:ext cx="1981493" cy="435014"/>
          </a:xfrm>
          <a:prstGeom prst="chevron">
            <a:avLst/>
          </a:prstGeom>
          <a:solidFill>
            <a:srgbClr val="4472C4">
              <a:lumMod val="75000"/>
            </a:srgb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285739" rtl="0" eaLnBrk="1" fontAlgn="auto" latinLnBrk="0" hangingPunct="1">
              <a:lnSpc>
                <a:spcPct val="150000"/>
              </a:lnSpc>
              <a:spcBef>
                <a:spcPts val="0"/>
              </a:spcBef>
              <a:spcAft>
                <a:spcPts val="0"/>
              </a:spcAft>
              <a:buClrTx/>
              <a:buSzTx/>
              <a:buFontTx/>
              <a:buNone/>
              <a:tabLst/>
              <a:defRPr/>
            </a:pPr>
            <a:r>
              <a:rPr kumimoji="1" lang="zh-TW" altLang="en-US" sz="1200" b="1" i="0" u="none" strike="noStrike" kern="0" cap="none" spc="0" normalizeH="0" baseline="0" noProof="0" dirty="0">
                <a:ln>
                  <a:noFill/>
                </a:ln>
                <a:solidFill>
                  <a:prstClr val="white"/>
                </a:solidFill>
                <a:effectLst/>
                <a:uLnTx/>
                <a:uFillTx/>
                <a:latin typeface="IBM Plex Sans Regular"/>
                <a:ea typeface="+mn-ea"/>
                <a:cs typeface="+mn-cs"/>
              </a:rPr>
              <a:t>彙整資料項並做檢核</a:t>
            </a:r>
          </a:p>
        </p:txBody>
      </p:sp>
      <p:sp>
        <p:nvSpPr>
          <p:cNvPr id="8" name="Arrow: Chevron 131">
            <a:extLst>
              <a:ext uri="{FF2B5EF4-FFF2-40B4-BE49-F238E27FC236}">
                <a16:creationId xmlns:a16="http://schemas.microsoft.com/office/drawing/2014/main" id="{3016FBAF-070C-0D76-73D4-50EE6B968F96}"/>
              </a:ext>
            </a:extLst>
          </p:cNvPr>
          <p:cNvSpPr/>
          <p:nvPr/>
        </p:nvSpPr>
        <p:spPr>
          <a:xfrm>
            <a:off x="2843518" y="1732669"/>
            <a:ext cx="1981493" cy="435014"/>
          </a:xfrm>
          <a:prstGeom prst="chevron">
            <a:avLst/>
          </a:prstGeom>
          <a:solidFill>
            <a:srgbClr val="009999"/>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285739" rtl="0" eaLnBrk="1" fontAlgn="auto" latinLnBrk="0" hangingPunct="1">
              <a:lnSpc>
                <a:spcPct val="150000"/>
              </a:lnSpc>
              <a:spcBef>
                <a:spcPts val="0"/>
              </a:spcBef>
              <a:spcAft>
                <a:spcPts val="0"/>
              </a:spcAft>
              <a:buClrTx/>
              <a:buSzTx/>
              <a:buFontTx/>
              <a:buNone/>
              <a:tabLst/>
              <a:defRPr/>
            </a:pPr>
            <a:r>
              <a:rPr kumimoji="1" lang="zh-TW" altLang="en-US" sz="1200" b="1" i="0" u="none" strike="noStrike" kern="0" cap="none" spc="0" normalizeH="0" baseline="0" noProof="0">
                <a:ln>
                  <a:noFill/>
                </a:ln>
                <a:solidFill>
                  <a:prstClr val="white"/>
                </a:solidFill>
                <a:effectLst/>
                <a:uLnTx/>
                <a:uFillTx/>
                <a:latin typeface="IBM Plex Sans Regular"/>
                <a:ea typeface="+mn-ea"/>
                <a:cs typeface="+mn-cs"/>
              </a:rPr>
              <a:t>匯入</a:t>
            </a:r>
            <a:r>
              <a:rPr kumimoji="1" lang="en-US" altLang="zh-TW" sz="1200" b="1" i="0" u="none" strike="noStrike" kern="0" cap="none" spc="0" normalizeH="0" baseline="0" noProof="0">
                <a:ln>
                  <a:noFill/>
                </a:ln>
                <a:solidFill>
                  <a:prstClr val="white"/>
                </a:solidFill>
                <a:effectLst/>
                <a:uLnTx/>
                <a:uFillTx/>
                <a:latin typeface="IBM Plex Sans Regular"/>
                <a:ea typeface="+mn-ea"/>
                <a:cs typeface="+mn-cs"/>
              </a:rPr>
              <a:t>Purview</a:t>
            </a:r>
            <a:endParaRPr kumimoji="1" lang="zh-TW" altLang="en-US" sz="1200" b="1" i="0" u="none" strike="noStrike" kern="0" cap="none" spc="0" normalizeH="0" baseline="0" noProof="0">
              <a:ln>
                <a:noFill/>
              </a:ln>
              <a:solidFill>
                <a:prstClr val="white"/>
              </a:solidFill>
              <a:effectLst/>
              <a:uLnTx/>
              <a:uFillTx/>
              <a:latin typeface="IBM Plex Sans Regular"/>
              <a:ea typeface="+mn-ea"/>
              <a:cs typeface="+mn-cs"/>
            </a:endParaRPr>
          </a:p>
        </p:txBody>
      </p:sp>
      <p:sp>
        <p:nvSpPr>
          <p:cNvPr id="3" name="Rectangle 2">
            <a:extLst>
              <a:ext uri="{FF2B5EF4-FFF2-40B4-BE49-F238E27FC236}">
                <a16:creationId xmlns:a16="http://schemas.microsoft.com/office/drawing/2014/main" id="{820D11B0-FCF0-B038-7DB2-4398196FF30C}"/>
              </a:ext>
            </a:extLst>
          </p:cNvPr>
          <p:cNvSpPr/>
          <p:nvPr/>
        </p:nvSpPr>
        <p:spPr bwMode="auto">
          <a:xfrm>
            <a:off x="0" y="1681849"/>
            <a:ext cx="8077200" cy="3118752"/>
          </a:xfrm>
          <a:prstGeom prst="rect">
            <a:avLst/>
          </a:prstGeom>
          <a:solidFill>
            <a:srgbClr val="FFFFFF">
              <a:alpha val="69804"/>
            </a:srgbClr>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TW"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Tree>
    <p:extLst>
      <p:ext uri="{BB962C8B-B14F-4D97-AF65-F5344CB8AC3E}">
        <p14:creationId xmlns:p14="http://schemas.microsoft.com/office/powerpoint/2010/main" val="1057939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0F83E-6F87-134C-8910-1518BC27DC18}"/>
              </a:ext>
            </a:extLst>
          </p:cNvPr>
          <p:cNvSpPr>
            <a:spLocks noGrp="1"/>
          </p:cNvSpPr>
          <p:nvPr>
            <p:ph type="title"/>
          </p:nvPr>
        </p:nvSpPr>
        <p:spPr>
          <a:xfrm>
            <a:off x="210312" y="192024"/>
            <a:ext cx="8019288" cy="804672"/>
          </a:xfrm>
        </p:spPr>
        <p:txBody>
          <a:bodyPr/>
          <a:lstStyle/>
          <a:p>
            <a:r>
              <a:rPr lang="en-US" altLang="zh-TW" b="1" dirty="0"/>
              <a:t>MTD Converter </a:t>
            </a:r>
            <a:r>
              <a:rPr lang="zh-TW" altLang="en-US" b="1" dirty="0"/>
              <a:t>項目檢查</a:t>
            </a:r>
            <a:endParaRPr lang="en-US" b="1" dirty="0"/>
          </a:p>
        </p:txBody>
      </p:sp>
      <p:sp>
        <p:nvSpPr>
          <p:cNvPr id="5" name="Footer Placeholder 4">
            <a:extLst>
              <a:ext uri="{FF2B5EF4-FFF2-40B4-BE49-F238E27FC236}">
                <a16:creationId xmlns:a16="http://schemas.microsoft.com/office/drawing/2014/main" id="{B028BACE-DF88-FB41-AAD5-B46CFB90DD2E}"/>
              </a:ext>
            </a:extLst>
          </p:cNvPr>
          <p:cNvSpPr>
            <a:spLocks noGrp="1"/>
          </p:cNvSpPr>
          <p:nvPr>
            <p:ph type="ftr" sz="quarter" idx="10"/>
          </p:nvPr>
        </p:nvSpPr>
        <p:spPr>
          <a:xfrm>
            <a:off x="228666" y="4800600"/>
            <a:ext cx="4114735" cy="166687"/>
          </a:xfrm>
        </p:spPr>
        <p:txBody>
          <a:bodyPr/>
          <a:lstStyle/>
          <a:p>
            <a:pPr marL="0" marR="0" lvl="0" indent="0" algn="l" defTabSz="685992"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565151"/>
                </a:solidFill>
                <a:effectLst/>
                <a:uLnTx/>
                <a:uFillTx/>
                <a:latin typeface="IBM Plex Sans" panose="020B0503050203000203" pitchFamily="34" charset="0"/>
                <a:ea typeface="+mn-ea"/>
                <a:cs typeface="+mn-cs"/>
              </a:rPr>
              <a:t>IBM Consulting / © 2023 IBM Corporation</a:t>
            </a:r>
            <a:endParaRPr kumimoji="0" lang="en-US" sz="600" b="0" i="0" u="none" strike="noStrike" kern="1200" cap="none" spc="0" normalizeH="0" baseline="0" noProof="0" dirty="0">
              <a:ln>
                <a:noFill/>
              </a:ln>
              <a:solidFill>
                <a:srgbClr val="565151"/>
              </a:solidFill>
              <a:effectLst/>
              <a:uLnTx/>
              <a:uFillTx/>
              <a:latin typeface="IBM Plex Sans" panose="020B0503050203000203" pitchFamily="34" charset="0"/>
              <a:ea typeface="+mn-ea"/>
              <a:cs typeface="+mn-cs"/>
            </a:endParaRPr>
          </a:p>
        </p:txBody>
      </p:sp>
      <p:sp>
        <p:nvSpPr>
          <p:cNvPr id="6" name="Slide Number Placeholder 5">
            <a:extLst>
              <a:ext uri="{FF2B5EF4-FFF2-40B4-BE49-F238E27FC236}">
                <a16:creationId xmlns:a16="http://schemas.microsoft.com/office/drawing/2014/main" id="{258F718F-DEDC-F34C-BA86-B9D868145C6B}"/>
              </a:ext>
            </a:extLst>
          </p:cNvPr>
          <p:cNvSpPr>
            <a:spLocks noGrp="1"/>
          </p:cNvSpPr>
          <p:nvPr>
            <p:ph type="sldNum" sz="quarter" idx="11"/>
          </p:nvPr>
        </p:nvSpPr>
        <p:spPr>
          <a:xfrm>
            <a:off x="7086601" y="4800600"/>
            <a:ext cx="1828732" cy="166687"/>
          </a:xfrm>
        </p:spPr>
        <p:txBody>
          <a:bodyPr/>
          <a:lstStyle/>
          <a:p>
            <a:pPr marL="0" marR="0" lvl="0" indent="0" algn="r" defTabSz="685983" rtl="0" eaLnBrk="1" fontAlgn="auto" latinLnBrk="0" hangingPunct="1">
              <a:lnSpc>
                <a:spcPct val="100000"/>
              </a:lnSpc>
              <a:spcBef>
                <a:spcPts val="0"/>
              </a:spcBef>
              <a:spcAft>
                <a:spcPts val="0"/>
              </a:spcAft>
              <a:buClrTx/>
              <a:buSzTx/>
              <a:buFontTx/>
              <a:buNone/>
              <a:tabLst/>
              <a:defRPr/>
            </a:pPr>
            <a:fld id="{59395FB3-9C97-154F-86B2-7E381B951268}" type="slidenum">
              <a:rPr kumimoji="0" lang="en-US" sz="600" b="0" i="0" u="none" strike="noStrike" kern="1200" cap="none" spc="0" normalizeH="0" baseline="0" noProof="0" smtClean="0">
                <a:ln>
                  <a:noFill/>
                </a:ln>
                <a:solidFill>
                  <a:srgbClr val="565151"/>
                </a:solidFill>
                <a:effectLst/>
                <a:uLnTx/>
                <a:uFillTx/>
                <a:latin typeface="IBM Plex Sans" panose="020B0503050203000203" pitchFamily="34" charset="0"/>
                <a:ea typeface="+mn-ea"/>
                <a:cs typeface="+mn-cs"/>
              </a:rPr>
              <a:pPr marL="0" marR="0" lvl="0" indent="0" algn="r" defTabSz="685983" rtl="0" eaLnBrk="1" fontAlgn="auto" latinLnBrk="0" hangingPunct="1">
                <a:lnSpc>
                  <a:spcPct val="100000"/>
                </a:lnSpc>
                <a:spcBef>
                  <a:spcPts val="0"/>
                </a:spcBef>
                <a:spcAft>
                  <a:spcPts val="0"/>
                </a:spcAft>
                <a:buClrTx/>
                <a:buSzTx/>
                <a:buFontTx/>
                <a:buNone/>
                <a:tabLst/>
                <a:defRPr/>
              </a:pPr>
              <a:t>8</a:t>
            </a:fld>
            <a:endParaRPr kumimoji="0" lang="en-US" sz="600" b="0" i="0" u="none" strike="noStrike" kern="1200" cap="none" spc="0" normalizeH="0" baseline="0" noProof="0" dirty="0">
              <a:ln>
                <a:noFill/>
              </a:ln>
              <a:solidFill>
                <a:srgbClr val="565151"/>
              </a:solidFill>
              <a:effectLst/>
              <a:uLnTx/>
              <a:uFillTx/>
              <a:latin typeface="IBM Plex Sans" panose="020B0503050203000203" pitchFamily="34" charset="0"/>
              <a:ea typeface="+mn-ea"/>
              <a:cs typeface="+mn-cs"/>
            </a:endParaRPr>
          </a:p>
        </p:txBody>
      </p:sp>
      <p:pic>
        <p:nvPicPr>
          <p:cNvPr id="7" name="Picture 6" descr="Table&#10;&#10;Description automatically generated">
            <a:extLst>
              <a:ext uri="{FF2B5EF4-FFF2-40B4-BE49-F238E27FC236}">
                <a16:creationId xmlns:a16="http://schemas.microsoft.com/office/drawing/2014/main" id="{94803A1F-6029-4241-836A-041F2DC071E1}"/>
              </a:ext>
            </a:extLst>
          </p:cNvPr>
          <p:cNvPicPr>
            <a:picLocks noChangeAspect="1"/>
          </p:cNvPicPr>
          <p:nvPr/>
        </p:nvPicPr>
        <p:blipFill>
          <a:blip r:embed="rId2"/>
          <a:stretch>
            <a:fillRect/>
          </a:stretch>
        </p:blipFill>
        <p:spPr>
          <a:xfrm>
            <a:off x="228666" y="829633"/>
            <a:ext cx="8623352" cy="2439777"/>
          </a:xfrm>
          <a:prstGeom prst="rect">
            <a:avLst/>
          </a:prstGeom>
        </p:spPr>
      </p:pic>
      <p:sp>
        <p:nvSpPr>
          <p:cNvPr id="3" name="TextBox 2">
            <a:extLst>
              <a:ext uri="{FF2B5EF4-FFF2-40B4-BE49-F238E27FC236}">
                <a16:creationId xmlns:a16="http://schemas.microsoft.com/office/drawing/2014/main" id="{3D96A55D-C49C-E734-B650-D27888300F0A}"/>
              </a:ext>
            </a:extLst>
          </p:cNvPr>
          <p:cNvSpPr txBox="1"/>
          <p:nvPr/>
        </p:nvSpPr>
        <p:spPr>
          <a:xfrm>
            <a:off x="2227276" y="4760832"/>
            <a:ext cx="6564385" cy="246221"/>
          </a:xfrm>
          <a:prstGeom prst="rect">
            <a:avLst/>
          </a:prstGeom>
          <a:noFill/>
        </p:spPr>
        <p:txBody>
          <a:bodyPr wrap="square">
            <a:spAutoFit/>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TW" sz="1000" b="0" i="0" u="none" strike="noStrike" kern="1200" cap="none" spc="0" normalizeH="0" baseline="0" noProof="0" dirty="0">
                <a:ln>
                  <a:noFill/>
                </a:ln>
                <a:solidFill>
                  <a:srgbClr val="565151"/>
                </a:solidFill>
                <a:effectLst/>
                <a:uLnTx/>
                <a:uFillTx/>
                <a:latin typeface="IBM Plex Sans Regular"/>
                <a:ea typeface="+mn-ea"/>
                <a:cs typeface="+mn-cs"/>
              </a:rPr>
              <a:t>Box/DataArchitect/20_DG/0100_Template/DG/[Template] DG-MTD-v4.7.xlsm</a:t>
            </a:r>
            <a:r>
              <a:rPr kumimoji="0" lang="zh-TW" altLang="en-US" sz="1000" b="0" i="0" u="none" strike="noStrike" kern="1200" cap="none" spc="0" normalizeH="0" baseline="0" noProof="0" dirty="0">
                <a:ln>
                  <a:noFill/>
                </a:ln>
                <a:solidFill>
                  <a:srgbClr val="565151"/>
                </a:solidFill>
                <a:effectLst/>
                <a:uLnTx/>
                <a:uFillTx/>
                <a:latin typeface="IBM Plex Sans Regular"/>
                <a:ea typeface="+mn-ea"/>
                <a:cs typeface="+mn-cs"/>
              </a:rPr>
              <a:t> </a:t>
            </a:r>
            <a:r>
              <a:rPr kumimoji="0" lang="en-US" altLang="zh-TW" sz="1000" b="0" i="0" u="none" strike="noStrike" kern="1200" cap="none" spc="0" normalizeH="0" baseline="0" noProof="0" dirty="0">
                <a:ln>
                  <a:noFill/>
                </a:ln>
                <a:solidFill>
                  <a:srgbClr val="565151"/>
                </a:solidFill>
                <a:effectLst/>
                <a:uLnTx/>
                <a:uFillTx/>
                <a:latin typeface="IBM Plex Sans Regular"/>
                <a:ea typeface="+mn-ea"/>
                <a:cs typeface="+mn-cs"/>
              </a:rPr>
              <a:t>&gt; </a:t>
            </a:r>
            <a:r>
              <a:rPr kumimoji="0" lang="en-US" altLang="zh-TW" sz="1000" b="0" i="0" u="none" strike="noStrike" kern="1200" cap="none" spc="0" normalizeH="0" baseline="0" noProof="0" dirty="0" err="1">
                <a:ln>
                  <a:noFill/>
                </a:ln>
                <a:solidFill>
                  <a:srgbClr val="565151"/>
                </a:solidFill>
                <a:effectLst/>
                <a:uLnTx/>
                <a:uFillTx/>
                <a:latin typeface="IBM Plex Sans Regular"/>
                <a:ea typeface="+mn-ea"/>
                <a:cs typeface="+mn-cs"/>
              </a:rPr>
              <a:t>ErrMessage</a:t>
            </a:r>
            <a:r>
              <a:rPr kumimoji="0" lang="en-US" altLang="zh-TW" sz="1000" b="0" i="0" u="none" strike="noStrike" kern="1200" cap="none" spc="0" normalizeH="0" baseline="0" noProof="0" dirty="0">
                <a:ln>
                  <a:noFill/>
                </a:ln>
                <a:solidFill>
                  <a:srgbClr val="565151"/>
                </a:solidFill>
                <a:effectLst/>
                <a:uLnTx/>
                <a:uFillTx/>
                <a:latin typeface="IBM Plex Sans Regular"/>
                <a:ea typeface="+mn-ea"/>
                <a:cs typeface="+mn-cs"/>
              </a:rPr>
              <a:t> </a:t>
            </a:r>
            <a:r>
              <a:rPr kumimoji="0" lang="zh-TW" altLang="en-US" sz="1000" b="0" i="0" u="none" strike="noStrike" kern="1200" cap="none" spc="0" normalizeH="0" baseline="0" noProof="0" dirty="0">
                <a:ln>
                  <a:noFill/>
                </a:ln>
                <a:solidFill>
                  <a:srgbClr val="565151"/>
                </a:solidFill>
                <a:effectLst/>
                <a:uLnTx/>
                <a:uFillTx/>
                <a:latin typeface="IBM Plex Sans Regular"/>
                <a:ea typeface="+mn-ea"/>
                <a:cs typeface="+mn-cs"/>
              </a:rPr>
              <a:t>頁籤</a:t>
            </a:r>
            <a:endParaRPr kumimoji="0" lang="en-TW" sz="1000" b="0" i="0" u="none" strike="noStrike" kern="1200" cap="none" spc="0" normalizeH="0" baseline="0" noProof="0" dirty="0">
              <a:ln>
                <a:noFill/>
              </a:ln>
              <a:solidFill>
                <a:srgbClr val="565151"/>
              </a:solidFill>
              <a:effectLst/>
              <a:uLnTx/>
              <a:uFillTx/>
              <a:latin typeface="IBM Plex Sans Regular"/>
              <a:ea typeface="+mn-ea"/>
              <a:cs typeface="+mn-cs"/>
            </a:endParaRPr>
          </a:p>
        </p:txBody>
      </p:sp>
    </p:spTree>
    <p:extLst>
      <p:ext uri="{BB962C8B-B14F-4D97-AF65-F5344CB8AC3E}">
        <p14:creationId xmlns:p14="http://schemas.microsoft.com/office/powerpoint/2010/main" val="1466224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0F83E-6F87-134C-8910-1518BC27DC18}"/>
              </a:ext>
            </a:extLst>
          </p:cNvPr>
          <p:cNvSpPr>
            <a:spLocks noGrp="1"/>
          </p:cNvSpPr>
          <p:nvPr>
            <p:ph type="title"/>
          </p:nvPr>
        </p:nvSpPr>
        <p:spPr>
          <a:xfrm>
            <a:off x="210312" y="192024"/>
            <a:ext cx="8019288" cy="804672"/>
          </a:xfrm>
        </p:spPr>
        <p:txBody>
          <a:bodyPr/>
          <a:lstStyle/>
          <a:p>
            <a:r>
              <a:rPr lang="en-US" altLang="zh-TW" b="1" dirty="0"/>
              <a:t>MTD Converter </a:t>
            </a:r>
            <a:r>
              <a:rPr lang="zh-TW" altLang="en-US" b="1" dirty="0"/>
              <a:t>與治理平台</a:t>
            </a:r>
            <a:r>
              <a:rPr lang="en-US" altLang="zh-TW" b="1" dirty="0"/>
              <a:t>(Purview) </a:t>
            </a:r>
            <a:r>
              <a:rPr lang="zh-TW" altLang="en-US" b="1" dirty="0"/>
              <a:t>項目檢查</a:t>
            </a:r>
            <a:endParaRPr lang="en-US" b="1" dirty="0"/>
          </a:p>
        </p:txBody>
      </p:sp>
      <p:sp>
        <p:nvSpPr>
          <p:cNvPr id="5" name="Footer Placeholder 4">
            <a:extLst>
              <a:ext uri="{FF2B5EF4-FFF2-40B4-BE49-F238E27FC236}">
                <a16:creationId xmlns:a16="http://schemas.microsoft.com/office/drawing/2014/main" id="{B028BACE-DF88-FB41-AAD5-B46CFB90DD2E}"/>
              </a:ext>
            </a:extLst>
          </p:cNvPr>
          <p:cNvSpPr>
            <a:spLocks noGrp="1"/>
          </p:cNvSpPr>
          <p:nvPr>
            <p:ph type="ftr" sz="quarter" idx="10"/>
          </p:nvPr>
        </p:nvSpPr>
        <p:spPr>
          <a:xfrm>
            <a:off x="228666" y="4800600"/>
            <a:ext cx="4114735" cy="166687"/>
          </a:xfrm>
        </p:spPr>
        <p:txBody>
          <a:bodyPr/>
          <a:lstStyle/>
          <a:p>
            <a:pPr marL="0" marR="0" lvl="0" indent="0" algn="l" defTabSz="685992"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565151"/>
                </a:solidFill>
                <a:effectLst/>
                <a:uLnTx/>
                <a:uFillTx/>
                <a:latin typeface="IBM Plex Sans" panose="020B0503050203000203" pitchFamily="34" charset="0"/>
                <a:ea typeface="+mn-ea"/>
                <a:cs typeface="+mn-cs"/>
              </a:rPr>
              <a:t>IBM Consulting / © 2023 IBM Corporation</a:t>
            </a:r>
            <a:endParaRPr kumimoji="0" lang="en-US" sz="600" b="0" i="0" u="none" strike="noStrike" kern="1200" cap="none" spc="0" normalizeH="0" baseline="0" noProof="0" dirty="0">
              <a:ln>
                <a:noFill/>
              </a:ln>
              <a:solidFill>
                <a:srgbClr val="565151"/>
              </a:solidFill>
              <a:effectLst/>
              <a:uLnTx/>
              <a:uFillTx/>
              <a:latin typeface="IBM Plex Sans" panose="020B0503050203000203" pitchFamily="34" charset="0"/>
              <a:ea typeface="+mn-ea"/>
              <a:cs typeface="+mn-cs"/>
            </a:endParaRPr>
          </a:p>
        </p:txBody>
      </p:sp>
      <p:sp>
        <p:nvSpPr>
          <p:cNvPr id="6" name="Slide Number Placeholder 5">
            <a:extLst>
              <a:ext uri="{FF2B5EF4-FFF2-40B4-BE49-F238E27FC236}">
                <a16:creationId xmlns:a16="http://schemas.microsoft.com/office/drawing/2014/main" id="{258F718F-DEDC-F34C-BA86-B9D868145C6B}"/>
              </a:ext>
            </a:extLst>
          </p:cNvPr>
          <p:cNvSpPr>
            <a:spLocks noGrp="1"/>
          </p:cNvSpPr>
          <p:nvPr>
            <p:ph type="sldNum" sz="quarter" idx="11"/>
          </p:nvPr>
        </p:nvSpPr>
        <p:spPr>
          <a:xfrm>
            <a:off x="7086601" y="4800600"/>
            <a:ext cx="1828732" cy="166687"/>
          </a:xfrm>
        </p:spPr>
        <p:txBody>
          <a:bodyPr/>
          <a:lstStyle/>
          <a:p>
            <a:pPr marL="0" marR="0" lvl="0" indent="0" algn="r" defTabSz="685983" rtl="0" eaLnBrk="1" fontAlgn="auto" latinLnBrk="0" hangingPunct="1">
              <a:lnSpc>
                <a:spcPct val="100000"/>
              </a:lnSpc>
              <a:spcBef>
                <a:spcPts val="0"/>
              </a:spcBef>
              <a:spcAft>
                <a:spcPts val="0"/>
              </a:spcAft>
              <a:buClrTx/>
              <a:buSzTx/>
              <a:buFontTx/>
              <a:buNone/>
              <a:tabLst/>
              <a:defRPr/>
            </a:pPr>
            <a:fld id="{59395FB3-9C97-154F-86B2-7E381B951268}" type="slidenum">
              <a:rPr kumimoji="0" lang="en-US" sz="600" b="0" i="0" u="none" strike="noStrike" kern="1200" cap="none" spc="0" normalizeH="0" baseline="0" noProof="0" smtClean="0">
                <a:ln>
                  <a:noFill/>
                </a:ln>
                <a:solidFill>
                  <a:srgbClr val="565151"/>
                </a:solidFill>
                <a:effectLst/>
                <a:uLnTx/>
                <a:uFillTx/>
                <a:latin typeface="IBM Plex Sans" panose="020B0503050203000203" pitchFamily="34" charset="0"/>
                <a:ea typeface="+mn-ea"/>
                <a:cs typeface="+mn-cs"/>
              </a:rPr>
              <a:pPr marL="0" marR="0" lvl="0" indent="0" algn="r" defTabSz="685983" rtl="0" eaLnBrk="1" fontAlgn="auto" latinLnBrk="0" hangingPunct="1">
                <a:lnSpc>
                  <a:spcPct val="100000"/>
                </a:lnSpc>
                <a:spcBef>
                  <a:spcPts val="0"/>
                </a:spcBef>
                <a:spcAft>
                  <a:spcPts val="0"/>
                </a:spcAft>
                <a:buClrTx/>
                <a:buSzTx/>
                <a:buFontTx/>
                <a:buNone/>
                <a:tabLst/>
                <a:defRPr/>
              </a:pPr>
              <a:t>9</a:t>
            </a:fld>
            <a:endParaRPr kumimoji="0" lang="en-US" sz="600" b="0" i="0" u="none" strike="noStrike" kern="1200" cap="none" spc="0" normalizeH="0" baseline="0" noProof="0" dirty="0">
              <a:ln>
                <a:noFill/>
              </a:ln>
              <a:solidFill>
                <a:srgbClr val="565151"/>
              </a:solidFill>
              <a:effectLst/>
              <a:uLnTx/>
              <a:uFillTx/>
              <a:latin typeface="IBM Plex Sans" panose="020B0503050203000203" pitchFamily="34" charset="0"/>
              <a:ea typeface="+mn-ea"/>
              <a:cs typeface="+mn-cs"/>
            </a:endParaRPr>
          </a:p>
        </p:txBody>
      </p:sp>
      <p:sp>
        <p:nvSpPr>
          <p:cNvPr id="9" name="TextBox 8">
            <a:extLst>
              <a:ext uri="{FF2B5EF4-FFF2-40B4-BE49-F238E27FC236}">
                <a16:creationId xmlns:a16="http://schemas.microsoft.com/office/drawing/2014/main" id="{4CE7A201-B1EC-6C03-75BA-6A3DED39E17A}"/>
              </a:ext>
            </a:extLst>
          </p:cNvPr>
          <p:cNvSpPr txBox="1"/>
          <p:nvPr/>
        </p:nvSpPr>
        <p:spPr>
          <a:xfrm>
            <a:off x="1665215" y="4776437"/>
            <a:ext cx="6564385" cy="246221"/>
          </a:xfrm>
          <a:prstGeom prst="rect">
            <a:avLst/>
          </a:prstGeom>
          <a:noFill/>
        </p:spPr>
        <p:txBody>
          <a:bodyPr wrap="square">
            <a:spAutoFit/>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565151"/>
                </a:solidFill>
                <a:effectLst/>
                <a:uLnTx/>
                <a:uFillTx/>
                <a:latin typeface="IBM Plex Sans Regular"/>
                <a:ea typeface="+mn-ea"/>
                <a:cs typeface="+mn-cs"/>
              </a:rPr>
              <a:t>Box/</a:t>
            </a:r>
            <a:r>
              <a:rPr kumimoji="0" lang="en-US" sz="1000" b="0" i="0" u="none" strike="noStrike" kern="1200" cap="none" spc="0" normalizeH="0" baseline="0" noProof="0" dirty="0" err="1">
                <a:ln>
                  <a:noFill/>
                </a:ln>
                <a:solidFill>
                  <a:srgbClr val="565151"/>
                </a:solidFill>
                <a:effectLst/>
                <a:uLnTx/>
                <a:uFillTx/>
                <a:latin typeface="IBM Plex Sans Regular"/>
                <a:ea typeface="+mn-ea"/>
                <a:cs typeface="+mn-cs"/>
              </a:rPr>
              <a:t>DataArchitect</a:t>
            </a:r>
            <a:r>
              <a:rPr kumimoji="0" lang="en-US" sz="1000" b="0" i="0" u="none" strike="noStrike" kern="1200" cap="none" spc="0" normalizeH="0" baseline="0" noProof="0" dirty="0">
                <a:ln>
                  <a:noFill/>
                </a:ln>
                <a:solidFill>
                  <a:srgbClr val="565151"/>
                </a:solidFill>
                <a:effectLst/>
                <a:uLnTx/>
                <a:uFillTx/>
                <a:latin typeface="IBM Plex Sans Regular"/>
                <a:ea typeface="+mn-ea"/>
                <a:cs typeface="+mn-cs"/>
              </a:rPr>
              <a:t>/20_DG/2090_Train/2099_Tools/MTD converter/IECP2_DG_MTD_converter-v4.1.pptx</a:t>
            </a:r>
          </a:p>
        </p:txBody>
      </p:sp>
      <p:graphicFrame>
        <p:nvGraphicFramePr>
          <p:cNvPr id="7" name="Diagram 7">
            <a:extLst>
              <a:ext uri="{FF2B5EF4-FFF2-40B4-BE49-F238E27FC236}">
                <a16:creationId xmlns:a16="http://schemas.microsoft.com/office/drawing/2014/main" id="{47309069-F259-F050-6923-E61E36CAD76F}"/>
              </a:ext>
            </a:extLst>
          </p:cNvPr>
          <p:cNvGraphicFramePr>
            <a:graphicFrameLocks/>
          </p:cNvGraphicFramePr>
          <p:nvPr/>
        </p:nvGraphicFramePr>
        <p:xfrm>
          <a:off x="247207" y="1205060"/>
          <a:ext cx="4114800"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5" name="內容版面配置區 4">
            <a:extLst>
              <a:ext uri="{FF2B5EF4-FFF2-40B4-BE49-F238E27FC236}">
                <a16:creationId xmlns:a16="http://schemas.microsoft.com/office/drawing/2014/main" id="{D47BEF68-3F69-F411-5886-2776ACE1FA9A}"/>
              </a:ext>
            </a:extLst>
          </p:cNvPr>
          <p:cNvSpPr txBox="1">
            <a:spLocks/>
          </p:cNvSpPr>
          <p:nvPr/>
        </p:nvSpPr>
        <p:spPr>
          <a:xfrm>
            <a:off x="4987255" y="958704"/>
            <a:ext cx="4114800" cy="3286125"/>
          </a:xfrm>
          <a:prstGeom prst="rect">
            <a:avLst/>
          </a:prstGeom>
        </p:spPr>
        <p:txBody>
          <a:bodyPr vert="horz" lIns="0" tIns="228600" rIns="0" bIns="0" rtlCol="0" anchor="t">
            <a:noAutofit/>
          </a:bodyPr>
          <a:lstStyle>
            <a:lvl1pPr marL="0" indent="0" algn="l" defTabSz="685772" rtl="0" eaLnBrk="1" latinLnBrk="0" hangingPunct="1">
              <a:lnSpc>
                <a:spcPct val="105000"/>
              </a:lnSpc>
              <a:spcBef>
                <a:spcPts val="375"/>
              </a:spcBef>
              <a:buFontTx/>
              <a:buNone/>
              <a:tabLst/>
              <a:defRPr sz="1250" b="0" i="0" kern="1200">
                <a:solidFill>
                  <a:schemeClr val="tx1"/>
                </a:solidFill>
                <a:latin typeface="IBM Plex Sans" charset="0"/>
                <a:ea typeface="IBM Plex Sans" charset="0"/>
                <a:cs typeface="IBM Plex Sans" charset="0"/>
              </a:defRPr>
            </a:lvl1pPr>
            <a:lvl2pPr marL="142869" indent="-142869" algn="l" defTabSz="685772" rtl="0" eaLnBrk="1" latinLnBrk="0" hangingPunct="1">
              <a:lnSpc>
                <a:spcPct val="105000"/>
              </a:lnSpc>
              <a:spcBef>
                <a:spcPts val="375"/>
              </a:spcBef>
              <a:buFont typeface="Wingdings" panose="05000000000000000000" pitchFamily="2" charset="2"/>
              <a:buChar char="§"/>
              <a:defRPr lang="en-US" sz="1250" b="0" i="0" kern="1200" dirty="0" smtClean="0">
                <a:solidFill>
                  <a:schemeClr val="tx1"/>
                </a:solidFill>
                <a:latin typeface="IBM Plex Sans" charset="0"/>
                <a:ea typeface="IBM Plex Sans" charset="0"/>
                <a:cs typeface="IBM Plex Sans" charset="0"/>
              </a:defRPr>
            </a:lvl2pPr>
            <a:lvl3pPr marL="285739" indent="-142869" algn="l" defTabSz="685772" rtl="0" eaLnBrk="1" latinLnBrk="0" hangingPunct="1">
              <a:lnSpc>
                <a:spcPct val="105000"/>
              </a:lnSpc>
              <a:spcBef>
                <a:spcPts val="375"/>
              </a:spcBef>
              <a:buSzPct val="80000"/>
              <a:buFont typeface="Arial" panose="020B0604020202020204" pitchFamily="34" charset="0"/>
              <a:buChar char="–"/>
              <a:defRPr lang="en-US" sz="1250" b="0" i="0" kern="1200" dirty="0" smtClean="0">
                <a:solidFill>
                  <a:schemeClr val="tx1"/>
                </a:solidFill>
                <a:latin typeface="IBM Plex Sans" charset="0"/>
                <a:ea typeface="IBM Plex Sans" charset="0"/>
                <a:cs typeface="IBM Plex Sans" charset="0"/>
              </a:defRPr>
            </a:lvl3pPr>
            <a:lvl4pPr marL="428608" indent="-142869" algn="l" defTabSz="685772" rtl="0" eaLnBrk="1" latinLnBrk="0" hangingPunct="1">
              <a:lnSpc>
                <a:spcPct val="105000"/>
              </a:lnSpc>
              <a:spcBef>
                <a:spcPts val="375"/>
              </a:spcBef>
              <a:buFont typeface="Arial" panose="020B0604020202020204" pitchFamily="34" charset="0"/>
              <a:buChar char="•"/>
              <a:defRPr lang="en-US" sz="1250" b="0" i="0" kern="1200" dirty="0" smtClean="0">
                <a:solidFill>
                  <a:schemeClr val="tx1"/>
                </a:solidFill>
                <a:latin typeface="IBM Plex Sans" charset="0"/>
                <a:ea typeface="IBM Plex Sans" charset="0"/>
                <a:cs typeface="IBM Plex Sans" charset="0"/>
              </a:defRPr>
            </a:lvl4pPr>
            <a:lvl5pPr marL="571478" indent="-142869" algn="l" defTabSz="685772" rtl="0" eaLnBrk="1" latinLnBrk="0" hangingPunct="1">
              <a:lnSpc>
                <a:spcPct val="105000"/>
              </a:lnSpc>
              <a:spcBef>
                <a:spcPts val="375"/>
              </a:spcBef>
              <a:buSzPct val="80000"/>
              <a:buFont typeface="Arial" panose="020B0604020202020204" pitchFamily="34" charset="0"/>
              <a:buChar char="–"/>
              <a:defRPr lang="en-US" sz="1250" b="0" i="0" kern="1200" dirty="0">
                <a:solidFill>
                  <a:schemeClr val="tx1"/>
                </a:solidFill>
                <a:latin typeface="IBM Plex Sans" charset="0"/>
                <a:ea typeface="IBM Plex Sans" charset="0"/>
                <a:cs typeface="IBM Plex Sans" charset="0"/>
              </a:defRPr>
            </a:lvl5pPr>
            <a:lvl6pPr marL="1885874" indent="-171443" algn="l" defTabSz="6857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4" indent="-171443" algn="l" defTabSz="6857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42399" marR="0" lvl="1" indent="-142399" algn="l" defTabSz="685772" rtl="0" eaLnBrk="1" fontAlgn="auto" latinLnBrk="0" hangingPunct="1">
              <a:lnSpc>
                <a:spcPct val="105000"/>
              </a:lnSpc>
              <a:spcBef>
                <a:spcPts val="375"/>
              </a:spcBef>
              <a:spcAft>
                <a:spcPts val="0"/>
              </a:spcAft>
              <a:buClrTx/>
              <a:buSzTx/>
              <a:buFont typeface="Wingdings" panose="05000000000000000000" pitchFamily="2" charset="2"/>
              <a:buChar char="§"/>
              <a:tabLst/>
              <a:defRPr/>
            </a:pPr>
            <a:r>
              <a:rPr kumimoji="0" lang="en-US" altLang="zh-TW" sz="1238" b="0" i="0" u="none" strike="noStrike" kern="1200" cap="none" spc="0" normalizeH="0" baseline="0" noProof="0">
                <a:ln>
                  <a:noFill/>
                </a:ln>
                <a:solidFill>
                  <a:srgbClr val="000000"/>
                </a:solidFill>
                <a:effectLst/>
                <a:uLnTx/>
                <a:uFillTx/>
                <a:latin typeface="IBM Plex Sans"/>
              </a:rPr>
              <a:t>MTD review: Domain User</a:t>
            </a: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r>
              <a:rPr kumimoji="0" lang="zh-TW" altLang="en-US" sz="1238" b="0" i="0" u="none" strike="noStrike" kern="1200" cap="none" spc="0" normalizeH="0" baseline="0" noProof="0">
                <a:ln>
                  <a:noFill/>
                </a:ln>
                <a:solidFill>
                  <a:srgbClr val="000000"/>
                </a:solidFill>
                <a:effectLst/>
                <a:uLnTx/>
                <a:uFillTx/>
                <a:latin typeface="IBM Plex Sans"/>
              </a:rPr>
              <a:t>訊息檢查與排除</a:t>
            </a:r>
            <a:endParaRPr kumimoji="0" lang="zh-TW" altLang="en-US" sz="1238" b="0" i="0" u="none" strike="noStrike" kern="1200" cap="none" spc="0" normalizeH="0" baseline="0" noProof="0">
              <a:ln>
                <a:noFill/>
              </a:ln>
              <a:solidFill>
                <a:srgbClr val="000000"/>
              </a:solidFill>
              <a:effectLst/>
              <a:uLnTx/>
              <a:uFillTx/>
              <a:latin typeface="IBM Plex Sans" charset="0"/>
            </a:endParaRPr>
          </a:p>
          <a:p>
            <a:pPr marL="142399" marR="0" lvl="1" indent="-142399" algn="l" defTabSz="685772" rtl="0" eaLnBrk="1" fontAlgn="auto" latinLnBrk="0" hangingPunct="1">
              <a:lnSpc>
                <a:spcPct val="105000"/>
              </a:lnSpc>
              <a:spcBef>
                <a:spcPts val="375"/>
              </a:spcBef>
              <a:spcAft>
                <a:spcPts val="0"/>
              </a:spcAft>
              <a:buClrTx/>
              <a:buSzTx/>
              <a:buFont typeface="Wingdings" panose="05000000000000000000" pitchFamily="2" charset="2"/>
              <a:buChar char="§"/>
              <a:tabLst/>
              <a:defRPr/>
            </a:pPr>
            <a:r>
              <a:rPr kumimoji="0" lang="en-US" altLang="zh-TW" sz="1238" b="0" i="0" u="none" strike="noStrike" kern="1200" cap="none" spc="0" normalizeH="0" baseline="0" noProof="0">
                <a:ln>
                  <a:noFill/>
                </a:ln>
                <a:solidFill>
                  <a:srgbClr val="000000"/>
                </a:solidFill>
                <a:effectLst/>
                <a:uLnTx/>
                <a:uFillTx/>
                <a:latin typeface="IBM Plex Sans"/>
              </a:rPr>
              <a:t>Purview Import : Domain IT</a:t>
            </a: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r>
              <a:rPr kumimoji="0" lang="zh-TW" altLang="en-US" sz="1238" b="0" i="0" u="none" strike="noStrike" kern="1200" cap="none" spc="0" normalizeH="0" baseline="0" noProof="0">
                <a:ln>
                  <a:noFill/>
                </a:ln>
                <a:solidFill>
                  <a:srgbClr val="000000"/>
                </a:solidFill>
                <a:effectLst/>
                <a:uLnTx/>
                <a:uFillTx/>
                <a:latin typeface="IBM Plex Sans"/>
              </a:rPr>
              <a:t>系統訊息檢查</a:t>
            </a:r>
            <a:r>
              <a:rPr kumimoji="0" lang="en-US" altLang="zh-TW" sz="1238" b="0" i="0" u="none" strike="noStrike" kern="1200" cap="none" spc="0" normalizeH="0" baseline="0" noProof="0">
                <a:ln>
                  <a:noFill/>
                </a:ln>
                <a:solidFill>
                  <a:srgbClr val="000000"/>
                </a:solidFill>
                <a:effectLst/>
                <a:uLnTx/>
                <a:uFillTx/>
                <a:latin typeface="IBM Plex Sans"/>
              </a:rPr>
              <a:t>: Error </a:t>
            </a:r>
            <a:r>
              <a:rPr kumimoji="0" lang="zh-TW" altLang="en-US" sz="1238" b="0" i="0" u="none" strike="noStrike" kern="1200" cap="none" spc="0" normalizeH="0" baseline="0" noProof="0">
                <a:ln>
                  <a:noFill/>
                </a:ln>
                <a:solidFill>
                  <a:srgbClr val="000000"/>
                </a:solidFill>
                <a:effectLst/>
                <a:uLnTx/>
                <a:uFillTx/>
                <a:latin typeface="IBM Plex Sans"/>
              </a:rPr>
              <a:t>訊息</a:t>
            </a:r>
            <a:r>
              <a:rPr kumimoji="0" lang="en-US" altLang="zh-TW" sz="1238" b="0" i="0" u="none" strike="noStrike" kern="1200" cap="none" spc="0" normalizeH="0" baseline="0" noProof="0">
                <a:ln>
                  <a:noFill/>
                </a:ln>
                <a:solidFill>
                  <a:srgbClr val="000000"/>
                </a:solidFill>
                <a:effectLst/>
                <a:uLnTx/>
                <a:uFillTx/>
                <a:latin typeface="IBM Plex Sans"/>
              </a:rPr>
              <a:t>, </a:t>
            </a:r>
            <a:r>
              <a:rPr kumimoji="0" lang="zh-TW" altLang="en-US" sz="1238" b="0" i="0" u="none" strike="noStrike" kern="1200" cap="none" spc="0" normalizeH="0" baseline="0" noProof="0">
                <a:ln>
                  <a:noFill/>
                </a:ln>
                <a:solidFill>
                  <a:srgbClr val="000000"/>
                </a:solidFill>
                <a:effectLst/>
                <a:uLnTx/>
                <a:uFillTx/>
                <a:latin typeface="IBM Plex Sans"/>
              </a:rPr>
              <a:t>筆數</a:t>
            </a: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r>
              <a:rPr kumimoji="0" lang="zh-TW" altLang="en-US" sz="1238" b="0" i="0" u="none" strike="noStrike" kern="1200" cap="none" spc="0" normalizeH="0" baseline="0" noProof="0">
                <a:ln>
                  <a:noFill/>
                </a:ln>
                <a:solidFill>
                  <a:srgbClr val="000000"/>
                </a:solidFill>
                <a:effectLst/>
                <a:uLnTx/>
                <a:uFillTx/>
                <a:latin typeface="IBM Plex Sans"/>
              </a:rPr>
              <a:t>控制欄位</a:t>
            </a:r>
            <a:r>
              <a:rPr kumimoji="0" lang="en-US" altLang="zh-TW" sz="1238" b="0" i="0" u="none" strike="noStrike" kern="1200" cap="none" spc="0" normalizeH="0" baseline="0" noProof="0">
                <a:ln>
                  <a:noFill/>
                </a:ln>
                <a:solidFill>
                  <a:srgbClr val="000000"/>
                </a:solidFill>
                <a:effectLst/>
                <a:uLnTx/>
                <a:uFillTx/>
                <a:latin typeface="IBM Plex Sans"/>
              </a:rPr>
              <a:t>: Status, BG owner</a:t>
            </a:r>
          </a:p>
          <a:p>
            <a:pPr marL="142399" marR="0" lvl="1" indent="-142399" algn="l" defTabSz="685772" rtl="0" eaLnBrk="1" fontAlgn="auto" latinLnBrk="0" hangingPunct="1">
              <a:lnSpc>
                <a:spcPct val="105000"/>
              </a:lnSpc>
              <a:spcBef>
                <a:spcPts val="375"/>
              </a:spcBef>
              <a:spcAft>
                <a:spcPts val="0"/>
              </a:spcAft>
              <a:buClrTx/>
              <a:buSzTx/>
              <a:buFont typeface="Wingdings" panose="05000000000000000000" pitchFamily="2" charset="2"/>
              <a:buChar char="§"/>
              <a:tabLst/>
              <a:defRPr/>
            </a:pPr>
            <a:r>
              <a:rPr kumimoji="0" lang="zh-TW" altLang="en-US" sz="1250" b="0" i="0" u="none" strike="noStrike" kern="1200" cap="none" spc="0" normalizeH="0" baseline="0" noProof="0">
                <a:ln>
                  <a:noFill/>
                </a:ln>
                <a:solidFill>
                  <a:srgbClr val="000000"/>
                </a:solidFill>
                <a:effectLst/>
                <a:uLnTx/>
                <a:uFillTx/>
                <a:latin typeface="IBM Plex Sans" charset="0"/>
              </a:rPr>
              <a:t>基本項目檢查</a:t>
            </a:r>
            <a:r>
              <a:rPr kumimoji="0" lang="en-US" altLang="zh-TW" sz="1250" b="0" i="0" u="none" strike="noStrike" kern="1200" cap="none" spc="0" normalizeH="0" baseline="0" noProof="0">
                <a:ln>
                  <a:noFill/>
                </a:ln>
                <a:solidFill>
                  <a:srgbClr val="000000"/>
                </a:solidFill>
                <a:effectLst/>
                <a:uLnTx/>
                <a:uFillTx/>
                <a:latin typeface="IBM Plex Sans" charset="0"/>
              </a:rPr>
              <a:t>: Domain User</a:t>
            </a: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r>
              <a:rPr kumimoji="0" lang="zh-TW" altLang="en-US" sz="1250" b="0" i="0" u="none" strike="noStrike" kern="1200" cap="none" spc="0" normalizeH="0" baseline="0" noProof="0">
                <a:ln>
                  <a:noFill/>
                </a:ln>
                <a:solidFill>
                  <a:srgbClr val="000000"/>
                </a:solidFill>
                <a:effectLst/>
                <a:uLnTx/>
                <a:uFillTx/>
                <a:latin typeface="IBM Plex Sans" charset="0"/>
              </a:rPr>
              <a:t>父子關係</a:t>
            </a:r>
            <a:r>
              <a:rPr kumimoji="0" lang="en-US" altLang="zh-TW" sz="1250" b="0" i="0" u="none" strike="noStrike" kern="1200" cap="none" spc="0" normalizeH="0" baseline="0" noProof="0">
                <a:ln>
                  <a:noFill/>
                </a:ln>
                <a:solidFill>
                  <a:srgbClr val="000000"/>
                </a:solidFill>
                <a:effectLst/>
                <a:uLnTx/>
                <a:uFillTx/>
                <a:latin typeface="IBM Plex Sans" charset="0"/>
              </a:rPr>
              <a:t>: Concept/Property</a:t>
            </a: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r>
              <a:rPr kumimoji="0" lang="zh-TW" altLang="en-US" sz="1250" b="0" i="0" u="none" strike="noStrike" kern="1200" cap="none" spc="0" normalizeH="0" baseline="0" noProof="0">
                <a:ln>
                  <a:noFill/>
                </a:ln>
                <a:solidFill>
                  <a:srgbClr val="000000"/>
                </a:solidFill>
                <a:effectLst/>
                <a:uLnTx/>
                <a:uFillTx/>
                <a:latin typeface="IBM Plex Sans" charset="0"/>
              </a:rPr>
              <a:t>資料項主要欄位</a:t>
            </a: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r>
              <a:rPr kumimoji="0" lang="en-US" altLang="zh-TW" sz="1250" b="0" i="0" u="none" strike="noStrike" kern="1200" cap="none" spc="0" normalizeH="0" baseline="0" noProof="0">
                <a:ln>
                  <a:noFill/>
                </a:ln>
                <a:solidFill>
                  <a:srgbClr val="000000"/>
                </a:solidFill>
                <a:effectLst/>
                <a:uLnTx/>
                <a:uFillTx/>
                <a:latin typeface="IBM Plex Sans" charset="0"/>
              </a:rPr>
              <a:t>Steward / Expert</a:t>
            </a:r>
          </a:p>
          <a:p>
            <a:pPr marL="142399" marR="0" lvl="1" indent="-142399" algn="l" defTabSz="685772" rtl="0" eaLnBrk="1" fontAlgn="auto" latinLnBrk="0" hangingPunct="1">
              <a:lnSpc>
                <a:spcPct val="105000"/>
              </a:lnSpc>
              <a:spcBef>
                <a:spcPts val="375"/>
              </a:spcBef>
              <a:spcAft>
                <a:spcPts val="0"/>
              </a:spcAft>
              <a:buClrTx/>
              <a:buSzTx/>
              <a:buFont typeface="Wingdings" panose="05000000000000000000" pitchFamily="2" charset="2"/>
              <a:buChar char="§"/>
              <a:tabLst/>
              <a:defRPr/>
            </a:pPr>
            <a:r>
              <a:rPr kumimoji="0" lang="zh-TW" altLang="en-US" sz="1250" b="0" i="0" u="none" strike="noStrike" kern="1200" cap="none" spc="0" normalizeH="0" baseline="0" noProof="0">
                <a:ln>
                  <a:noFill/>
                </a:ln>
                <a:solidFill>
                  <a:srgbClr val="000000"/>
                </a:solidFill>
                <a:effectLst/>
                <a:uLnTx/>
                <a:uFillTx/>
                <a:latin typeface="IBM Plex Sans" charset="0"/>
              </a:rPr>
              <a:t>資料關係檢查</a:t>
            </a:r>
            <a:r>
              <a:rPr kumimoji="0" lang="en-US" altLang="zh-TW" sz="1250" b="0" i="0" u="none" strike="noStrike" kern="1200" cap="none" spc="0" normalizeH="0" baseline="0" noProof="0">
                <a:ln>
                  <a:noFill/>
                </a:ln>
                <a:solidFill>
                  <a:srgbClr val="000000"/>
                </a:solidFill>
                <a:effectLst/>
                <a:uLnTx/>
                <a:uFillTx/>
                <a:latin typeface="IBM Plex Sans" charset="0"/>
              </a:rPr>
              <a:t>: Domain User</a:t>
            </a: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r>
              <a:rPr kumimoji="0" lang="zh-TW" altLang="en-US" sz="1250" b="0" i="0" u="none" strike="noStrike" kern="1200" cap="none" spc="0" normalizeH="0" baseline="0" noProof="0">
                <a:ln>
                  <a:noFill/>
                </a:ln>
                <a:solidFill>
                  <a:srgbClr val="000000"/>
                </a:solidFill>
                <a:effectLst/>
                <a:uLnTx/>
                <a:uFillTx/>
                <a:latin typeface="IBM Plex Sans" charset="0"/>
              </a:rPr>
              <a:t>同義關係</a:t>
            </a:r>
            <a:r>
              <a:rPr kumimoji="0" lang="en-US" altLang="zh-TW" sz="1250" b="0" i="0" u="none" strike="noStrike" kern="1200" cap="none" spc="0" normalizeH="0" baseline="0" noProof="0">
                <a:ln>
                  <a:noFill/>
                </a:ln>
                <a:solidFill>
                  <a:srgbClr val="000000"/>
                </a:solidFill>
                <a:effectLst/>
                <a:uLnTx/>
                <a:uFillTx/>
                <a:latin typeface="IBM Plex Sans" charset="0"/>
              </a:rPr>
              <a:t>: </a:t>
            </a:r>
            <a:r>
              <a:rPr kumimoji="0" lang="zh-TW" altLang="en-US" sz="1250" b="0" i="0" u="none" strike="noStrike" kern="1200" cap="none" spc="0" normalizeH="0" baseline="0" noProof="0">
                <a:ln>
                  <a:noFill/>
                </a:ln>
                <a:solidFill>
                  <a:srgbClr val="000000"/>
                </a:solidFill>
                <a:effectLst/>
                <a:uLnTx/>
                <a:uFillTx/>
                <a:latin typeface="IBM Plex Sans" charset="0"/>
              </a:rPr>
              <a:t>檢查原生定義</a:t>
            </a: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r>
              <a:rPr kumimoji="0" lang="zh-TW" altLang="en-US" sz="1250" b="0" i="0" u="none" strike="noStrike" kern="1200" cap="none" spc="0" normalizeH="0" baseline="0" noProof="0">
                <a:ln>
                  <a:noFill/>
                </a:ln>
                <a:solidFill>
                  <a:srgbClr val="000000"/>
                </a:solidFill>
                <a:effectLst/>
                <a:uLnTx/>
                <a:uFillTx/>
                <a:latin typeface="IBM Plex Sans" charset="0"/>
              </a:rPr>
              <a:t>關聯關係</a:t>
            </a:r>
            <a:r>
              <a:rPr kumimoji="0" lang="en-US" altLang="zh-TW" sz="1250" b="0" i="0" u="none" strike="noStrike" kern="1200" cap="none" spc="0" normalizeH="0" baseline="0" noProof="0">
                <a:ln>
                  <a:noFill/>
                </a:ln>
                <a:solidFill>
                  <a:srgbClr val="000000"/>
                </a:solidFill>
                <a:effectLst/>
                <a:uLnTx/>
                <a:uFillTx/>
                <a:latin typeface="IBM Plex Sans" charset="0"/>
              </a:rPr>
              <a:t>: </a:t>
            </a:r>
            <a:r>
              <a:rPr kumimoji="0" lang="zh-TW" altLang="en-US" sz="1250" b="0" i="0" u="none" strike="noStrike" kern="1200" cap="none" spc="0" normalizeH="0" baseline="0" noProof="0">
                <a:ln>
                  <a:noFill/>
                </a:ln>
                <a:solidFill>
                  <a:srgbClr val="000000"/>
                </a:solidFill>
                <a:effectLst/>
                <a:uLnTx/>
                <a:uFillTx/>
                <a:latin typeface="IBM Plex Sans" charset="0"/>
              </a:rPr>
              <a:t>檢查公式關係</a:t>
            </a:r>
          </a:p>
          <a:p>
            <a:pPr marL="142399" marR="0" lvl="1" indent="-142399" algn="l" defTabSz="685772" rtl="0" eaLnBrk="1" fontAlgn="auto" latinLnBrk="0" hangingPunct="1">
              <a:lnSpc>
                <a:spcPct val="105000"/>
              </a:lnSpc>
              <a:spcBef>
                <a:spcPts val="375"/>
              </a:spcBef>
              <a:spcAft>
                <a:spcPts val="0"/>
              </a:spcAft>
              <a:buClrTx/>
              <a:buSzTx/>
              <a:buFont typeface="Wingdings" panose="05000000000000000000" pitchFamily="2" charset="2"/>
              <a:buChar char="§"/>
              <a:tabLst/>
              <a:defRPr/>
            </a:pPr>
            <a:r>
              <a:rPr kumimoji="0" lang="zh-TW" altLang="en-US" sz="1250" b="0" i="0" u="none" strike="noStrike" kern="1200" cap="none" spc="0" normalizeH="0" baseline="0" noProof="0">
                <a:ln>
                  <a:noFill/>
                </a:ln>
                <a:solidFill>
                  <a:srgbClr val="000000"/>
                </a:solidFill>
                <a:effectLst/>
                <a:uLnTx/>
                <a:uFillTx/>
                <a:latin typeface="IBM Plex Sans" charset="0"/>
              </a:rPr>
              <a:t>資產關係檢查</a:t>
            </a:r>
            <a:r>
              <a:rPr kumimoji="0" lang="en-US" altLang="zh-TW" sz="1250" b="0" i="0" u="none" strike="noStrike" kern="1200" cap="none" spc="0" normalizeH="0" baseline="0" noProof="0">
                <a:ln>
                  <a:noFill/>
                </a:ln>
                <a:solidFill>
                  <a:srgbClr val="000000"/>
                </a:solidFill>
                <a:effectLst/>
                <a:uLnTx/>
                <a:uFillTx/>
                <a:latin typeface="IBM Plex Sans" charset="0"/>
              </a:rPr>
              <a:t>: Domain IT</a:t>
            </a: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r>
              <a:rPr kumimoji="0" lang="en-US" altLang="zh-TW" sz="1250" b="0" i="0" u="none" strike="noStrike" kern="1200" cap="none" spc="0" normalizeH="0" baseline="0" noProof="0">
                <a:ln>
                  <a:noFill/>
                </a:ln>
                <a:solidFill>
                  <a:srgbClr val="000000"/>
                </a:solidFill>
                <a:effectLst/>
                <a:uLnTx/>
                <a:uFillTx/>
                <a:latin typeface="IBM Plex Sans" charset="0"/>
              </a:rPr>
              <a:t>Table/Concept, Column/Property</a:t>
            </a: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endParaRPr kumimoji="0" lang="en-US" altLang="zh-TW" sz="1250" b="0" i="0" u="none" strike="noStrike" kern="1200" cap="none" spc="0" normalizeH="0" baseline="0" noProof="0">
              <a:ln>
                <a:noFill/>
              </a:ln>
              <a:solidFill>
                <a:srgbClr val="000000"/>
              </a:solidFill>
              <a:effectLst/>
              <a:uLnTx/>
              <a:uFillTx/>
              <a:latin typeface="IBM Plex Sans" charset="0"/>
            </a:endParaRPr>
          </a:p>
          <a:p>
            <a:pPr marL="285274" marR="0" lvl="2" indent="-142399" algn="l" defTabSz="685772" rtl="0" eaLnBrk="1" fontAlgn="auto" latinLnBrk="0" hangingPunct="1">
              <a:lnSpc>
                <a:spcPct val="105000"/>
              </a:lnSpc>
              <a:spcBef>
                <a:spcPts val="375"/>
              </a:spcBef>
              <a:spcAft>
                <a:spcPts val="0"/>
              </a:spcAft>
              <a:buClrTx/>
              <a:buSzPct val="80000"/>
              <a:buFont typeface="Arial" panose="020B0604020202020204" pitchFamily="34" charset="0"/>
              <a:buChar char="–"/>
              <a:tabLst/>
              <a:defRPr/>
            </a:pPr>
            <a:endParaRPr kumimoji="0" lang="en-US" sz="1250" b="0" i="0" u="none" strike="noStrike" kern="1200" cap="none" spc="0" normalizeH="0" baseline="0" noProof="0" dirty="0">
              <a:ln>
                <a:noFill/>
              </a:ln>
              <a:solidFill>
                <a:srgbClr val="000000"/>
              </a:solidFill>
              <a:effectLst/>
              <a:uLnTx/>
              <a:uFillTx/>
              <a:latin typeface="IBM Plex Sans" charset="0"/>
            </a:endParaRPr>
          </a:p>
        </p:txBody>
      </p:sp>
      <p:sp>
        <p:nvSpPr>
          <p:cNvPr id="56" name="矩形 2">
            <a:extLst>
              <a:ext uri="{FF2B5EF4-FFF2-40B4-BE49-F238E27FC236}">
                <a16:creationId xmlns:a16="http://schemas.microsoft.com/office/drawing/2014/main" id="{9DBA5757-B663-ED0F-6210-211886B834FB}"/>
              </a:ext>
            </a:extLst>
          </p:cNvPr>
          <p:cNvSpPr/>
          <p:nvPr/>
        </p:nvSpPr>
        <p:spPr>
          <a:xfrm>
            <a:off x="135565" y="856676"/>
            <a:ext cx="4338084" cy="2918638"/>
          </a:xfrm>
          <a:prstGeom prst="rect">
            <a:avLst/>
          </a:prstGeom>
          <a:noFill/>
          <a:ln w="38100" cap="flat" cmpd="sng" algn="ctr">
            <a:solidFill>
              <a:srgbClr val="6EA6FF"/>
            </a:solidFill>
            <a:prstDash val="solid"/>
            <a:miter lim="800000"/>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TW" sz="1500" b="1" i="0" u="none" strike="noStrike" kern="0" cap="none" spc="0" normalizeH="0" baseline="0" noProof="0">
                <a:ln>
                  <a:noFill/>
                </a:ln>
                <a:solidFill>
                  <a:srgbClr val="051243"/>
                </a:solidFill>
                <a:effectLst/>
                <a:uLnTx/>
                <a:uFillTx/>
                <a:latin typeface="IBM Plex Sans" panose="020B0503050000000000" pitchFamily="34" charset="0"/>
                <a:ea typeface="微軟正黑體"/>
                <a:cs typeface="+mn-cs"/>
              </a:rPr>
              <a:t>6.0</a:t>
            </a:r>
            <a:r>
              <a:rPr kumimoji="0" lang="zh-TW" altLang="en-US" sz="1500" b="1" i="0" u="none" strike="noStrike" kern="0" cap="none" spc="0" normalizeH="0" baseline="0" noProof="0">
                <a:ln>
                  <a:noFill/>
                </a:ln>
                <a:solidFill>
                  <a:srgbClr val="051243"/>
                </a:solidFill>
                <a:effectLst/>
                <a:uLnTx/>
                <a:uFillTx/>
                <a:latin typeface="IBM Plex Sans" panose="020B0503050000000000" pitchFamily="34" charset="0"/>
                <a:ea typeface="微軟正黑體"/>
                <a:cs typeface="+mn-cs"/>
              </a:rPr>
              <a:t> 標準制定 </a:t>
            </a:r>
            <a:endParaRPr kumimoji="0" lang="en-US" sz="1500" b="0" i="0" u="none" strike="noStrike" kern="0" cap="none" spc="0" normalizeH="0" baseline="0" noProof="0">
              <a:ln>
                <a:noFill/>
              </a:ln>
              <a:solidFill>
                <a:srgbClr val="051243"/>
              </a:solidFill>
              <a:effectLst/>
              <a:uLnTx/>
              <a:uFillTx/>
              <a:latin typeface="Arial" panose="020B0604020202020204"/>
              <a:ea typeface="+mn-ea"/>
              <a:cs typeface="+mn-cs"/>
            </a:endParaRPr>
          </a:p>
        </p:txBody>
      </p:sp>
      <p:sp>
        <p:nvSpPr>
          <p:cNvPr id="57" name="矩形 10">
            <a:extLst>
              <a:ext uri="{FF2B5EF4-FFF2-40B4-BE49-F238E27FC236}">
                <a16:creationId xmlns:a16="http://schemas.microsoft.com/office/drawing/2014/main" id="{6230D8FE-236C-3FD4-FA71-5F3E446B5417}"/>
              </a:ext>
            </a:extLst>
          </p:cNvPr>
          <p:cNvSpPr/>
          <p:nvPr/>
        </p:nvSpPr>
        <p:spPr>
          <a:xfrm>
            <a:off x="135565" y="3989959"/>
            <a:ext cx="4338084" cy="792657"/>
          </a:xfrm>
          <a:prstGeom prst="rect">
            <a:avLst/>
          </a:prstGeom>
          <a:noFill/>
          <a:ln w="38100" cap="flat" cmpd="sng" algn="ctr">
            <a:solidFill>
              <a:srgbClr val="6EA6FF"/>
            </a:solidFill>
            <a:prstDash val="solid"/>
            <a:miter lim="800000"/>
          </a:ln>
          <a:effectLst/>
        </p:spPr>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TW" sz="1500" b="1" i="0" u="none" strike="noStrike" kern="0" cap="none" spc="0" normalizeH="0" baseline="0" noProof="0">
                <a:ln>
                  <a:noFill/>
                </a:ln>
                <a:solidFill>
                  <a:srgbClr val="051243"/>
                </a:solidFill>
                <a:effectLst/>
                <a:uLnTx/>
                <a:uFillTx/>
                <a:latin typeface="IBM Plex Sans" panose="020B0503050000000000" pitchFamily="34" charset="0"/>
                <a:ea typeface="微軟正黑體"/>
                <a:cs typeface="+mn-cs"/>
              </a:rPr>
              <a:t>4.0 </a:t>
            </a:r>
            <a:r>
              <a:rPr kumimoji="0" lang="zh-TW" altLang="en-US" sz="1500" b="1" i="0" u="none" strike="noStrike" kern="0" cap="none" spc="0" normalizeH="0" baseline="0" noProof="0">
                <a:ln>
                  <a:noFill/>
                </a:ln>
                <a:solidFill>
                  <a:srgbClr val="051243"/>
                </a:solidFill>
                <a:effectLst/>
                <a:uLnTx/>
                <a:uFillTx/>
                <a:latin typeface="IBM Plex Sans" panose="020B0503050000000000" pitchFamily="34" charset="0"/>
                <a:ea typeface="微軟正黑體"/>
                <a:cs typeface="+mn-cs"/>
              </a:rPr>
              <a:t>資料分類  </a:t>
            </a:r>
            <a:endParaRPr kumimoji="0" lang="en-US" sz="1500" b="0" i="0" u="none" strike="noStrike" kern="0" cap="none" spc="0" normalizeH="0" baseline="0" noProof="0">
              <a:ln>
                <a:noFill/>
              </a:ln>
              <a:solidFill>
                <a:srgbClr val="051243"/>
              </a:solidFill>
              <a:effectLst/>
              <a:uLnTx/>
              <a:uFillTx/>
              <a:latin typeface="Arial" panose="020B0604020202020204"/>
              <a:ea typeface="+mn-ea"/>
              <a:cs typeface="+mn-cs"/>
            </a:endParaRPr>
          </a:p>
        </p:txBody>
      </p:sp>
      <p:sp>
        <p:nvSpPr>
          <p:cNvPr id="58" name="矩形: 圓角 13">
            <a:extLst>
              <a:ext uri="{FF2B5EF4-FFF2-40B4-BE49-F238E27FC236}">
                <a16:creationId xmlns:a16="http://schemas.microsoft.com/office/drawing/2014/main" id="{CB43F671-B37F-DF22-A3A9-724F17F04939}"/>
              </a:ext>
            </a:extLst>
          </p:cNvPr>
          <p:cNvSpPr/>
          <p:nvPr/>
        </p:nvSpPr>
        <p:spPr>
          <a:xfrm>
            <a:off x="135565" y="4532547"/>
            <a:ext cx="1219340" cy="250069"/>
          </a:xfrm>
          <a:prstGeom prst="roundRect">
            <a:avLst/>
          </a:prstGeom>
          <a:solidFill>
            <a:srgbClr val="0F6DFF"/>
          </a:solidFill>
          <a:ln w="19050" cap="flat" cmpd="sng" algn="ctr">
            <a:solidFill>
              <a:srgbClr val="FFFFFF"/>
            </a:solidFill>
            <a:prstDash val="solid"/>
            <a:miter lim="800000"/>
          </a:ln>
          <a:effectLst/>
        </p:spPr>
        <p:txBody>
          <a:bodyPr rot="0" spcFirstLastPara="0" vertOverflow="overflow" horzOverflow="overflow" vert="horz" wrap="square" lIns="45000" tIns="28575" rIns="45000" bIns="28575" numCol="1" spcCol="0" rtlCol="0" fromWordArt="0" anchor="ctr" anchorCtr="0" forceAA="0" compatLnSpc="1">
            <a:prstTxWarp prst="textNoShape">
              <a:avLst/>
            </a:prstTxWarp>
            <a:noAutofit/>
          </a:bodyPr>
          <a:lstStyle/>
          <a:p>
            <a:pPr marL="0" marR="0" lvl="0" indent="0" algn="l" defTabSz="285739" rtl="0" eaLnBrk="1" fontAlgn="auto" latinLnBrk="0" hangingPunct="1">
              <a:lnSpc>
                <a:spcPct val="100000"/>
              </a:lnSpc>
              <a:spcBef>
                <a:spcPts val="0"/>
              </a:spcBef>
              <a:spcAft>
                <a:spcPts val="0"/>
              </a:spcAft>
              <a:buClrTx/>
              <a:buSzTx/>
              <a:buFontTx/>
              <a:buNone/>
              <a:tabLst/>
              <a:defRPr/>
            </a:pPr>
            <a:r>
              <a:rPr kumimoji="0" lang="en-US" altLang="zh-TW" sz="1250" b="1" i="0" u="none" strike="noStrike" kern="0" cap="none" spc="0" normalizeH="0" baseline="0" noProof="0" dirty="0">
                <a:ln>
                  <a:noFill/>
                </a:ln>
                <a:solidFill>
                  <a:prstClr val="white"/>
                </a:solidFill>
                <a:effectLst/>
                <a:uLnTx/>
                <a:uFillTx/>
                <a:latin typeface="IBM Plex Sans" panose="020B0503050000000000" pitchFamily="34" charset="0"/>
                <a:ea typeface="微軟正黑體"/>
                <a:cs typeface="+mn-cs"/>
              </a:rPr>
              <a:t>4.0</a:t>
            </a:r>
            <a:r>
              <a:rPr kumimoji="0" lang="zh-TW" altLang="en-US" sz="1250" b="1" i="0" u="none" strike="noStrike" kern="0" cap="none" spc="0" normalizeH="0" baseline="0" noProof="0" dirty="0">
                <a:ln>
                  <a:noFill/>
                </a:ln>
                <a:solidFill>
                  <a:prstClr val="white"/>
                </a:solidFill>
                <a:effectLst/>
                <a:uLnTx/>
                <a:uFillTx/>
                <a:latin typeface="IBM Plex Sans" panose="020B0503050000000000" pitchFamily="34" charset="0"/>
                <a:ea typeface="微軟正黑體"/>
                <a:cs typeface="+mn-cs"/>
              </a:rPr>
              <a:t> 資料分類</a:t>
            </a:r>
          </a:p>
        </p:txBody>
      </p:sp>
      <p:sp>
        <p:nvSpPr>
          <p:cNvPr id="59" name="矩形: 圓角 7">
            <a:extLst>
              <a:ext uri="{FF2B5EF4-FFF2-40B4-BE49-F238E27FC236}">
                <a16:creationId xmlns:a16="http://schemas.microsoft.com/office/drawing/2014/main" id="{32C5D95A-775C-EDD5-BAB8-FC65D1AB4392}"/>
              </a:ext>
            </a:extLst>
          </p:cNvPr>
          <p:cNvSpPr/>
          <p:nvPr/>
        </p:nvSpPr>
        <p:spPr>
          <a:xfrm>
            <a:off x="135565" y="856676"/>
            <a:ext cx="1219340" cy="250069"/>
          </a:xfrm>
          <a:prstGeom prst="roundRect">
            <a:avLst/>
          </a:prstGeom>
          <a:solidFill>
            <a:srgbClr val="0530AD"/>
          </a:solidFill>
          <a:ln w="19050" cap="flat" cmpd="sng" algn="ctr">
            <a:solidFill>
              <a:srgbClr val="FFFFFF"/>
            </a:solidFill>
            <a:prstDash val="solid"/>
            <a:miter lim="800000"/>
          </a:ln>
          <a:effectLst/>
        </p:spPr>
        <p:txBody>
          <a:bodyPr rot="0" spcFirstLastPara="0" vertOverflow="overflow" horzOverflow="overflow" vert="horz" wrap="square" lIns="45000" tIns="28575" rIns="45000" bIns="28575" numCol="1" spcCol="0" rtlCol="0" fromWordArt="0" anchor="ctr" anchorCtr="0" forceAA="0" compatLnSpc="1">
            <a:prstTxWarp prst="textNoShape">
              <a:avLst/>
            </a:prstTxWarp>
            <a:noAutofit/>
          </a:bodyPr>
          <a:lstStyle/>
          <a:p>
            <a:pPr marL="0" marR="0" lvl="0" indent="0" algn="l" defTabSz="285739" rtl="0" eaLnBrk="1" fontAlgn="auto" latinLnBrk="0" hangingPunct="1">
              <a:lnSpc>
                <a:spcPct val="100000"/>
              </a:lnSpc>
              <a:spcBef>
                <a:spcPts val="0"/>
              </a:spcBef>
              <a:spcAft>
                <a:spcPts val="0"/>
              </a:spcAft>
              <a:buClrTx/>
              <a:buSzTx/>
              <a:buFontTx/>
              <a:buNone/>
              <a:tabLst/>
              <a:defRPr/>
            </a:pPr>
            <a:r>
              <a:rPr kumimoji="0" lang="en-US" altLang="zh-TW" sz="1250" b="1" i="0" u="none" strike="noStrike" kern="0" cap="none" spc="0" normalizeH="0" baseline="0" noProof="0" dirty="0">
                <a:ln>
                  <a:noFill/>
                </a:ln>
                <a:solidFill>
                  <a:prstClr val="white"/>
                </a:solidFill>
                <a:effectLst/>
                <a:uLnTx/>
                <a:uFillTx/>
                <a:latin typeface="IBM Plex Sans" panose="020B0503050000000000" pitchFamily="34" charset="0"/>
                <a:ea typeface="微軟正黑體"/>
                <a:cs typeface="+mn-cs"/>
              </a:rPr>
              <a:t>6.0</a:t>
            </a:r>
            <a:r>
              <a:rPr kumimoji="0" lang="zh-TW" altLang="en-US" sz="1250" b="1" i="0" u="none" strike="noStrike" kern="0" cap="none" spc="0" normalizeH="0" baseline="0" noProof="0" dirty="0">
                <a:ln>
                  <a:noFill/>
                </a:ln>
                <a:solidFill>
                  <a:prstClr val="white"/>
                </a:solidFill>
                <a:effectLst/>
                <a:uLnTx/>
                <a:uFillTx/>
                <a:latin typeface="IBM Plex Sans" panose="020B0503050000000000" pitchFamily="34" charset="0"/>
                <a:ea typeface="微軟正黑體"/>
                <a:cs typeface="+mn-cs"/>
              </a:rPr>
              <a:t> 標準制定</a:t>
            </a:r>
          </a:p>
        </p:txBody>
      </p:sp>
      <p:sp>
        <p:nvSpPr>
          <p:cNvPr id="4" name="Arrow: Chevron 129">
            <a:extLst>
              <a:ext uri="{FF2B5EF4-FFF2-40B4-BE49-F238E27FC236}">
                <a16:creationId xmlns:a16="http://schemas.microsoft.com/office/drawing/2014/main" id="{75D6FCC2-A879-7805-9EAF-A8FF4B25D231}"/>
              </a:ext>
            </a:extLst>
          </p:cNvPr>
          <p:cNvSpPr/>
          <p:nvPr/>
        </p:nvSpPr>
        <p:spPr>
          <a:xfrm>
            <a:off x="2843517" y="1038470"/>
            <a:ext cx="1981493" cy="435014"/>
          </a:xfrm>
          <a:prstGeom prst="chevron">
            <a:avLst/>
          </a:prstGeom>
          <a:solidFill>
            <a:srgbClr val="4472C4">
              <a:lumMod val="75000"/>
            </a:srgb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285739" rtl="0" eaLnBrk="1" fontAlgn="auto" latinLnBrk="0" hangingPunct="1">
              <a:lnSpc>
                <a:spcPct val="150000"/>
              </a:lnSpc>
              <a:spcBef>
                <a:spcPts val="0"/>
              </a:spcBef>
              <a:spcAft>
                <a:spcPts val="0"/>
              </a:spcAft>
              <a:buClrTx/>
              <a:buSzTx/>
              <a:buFontTx/>
              <a:buNone/>
              <a:tabLst/>
              <a:defRPr/>
            </a:pPr>
            <a:r>
              <a:rPr kumimoji="1" lang="zh-TW" altLang="en-US" sz="1200" b="1" i="0" u="none" strike="noStrike" kern="0" cap="none" spc="0" normalizeH="0" baseline="0" noProof="0" dirty="0">
                <a:ln>
                  <a:noFill/>
                </a:ln>
                <a:solidFill>
                  <a:prstClr val="white"/>
                </a:solidFill>
                <a:effectLst/>
                <a:uLnTx/>
                <a:uFillTx/>
                <a:latin typeface="IBM Plex Sans Regular"/>
                <a:ea typeface="+mn-ea"/>
                <a:cs typeface="+mn-cs"/>
              </a:rPr>
              <a:t>彙整資料項並做檢核</a:t>
            </a:r>
          </a:p>
        </p:txBody>
      </p:sp>
      <p:sp>
        <p:nvSpPr>
          <p:cNvPr id="8" name="Arrow: Chevron 131">
            <a:extLst>
              <a:ext uri="{FF2B5EF4-FFF2-40B4-BE49-F238E27FC236}">
                <a16:creationId xmlns:a16="http://schemas.microsoft.com/office/drawing/2014/main" id="{3016FBAF-070C-0D76-73D4-50EE6B968F96}"/>
              </a:ext>
            </a:extLst>
          </p:cNvPr>
          <p:cNvSpPr/>
          <p:nvPr/>
        </p:nvSpPr>
        <p:spPr>
          <a:xfrm>
            <a:off x="2843518" y="1732669"/>
            <a:ext cx="1981493" cy="435014"/>
          </a:xfrm>
          <a:prstGeom prst="chevron">
            <a:avLst/>
          </a:prstGeom>
          <a:solidFill>
            <a:srgbClr val="009999"/>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285739" rtl="0" eaLnBrk="1" fontAlgn="auto" latinLnBrk="0" hangingPunct="1">
              <a:lnSpc>
                <a:spcPct val="150000"/>
              </a:lnSpc>
              <a:spcBef>
                <a:spcPts val="0"/>
              </a:spcBef>
              <a:spcAft>
                <a:spcPts val="0"/>
              </a:spcAft>
              <a:buClrTx/>
              <a:buSzTx/>
              <a:buFontTx/>
              <a:buNone/>
              <a:tabLst/>
              <a:defRPr/>
            </a:pPr>
            <a:r>
              <a:rPr kumimoji="1" lang="zh-TW" altLang="en-US" sz="1200" b="1" i="0" u="none" strike="noStrike" kern="0" cap="none" spc="0" normalizeH="0" baseline="0" noProof="0">
                <a:ln>
                  <a:noFill/>
                </a:ln>
                <a:solidFill>
                  <a:prstClr val="white"/>
                </a:solidFill>
                <a:effectLst/>
                <a:uLnTx/>
                <a:uFillTx/>
                <a:latin typeface="IBM Plex Sans Regular"/>
                <a:ea typeface="+mn-ea"/>
                <a:cs typeface="+mn-cs"/>
              </a:rPr>
              <a:t>匯入</a:t>
            </a:r>
            <a:r>
              <a:rPr kumimoji="1" lang="en-US" altLang="zh-TW" sz="1200" b="1" i="0" u="none" strike="noStrike" kern="0" cap="none" spc="0" normalizeH="0" baseline="0" noProof="0">
                <a:ln>
                  <a:noFill/>
                </a:ln>
                <a:solidFill>
                  <a:prstClr val="white"/>
                </a:solidFill>
                <a:effectLst/>
                <a:uLnTx/>
                <a:uFillTx/>
                <a:latin typeface="IBM Plex Sans Regular"/>
                <a:ea typeface="+mn-ea"/>
                <a:cs typeface="+mn-cs"/>
              </a:rPr>
              <a:t>Purview</a:t>
            </a:r>
            <a:endParaRPr kumimoji="1" lang="zh-TW" altLang="en-US" sz="1200" b="1" i="0" u="none" strike="noStrike" kern="0" cap="none" spc="0" normalizeH="0" baseline="0" noProof="0">
              <a:ln>
                <a:noFill/>
              </a:ln>
              <a:solidFill>
                <a:prstClr val="white"/>
              </a:solidFill>
              <a:effectLst/>
              <a:uLnTx/>
              <a:uFillTx/>
              <a:latin typeface="IBM Plex Sans Regular"/>
              <a:ea typeface="+mn-ea"/>
              <a:cs typeface="+mn-cs"/>
            </a:endParaRPr>
          </a:p>
        </p:txBody>
      </p:sp>
      <p:sp>
        <p:nvSpPr>
          <p:cNvPr id="3" name="Rectangle 2">
            <a:extLst>
              <a:ext uri="{FF2B5EF4-FFF2-40B4-BE49-F238E27FC236}">
                <a16:creationId xmlns:a16="http://schemas.microsoft.com/office/drawing/2014/main" id="{825E005D-ECBE-C139-125D-84D108BF93E4}"/>
              </a:ext>
            </a:extLst>
          </p:cNvPr>
          <p:cNvSpPr/>
          <p:nvPr/>
        </p:nvSpPr>
        <p:spPr bwMode="auto">
          <a:xfrm>
            <a:off x="0" y="746511"/>
            <a:ext cx="8077200" cy="932767"/>
          </a:xfrm>
          <a:prstGeom prst="rect">
            <a:avLst/>
          </a:prstGeom>
          <a:solidFill>
            <a:srgbClr val="FFFFFF">
              <a:alpha val="69804"/>
            </a:srgbClr>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TW"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10" name="Rectangle 9">
            <a:extLst>
              <a:ext uri="{FF2B5EF4-FFF2-40B4-BE49-F238E27FC236}">
                <a16:creationId xmlns:a16="http://schemas.microsoft.com/office/drawing/2014/main" id="{BD2A4803-4224-D255-C264-0F7851E13175}"/>
              </a:ext>
            </a:extLst>
          </p:cNvPr>
          <p:cNvSpPr/>
          <p:nvPr/>
        </p:nvSpPr>
        <p:spPr bwMode="auto">
          <a:xfrm>
            <a:off x="118146" y="4105030"/>
            <a:ext cx="8077200" cy="723587"/>
          </a:xfrm>
          <a:prstGeom prst="rect">
            <a:avLst/>
          </a:prstGeom>
          <a:solidFill>
            <a:srgbClr val="FFFFFF">
              <a:alpha val="69804"/>
            </a:srgbClr>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TW"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Tree>
    <p:extLst>
      <p:ext uri="{BB962C8B-B14F-4D97-AF65-F5344CB8AC3E}">
        <p14:creationId xmlns:p14="http://schemas.microsoft.com/office/powerpoint/2010/main" val="3863763021"/>
      </p:ext>
    </p:extLst>
  </p:cSld>
  <p:clrMapOvr>
    <a:masterClrMapping/>
  </p:clrMapOvr>
</p:sld>
</file>

<file path=ppt/theme/theme1.xml><?xml version="1.0" encoding="utf-8"?>
<a:theme xmlns:a="http://schemas.openxmlformats.org/drawingml/2006/main" name="IBM Consulting 2021 Master template ">
  <a:themeElements>
    <a:clrScheme name="Custom 2 5">
      <a:dk1>
        <a:srgbClr val="565151"/>
      </a:dk1>
      <a:lt1>
        <a:srgbClr val="FFFFFF"/>
      </a:lt1>
      <a:dk2>
        <a:srgbClr val="000000"/>
      </a:dk2>
      <a:lt2>
        <a:srgbClr val="FFFFFF"/>
      </a:lt2>
      <a:accent1>
        <a:srgbClr val="004144"/>
      </a:accent1>
      <a:accent2>
        <a:srgbClr val="FDDC69"/>
      </a:accent2>
      <a:accent3>
        <a:srgbClr val="740937"/>
      </a:accent3>
      <a:accent4>
        <a:srgbClr val="BAE6FF"/>
      </a:accent4>
      <a:accent5>
        <a:srgbClr val="061727"/>
      </a:accent5>
      <a:accent6>
        <a:srgbClr val="2A0A18"/>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Presentation1" id="{D2F8B868-F1B1-B34F-B896-AD4B2B49BC2F}" vid="{5AD73195-290C-2F46-884F-2C2AE7D2772E}"/>
    </a:ext>
  </a:extLst>
</a:theme>
</file>

<file path=ppt/theme/theme2.xml><?xml version="1.0" encoding="utf-8"?>
<a:theme xmlns:a="http://schemas.openxmlformats.org/drawingml/2006/main" name="1_IBM Consulting 2021 Master template ">
  <a:themeElements>
    <a:clrScheme name="Custom 2 5">
      <a:dk1>
        <a:srgbClr val="565151"/>
      </a:dk1>
      <a:lt1>
        <a:srgbClr val="FFFFFF"/>
      </a:lt1>
      <a:dk2>
        <a:srgbClr val="000000"/>
      </a:dk2>
      <a:lt2>
        <a:srgbClr val="FFFFFF"/>
      </a:lt2>
      <a:accent1>
        <a:srgbClr val="004144"/>
      </a:accent1>
      <a:accent2>
        <a:srgbClr val="FDDC69"/>
      </a:accent2>
      <a:accent3>
        <a:srgbClr val="740937"/>
      </a:accent3>
      <a:accent4>
        <a:srgbClr val="BAE6FF"/>
      </a:accent4>
      <a:accent5>
        <a:srgbClr val="061727"/>
      </a:accent5>
      <a:accent6>
        <a:srgbClr val="2A0A18"/>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Presentation1" id="{D2F8B868-F1B1-B34F-B896-AD4B2B49BC2F}" vid="{5AD73195-290C-2F46-884F-2C2AE7D2772E}"/>
    </a:ext>
  </a:extLst>
</a:theme>
</file>

<file path=ppt/theme/theme3.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4.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 Consulting 2021 Master template </Template>
  <TotalTime>785</TotalTime>
  <Words>2374</Words>
  <Application>Microsoft Office PowerPoint</Application>
  <PresentationFormat>如螢幕大小 (16:9)</PresentationFormat>
  <Paragraphs>532</Paragraphs>
  <Slides>16</Slides>
  <Notes>3</Notes>
  <HiddenSlides>0</HiddenSlides>
  <MMClips>0</MMClips>
  <ScaleCrop>false</ScaleCrop>
  <HeadingPairs>
    <vt:vector size="6" baseType="variant">
      <vt:variant>
        <vt:lpstr>使用字型</vt:lpstr>
      </vt:variant>
      <vt:variant>
        <vt:i4>6</vt:i4>
      </vt:variant>
      <vt:variant>
        <vt:lpstr>佈景主題</vt:lpstr>
      </vt:variant>
      <vt:variant>
        <vt:i4>2</vt:i4>
      </vt:variant>
      <vt:variant>
        <vt:lpstr>投影片標題</vt:lpstr>
      </vt:variant>
      <vt:variant>
        <vt:i4>16</vt:i4>
      </vt:variant>
    </vt:vector>
  </HeadingPairs>
  <TitlesOfParts>
    <vt:vector size="24" baseType="lpstr">
      <vt:lpstr>IBM Plex Sans Regular</vt:lpstr>
      <vt:lpstr>微軟正黑體</vt:lpstr>
      <vt:lpstr>Arial</vt:lpstr>
      <vt:lpstr>Calibri</vt:lpstr>
      <vt:lpstr>IBM Plex Sans</vt:lpstr>
      <vt:lpstr>Wingdings</vt:lpstr>
      <vt:lpstr>IBM Consulting 2021 Master template </vt:lpstr>
      <vt:lpstr>1_IBM Consulting 2021 Master template </vt:lpstr>
      <vt:lpstr>Azure Purview  - A data governance solution       Cathy Lin 2023/2/23</vt:lpstr>
      <vt:lpstr>資料項收集到 MTD 後再匯入治理平台的過程 以下以英業達專案為例：</vt:lpstr>
      <vt:lpstr>資料規格書：項目類型</vt:lpstr>
      <vt:lpstr>資料規格書：項目類型</vt:lpstr>
      <vt:lpstr>資料規格書：項目類型</vt:lpstr>
      <vt:lpstr>PowerPoint 簡報</vt:lpstr>
      <vt:lpstr>MTD Converter 與治理平台(Purview) 項目檢查</vt:lpstr>
      <vt:lpstr>MTD Converter 項目檢查</vt:lpstr>
      <vt:lpstr>MTD Converter 與治理平台(Purview) 項目檢查</vt:lpstr>
      <vt:lpstr>MTD Converter 與治理平台(Purview) 項目檢查</vt:lpstr>
      <vt:lpstr>Inventec CEO Dashboard Project Data Governance Architecture </vt:lpstr>
      <vt:lpstr>MTD Converter </vt:lpstr>
      <vt:lpstr>資料規格書</vt:lpstr>
      <vt:lpstr>Mapping rule - Column mapping</vt:lpstr>
      <vt:lpstr>Mapping gap and solution</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IBM Consulting  Presentation Template — IBM Plex variant</dc:title>
  <dc:creator>Cathy Lin</dc:creator>
  <cp:lastModifiedBy>Jesse</cp:lastModifiedBy>
  <cp:revision>196</cp:revision>
  <cp:lastPrinted>2019-04-25T15:14:05Z</cp:lastPrinted>
  <dcterms:created xsi:type="dcterms:W3CDTF">2022-01-13T13:23:55Z</dcterms:created>
  <dcterms:modified xsi:type="dcterms:W3CDTF">2023-03-01T10:29:10Z</dcterms:modified>
</cp:coreProperties>
</file>