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4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5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35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  <p:sldMasterId id="2147483674" r:id="rId5"/>
    <p:sldMasterId id="2147483734" r:id="rId6"/>
    <p:sldMasterId id="2147483715" r:id="rId7"/>
    <p:sldMasterId id="2147483800" r:id="rId8"/>
    <p:sldMasterId id="2147483818" r:id="rId9"/>
  </p:sldMasterIdLst>
  <p:notesMasterIdLst>
    <p:notesMasterId r:id="rId78"/>
  </p:notesMasterIdLst>
  <p:handoutMasterIdLst>
    <p:handoutMasterId r:id="rId79"/>
  </p:handoutMasterIdLst>
  <p:sldIdLst>
    <p:sldId id="278" r:id="rId10"/>
    <p:sldId id="279" r:id="rId11"/>
    <p:sldId id="1651" r:id="rId12"/>
    <p:sldId id="1546" r:id="rId13"/>
    <p:sldId id="1547" r:id="rId14"/>
    <p:sldId id="1646" r:id="rId15"/>
    <p:sldId id="1554" r:id="rId16"/>
    <p:sldId id="1454" r:id="rId17"/>
    <p:sldId id="1488" r:id="rId18"/>
    <p:sldId id="1555" r:id="rId19"/>
    <p:sldId id="1495" r:id="rId20"/>
    <p:sldId id="1649" r:id="rId21"/>
    <p:sldId id="1590" r:id="rId22"/>
    <p:sldId id="1487" r:id="rId23"/>
    <p:sldId id="1634" r:id="rId24"/>
    <p:sldId id="1502" r:id="rId25"/>
    <p:sldId id="1509" r:id="rId26"/>
    <p:sldId id="1570" r:id="rId27"/>
    <p:sldId id="1631" r:id="rId28"/>
    <p:sldId id="1510" r:id="rId29"/>
    <p:sldId id="1508" r:id="rId30"/>
    <p:sldId id="1503" r:id="rId31"/>
    <p:sldId id="1644" r:id="rId32"/>
    <p:sldId id="1506" r:id="rId33"/>
    <p:sldId id="1511" r:id="rId34"/>
    <p:sldId id="1441" r:id="rId35"/>
    <p:sldId id="1650" r:id="rId36"/>
    <p:sldId id="1410" r:id="rId37"/>
    <p:sldId id="1435" r:id="rId38"/>
    <p:sldId id="1522" r:id="rId39"/>
    <p:sldId id="1499" r:id="rId40"/>
    <p:sldId id="1498" r:id="rId41"/>
    <p:sldId id="1501" r:id="rId42"/>
    <p:sldId id="1524" r:id="rId43"/>
    <p:sldId id="1525" r:id="rId44"/>
    <p:sldId id="1526" r:id="rId45"/>
    <p:sldId id="1652" r:id="rId46"/>
    <p:sldId id="1504" r:id="rId47"/>
    <p:sldId id="1653" r:id="rId48"/>
    <p:sldId id="1654" r:id="rId49"/>
    <p:sldId id="1423" r:id="rId50"/>
    <p:sldId id="1424" r:id="rId51"/>
    <p:sldId id="1425" r:id="rId52"/>
    <p:sldId id="1426" r:id="rId53"/>
    <p:sldId id="1478" r:id="rId54"/>
    <p:sldId id="1477" r:id="rId55"/>
    <p:sldId id="1479" r:id="rId56"/>
    <p:sldId id="1490" r:id="rId57"/>
    <p:sldId id="1514" r:id="rId58"/>
    <p:sldId id="1513" r:id="rId59"/>
    <p:sldId id="1516" r:id="rId60"/>
    <p:sldId id="1515" r:id="rId61"/>
    <p:sldId id="1655" r:id="rId62"/>
    <p:sldId id="1545" r:id="rId63"/>
    <p:sldId id="1657" r:id="rId64"/>
    <p:sldId id="1636" r:id="rId65"/>
    <p:sldId id="473" r:id="rId66"/>
    <p:sldId id="477" r:id="rId67"/>
    <p:sldId id="345" r:id="rId68"/>
    <p:sldId id="455" r:id="rId69"/>
    <p:sldId id="462" r:id="rId70"/>
    <p:sldId id="1656" r:id="rId71"/>
    <p:sldId id="463" r:id="rId72"/>
    <p:sldId id="484" r:id="rId73"/>
    <p:sldId id="505" r:id="rId74"/>
    <p:sldId id="487" r:id="rId75"/>
    <p:sldId id="486" r:id="rId76"/>
    <p:sldId id="1453" r:id="rId77"/>
  </p:sldIdLst>
  <p:sldSz cx="14630400" cy="8229600"/>
  <p:notesSz cx="6858000" cy="9144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547EBF"/>
          </p15:clr>
        </p15:guide>
        <p15:guide id="2" pos="4608" userDrawn="1">
          <p15:clr>
            <a:srgbClr val="547EBF"/>
          </p15:clr>
        </p15:guide>
        <p15:guide id="3" pos="6912" userDrawn="1">
          <p15:clr>
            <a:srgbClr val="547EBF"/>
          </p15:clr>
        </p15:guide>
        <p15:guide id="4" pos="2304" userDrawn="1">
          <p15:clr>
            <a:srgbClr val="547EBF"/>
          </p15:clr>
        </p15:guide>
        <p15:guide id="5" orient="horz" pos="1296" userDrawn="1">
          <p15:clr>
            <a:srgbClr val="547EBF"/>
          </p15:clr>
        </p15:guide>
        <p15:guide id="6" orient="horz" pos="3888" userDrawn="1">
          <p15:clr>
            <a:srgbClr val="547EBF"/>
          </p15:clr>
        </p15:guide>
        <p15:guide id="7" userDrawn="1">
          <p15:clr>
            <a:srgbClr val="547EBF"/>
          </p15:clr>
        </p15:guide>
        <p15:guide id="8" pos="9216" userDrawn="1">
          <p15:clr>
            <a:srgbClr val="547EBF"/>
          </p15:clr>
        </p15:guide>
        <p15:guide id="9" orient="horz" userDrawn="1">
          <p15:clr>
            <a:srgbClr val="547EBF"/>
          </p15:clr>
        </p15:guide>
        <p15:guide id="10" orient="horz" pos="5184" userDrawn="1">
          <p15:clr>
            <a:srgbClr val="547EBF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7F3F1"/>
    <a:srgbClr val="DBFBFB"/>
    <a:srgbClr val="EDF4FF"/>
    <a:srgbClr val="FFF0F6"/>
    <a:srgbClr val="E0DBDA"/>
    <a:srgbClr val="DCDCDC"/>
    <a:srgbClr val="87EDED"/>
    <a:srgbClr val="C9DEFF"/>
    <a:srgbClr val="E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25" autoAdjust="0"/>
    <p:restoredTop sz="91745"/>
  </p:normalViewPr>
  <p:slideViewPr>
    <p:cSldViewPr snapToObjects="1">
      <p:cViewPr varScale="1">
        <p:scale>
          <a:sx n="78" d="100"/>
          <a:sy n="78" d="100"/>
        </p:scale>
        <p:origin x="1044" y="96"/>
      </p:cViewPr>
      <p:guideLst>
        <p:guide orient="horz" pos="2592"/>
        <p:guide pos="4608"/>
        <p:guide pos="6912"/>
        <p:guide pos="2304"/>
        <p:guide orient="horz" pos="1296"/>
        <p:guide orient="horz" pos="3888"/>
        <p:guide/>
        <p:guide pos="9216"/>
        <p:guide orient="horz"/>
        <p:guide orient="horz" pos="51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notesViewPr>
    <p:cSldViewPr snapToObjects="1">
      <p:cViewPr varScale="1">
        <p:scale>
          <a:sx n="84" d="100"/>
          <a:sy n="84" d="100"/>
        </p:scale>
        <p:origin x="2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84" Type="http://schemas.openxmlformats.org/officeDocument/2006/relationships/tableStyles" Target="tableStyles.xml"/><Relationship Id="rId16" Type="http://schemas.openxmlformats.org/officeDocument/2006/relationships/slide" Target="slides/slide7.xml"/><Relationship Id="rId11" Type="http://schemas.openxmlformats.org/officeDocument/2006/relationships/slide" Target="slides/slide2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74" Type="http://schemas.openxmlformats.org/officeDocument/2006/relationships/slide" Target="slides/slide65.xml"/><Relationship Id="rId79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2.xml"/><Relationship Id="rId82" Type="http://schemas.openxmlformats.org/officeDocument/2006/relationships/viewProps" Target="viewProps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77" Type="http://schemas.openxmlformats.org/officeDocument/2006/relationships/slide" Target="slides/slide68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76" Type="http://schemas.openxmlformats.org/officeDocument/2006/relationships/slide" Target="slides/slide67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2.xml"/><Relationship Id="rId2" Type="http://schemas.openxmlformats.org/officeDocument/2006/relationships/customXml" Target="../customXml/item2.xml"/><Relationship Id="rId29" Type="http://schemas.openxmlformats.org/officeDocument/2006/relationships/slide" Target="slides/slide20.xml"/><Relationship Id="rId24" Type="http://schemas.openxmlformats.org/officeDocument/2006/relationships/slide" Target="slides/slide15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66" Type="http://schemas.openxmlformats.org/officeDocument/2006/relationships/slide" Target="slides/slide5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#4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#5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#6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1#7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1#8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B8354-88B6-4F9D-BA3F-3E3BA4F7FE7B}" type="doc">
      <dgm:prSet loTypeId="urn:microsoft.com/office/officeart/2005/8/layout/lProcess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F45CA0C1-6EED-4AA4-82EE-48DC2F063BDA}">
      <dgm:prSet phldrT="[Text]"/>
      <dgm:spPr/>
      <dgm:t>
        <a:bodyPr/>
        <a:lstStyle/>
        <a:p>
          <a:r>
            <a:rPr lang="en-US" altLang="zh-TW" dirty="0"/>
            <a:t>SOURCE</a:t>
          </a:r>
          <a:endParaRPr lang="zh-TW" altLang="en-US" dirty="0"/>
        </a:p>
      </dgm:t>
    </dgm:pt>
    <dgm:pt modelId="{A9A19AB8-63A0-48D7-AD45-FD061767179E}" type="parTrans" cxnId="{D8C01EFB-1A4B-47FC-A9B7-91447C82F5D0}">
      <dgm:prSet/>
      <dgm:spPr/>
      <dgm:t>
        <a:bodyPr/>
        <a:lstStyle/>
        <a:p>
          <a:endParaRPr lang="zh-TW" altLang="en-US"/>
        </a:p>
      </dgm:t>
    </dgm:pt>
    <dgm:pt modelId="{108F6BAA-7C0A-48BE-BEB8-9CA0DC483F3E}" type="sibTrans" cxnId="{D8C01EFB-1A4B-47FC-A9B7-91447C82F5D0}">
      <dgm:prSet/>
      <dgm:spPr/>
      <dgm:t>
        <a:bodyPr/>
        <a:lstStyle/>
        <a:p>
          <a:endParaRPr lang="zh-TW" altLang="en-US"/>
        </a:p>
      </dgm:t>
    </dgm:pt>
    <dgm:pt modelId="{805BB574-73A9-48FE-951A-014093EF7571}">
      <dgm:prSet phldrT="[Text]"/>
      <dgm:spPr/>
      <dgm:t>
        <a:bodyPr/>
        <a:lstStyle/>
        <a:p>
          <a:r>
            <a:rPr lang="en-US" altLang="en-US" dirty="0"/>
            <a:t>T1.D</a:t>
          </a:r>
          <a:endParaRPr lang="zh-TW" altLang="en-US" dirty="0"/>
        </a:p>
      </dgm:t>
    </dgm:pt>
    <dgm:pt modelId="{7B18F273-372B-4A8E-9B24-5BF254689E4B}" type="parTrans" cxnId="{FE6B387B-4BBF-44E4-B912-719FB6796780}">
      <dgm:prSet/>
      <dgm:spPr/>
      <dgm:t>
        <a:bodyPr/>
        <a:lstStyle/>
        <a:p>
          <a:endParaRPr lang="zh-TW" altLang="en-US"/>
        </a:p>
      </dgm:t>
    </dgm:pt>
    <dgm:pt modelId="{7C4FA9C8-C8B1-4931-9068-AED7D1EE85E1}" type="sibTrans" cxnId="{FE6B387B-4BBF-44E4-B912-719FB6796780}">
      <dgm:prSet/>
      <dgm:spPr/>
      <dgm:t>
        <a:bodyPr/>
        <a:lstStyle/>
        <a:p>
          <a:endParaRPr lang="zh-TW" altLang="en-US"/>
        </a:p>
      </dgm:t>
    </dgm:pt>
    <dgm:pt modelId="{CA430D3B-CCD9-4D96-8782-D03444C74878}">
      <dgm:prSet phldrT="[Text]"/>
      <dgm:spPr/>
      <dgm:t>
        <a:bodyPr/>
        <a:lstStyle/>
        <a:p>
          <a:r>
            <a:rPr lang="en-US" altLang="zh-TW" dirty="0"/>
            <a:t>STAGE</a:t>
          </a:r>
          <a:endParaRPr lang="zh-TW" altLang="en-US" dirty="0"/>
        </a:p>
      </dgm:t>
    </dgm:pt>
    <dgm:pt modelId="{DFC6D149-6901-4B34-940D-E863ABE0B61F}" type="parTrans" cxnId="{BC96B03B-B2E8-452C-B854-8BCFAD0A72CF}">
      <dgm:prSet/>
      <dgm:spPr/>
      <dgm:t>
        <a:bodyPr/>
        <a:lstStyle/>
        <a:p>
          <a:endParaRPr lang="zh-TW" altLang="en-US"/>
        </a:p>
      </dgm:t>
    </dgm:pt>
    <dgm:pt modelId="{B87BC86E-0065-487B-8801-2C8083876C40}" type="sibTrans" cxnId="{BC96B03B-B2E8-452C-B854-8BCFAD0A72CF}">
      <dgm:prSet/>
      <dgm:spPr/>
      <dgm:t>
        <a:bodyPr/>
        <a:lstStyle/>
        <a:p>
          <a:endParaRPr lang="zh-TW" altLang="en-US"/>
        </a:p>
      </dgm:t>
    </dgm:pt>
    <dgm:pt modelId="{27736F59-2FDC-429B-B327-D9A38A877A98}">
      <dgm:prSet phldrT="[Text]"/>
      <dgm:spPr/>
      <dgm:t>
        <a:bodyPr/>
        <a:lstStyle/>
        <a:p>
          <a:r>
            <a:rPr lang="en-US" altLang="en-US" dirty="0"/>
            <a:t>STG_M_T1</a:t>
          </a:r>
          <a:endParaRPr lang="zh-TW" altLang="en-US" dirty="0"/>
        </a:p>
      </dgm:t>
    </dgm:pt>
    <dgm:pt modelId="{C38E2EE0-C8BD-42D8-BCA7-9AC9C81AAE9A}" type="parTrans" cxnId="{1597A909-FF7C-4360-B31B-DA3E46BFC303}">
      <dgm:prSet/>
      <dgm:spPr/>
      <dgm:t>
        <a:bodyPr/>
        <a:lstStyle/>
        <a:p>
          <a:endParaRPr lang="zh-TW" altLang="en-US"/>
        </a:p>
      </dgm:t>
    </dgm:pt>
    <dgm:pt modelId="{327500A0-DCDA-41AD-9BBC-F2ABCC486459}" type="sibTrans" cxnId="{1597A909-FF7C-4360-B31B-DA3E46BFC303}">
      <dgm:prSet/>
      <dgm:spPr/>
      <dgm:t>
        <a:bodyPr/>
        <a:lstStyle/>
        <a:p>
          <a:endParaRPr lang="zh-TW" altLang="en-US"/>
        </a:p>
      </dgm:t>
    </dgm:pt>
    <dgm:pt modelId="{B694C57F-61C0-46F4-AA6C-23A224ABC07E}">
      <dgm:prSet phldrT="[Text]"/>
      <dgm:spPr/>
      <dgm:t>
        <a:bodyPr/>
        <a:lstStyle/>
        <a:p>
          <a:r>
            <a:rPr lang="en-US" altLang="zh-TW" dirty="0"/>
            <a:t>ODS</a:t>
          </a:r>
          <a:endParaRPr lang="zh-TW" altLang="en-US" dirty="0"/>
        </a:p>
      </dgm:t>
    </dgm:pt>
    <dgm:pt modelId="{650AC32D-724C-4989-8932-E6E8048F2C8A}" type="parTrans" cxnId="{481E3B3F-206C-4C78-908B-65E5B8573AC0}">
      <dgm:prSet/>
      <dgm:spPr/>
      <dgm:t>
        <a:bodyPr/>
        <a:lstStyle/>
        <a:p>
          <a:endParaRPr lang="zh-TW" altLang="en-US"/>
        </a:p>
      </dgm:t>
    </dgm:pt>
    <dgm:pt modelId="{66E95562-878C-4B98-8D98-11499FB2420C}" type="sibTrans" cxnId="{481E3B3F-206C-4C78-908B-65E5B8573AC0}">
      <dgm:prSet/>
      <dgm:spPr/>
      <dgm:t>
        <a:bodyPr/>
        <a:lstStyle/>
        <a:p>
          <a:endParaRPr lang="zh-TW" altLang="en-US"/>
        </a:p>
      </dgm:t>
    </dgm:pt>
    <dgm:pt modelId="{355E6F60-451D-4EFE-B26A-010DF2F64693}">
      <dgm:prSet phldrT="[Text]"/>
      <dgm:spPr/>
      <dgm:t>
        <a:bodyPr/>
        <a:lstStyle/>
        <a:p>
          <a:r>
            <a:rPr lang="en-US" altLang="en-US" dirty="0"/>
            <a:t>ODS_M_T1</a:t>
          </a:r>
          <a:endParaRPr lang="zh-TW" altLang="en-US" dirty="0"/>
        </a:p>
      </dgm:t>
    </dgm:pt>
    <dgm:pt modelId="{4BC50193-1B2E-4A55-BCD8-DC4F934E9515}" type="parTrans" cxnId="{E2F73ACA-A894-4FA3-BF81-76926FF7390F}">
      <dgm:prSet/>
      <dgm:spPr/>
      <dgm:t>
        <a:bodyPr/>
        <a:lstStyle/>
        <a:p>
          <a:endParaRPr lang="zh-TW" altLang="en-US"/>
        </a:p>
      </dgm:t>
    </dgm:pt>
    <dgm:pt modelId="{3D800921-FB91-42DD-B526-F4B8421EE74D}" type="sibTrans" cxnId="{E2F73ACA-A894-4FA3-BF81-76926FF7390F}">
      <dgm:prSet/>
      <dgm:spPr/>
      <dgm:t>
        <a:bodyPr/>
        <a:lstStyle/>
        <a:p>
          <a:endParaRPr lang="zh-TW" altLang="en-US"/>
        </a:p>
      </dgm:t>
    </dgm:pt>
    <dgm:pt modelId="{A3669383-4C2B-4893-9BB6-E9BE86DA728B}">
      <dgm:prSet phldrT="[Text]"/>
      <dgm:spPr/>
      <dgm:t>
        <a:bodyPr/>
        <a:lstStyle/>
        <a:p>
          <a:r>
            <a:rPr lang="en-US" altLang="zh-TW" dirty="0"/>
            <a:t>DW</a:t>
          </a:r>
          <a:endParaRPr lang="zh-TW" altLang="en-US" dirty="0"/>
        </a:p>
      </dgm:t>
    </dgm:pt>
    <dgm:pt modelId="{DDBE2DA8-B085-4441-97E4-404E79E3AF9F}" type="parTrans" cxnId="{4FEA6035-BCFE-4344-9DB8-4249B46742D9}">
      <dgm:prSet/>
      <dgm:spPr/>
      <dgm:t>
        <a:bodyPr/>
        <a:lstStyle/>
        <a:p>
          <a:endParaRPr lang="zh-TW" altLang="en-US"/>
        </a:p>
      </dgm:t>
    </dgm:pt>
    <dgm:pt modelId="{7A8FC1EF-D9CA-4E84-849A-014B5CB96573}" type="sibTrans" cxnId="{4FEA6035-BCFE-4344-9DB8-4249B46742D9}">
      <dgm:prSet/>
      <dgm:spPr/>
      <dgm:t>
        <a:bodyPr/>
        <a:lstStyle/>
        <a:p>
          <a:endParaRPr lang="zh-TW" altLang="en-US"/>
        </a:p>
      </dgm:t>
    </dgm:pt>
    <dgm:pt modelId="{FFD00633-E5C8-4A43-AA51-A764BACE1B91}">
      <dgm:prSet/>
      <dgm:spPr/>
      <dgm:t>
        <a:bodyPr/>
        <a:lstStyle/>
        <a:p>
          <a:r>
            <a:rPr lang="en-US" altLang="en-US" dirty="0"/>
            <a:t>SD_REC.D</a:t>
          </a:r>
          <a:endParaRPr lang="zh-TW" altLang="en-US" dirty="0"/>
        </a:p>
      </dgm:t>
    </dgm:pt>
    <dgm:pt modelId="{A34198A4-33AA-4D38-8506-49D2DF9CBCD9}" type="parTrans" cxnId="{D64C242D-E18C-4786-959A-FBA872BA7DB7}">
      <dgm:prSet/>
      <dgm:spPr/>
      <dgm:t>
        <a:bodyPr/>
        <a:lstStyle/>
        <a:p>
          <a:endParaRPr lang="zh-TW" altLang="en-US"/>
        </a:p>
      </dgm:t>
    </dgm:pt>
    <dgm:pt modelId="{3249B7B4-E2C5-4EF1-BB27-61C3A4976A15}" type="sibTrans" cxnId="{D64C242D-E18C-4786-959A-FBA872BA7DB7}">
      <dgm:prSet/>
      <dgm:spPr/>
      <dgm:t>
        <a:bodyPr/>
        <a:lstStyle/>
        <a:p>
          <a:endParaRPr lang="zh-TW" altLang="en-US"/>
        </a:p>
      </dgm:t>
    </dgm:pt>
    <dgm:pt modelId="{188A67B0-C397-47BA-B898-39B975BCA1FD}">
      <dgm:prSet/>
      <dgm:spPr/>
      <dgm:t>
        <a:bodyPr/>
        <a:lstStyle/>
        <a:p>
          <a:r>
            <a:rPr lang="en-US" altLang="en-US" dirty="0"/>
            <a:t>PB_REC.D</a:t>
          </a:r>
          <a:endParaRPr lang="zh-TW" altLang="en-US" dirty="0"/>
        </a:p>
      </dgm:t>
    </dgm:pt>
    <dgm:pt modelId="{B136276C-286E-4B5C-9249-E9D292A4669D}" type="parTrans" cxnId="{B8981635-6DC5-486B-BB7F-C87DDE86B247}">
      <dgm:prSet/>
      <dgm:spPr/>
      <dgm:t>
        <a:bodyPr/>
        <a:lstStyle/>
        <a:p>
          <a:endParaRPr lang="zh-TW" altLang="en-US"/>
        </a:p>
      </dgm:t>
    </dgm:pt>
    <dgm:pt modelId="{226D3988-CA4F-4858-8723-C7F2BB12D770}" type="sibTrans" cxnId="{B8981635-6DC5-486B-BB7F-C87DDE86B247}">
      <dgm:prSet/>
      <dgm:spPr/>
      <dgm:t>
        <a:bodyPr/>
        <a:lstStyle/>
        <a:p>
          <a:endParaRPr lang="zh-TW" altLang="en-US"/>
        </a:p>
      </dgm:t>
    </dgm:pt>
    <dgm:pt modelId="{86523BB3-B2A3-43C8-8AB3-9057D5504387}">
      <dgm:prSet/>
      <dgm:spPr>
        <a:noFill/>
      </dgm:spPr>
      <dgm:t>
        <a:bodyPr/>
        <a:lstStyle/>
        <a:p>
          <a:endParaRPr lang="zh-TW" altLang="en-US" dirty="0"/>
        </a:p>
      </dgm:t>
    </dgm:pt>
    <dgm:pt modelId="{66A25C25-F591-4B5F-8C5C-314F20C89E89}" type="parTrans" cxnId="{5F7BBFB2-1D46-4BA9-A48A-5D3351C82AB4}">
      <dgm:prSet/>
      <dgm:spPr/>
      <dgm:t>
        <a:bodyPr/>
        <a:lstStyle/>
        <a:p>
          <a:endParaRPr lang="zh-TW" altLang="en-US"/>
        </a:p>
      </dgm:t>
    </dgm:pt>
    <dgm:pt modelId="{F986FC30-10A0-4435-9D39-8B5ABC9F4D1A}" type="sibTrans" cxnId="{5F7BBFB2-1D46-4BA9-A48A-5D3351C82AB4}">
      <dgm:prSet/>
      <dgm:spPr/>
      <dgm:t>
        <a:bodyPr/>
        <a:lstStyle/>
        <a:p>
          <a:endParaRPr lang="zh-TW" altLang="en-US"/>
        </a:p>
      </dgm:t>
    </dgm:pt>
    <dgm:pt modelId="{3981A5B4-9DEC-4E37-AD2E-381F0EFB79DC}">
      <dgm:prSet/>
      <dgm:spPr/>
      <dgm:t>
        <a:bodyPr/>
        <a:lstStyle/>
        <a:p>
          <a:r>
            <a:rPr lang="en-US" altLang="en-US" dirty="0"/>
            <a:t>STG_D_SD_REC</a:t>
          </a:r>
          <a:endParaRPr lang="zh-TW" altLang="en-US" dirty="0"/>
        </a:p>
      </dgm:t>
    </dgm:pt>
    <dgm:pt modelId="{727E9953-B33B-49D5-8765-DAE270C951F1}" type="parTrans" cxnId="{A84FBB06-8CCB-4A1D-9007-FBD2F530A2BB}">
      <dgm:prSet/>
      <dgm:spPr/>
      <dgm:t>
        <a:bodyPr/>
        <a:lstStyle/>
        <a:p>
          <a:endParaRPr lang="zh-TW" altLang="en-US"/>
        </a:p>
      </dgm:t>
    </dgm:pt>
    <dgm:pt modelId="{3D7CFA57-62B6-4FB2-83C9-D9B7F9873483}" type="sibTrans" cxnId="{A84FBB06-8CCB-4A1D-9007-FBD2F530A2BB}">
      <dgm:prSet/>
      <dgm:spPr/>
      <dgm:t>
        <a:bodyPr/>
        <a:lstStyle/>
        <a:p>
          <a:endParaRPr lang="zh-TW" altLang="en-US"/>
        </a:p>
      </dgm:t>
    </dgm:pt>
    <dgm:pt modelId="{B458221F-0F12-4579-8328-71674902B2BF}">
      <dgm:prSet/>
      <dgm:spPr/>
      <dgm:t>
        <a:bodyPr/>
        <a:lstStyle/>
        <a:p>
          <a:r>
            <a:rPr lang="en-US" altLang="en-US" dirty="0"/>
            <a:t>STG_D_PB_REC</a:t>
          </a:r>
          <a:endParaRPr lang="zh-TW" altLang="en-US" dirty="0"/>
        </a:p>
      </dgm:t>
    </dgm:pt>
    <dgm:pt modelId="{9ED186E0-743A-42A1-8C3F-D3E6BAC538F0}" type="parTrans" cxnId="{2EA1EF00-00AC-4FB0-9906-FDEBCE7F70CA}">
      <dgm:prSet/>
      <dgm:spPr/>
      <dgm:t>
        <a:bodyPr/>
        <a:lstStyle/>
        <a:p>
          <a:endParaRPr lang="zh-TW" altLang="en-US"/>
        </a:p>
      </dgm:t>
    </dgm:pt>
    <dgm:pt modelId="{7BED5F8D-B48D-4C85-BBA7-AB8AFA56D03E}" type="sibTrans" cxnId="{2EA1EF00-00AC-4FB0-9906-FDEBCE7F70CA}">
      <dgm:prSet/>
      <dgm:spPr/>
      <dgm:t>
        <a:bodyPr/>
        <a:lstStyle/>
        <a:p>
          <a:endParaRPr lang="zh-TW" altLang="en-US"/>
        </a:p>
      </dgm:t>
    </dgm:pt>
    <dgm:pt modelId="{73DA1399-0817-477D-A964-6A318356BDAC}">
      <dgm:prSet/>
      <dgm:spPr/>
      <dgm:t>
        <a:bodyPr/>
        <a:lstStyle/>
        <a:p>
          <a:r>
            <a:rPr lang="en-US" altLang="en-US" dirty="0"/>
            <a:t>ODS_D_SD_REC</a:t>
          </a:r>
          <a:endParaRPr lang="zh-TW" altLang="en-US" dirty="0"/>
        </a:p>
      </dgm:t>
    </dgm:pt>
    <dgm:pt modelId="{D8A5CE10-EC70-4B4E-8109-61F10F32E729}" type="parTrans" cxnId="{AAB4414E-3D8C-4D3D-97C9-6AEDA1BAE5D8}">
      <dgm:prSet/>
      <dgm:spPr/>
      <dgm:t>
        <a:bodyPr/>
        <a:lstStyle/>
        <a:p>
          <a:endParaRPr lang="zh-TW" altLang="en-US"/>
        </a:p>
      </dgm:t>
    </dgm:pt>
    <dgm:pt modelId="{4F4416E0-8A0A-40C9-9559-B78245A98675}" type="sibTrans" cxnId="{AAB4414E-3D8C-4D3D-97C9-6AEDA1BAE5D8}">
      <dgm:prSet/>
      <dgm:spPr/>
      <dgm:t>
        <a:bodyPr/>
        <a:lstStyle/>
        <a:p>
          <a:endParaRPr lang="zh-TW" altLang="en-US"/>
        </a:p>
      </dgm:t>
    </dgm:pt>
    <dgm:pt modelId="{E8A5198E-461E-48E8-A403-4C20E98099A5}">
      <dgm:prSet/>
      <dgm:spPr/>
      <dgm:t>
        <a:bodyPr/>
        <a:lstStyle/>
        <a:p>
          <a:r>
            <a:rPr lang="en-US" altLang="en-US" dirty="0"/>
            <a:t>ODS_D_PB_REC</a:t>
          </a:r>
          <a:endParaRPr lang="zh-TW" altLang="en-US" dirty="0"/>
        </a:p>
      </dgm:t>
    </dgm:pt>
    <dgm:pt modelId="{F78E9A0B-647B-4C20-BC5E-63D7E8550446}" type="parTrans" cxnId="{15938A7D-EA0E-4D16-B487-4A61CAB34121}">
      <dgm:prSet/>
      <dgm:spPr/>
      <dgm:t>
        <a:bodyPr/>
        <a:lstStyle/>
        <a:p>
          <a:endParaRPr lang="zh-TW" altLang="en-US"/>
        </a:p>
      </dgm:t>
    </dgm:pt>
    <dgm:pt modelId="{1422CEF9-E399-45D6-8775-EB202CB86CF9}" type="sibTrans" cxnId="{15938A7D-EA0E-4D16-B487-4A61CAB34121}">
      <dgm:prSet/>
      <dgm:spPr/>
      <dgm:t>
        <a:bodyPr/>
        <a:lstStyle/>
        <a:p>
          <a:endParaRPr lang="zh-TW" altLang="en-US"/>
        </a:p>
      </dgm:t>
    </dgm:pt>
    <dgm:pt modelId="{D1DC3454-4CE5-4DB4-856E-CEBB28ABF08C}">
      <dgm:prSet/>
      <dgm:spPr/>
      <dgm:t>
        <a:bodyPr/>
        <a:lstStyle/>
        <a:p>
          <a:r>
            <a:rPr lang="en-US" altLang="en-US" dirty="0"/>
            <a:t>ODH_D_PB_REC</a:t>
          </a:r>
          <a:endParaRPr lang="zh-TW" altLang="en-US" dirty="0"/>
        </a:p>
      </dgm:t>
    </dgm:pt>
    <dgm:pt modelId="{AFA65D7D-7766-480E-B2F3-DB9CB202E341}" type="parTrans" cxnId="{A32B760E-A9DB-49B6-A587-E065B22104AC}">
      <dgm:prSet/>
      <dgm:spPr/>
      <dgm:t>
        <a:bodyPr/>
        <a:lstStyle/>
        <a:p>
          <a:endParaRPr lang="zh-TW" altLang="en-US"/>
        </a:p>
      </dgm:t>
    </dgm:pt>
    <dgm:pt modelId="{EE0E6A29-CE3D-497E-B7BD-06CAD689C55D}" type="sibTrans" cxnId="{A32B760E-A9DB-49B6-A587-E065B22104AC}">
      <dgm:prSet/>
      <dgm:spPr/>
      <dgm:t>
        <a:bodyPr/>
        <a:lstStyle/>
        <a:p>
          <a:endParaRPr lang="zh-TW" altLang="en-US"/>
        </a:p>
      </dgm:t>
    </dgm:pt>
    <dgm:pt modelId="{B6A959CF-116A-4B91-BF27-7010B06F6A57}">
      <dgm:prSet/>
      <dgm:spPr>
        <a:noFill/>
      </dgm:spPr>
      <dgm:t>
        <a:bodyPr/>
        <a:lstStyle/>
        <a:p>
          <a:endParaRPr lang="zh-TW" altLang="en-US" dirty="0"/>
        </a:p>
      </dgm:t>
    </dgm:pt>
    <dgm:pt modelId="{F5820C74-EEE6-41A4-AB82-AFBCF42873CF}" type="parTrans" cxnId="{0826F6E5-165A-4CE8-A188-4D2C2A607B15}">
      <dgm:prSet/>
      <dgm:spPr/>
      <dgm:t>
        <a:bodyPr/>
        <a:lstStyle/>
        <a:p>
          <a:endParaRPr lang="zh-TW" altLang="en-US"/>
        </a:p>
      </dgm:t>
    </dgm:pt>
    <dgm:pt modelId="{8F020A0F-10B7-4B4E-A9DE-02CE09FF2604}" type="sibTrans" cxnId="{0826F6E5-165A-4CE8-A188-4D2C2A607B15}">
      <dgm:prSet/>
      <dgm:spPr/>
      <dgm:t>
        <a:bodyPr/>
        <a:lstStyle/>
        <a:p>
          <a:endParaRPr lang="zh-TW" altLang="en-US"/>
        </a:p>
      </dgm:t>
    </dgm:pt>
    <dgm:pt modelId="{73F8F2EA-AB99-4DEC-AACE-1B9FDF9AA211}">
      <dgm:prSet phldrT="[Text]"/>
      <dgm:spPr/>
      <dgm:t>
        <a:bodyPr/>
        <a:lstStyle/>
        <a:p>
          <a:r>
            <a:rPr lang="en-US" altLang="zh-TW" dirty="0"/>
            <a:t>ACCT</a:t>
          </a:r>
          <a:endParaRPr lang="zh-TW" altLang="en-US" dirty="0"/>
        </a:p>
      </dgm:t>
    </dgm:pt>
    <dgm:pt modelId="{5E7BCE98-C6A6-40C7-8095-6C60AA6E408A}" type="parTrans" cxnId="{B4621F16-3507-4B42-B45E-2876C9BC4E62}">
      <dgm:prSet/>
      <dgm:spPr/>
      <dgm:t>
        <a:bodyPr/>
        <a:lstStyle/>
        <a:p>
          <a:endParaRPr lang="zh-TW" altLang="en-US"/>
        </a:p>
      </dgm:t>
    </dgm:pt>
    <dgm:pt modelId="{99513391-A037-4CB6-886E-85E64877F15E}" type="sibTrans" cxnId="{B4621F16-3507-4B42-B45E-2876C9BC4E62}">
      <dgm:prSet/>
      <dgm:spPr/>
      <dgm:t>
        <a:bodyPr/>
        <a:lstStyle/>
        <a:p>
          <a:endParaRPr lang="zh-TW" altLang="en-US"/>
        </a:p>
      </dgm:t>
    </dgm:pt>
    <dgm:pt modelId="{9151DDCF-D47A-41DD-9D6A-51ECF2E86EB8}">
      <dgm:prSet phldrT="[Text]"/>
      <dgm:spPr/>
      <dgm:t>
        <a:bodyPr/>
        <a:lstStyle/>
        <a:p>
          <a:r>
            <a:rPr lang="en-US" altLang="zh-TW" dirty="0"/>
            <a:t>CUST</a:t>
          </a:r>
          <a:endParaRPr lang="zh-TW" altLang="en-US" dirty="0"/>
        </a:p>
      </dgm:t>
    </dgm:pt>
    <dgm:pt modelId="{33FCA3AD-1E1C-4F8A-84FF-8702803670D4}" type="sibTrans" cxnId="{37947AEF-9CB1-45EE-BA76-766C5BACDA9D}">
      <dgm:prSet/>
      <dgm:spPr/>
      <dgm:t>
        <a:bodyPr/>
        <a:lstStyle/>
        <a:p>
          <a:endParaRPr lang="zh-TW" altLang="en-US"/>
        </a:p>
      </dgm:t>
    </dgm:pt>
    <dgm:pt modelId="{8CE3457B-0D67-4AEF-9B0B-594A663AAFD3}" type="parTrans" cxnId="{37947AEF-9CB1-45EE-BA76-766C5BACDA9D}">
      <dgm:prSet/>
      <dgm:spPr/>
      <dgm:t>
        <a:bodyPr/>
        <a:lstStyle/>
        <a:p>
          <a:endParaRPr lang="zh-TW" altLang="en-US"/>
        </a:p>
      </dgm:t>
    </dgm:pt>
    <dgm:pt modelId="{EB0A990E-3C0A-412E-8693-0A56E5AFCF28}" type="pres">
      <dgm:prSet presAssocID="{E03B8354-88B6-4F9D-BA3F-3E3BA4F7FE7B}" presName="theList" presStyleCnt="0">
        <dgm:presLayoutVars>
          <dgm:dir/>
          <dgm:animLvl val="lvl"/>
          <dgm:resizeHandles val="exact"/>
        </dgm:presLayoutVars>
      </dgm:prSet>
      <dgm:spPr/>
    </dgm:pt>
    <dgm:pt modelId="{717A2AB9-1E21-4920-B586-E479A4D53CED}" type="pres">
      <dgm:prSet presAssocID="{F45CA0C1-6EED-4AA4-82EE-48DC2F063BDA}" presName="compNode" presStyleCnt="0"/>
      <dgm:spPr/>
    </dgm:pt>
    <dgm:pt modelId="{D00C18D4-13EC-435A-8638-65AF01694EDA}" type="pres">
      <dgm:prSet presAssocID="{F45CA0C1-6EED-4AA4-82EE-48DC2F063BDA}" presName="aNode" presStyleLbl="bgShp" presStyleIdx="0" presStyleCnt="4"/>
      <dgm:spPr/>
    </dgm:pt>
    <dgm:pt modelId="{85E071E4-C76A-4938-A687-4A352BFE92CD}" type="pres">
      <dgm:prSet presAssocID="{F45CA0C1-6EED-4AA4-82EE-48DC2F063BDA}" presName="textNode" presStyleLbl="bgShp" presStyleIdx="0" presStyleCnt="4"/>
      <dgm:spPr/>
    </dgm:pt>
    <dgm:pt modelId="{E8E74CE8-691C-41FB-B10E-3FF9459E373F}" type="pres">
      <dgm:prSet presAssocID="{F45CA0C1-6EED-4AA4-82EE-48DC2F063BDA}" presName="compChildNode" presStyleCnt="0"/>
      <dgm:spPr/>
    </dgm:pt>
    <dgm:pt modelId="{E62042AE-6986-4625-87D7-614746C94B5C}" type="pres">
      <dgm:prSet presAssocID="{F45CA0C1-6EED-4AA4-82EE-48DC2F063BDA}" presName="theInnerList" presStyleCnt="0"/>
      <dgm:spPr/>
    </dgm:pt>
    <dgm:pt modelId="{F91238AB-3234-4F83-B781-8AB53BF5B5FE}" type="pres">
      <dgm:prSet presAssocID="{805BB574-73A9-48FE-951A-014093EF7571}" presName="childNode" presStyleLbl="node1" presStyleIdx="0" presStyleCnt="14">
        <dgm:presLayoutVars>
          <dgm:bulletEnabled val="1"/>
        </dgm:presLayoutVars>
      </dgm:prSet>
      <dgm:spPr/>
    </dgm:pt>
    <dgm:pt modelId="{33F4B41E-0AF2-499F-BA4A-799518AAE3CE}" type="pres">
      <dgm:prSet presAssocID="{805BB574-73A9-48FE-951A-014093EF7571}" presName="aSpace2" presStyleCnt="0"/>
      <dgm:spPr/>
    </dgm:pt>
    <dgm:pt modelId="{61729132-2882-4D18-A03F-1F9C864730CD}" type="pres">
      <dgm:prSet presAssocID="{FFD00633-E5C8-4A43-AA51-A764BACE1B91}" presName="childNode" presStyleLbl="node1" presStyleIdx="1" presStyleCnt="14">
        <dgm:presLayoutVars>
          <dgm:bulletEnabled val="1"/>
        </dgm:presLayoutVars>
      </dgm:prSet>
      <dgm:spPr/>
    </dgm:pt>
    <dgm:pt modelId="{6D6DB94F-C06C-4D07-A676-C63615B03431}" type="pres">
      <dgm:prSet presAssocID="{FFD00633-E5C8-4A43-AA51-A764BACE1B91}" presName="aSpace2" presStyleCnt="0"/>
      <dgm:spPr/>
    </dgm:pt>
    <dgm:pt modelId="{101521EF-F37C-4298-A047-0704D2B861FD}" type="pres">
      <dgm:prSet presAssocID="{188A67B0-C397-47BA-B898-39B975BCA1FD}" presName="childNode" presStyleLbl="node1" presStyleIdx="2" presStyleCnt="14">
        <dgm:presLayoutVars>
          <dgm:bulletEnabled val="1"/>
        </dgm:presLayoutVars>
      </dgm:prSet>
      <dgm:spPr/>
    </dgm:pt>
    <dgm:pt modelId="{D9EF15D4-52A0-43D5-8C4E-DA656988C488}" type="pres">
      <dgm:prSet presAssocID="{188A67B0-C397-47BA-B898-39B975BCA1FD}" presName="aSpace2" presStyleCnt="0"/>
      <dgm:spPr/>
    </dgm:pt>
    <dgm:pt modelId="{13D3E031-F640-497A-89BE-DF05D6ADB518}" type="pres">
      <dgm:prSet presAssocID="{86523BB3-B2A3-43C8-8AB3-9057D5504387}" presName="childNode" presStyleLbl="node1" presStyleIdx="3" presStyleCnt="14">
        <dgm:presLayoutVars>
          <dgm:bulletEnabled val="1"/>
        </dgm:presLayoutVars>
      </dgm:prSet>
      <dgm:spPr/>
    </dgm:pt>
    <dgm:pt modelId="{78805DD5-AB7C-4354-97AD-5248DC3D23E4}" type="pres">
      <dgm:prSet presAssocID="{F45CA0C1-6EED-4AA4-82EE-48DC2F063BDA}" presName="aSpace" presStyleCnt="0"/>
      <dgm:spPr/>
    </dgm:pt>
    <dgm:pt modelId="{D2896B1E-14B0-401E-BED4-5C6BDB051B93}" type="pres">
      <dgm:prSet presAssocID="{CA430D3B-CCD9-4D96-8782-D03444C74878}" presName="compNode" presStyleCnt="0"/>
      <dgm:spPr/>
    </dgm:pt>
    <dgm:pt modelId="{26320E6C-0406-407F-8B34-958D67250500}" type="pres">
      <dgm:prSet presAssocID="{CA430D3B-CCD9-4D96-8782-D03444C74878}" presName="aNode" presStyleLbl="bgShp" presStyleIdx="1" presStyleCnt="4"/>
      <dgm:spPr/>
    </dgm:pt>
    <dgm:pt modelId="{F31652E2-FDAF-45AA-BF79-07057A91DB59}" type="pres">
      <dgm:prSet presAssocID="{CA430D3B-CCD9-4D96-8782-D03444C74878}" presName="textNode" presStyleLbl="bgShp" presStyleIdx="1" presStyleCnt="4"/>
      <dgm:spPr/>
    </dgm:pt>
    <dgm:pt modelId="{3014673E-6884-45A0-89B9-68B7166D2ECD}" type="pres">
      <dgm:prSet presAssocID="{CA430D3B-CCD9-4D96-8782-D03444C74878}" presName="compChildNode" presStyleCnt="0"/>
      <dgm:spPr/>
    </dgm:pt>
    <dgm:pt modelId="{36093708-46B9-4C52-A2DF-FE63C80D73EE}" type="pres">
      <dgm:prSet presAssocID="{CA430D3B-CCD9-4D96-8782-D03444C74878}" presName="theInnerList" presStyleCnt="0"/>
      <dgm:spPr/>
    </dgm:pt>
    <dgm:pt modelId="{3C84FE0D-1EC5-4F95-A146-675D07184C9A}" type="pres">
      <dgm:prSet presAssocID="{27736F59-2FDC-429B-B327-D9A38A877A98}" presName="childNode" presStyleLbl="node1" presStyleIdx="4" presStyleCnt="14">
        <dgm:presLayoutVars>
          <dgm:bulletEnabled val="1"/>
        </dgm:presLayoutVars>
      </dgm:prSet>
      <dgm:spPr/>
    </dgm:pt>
    <dgm:pt modelId="{79C41E9F-C977-4890-92CD-1E18D37F5F10}" type="pres">
      <dgm:prSet presAssocID="{27736F59-2FDC-429B-B327-D9A38A877A98}" presName="aSpace2" presStyleCnt="0"/>
      <dgm:spPr/>
    </dgm:pt>
    <dgm:pt modelId="{C504BCCA-68BA-4EA9-9EF3-CFFCD78E16AE}" type="pres">
      <dgm:prSet presAssocID="{3981A5B4-9DEC-4E37-AD2E-381F0EFB79DC}" presName="childNode" presStyleLbl="node1" presStyleIdx="5" presStyleCnt="14">
        <dgm:presLayoutVars>
          <dgm:bulletEnabled val="1"/>
        </dgm:presLayoutVars>
      </dgm:prSet>
      <dgm:spPr/>
    </dgm:pt>
    <dgm:pt modelId="{91599632-5C81-4805-99F5-A26CF627F197}" type="pres">
      <dgm:prSet presAssocID="{3981A5B4-9DEC-4E37-AD2E-381F0EFB79DC}" presName="aSpace2" presStyleCnt="0"/>
      <dgm:spPr/>
    </dgm:pt>
    <dgm:pt modelId="{0882941C-7CBC-4E0A-AB5C-48CDDDED496F}" type="pres">
      <dgm:prSet presAssocID="{B458221F-0F12-4579-8328-71674902B2BF}" presName="childNode" presStyleLbl="node1" presStyleIdx="6" presStyleCnt="14">
        <dgm:presLayoutVars>
          <dgm:bulletEnabled val="1"/>
        </dgm:presLayoutVars>
      </dgm:prSet>
      <dgm:spPr/>
    </dgm:pt>
    <dgm:pt modelId="{9F5E1928-53A7-47D2-B7B6-C4E6B9DE24AF}" type="pres">
      <dgm:prSet presAssocID="{B458221F-0F12-4579-8328-71674902B2BF}" presName="aSpace2" presStyleCnt="0"/>
      <dgm:spPr/>
    </dgm:pt>
    <dgm:pt modelId="{553570A4-E7D4-4C5F-962A-8C850A87831A}" type="pres">
      <dgm:prSet presAssocID="{B6A959CF-116A-4B91-BF27-7010B06F6A57}" presName="childNode" presStyleLbl="node1" presStyleIdx="7" presStyleCnt="14">
        <dgm:presLayoutVars>
          <dgm:bulletEnabled val="1"/>
        </dgm:presLayoutVars>
      </dgm:prSet>
      <dgm:spPr/>
    </dgm:pt>
    <dgm:pt modelId="{AC61E83B-1D77-47AC-AAC0-3E8050F65D8E}" type="pres">
      <dgm:prSet presAssocID="{CA430D3B-CCD9-4D96-8782-D03444C74878}" presName="aSpace" presStyleCnt="0"/>
      <dgm:spPr/>
    </dgm:pt>
    <dgm:pt modelId="{71A1B239-ADB2-4F8A-8AC6-A8462A22443D}" type="pres">
      <dgm:prSet presAssocID="{B694C57F-61C0-46F4-AA6C-23A224ABC07E}" presName="compNode" presStyleCnt="0"/>
      <dgm:spPr/>
    </dgm:pt>
    <dgm:pt modelId="{3D60C021-7854-4A43-BB91-B7E4AB9C87FB}" type="pres">
      <dgm:prSet presAssocID="{B694C57F-61C0-46F4-AA6C-23A224ABC07E}" presName="aNode" presStyleLbl="bgShp" presStyleIdx="2" presStyleCnt="4"/>
      <dgm:spPr/>
    </dgm:pt>
    <dgm:pt modelId="{C460DD9C-A00D-47FB-A576-9A8796D05FAD}" type="pres">
      <dgm:prSet presAssocID="{B694C57F-61C0-46F4-AA6C-23A224ABC07E}" presName="textNode" presStyleLbl="bgShp" presStyleIdx="2" presStyleCnt="4"/>
      <dgm:spPr/>
    </dgm:pt>
    <dgm:pt modelId="{88814862-3D8E-4D3C-A2F2-49FF6D15ABF1}" type="pres">
      <dgm:prSet presAssocID="{B694C57F-61C0-46F4-AA6C-23A224ABC07E}" presName="compChildNode" presStyleCnt="0"/>
      <dgm:spPr/>
    </dgm:pt>
    <dgm:pt modelId="{F5260460-2BFC-4974-85C1-E60D0DF79E00}" type="pres">
      <dgm:prSet presAssocID="{B694C57F-61C0-46F4-AA6C-23A224ABC07E}" presName="theInnerList" presStyleCnt="0"/>
      <dgm:spPr/>
    </dgm:pt>
    <dgm:pt modelId="{9A85999B-FBD0-437C-8602-677F2DCBCCE9}" type="pres">
      <dgm:prSet presAssocID="{355E6F60-451D-4EFE-B26A-010DF2F64693}" presName="childNode" presStyleLbl="node1" presStyleIdx="8" presStyleCnt="14">
        <dgm:presLayoutVars>
          <dgm:bulletEnabled val="1"/>
        </dgm:presLayoutVars>
      </dgm:prSet>
      <dgm:spPr/>
    </dgm:pt>
    <dgm:pt modelId="{F27A9C01-7D6D-4EA5-9B56-2A3CF9F01B53}" type="pres">
      <dgm:prSet presAssocID="{355E6F60-451D-4EFE-B26A-010DF2F64693}" presName="aSpace2" presStyleCnt="0"/>
      <dgm:spPr/>
    </dgm:pt>
    <dgm:pt modelId="{895E2A3D-B469-4FF5-9397-D8BDE76875D9}" type="pres">
      <dgm:prSet presAssocID="{73DA1399-0817-477D-A964-6A318356BDAC}" presName="childNode" presStyleLbl="node1" presStyleIdx="9" presStyleCnt="14">
        <dgm:presLayoutVars>
          <dgm:bulletEnabled val="1"/>
        </dgm:presLayoutVars>
      </dgm:prSet>
      <dgm:spPr/>
    </dgm:pt>
    <dgm:pt modelId="{FB639907-E5A9-403B-A1E7-9910B2A4A1D1}" type="pres">
      <dgm:prSet presAssocID="{73DA1399-0817-477D-A964-6A318356BDAC}" presName="aSpace2" presStyleCnt="0"/>
      <dgm:spPr/>
    </dgm:pt>
    <dgm:pt modelId="{37CCEE89-F54F-4993-99A4-8684D4C5975E}" type="pres">
      <dgm:prSet presAssocID="{E8A5198E-461E-48E8-A403-4C20E98099A5}" presName="childNode" presStyleLbl="node1" presStyleIdx="10" presStyleCnt="14">
        <dgm:presLayoutVars>
          <dgm:bulletEnabled val="1"/>
        </dgm:presLayoutVars>
      </dgm:prSet>
      <dgm:spPr/>
    </dgm:pt>
    <dgm:pt modelId="{4109F8FB-7599-49C4-8F15-5E24354D98EA}" type="pres">
      <dgm:prSet presAssocID="{E8A5198E-461E-48E8-A403-4C20E98099A5}" presName="aSpace2" presStyleCnt="0"/>
      <dgm:spPr/>
    </dgm:pt>
    <dgm:pt modelId="{9E395C8B-31AD-4298-A5F0-B9F0D8FE6246}" type="pres">
      <dgm:prSet presAssocID="{D1DC3454-4CE5-4DB4-856E-CEBB28ABF08C}" presName="childNode" presStyleLbl="node1" presStyleIdx="11" presStyleCnt="14">
        <dgm:presLayoutVars>
          <dgm:bulletEnabled val="1"/>
        </dgm:presLayoutVars>
      </dgm:prSet>
      <dgm:spPr/>
    </dgm:pt>
    <dgm:pt modelId="{8261338B-40DB-4700-8D8D-03ED6CCFBB1B}" type="pres">
      <dgm:prSet presAssocID="{B694C57F-61C0-46F4-AA6C-23A224ABC07E}" presName="aSpace" presStyleCnt="0"/>
      <dgm:spPr/>
    </dgm:pt>
    <dgm:pt modelId="{920D297A-A050-41CE-A9DF-8D3D4AF7CE7E}" type="pres">
      <dgm:prSet presAssocID="{A3669383-4C2B-4893-9BB6-E9BE86DA728B}" presName="compNode" presStyleCnt="0"/>
      <dgm:spPr/>
    </dgm:pt>
    <dgm:pt modelId="{5B735BAC-D009-4FC9-8B0A-1316EE8912F4}" type="pres">
      <dgm:prSet presAssocID="{A3669383-4C2B-4893-9BB6-E9BE86DA728B}" presName="aNode" presStyleLbl="bgShp" presStyleIdx="3" presStyleCnt="4"/>
      <dgm:spPr/>
    </dgm:pt>
    <dgm:pt modelId="{EE63C623-DF88-47AB-B964-C2CF7AA3EB90}" type="pres">
      <dgm:prSet presAssocID="{A3669383-4C2B-4893-9BB6-E9BE86DA728B}" presName="textNode" presStyleLbl="bgShp" presStyleIdx="3" presStyleCnt="4"/>
      <dgm:spPr/>
    </dgm:pt>
    <dgm:pt modelId="{29EC3A9F-D669-4F9C-B38A-46D7D0FF51AF}" type="pres">
      <dgm:prSet presAssocID="{A3669383-4C2B-4893-9BB6-E9BE86DA728B}" presName="compChildNode" presStyleCnt="0"/>
      <dgm:spPr/>
    </dgm:pt>
    <dgm:pt modelId="{B0D31C73-1F26-4E6E-BAD5-8AEB9CA88828}" type="pres">
      <dgm:prSet presAssocID="{A3669383-4C2B-4893-9BB6-E9BE86DA728B}" presName="theInnerList" presStyleCnt="0"/>
      <dgm:spPr/>
    </dgm:pt>
    <dgm:pt modelId="{3683238B-528D-4F48-B7BD-F89CA52337DE}" type="pres">
      <dgm:prSet presAssocID="{9151DDCF-D47A-41DD-9D6A-51ECF2E86EB8}" presName="childNode" presStyleLbl="node1" presStyleIdx="12" presStyleCnt="14" custScaleX="93776" custScaleY="26897" custLinFactNeighborY="-77103">
        <dgm:presLayoutVars>
          <dgm:bulletEnabled val="1"/>
        </dgm:presLayoutVars>
      </dgm:prSet>
      <dgm:spPr/>
    </dgm:pt>
    <dgm:pt modelId="{4851A97A-83F5-49BA-ABB3-ACD4A2E34C45}" type="pres">
      <dgm:prSet presAssocID="{9151DDCF-D47A-41DD-9D6A-51ECF2E86EB8}" presName="aSpace2" presStyleCnt="0"/>
      <dgm:spPr/>
    </dgm:pt>
    <dgm:pt modelId="{2EA41469-966F-4F99-B21D-236955C5FE26}" type="pres">
      <dgm:prSet presAssocID="{73F8F2EA-AB99-4DEC-AACE-1B9FDF9AA211}" presName="childNode" presStyleLbl="node1" presStyleIdx="13" presStyleCnt="14" custScaleX="93776" custScaleY="26897" custLinFactNeighborY="-77103">
        <dgm:presLayoutVars>
          <dgm:bulletEnabled val="1"/>
        </dgm:presLayoutVars>
      </dgm:prSet>
      <dgm:spPr/>
    </dgm:pt>
  </dgm:ptLst>
  <dgm:cxnLst>
    <dgm:cxn modelId="{2EA1EF00-00AC-4FB0-9906-FDEBCE7F70CA}" srcId="{CA430D3B-CCD9-4D96-8782-D03444C74878}" destId="{B458221F-0F12-4579-8328-71674902B2BF}" srcOrd="2" destOrd="0" parTransId="{9ED186E0-743A-42A1-8C3F-D3E6BAC538F0}" sibTransId="{7BED5F8D-B48D-4C85-BBA7-AB8AFA56D03E}"/>
    <dgm:cxn modelId="{A84FBB06-8CCB-4A1D-9007-FBD2F530A2BB}" srcId="{CA430D3B-CCD9-4D96-8782-D03444C74878}" destId="{3981A5B4-9DEC-4E37-AD2E-381F0EFB79DC}" srcOrd="1" destOrd="0" parTransId="{727E9953-B33B-49D5-8765-DAE270C951F1}" sibTransId="{3D7CFA57-62B6-4FB2-83C9-D9B7F9873483}"/>
    <dgm:cxn modelId="{1597A909-FF7C-4360-B31B-DA3E46BFC303}" srcId="{CA430D3B-CCD9-4D96-8782-D03444C74878}" destId="{27736F59-2FDC-429B-B327-D9A38A877A98}" srcOrd="0" destOrd="0" parTransId="{C38E2EE0-C8BD-42D8-BCA7-9AC9C81AAE9A}" sibTransId="{327500A0-DCDA-41AD-9BBC-F2ABCC486459}"/>
    <dgm:cxn modelId="{A32B760E-A9DB-49B6-A587-E065B22104AC}" srcId="{B694C57F-61C0-46F4-AA6C-23A224ABC07E}" destId="{D1DC3454-4CE5-4DB4-856E-CEBB28ABF08C}" srcOrd="3" destOrd="0" parTransId="{AFA65D7D-7766-480E-B2F3-DB9CB202E341}" sibTransId="{EE0E6A29-CE3D-497E-B7BD-06CAD689C55D}"/>
    <dgm:cxn modelId="{1B1D9014-60FF-4AD5-A1B1-757CAE4B4D77}" type="presOf" srcId="{E03B8354-88B6-4F9D-BA3F-3E3BA4F7FE7B}" destId="{EB0A990E-3C0A-412E-8693-0A56E5AFCF28}" srcOrd="0" destOrd="0" presId="urn:microsoft.com/office/officeart/2005/8/layout/lProcess2"/>
    <dgm:cxn modelId="{B4621F16-3507-4B42-B45E-2876C9BC4E62}" srcId="{A3669383-4C2B-4893-9BB6-E9BE86DA728B}" destId="{73F8F2EA-AB99-4DEC-AACE-1B9FDF9AA211}" srcOrd="1" destOrd="0" parTransId="{5E7BCE98-C6A6-40C7-8095-6C60AA6E408A}" sibTransId="{99513391-A037-4CB6-886E-85E64877F15E}"/>
    <dgm:cxn modelId="{54A5081F-BBAB-4BD7-9A3F-2FF372939D06}" type="presOf" srcId="{A3669383-4C2B-4893-9BB6-E9BE86DA728B}" destId="{5B735BAC-D009-4FC9-8B0A-1316EE8912F4}" srcOrd="0" destOrd="0" presId="urn:microsoft.com/office/officeart/2005/8/layout/lProcess2"/>
    <dgm:cxn modelId="{F1349321-DEA0-459B-9832-61730E85577E}" type="presOf" srcId="{9151DDCF-D47A-41DD-9D6A-51ECF2E86EB8}" destId="{3683238B-528D-4F48-B7BD-F89CA52337DE}" srcOrd="0" destOrd="0" presId="urn:microsoft.com/office/officeart/2005/8/layout/lProcess2"/>
    <dgm:cxn modelId="{D64C242D-E18C-4786-959A-FBA872BA7DB7}" srcId="{F45CA0C1-6EED-4AA4-82EE-48DC2F063BDA}" destId="{FFD00633-E5C8-4A43-AA51-A764BACE1B91}" srcOrd="1" destOrd="0" parTransId="{A34198A4-33AA-4D38-8506-49D2DF9CBCD9}" sibTransId="{3249B7B4-E2C5-4EF1-BB27-61C3A4976A15}"/>
    <dgm:cxn modelId="{B8981635-6DC5-486B-BB7F-C87DDE86B247}" srcId="{F45CA0C1-6EED-4AA4-82EE-48DC2F063BDA}" destId="{188A67B0-C397-47BA-B898-39B975BCA1FD}" srcOrd="2" destOrd="0" parTransId="{B136276C-286E-4B5C-9249-E9D292A4669D}" sibTransId="{226D3988-CA4F-4858-8723-C7F2BB12D770}"/>
    <dgm:cxn modelId="{4FEA6035-BCFE-4344-9DB8-4249B46742D9}" srcId="{E03B8354-88B6-4F9D-BA3F-3E3BA4F7FE7B}" destId="{A3669383-4C2B-4893-9BB6-E9BE86DA728B}" srcOrd="3" destOrd="0" parTransId="{DDBE2DA8-B085-4441-97E4-404E79E3AF9F}" sibTransId="{7A8FC1EF-D9CA-4E84-849A-014B5CB96573}"/>
    <dgm:cxn modelId="{58FA0939-0EFB-485C-873B-7B4A28BBB14A}" type="presOf" srcId="{73F8F2EA-AB99-4DEC-AACE-1B9FDF9AA211}" destId="{2EA41469-966F-4F99-B21D-236955C5FE26}" srcOrd="0" destOrd="0" presId="urn:microsoft.com/office/officeart/2005/8/layout/lProcess2"/>
    <dgm:cxn modelId="{BC96B03B-B2E8-452C-B854-8BCFAD0A72CF}" srcId="{E03B8354-88B6-4F9D-BA3F-3E3BA4F7FE7B}" destId="{CA430D3B-CCD9-4D96-8782-D03444C74878}" srcOrd="1" destOrd="0" parTransId="{DFC6D149-6901-4B34-940D-E863ABE0B61F}" sibTransId="{B87BC86E-0065-487B-8801-2C8083876C40}"/>
    <dgm:cxn modelId="{481E3B3F-206C-4C78-908B-65E5B8573AC0}" srcId="{E03B8354-88B6-4F9D-BA3F-3E3BA4F7FE7B}" destId="{B694C57F-61C0-46F4-AA6C-23A224ABC07E}" srcOrd="2" destOrd="0" parTransId="{650AC32D-724C-4989-8932-E6E8048F2C8A}" sibTransId="{66E95562-878C-4B98-8D98-11499FB2420C}"/>
    <dgm:cxn modelId="{B450065F-6EEB-4916-91C4-17965FF58F41}" type="presOf" srcId="{805BB574-73A9-48FE-951A-014093EF7571}" destId="{F91238AB-3234-4F83-B781-8AB53BF5B5FE}" srcOrd="0" destOrd="0" presId="urn:microsoft.com/office/officeart/2005/8/layout/lProcess2"/>
    <dgm:cxn modelId="{0987FF43-D17F-45E4-BA9B-0F0479C0BAB1}" type="presOf" srcId="{F45CA0C1-6EED-4AA4-82EE-48DC2F063BDA}" destId="{85E071E4-C76A-4938-A687-4A352BFE92CD}" srcOrd="1" destOrd="0" presId="urn:microsoft.com/office/officeart/2005/8/layout/lProcess2"/>
    <dgm:cxn modelId="{125F3464-74CE-48F0-8C1E-B2BC50D15797}" type="presOf" srcId="{CA430D3B-CCD9-4D96-8782-D03444C74878}" destId="{F31652E2-FDAF-45AA-BF79-07057A91DB59}" srcOrd="1" destOrd="0" presId="urn:microsoft.com/office/officeart/2005/8/layout/lProcess2"/>
    <dgm:cxn modelId="{6830A568-196C-4406-BA3B-AF93D797A327}" type="presOf" srcId="{B6A959CF-116A-4B91-BF27-7010B06F6A57}" destId="{553570A4-E7D4-4C5F-962A-8C850A87831A}" srcOrd="0" destOrd="0" presId="urn:microsoft.com/office/officeart/2005/8/layout/lProcess2"/>
    <dgm:cxn modelId="{85BBF749-593C-4491-80EC-76D4BC99D3BC}" type="presOf" srcId="{CA430D3B-CCD9-4D96-8782-D03444C74878}" destId="{26320E6C-0406-407F-8B34-958D67250500}" srcOrd="0" destOrd="0" presId="urn:microsoft.com/office/officeart/2005/8/layout/lProcess2"/>
    <dgm:cxn modelId="{E2EB184B-51B4-4CBD-A186-BFDA110916C4}" type="presOf" srcId="{B694C57F-61C0-46F4-AA6C-23A224ABC07E}" destId="{C460DD9C-A00D-47FB-A576-9A8796D05FAD}" srcOrd="1" destOrd="0" presId="urn:microsoft.com/office/officeart/2005/8/layout/lProcess2"/>
    <dgm:cxn modelId="{FF0F9B6D-3BE1-4C31-BF80-8CF80A90817D}" type="presOf" srcId="{F45CA0C1-6EED-4AA4-82EE-48DC2F063BDA}" destId="{D00C18D4-13EC-435A-8638-65AF01694EDA}" srcOrd="0" destOrd="0" presId="urn:microsoft.com/office/officeart/2005/8/layout/lProcess2"/>
    <dgm:cxn modelId="{AAB4414E-3D8C-4D3D-97C9-6AEDA1BAE5D8}" srcId="{B694C57F-61C0-46F4-AA6C-23A224ABC07E}" destId="{73DA1399-0817-477D-A964-6A318356BDAC}" srcOrd="1" destOrd="0" parTransId="{D8A5CE10-EC70-4B4E-8109-61F10F32E729}" sibTransId="{4F4416E0-8A0A-40C9-9559-B78245A98675}"/>
    <dgm:cxn modelId="{DEE42E75-EDB6-4C2F-B26E-6FF714B8C4D0}" type="presOf" srcId="{E8A5198E-461E-48E8-A403-4C20E98099A5}" destId="{37CCEE89-F54F-4993-99A4-8684D4C5975E}" srcOrd="0" destOrd="0" presId="urn:microsoft.com/office/officeart/2005/8/layout/lProcess2"/>
    <dgm:cxn modelId="{FB3C5F75-6000-422E-81EC-6CE916802B35}" type="presOf" srcId="{86523BB3-B2A3-43C8-8AB3-9057D5504387}" destId="{13D3E031-F640-497A-89BE-DF05D6ADB518}" srcOrd="0" destOrd="0" presId="urn:microsoft.com/office/officeart/2005/8/layout/lProcess2"/>
    <dgm:cxn modelId="{FE6B387B-4BBF-44E4-B912-719FB6796780}" srcId="{F45CA0C1-6EED-4AA4-82EE-48DC2F063BDA}" destId="{805BB574-73A9-48FE-951A-014093EF7571}" srcOrd="0" destOrd="0" parTransId="{7B18F273-372B-4A8E-9B24-5BF254689E4B}" sibTransId="{7C4FA9C8-C8B1-4931-9068-AED7D1EE85E1}"/>
    <dgm:cxn modelId="{15938A7D-EA0E-4D16-B487-4A61CAB34121}" srcId="{B694C57F-61C0-46F4-AA6C-23A224ABC07E}" destId="{E8A5198E-461E-48E8-A403-4C20E98099A5}" srcOrd="2" destOrd="0" parTransId="{F78E9A0B-647B-4C20-BC5E-63D7E8550446}" sibTransId="{1422CEF9-E399-45D6-8775-EB202CB86CF9}"/>
    <dgm:cxn modelId="{EC18F485-6DA1-4EA0-B7B4-5D1E4EFA3D39}" type="presOf" srcId="{355E6F60-451D-4EFE-B26A-010DF2F64693}" destId="{9A85999B-FBD0-437C-8602-677F2DCBCCE9}" srcOrd="0" destOrd="0" presId="urn:microsoft.com/office/officeart/2005/8/layout/lProcess2"/>
    <dgm:cxn modelId="{F2A47491-5D57-4ED2-922E-5C6DD7D51B3C}" type="presOf" srcId="{3981A5B4-9DEC-4E37-AD2E-381F0EFB79DC}" destId="{C504BCCA-68BA-4EA9-9EF3-CFFCD78E16AE}" srcOrd="0" destOrd="0" presId="urn:microsoft.com/office/officeart/2005/8/layout/lProcess2"/>
    <dgm:cxn modelId="{8C767D96-C074-4F10-B766-7B3D5343D101}" type="presOf" srcId="{188A67B0-C397-47BA-B898-39B975BCA1FD}" destId="{101521EF-F37C-4298-A047-0704D2B861FD}" srcOrd="0" destOrd="0" presId="urn:microsoft.com/office/officeart/2005/8/layout/lProcess2"/>
    <dgm:cxn modelId="{48FA81AF-6458-45D4-A446-D8840C79BB59}" type="presOf" srcId="{27736F59-2FDC-429B-B327-D9A38A877A98}" destId="{3C84FE0D-1EC5-4F95-A146-675D07184C9A}" srcOrd="0" destOrd="0" presId="urn:microsoft.com/office/officeart/2005/8/layout/lProcess2"/>
    <dgm:cxn modelId="{680E83B1-D595-4B12-8329-5FEBC4FD71B6}" type="presOf" srcId="{73DA1399-0817-477D-A964-6A318356BDAC}" destId="{895E2A3D-B469-4FF5-9397-D8BDE76875D9}" srcOrd="0" destOrd="0" presId="urn:microsoft.com/office/officeart/2005/8/layout/lProcess2"/>
    <dgm:cxn modelId="{5F7BBFB2-1D46-4BA9-A48A-5D3351C82AB4}" srcId="{F45CA0C1-6EED-4AA4-82EE-48DC2F063BDA}" destId="{86523BB3-B2A3-43C8-8AB3-9057D5504387}" srcOrd="3" destOrd="0" parTransId="{66A25C25-F591-4B5F-8C5C-314F20C89E89}" sibTransId="{F986FC30-10A0-4435-9D39-8B5ABC9F4D1A}"/>
    <dgm:cxn modelId="{4522D1C2-8C36-490B-9D44-2EFEC5F9F444}" type="presOf" srcId="{B458221F-0F12-4579-8328-71674902B2BF}" destId="{0882941C-7CBC-4E0A-AB5C-48CDDDED496F}" srcOrd="0" destOrd="0" presId="urn:microsoft.com/office/officeart/2005/8/layout/lProcess2"/>
    <dgm:cxn modelId="{E2F73ACA-A894-4FA3-BF81-76926FF7390F}" srcId="{B694C57F-61C0-46F4-AA6C-23A224ABC07E}" destId="{355E6F60-451D-4EFE-B26A-010DF2F64693}" srcOrd="0" destOrd="0" parTransId="{4BC50193-1B2E-4A55-BCD8-DC4F934E9515}" sibTransId="{3D800921-FB91-42DD-B526-F4B8421EE74D}"/>
    <dgm:cxn modelId="{7A324ECF-80EB-4FB6-806B-5A1B33BA5FF6}" type="presOf" srcId="{B694C57F-61C0-46F4-AA6C-23A224ABC07E}" destId="{3D60C021-7854-4A43-BB91-B7E4AB9C87FB}" srcOrd="0" destOrd="0" presId="urn:microsoft.com/office/officeart/2005/8/layout/lProcess2"/>
    <dgm:cxn modelId="{518E18D2-063E-4BE8-A63D-D8C0F268AA49}" type="presOf" srcId="{D1DC3454-4CE5-4DB4-856E-CEBB28ABF08C}" destId="{9E395C8B-31AD-4298-A5F0-B9F0D8FE6246}" srcOrd="0" destOrd="0" presId="urn:microsoft.com/office/officeart/2005/8/layout/lProcess2"/>
    <dgm:cxn modelId="{0826F6E5-165A-4CE8-A188-4D2C2A607B15}" srcId="{CA430D3B-CCD9-4D96-8782-D03444C74878}" destId="{B6A959CF-116A-4B91-BF27-7010B06F6A57}" srcOrd="3" destOrd="0" parTransId="{F5820C74-EEE6-41A4-AB82-AFBCF42873CF}" sibTransId="{8F020A0F-10B7-4B4E-A9DE-02CE09FF2604}"/>
    <dgm:cxn modelId="{C5034AEB-C6D1-4FC5-B478-7916C22EE091}" type="presOf" srcId="{A3669383-4C2B-4893-9BB6-E9BE86DA728B}" destId="{EE63C623-DF88-47AB-B964-C2CF7AA3EB90}" srcOrd="1" destOrd="0" presId="urn:microsoft.com/office/officeart/2005/8/layout/lProcess2"/>
    <dgm:cxn modelId="{37947AEF-9CB1-45EE-BA76-766C5BACDA9D}" srcId="{A3669383-4C2B-4893-9BB6-E9BE86DA728B}" destId="{9151DDCF-D47A-41DD-9D6A-51ECF2E86EB8}" srcOrd="0" destOrd="0" parTransId="{8CE3457B-0D67-4AEF-9B0B-594A663AAFD3}" sibTransId="{33FCA3AD-1E1C-4F8A-84FF-8702803670D4}"/>
    <dgm:cxn modelId="{1E1A3FF1-FD2A-4097-81A3-C851A326F879}" type="presOf" srcId="{FFD00633-E5C8-4A43-AA51-A764BACE1B91}" destId="{61729132-2882-4D18-A03F-1F9C864730CD}" srcOrd="0" destOrd="0" presId="urn:microsoft.com/office/officeart/2005/8/layout/lProcess2"/>
    <dgm:cxn modelId="{D8C01EFB-1A4B-47FC-A9B7-91447C82F5D0}" srcId="{E03B8354-88B6-4F9D-BA3F-3E3BA4F7FE7B}" destId="{F45CA0C1-6EED-4AA4-82EE-48DC2F063BDA}" srcOrd="0" destOrd="0" parTransId="{A9A19AB8-63A0-48D7-AD45-FD061767179E}" sibTransId="{108F6BAA-7C0A-48BE-BEB8-9CA0DC483F3E}"/>
    <dgm:cxn modelId="{BA1EF47F-9676-4850-93F1-63E35871D05E}" type="presParOf" srcId="{EB0A990E-3C0A-412E-8693-0A56E5AFCF28}" destId="{717A2AB9-1E21-4920-B586-E479A4D53CED}" srcOrd="0" destOrd="0" presId="urn:microsoft.com/office/officeart/2005/8/layout/lProcess2"/>
    <dgm:cxn modelId="{FC2FACDF-EB70-4B9E-BC66-A8117FBEAC3A}" type="presParOf" srcId="{717A2AB9-1E21-4920-B586-E479A4D53CED}" destId="{D00C18D4-13EC-435A-8638-65AF01694EDA}" srcOrd="0" destOrd="0" presId="urn:microsoft.com/office/officeart/2005/8/layout/lProcess2"/>
    <dgm:cxn modelId="{9C73296C-213C-4E94-958E-70DB04A38CE8}" type="presParOf" srcId="{717A2AB9-1E21-4920-B586-E479A4D53CED}" destId="{85E071E4-C76A-4938-A687-4A352BFE92CD}" srcOrd="1" destOrd="0" presId="urn:microsoft.com/office/officeart/2005/8/layout/lProcess2"/>
    <dgm:cxn modelId="{171C263F-51AC-4B05-997B-E2E43BB2AF5B}" type="presParOf" srcId="{717A2AB9-1E21-4920-B586-E479A4D53CED}" destId="{E8E74CE8-691C-41FB-B10E-3FF9459E373F}" srcOrd="2" destOrd="0" presId="urn:microsoft.com/office/officeart/2005/8/layout/lProcess2"/>
    <dgm:cxn modelId="{2979CDE1-F0CC-4C50-B138-8B406D18AB4A}" type="presParOf" srcId="{E8E74CE8-691C-41FB-B10E-3FF9459E373F}" destId="{E62042AE-6986-4625-87D7-614746C94B5C}" srcOrd="0" destOrd="0" presId="urn:microsoft.com/office/officeart/2005/8/layout/lProcess2"/>
    <dgm:cxn modelId="{16BA77C9-2856-4C1B-9EEA-62259459CD94}" type="presParOf" srcId="{E62042AE-6986-4625-87D7-614746C94B5C}" destId="{F91238AB-3234-4F83-B781-8AB53BF5B5FE}" srcOrd="0" destOrd="0" presId="urn:microsoft.com/office/officeart/2005/8/layout/lProcess2"/>
    <dgm:cxn modelId="{9CE4704E-308B-4328-A40A-068CCF3A17CC}" type="presParOf" srcId="{E62042AE-6986-4625-87D7-614746C94B5C}" destId="{33F4B41E-0AF2-499F-BA4A-799518AAE3CE}" srcOrd="1" destOrd="0" presId="urn:microsoft.com/office/officeart/2005/8/layout/lProcess2"/>
    <dgm:cxn modelId="{036C5F0A-D0A4-4861-84B3-025E5DA35949}" type="presParOf" srcId="{E62042AE-6986-4625-87D7-614746C94B5C}" destId="{61729132-2882-4D18-A03F-1F9C864730CD}" srcOrd="2" destOrd="0" presId="urn:microsoft.com/office/officeart/2005/8/layout/lProcess2"/>
    <dgm:cxn modelId="{1DDA5C42-4450-4912-B03F-204707EC61EA}" type="presParOf" srcId="{E62042AE-6986-4625-87D7-614746C94B5C}" destId="{6D6DB94F-C06C-4D07-A676-C63615B03431}" srcOrd="3" destOrd="0" presId="urn:microsoft.com/office/officeart/2005/8/layout/lProcess2"/>
    <dgm:cxn modelId="{B0B086D4-157B-480C-B04A-EF838D0DCD0E}" type="presParOf" srcId="{E62042AE-6986-4625-87D7-614746C94B5C}" destId="{101521EF-F37C-4298-A047-0704D2B861FD}" srcOrd="4" destOrd="0" presId="urn:microsoft.com/office/officeart/2005/8/layout/lProcess2"/>
    <dgm:cxn modelId="{C158A7F8-EF22-4E5F-AD98-E23A148FEB7D}" type="presParOf" srcId="{E62042AE-6986-4625-87D7-614746C94B5C}" destId="{D9EF15D4-52A0-43D5-8C4E-DA656988C488}" srcOrd="5" destOrd="0" presId="urn:microsoft.com/office/officeart/2005/8/layout/lProcess2"/>
    <dgm:cxn modelId="{7C852F51-08B2-4742-B8D9-5005CA320AD2}" type="presParOf" srcId="{E62042AE-6986-4625-87D7-614746C94B5C}" destId="{13D3E031-F640-497A-89BE-DF05D6ADB518}" srcOrd="6" destOrd="0" presId="urn:microsoft.com/office/officeart/2005/8/layout/lProcess2"/>
    <dgm:cxn modelId="{2B284934-F8C5-4B2E-8812-91953D9FCDA9}" type="presParOf" srcId="{EB0A990E-3C0A-412E-8693-0A56E5AFCF28}" destId="{78805DD5-AB7C-4354-97AD-5248DC3D23E4}" srcOrd="1" destOrd="0" presId="urn:microsoft.com/office/officeart/2005/8/layout/lProcess2"/>
    <dgm:cxn modelId="{5245E49C-6E6D-493E-BDBB-8B76F68F7592}" type="presParOf" srcId="{EB0A990E-3C0A-412E-8693-0A56E5AFCF28}" destId="{D2896B1E-14B0-401E-BED4-5C6BDB051B93}" srcOrd="2" destOrd="0" presId="urn:microsoft.com/office/officeart/2005/8/layout/lProcess2"/>
    <dgm:cxn modelId="{4BD920C4-908A-4773-AB80-BD12546C75F6}" type="presParOf" srcId="{D2896B1E-14B0-401E-BED4-5C6BDB051B93}" destId="{26320E6C-0406-407F-8B34-958D67250500}" srcOrd="0" destOrd="0" presId="urn:microsoft.com/office/officeart/2005/8/layout/lProcess2"/>
    <dgm:cxn modelId="{E3F1041F-4DDA-4EFC-8E1D-0804C27B903B}" type="presParOf" srcId="{D2896B1E-14B0-401E-BED4-5C6BDB051B93}" destId="{F31652E2-FDAF-45AA-BF79-07057A91DB59}" srcOrd="1" destOrd="0" presId="urn:microsoft.com/office/officeart/2005/8/layout/lProcess2"/>
    <dgm:cxn modelId="{94CAF3CF-5843-4B3F-9796-7E0F4FB1F2C8}" type="presParOf" srcId="{D2896B1E-14B0-401E-BED4-5C6BDB051B93}" destId="{3014673E-6884-45A0-89B9-68B7166D2ECD}" srcOrd="2" destOrd="0" presId="urn:microsoft.com/office/officeart/2005/8/layout/lProcess2"/>
    <dgm:cxn modelId="{2CD0AFC0-62BA-452A-A03A-1271274827DC}" type="presParOf" srcId="{3014673E-6884-45A0-89B9-68B7166D2ECD}" destId="{36093708-46B9-4C52-A2DF-FE63C80D73EE}" srcOrd="0" destOrd="0" presId="urn:microsoft.com/office/officeart/2005/8/layout/lProcess2"/>
    <dgm:cxn modelId="{E1FC0A28-5777-48A4-8E5F-A2174895E707}" type="presParOf" srcId="{36093708-46B9-4C52-A2DF-FE63C80D73EE}" destId="{3C84FE0D-1EC5-4F95-A146-675D07184C9A}" srcOrd="0" destOrd="0" presId="urn:microsoft.com/office/officeart/2005/8/layout/lProcess2"/>
    <dgm:cxn modelId="{14E030EF-AE58-4BB7-AE0B-8BDE215EA040}" type="presParOf" srcId="{36093708-46B9-4C52-A2DF-FE63C80D73EE}" destId="{79C41E9F-C977-4890-92CD-1E18D37F5F10}" srcOrd="1" destOrd="0" presId="urn:microsoft.com/office/officeart/2005/8/layout/lProcess2"/>
    <dgm:cxn modelId="{B967E2B2-753F-495D-BACE-A0ECBD0A5E3C}" type="presParOf" srcId="{36093708-46B9-4C52-A2DF-FE63C80D73EE}" destId="{C504BCCA-68BA-4EA9-9EF3-CFFCD78E16AE}" srcOrd="2" destOrd="0" presId="urn:microsoft.com/office/officeart/2005/8/layout/lProcess2"/>
    <dgm:cxn modelId="{5FC6590D-3614-4A05-86F7-6C7768C641D9}" type="presParOf" srcId="{36093708-46B9-4C52-A2DF-FE63C80D73EE}" destId="{91599632-5C81-4805-99F5-A26CF627F197}" srcOrd="3" destOrd="0" presId="urn:microsoft.com/office/officeart/2005/8/layout/lProcess2"/>
    <dgm:cxn modelId="{F13E80AC-5C29-457C-B912-B7841F937662}" type="presParOf" srcId="{36093708-46B9-4C52-A2DF-FE63C80D73EE}" destId="{0882941C-7CBC-4E0A-AB5C-48CDDDED496F}" srcOrd="4" destOrd="0" presId="urn:microsoft.com/office/officeart/2005/8/layout/lProcess2"/>
    <dgm:cxn modelId="{CC9C4C39-8089-4793-B922-2DB3EDD629C7}" type="presParOf" srcId="{36093708-46B9-4C52-A2DF-FE63C80D73EE}" destId="{9F5E1928-53A7-47D2-B7B6-C4E6B9DE24AF}" srcOrd="5" destOrd="0" presId="urn:microsoft.com/office/officeart/2005/8/layout/lProcess2"/>
    <dgm:cxn modelId="{5A887E4B-A0B3-4AB3-9EB8-CDC7478D857E}" type="presParOf" srcId="{36093708-46B9-4C52-A2DF-FE63C80D73EE}" destId="{553570A4-E7D4-4C5F-962A-8C850A87831A}" srcOrd="6" destOrd="0" presId="urn:microsoft.com/office/officeart/2005/8/layout/lProcess2"/>
    <dgm:cxn modelId="{3B486BF1-F37D-456D-BFA8-FA197931699F}" type="presParOf" srcId="{EB0A990E-3C0A-412E-8693-0A56E5AFCF28}" destId="{AC61E83B-1D77-47AC-AAC0-3E8050F65D8E}" srcOrd="3" destOrd="0" presId="urn:microsoft.com/office/officeart/2005/8/layout/lProcess2"/>
    <dgm:cxn modelId="{E8166CEC-7A03-41FF-8915-5953B16F7C63}" type="presParOf" srcId="{EB0A990E-3C0A-412E-8693-0A56E5AFCF28}" destId="{71A1B239-ADB2-4F8A-8AC6-A8462A22443D}" srcOrd="4" destOrd="0" presId="urn:microsoft.com/office/officeart/2005/8/layout/lProcess2"/>
    <dgm:cxn modelId="{EC1D7737-A340-4A0B-B701-53CEA4A2D987}" type="presParOf" srcId="{71A1B239-ADB2-4F8A-8AC6-A8462A22443D}" destId="{3D60C021-7854-4A43-BB91-B7E4AB9C87FB}" srcOrd="0" destOrd="0" presId="urn:microsoft.com/office/officeart/2005/8/layout/lProcess2"/>
    <dgm:cxn modelId="{6E5300AF-5403-4DEE-8A54-CC36330EBDDC}" type="presParOf" srcId="{71A1B239-ADB2-4F8A-8AC6-A8462A22443D}" destId="{C460DD9C-A00D-47FB-A576-9A8796D05FAD}" srcOrd="1" destOrd="0" presId="urn:microsoft.com/office/officeart/2005/8/layout/lProcess2"/>
    <dgm:cxn modelId="{AC8AB515-C8CF-4A08-A27E-0E119F35DE45}" type="presParOf" srcId="{71A1B239-ADB2-4F8A-8AC6-A8462A22443D}" destId="{88814862-3D8E-4D3C-A2F2-49FF6D15ABF1}" srcOrd="2" destOrd="0" presId="urn:microsoft.com/office/officeart/2005/8/layout/lProcess2"/>
    <dgm:cxn modelId="{7FEECE13-5258-4EFC-9B9D-7B5BE5B2369C}" type="presParOf" srcId="{88814862-3D8E-4D3C-A2F2-49FF6D15ABF1}" destId="{F5260460-2BFC-4974-85C1-E60D0DF79E00}" srcOrd="0" destOrd="0" presId="urn:microsoft.com/office/officeart/2005/8/layout/lProcess2"/>
    <dgm:cxn modelId="{B023DCB0-F2F2-4074-B297-F190BF6EA3C2}" type="presParOf" srcId="{F5260460-2BFC-4974-85C1-E60D0DF79E00}" destId="{9A85999B-FBD0-437C-8602-677F2DCBCCE9}" srcOrd="0" destOrd="0" presId="urn:microsoft.com/office/officeart/2005/8/layout/lProcess2"/>
    <dgm:cxn modelId="{A1D2D802-BBE2-4823-800F-E567F8625D5B}" type="presParOf" srcId="{F5260460-2BFC-4974-85C1-E60D0DF79E00}" destId="{F27A9C01-7D6D-4EA5-9B56-2A3CF9F01B53}" srcOrd="1" destOrd="0" presId="urn:microsoft.com/office/officeart/2005/8/layout/lProcess2"/>
    <dgm:cxn modelId="{CECF6FD4-D900-4B70-9D6C-5884D73A1A57}" type="presParOf" srcId="{F5260460-2BFC-4974-85C1-E60D0DF79E00}" destId="{895E2A3D-B469-4FF5-9397-D8BDE76875D9}" srcOrd="2" destOrd="0" presId="urn:microsoft.com/office/officeart/2005/8/layout/lProcess2"/>
    <dgm:cxn modelId="{38B040DF-49CF-477F-BA36-4C8527A883DA}" type="presParOf" srcId="{F5260460-2BFC-4974-85C1-E60D0DF79E00}" destId="{FB639907-E5A9-403B-A1E7-9910B2A4A1D1}" srcOrd="3" destOrd="0" presId="urn:microsoft.com/office/officeart/2005/8/layout/lProcess2"/>
    <dgm:cxn modelId="{89DCB8AD-25D5-417D-92E0-D6139BEB1663}" type="presParOf" srcId="{F5260460-2BFC-4974-85C1-E60D0DF79E00}" destId="{37CCEE89-F54F-4993-99A4-8684D4C5975E}" srcOrd="4" destOrd="0" presId="urn:microsoft.com/office/officeart/2005/8/layout/lProcess2"/>
    <dgm:cxn modelId="{22A14E2D-1447-4E50-A734-164778ECB4AA}" type="presParOf" srcId="{F5260460-2BFC-4974-85C1-E60D0DF79E00}" destId="{4109F8FB-7599-49C4-8F15-5E24354D98EA}" srcOrd="5" destOrd="0" presId="urn:microsoft.com/office/officeart/2005/8/layout/lProcess2"/>
    <dgm:cxn modelId="{924749D6-1D6C-4236-9192-3103AE8A8595}" type="presParOf" srcId="{F5260460-2BFC-4974-85C1-E60D0DF79E00}" destId="{9E395C8B-31AD-4298-A5F0-B9F0D8FE6246}" srcOrd="6" destOrd="0" presId="urn:microsoft.com/office/officeart/2005/8/layout/lProcess2"/>
    <dgm:cxn modelId="{E501C0E1-1983-4377-BBE0-12D22AF881D1}" type="presParOf" srcId="{EB0A990E-3C0A-412E-8693-0A56E5AFCF28}" destId="{8261338B-40DB-4700-8D8D-03ED6CCFBB1B}" srcOrd="5" destOrd="0" presId="urn:microsoft.com/office/officeart/2005/8/layout/lProcess2"/>
    <dgm:cxn modelId="{99340F19-3D2F-47E5-94A6-676090E26A7D}" type="presParOf" srcId="{EB0A990E-3C0A-412E-8693-0A56E5AFCF28}" destId="{920D297A-A050-41CE-A9DF-8D3D4AF7CE7E}" srcOrd="6" destOrd="0" presId="urn:microsoft.com/office/officeart/2005/8/layout/lProcess2"/>
    <dgm:cxn modelId="{99E8330B-AB20-41C5-98FD-295A6CDAE04A}" type="presParOf" srcId="{920D297A-A050-41CE-A9DF-8D3D4AF7CE7E}" destId="{5B735BAC-D009-4FC9-8B0A-1316EE8912F4}" srcOrd="0" destOrd="0" presId="urn:microsoft.com/office/officeart/2005/8/layout/lProcess2"/>
    <dgm:cxn modelId="{598C078E-BFA9-4C8F-8894-54C91021BBB9}" type="presParOf" srcId="{920D297A-A050-41CE-A9DF-8D3D4AF7CE7E}" destId="{EE63C623-DF88-47AB-B964-C2CF7AA3EB90}" srcOrd="1" destOrd="0" presId="urn:microsoft.com/office/officeart/2005/8/layout/lProcess2"/>
    <dgm:cxn modelId="{A21E367E-6EDC-44C2-8A61-25AF58C14A13}" type="presParOf" srcId="{920D297A-A050-41CE-A9DF-8D3D4AF7CE7E}" destId="{29EC3A9F-D669-4F9C-B38A-46D7D0FF51AF}" srcOrd="2" destOrd="0" presId="urn:microsoft.com/office/officeart/2005/8/layout/lProcess2"/>
    <dgm:cxn modelId="{617574AD-F6C3-443D-AE4F-987D4C4BDBD6}" type="presParOf" srcId="{29EC3A9F-D669-4F9C-B38A-46D7D0FF51AF}" destId="{B0D31C73-1F26-4E6E-BAD5-8AEB9CA88828}" srcOrd="0" destOrd="0" presId="urn:microsoft.com/office/officeart/2005/8/layout/lProcess2"/>
    <dgm:cxn modelId="{40901AF3-1778-4001-8949-06ABE9E7C568}" type="presParOf" srcId="{B0D31C73-1F26-4E6E-BAD5-8AEB9CA88828}" destId="{3683238B-528D-4F48-B7BD-F89CA52337DE}" srcOrd="0" destOrd="0" presId="urn:microsoft.com/office/officeart/2005/8/layout/lProcess2"/>
    <dgm:cxn modelId="{F01100BE-AD26-4678-965A-D62CE84EDDEF}" type="presParOf" srcId="{B0D31C73-1F26-4E6E-BAD5-8AEB9CA88828}" destId="{4851A97A-83F5-49BA-ABB3-ACD4A2E34C45}" srcOrd="1" destOrd="0" presId="urn:microsoft.com/office/officeart/2005/8/layout/lProcess2"/>
    <dgm:cxn modelId="{385F13E5-A316-4754-8A9C-8D174DAA28D8}" type="presParOf" srcId="{B0D31C73-1F26-4E6E-BAD5-8AEB9CA88828}" destId="{2EA41469-966F-4F99-B21D-236955C5FE2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9029CE8-2967-4511-9200-0D26404A6427}" type="doc">
      <dgm:prSet loTypeId="urn:microsoft.com/office/officeart/2005/8/layout/target2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315DE196-DBB6-4FF5-AADC-6D93C6FB4E33}">
      <dgm:prSet phldrT="[Text]"/>
      <dgm:spPr/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ETL Job Planning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AD5DDC5-BB19-47E9-874F-4FD82F0C17ED}" type="parTrans" cxnId="{71D31778-7EA7-432C-BB2C-7A02813B081A}">
      <dgm:prSet/>
      <dgm:spPr/>
      <dgm:t>
        <a:bodyPr/>
        <a:lstStyle/>
        <a:p>
          <a:endParaRPr lang="zh-TW" altLang="en-US"/>
        </a:p>
      </dgm:t>
    </dgm:pt>
    <dgm:pt modelId="{C4A9AD60-BB73-454E-A348-563CF6130A75}" type="sibTrans" cxnId="{71D31778-7EA7-432C-BB2C-7A02813B081A}">
      <dgm:prSet/>
      <dgm:spPr/>
      <dgm:t>
        <a:bodyPr/>
        <a:lstStyle/>
        <a:p>
          <a:endParaRPr lang="zh-TW" altLang="en-US"/>
        </a:p>
      </dgm:t>
    </dgm:pt>
    <dgm:pt modelId="{F0DF495A-9570-44D9-8618-94C64524DADC}">
      <dgm:prSet phldrT="[Text]"/>
      <dgm:spPr/>
      <dgm:t>
        <a:bodyPr/>
        <a:lstStyle/>
        <a:p>
          <a:r>
            <a:rPr lang="en-US" altLang="zh-TW" dirty="0"/>
            <a:t>Ext Job Flow</a:t>
          </a:r>
          <a:endParaRPr lang="zh-TW" altLang="en-US" dirty="0"/>
        </a:p>
      </dgm:t>
    </dgm:pt>
    <dgm:pt modelId="{79471749-2EB2-44EB-86C5-8F85FADEC4D8}" type="parTrans" cxnId="{208C8B74-A588-4664-A310-1D20C2E956E6}">
      <dgm:prSet/>
      <dgm:spPr/>
      <dgm:t>
        <a:bodyPr/>
        <a:lstStyle/>
        <a:p>
          <a:endParaRPr lang="zh-TW" altLang="en-US"/>
        </a:p>
      </dgm:t>
    </dgm:pt>
    <dgm:pt modelId="{3A0F054A-E6A4-48F0-82F1-D77011E79A80}" type="sibTrans" cxnId="{208C8B74-A588-4664-A310-1D20C2E956E6}">
      <dgm:prSet/>
      <dgm:spPr/>
      <dgm:t>
        <a:bodyPr/>
        <a:lstStyle/>
        <a:p>
          <a:endParaRPr lang="zh-TW" altLang="en-US"/>
        </a:p>
      </dgm:t>
    </dgm:pt>
    <dgm:pt modelId="{0C7F34D9-3017-4599-AE23-FD1F617C1146}">
      <dgm:prSet phldrT="[Text]"/>
      <dgm:spPr/>
      <dgm:t>
        <a:bodyPr/>
        <a:lstStyle/>
        <a:p>
          <a:r>
            <a:rPr lang="en-US" altLang="zh-TW" dirty="0"/>
            <a:t>Ext Steps</a:t>
          </a:r>
          <a:endParaRPr lang="zh-TW" altLang="en-US" dirty="0"/>
        </a:p>
      </dgm:t>
    </dgm:pt>
    <dgm:pt modelId="{68A79DF9-2228-4D54-8D22-CDDB871B0AF6}" type="parTrans" cxnId="{0564B118-19BD-459F-948D-8440C82970A1}">
      <dgm:prSet/>
      <dgm:spPr/>
      <dgm:t>
        <a:bodyPr/>
        <a:lstStyle/>
        <a:p>
          <a:endParaRPr lang="zh-TW" altLang="en-US"/>
        </a:p>
      </dgm:t>
    </dgm:pt>
    <dgm:pt modelId="{35A5A830-2441-47D7-A774-7CE596D666E1}" type="sibTrans" cxnId="{0564B118-19BD-459F-948D-8440C82970A1}">
      <dgm:prSet/>
      <dgm:spPr/>
      <dgm:t>
        <a:bodyPr/>
        <a:lstStyle/>
        <a:p>
          <a:endParaRPr lang="zh-TW" altLang="en-US"/>
        </a:p>
      </dgm:t>
    </dgm:pt>
    <dgm:pt modelId="{FB0357D3-60BD-4416-8C59-F9AC0510EDDA}">
      <dgm:prSet phldrT="[Text]"/>
      <dgm:spPr/>
      <dgm:t>
        <a:bodyPr/>
        <a:lstStyle/>
        <a:p>
          <a:r>
            <a:rPr lang="en-US" altLang="zh-TW" dirty="0"/>
            <a:t>Data Inventory(PDM)</a:t>
          </a:r>
          <a:endParaRPr lang="zh-TW" altLang="en-US" dirty="0"/>
        </a:p>
      </dgm:t>
    </dgm:pt>
    <dgm:pt modelId="{155B8F24-9759-4834-A19E-FC81B6B874C0}" type="parTrans" cxnId="{27308B4A-B5B6-4C01-A918-AE9565BC9F2B}">
      <dgm:prSet/>
      <dgm:spPr/>
      <dgm:t>
        <a:bodyPr/>
        <a:lstStyle/>
        <a:p>
          <a:endParaRPr lang="zh-TW" altLang="en-US"/>
        </a:p>
      </dgm:t>
    </dgm:pt>
    <dgm:pt modelId="{CC420DFC-A1E7-432E-8D8A-CC21B14F87E4}" type="sibTrans" cxnId="{27308B4A-B5B6-4C01-A918-AE9565BC9F2B}">
      <dgm:prSet/>
      <dgm:spPr/>
      <dgm:t>
        <a:bodyPr/>
        <a:lstStyle/>
        <a:p>
          <a:endParaRPr lang="zh-TW" altLang="en-US"/>
        </a:p>
      </dgm:t>
    </dgm:pt>
    <dgm:pt modelId="{D8DAE0E3-EABA-4B2E-9E23-23D92901D825}">
      <dgm:prSet phldrT="[Text]"/>
      <dgm:spPr/>
      <dgm:t>
        <a:bodyPr/>
        <a:lstStyle/>
        <a:p>
          <a:r>
            <a:rPr lang="en-US" altLang="zh-TW" dirty="0"/>
            <a:t>Logical 2 PDM</a:t>
          </a:r>
          <a:endParaRPr lang="zh-TW" altLang="en-US" dirty="0"/>
        </a:p>
      </dgm:t>
    </dgm:pt>
    <dgm:pt modelId="{3ADE3FCF-5B1B-4593-9341-AF38595E2EE6}" type="parTrans" cxnId="{7CAA80F3-7333-46D4-9310-3346B8CCDCC2}">
      <dgm:prSet/>
      <dgm:spPr/>
      <dgm:t>
        <a:bodyPr/>
        <a:lstStyle/>
        <a:p>
          <a:endParaRPr lang="zh-TW" altLang="en-US"/>
        </a:p>
      </dgm:t>
    </dgm:pt>
    <dgm:pt modelId="{A507118D-E7F6-4D20-8E01-1951FD4459A2}" type="sibTrans" cxnId="{7CAA80F3-7333-46D4-9310-3346B8CCDCC2}">
      <dgm:prSet/>
      <dgm:spPr/>
      <dgm:t>
        <a:bodyPr/>
        <a:lstStyle/>
        <a:p>
          <a:endParaRPr lang="zh-TW" altLang="en-US"/>
        </a:p>
      </dgm:t>
    </dgm:pt>
    <dgm:pt modelId="{47360325-06BB-4D0B-86C8-1E0889C455F8}">
      <dgm:prSet phldrT="[Text]"/>
      <dgm:spPr/>
      <dgm:t>
        <a:bodyPr/>
        <a:lstStyle/>
        <a:p>
          <a:r>
            <a:rPr lang="en-US" altLang="zh-TW" dirty="0"/>
            <a:t>Internal Entity*</a:t>
          </a:r>
          <a:endParaRPr lang="zh-TW" altLang="en-US" dirty="0"/>
        </a:p>
      </dgm:t>
    </dgm:pt>
    <dgm:pt modelId="{5BB71FF8-0A46-4DD5-A7E8-E7AD46659CE4}" type="parTrans" cxnId="{4A7BDD87-EC02-4D19-8C0E-755BA2FC98DE}">
      <dgm:prSet/>
      <dgm:spPr/>
      <dgm:t>
        <a:bodyPr/>
        <a:lstStyle/>
        <a:p>
          <a:endParaRPr lang="zh-TW" altLang="en-US"/>
        </a:p>
      </dgm:t>
    </dgm:pt>
    <dgm:pt modelId="{41DA4D7D-369C-45E5-8B1D-B9F58128809B}" type="sibTrans" cxnId="{4A7BDD87-EC02-4D19-8C0E-755BA2FC98DE}">
      <dgm:prSet/>
      <dgm:spPr/>
      <dgm:t>
        <a:bodyPr/>
        <a:lstStyle/>
        <a:p>
          <a:endParaRPr lang="zh-TW" altLang="en-US"/>
        </a:p>
      </dgm:t>
    </dgm:pt>
    <dgm:pt modelId="{B049EBF2-2E0C-4A25-A8EF-5F2CA91455B9}">
      <dgm:prSet phldrT="[Text]"/>
      <dgm:spPr/>
      <dgm:t>
        <a:bodyPr/>
        <a:lstStyle/>
        <a:p>
          <a:r>
            <a:rPr lang="en-US" altLang="zh-TW" dirty="0"/>
            <a:t>Data Model(LDM)</a:t>
          </a:r>
          <a:endParaRPr lang="zh-TW" altLang="en-US" dirty="0"/>
        </a:p>
      </dgm:t>
    </dgm:pt>
    <dgm:pt modelId="{F44CDD99-111A-44CD-B960-1663895A81CB}" type="parTrans" cxnId="{23DF45C9-149F-46B4-84DE-C6BC13E1BE5D}">
      <dgm:prSet/>
      <dgm:spPr/>
      <dgm:t>
        <a:bodyPr/>
        <a:lstStyle/>
        <a:p>
          <a:endParaRPr lang="zh-TW" altLang="en-US"/>
        </a:p>
      </dgm:t>
    </dgm:pt>
    <dgm:pt modelId="{0FA038C1-C2BF-4C35-A57B-A570E5771842}" type="sibTrans" cxnId="{23DF45C9-149F-46B4-84DE-C6BC13E1BE5D}">
      <dgm:prSet/>
      <dgm:spPr/>
      <dgm:t>
        <a:bodyPr/>
        <a:lstStyle/>
        <a:p>
          <a:endParaRPr lang="zh-TW" altLang="en-US"/>
        </a:p>
      </dgm:t>
    </dgm:pt>
    <dgm:pt modelId="{FD04E5A6-53A1-4373-8CA3-AD0F2DEAA580}">
      <dgm:prSet phldrT="[Text]"/>
      <dgm:spPr/>
      <dgm:t>
        <a:bodyPr/>
        <a:lstStyle/>
        <a:p>
          <a:r>
            <a:rPr lang="en-US" altLang="en-US" dirty="0"/>
            <a:t>Common Type</a:t>
          </a:r>
          <a:endParaRPr lang="zh-TW" altLang="en-US" dirty="0"/>
        </a:p>
      </dgm:t>
    </dgm:pt>
    <dgm:pt modelId="{C8AAE61A-9D6D-42C7-A105-590B3D1EB762}" type="parTrans" cxnId="{C87CA69F-5EEA-4150-808F-85F5B154F860}">
      <dgm:prSet/>
      <dgm:spPr/>
      <dgm:t>
        <a:bodyPr/>
        <a:lstStyle/>
        <a:p>
          <a:endParaRPr lang="zh-TW" altLang="en-US"/>
        </a:p>
      </dgm:t>
    </dgm:pt>
    <dgm:pt modelId="{ABF7B4D2-4FC5-4E47-9E09-F7CE308A7657}" type="sibTrans" cxnId="{C87CA69F-5EEA-4150-808F-85F5B154F860}">
      <dgm:prSet/>
      <dgm:spPr/>
      <dgm:t>
        <a:bodyPr/>
        <a:lstStyle/>
        <a:p>
          <a:endParaRPr lang="zh-TW" altLang="en-US"/>
        </a:p>
      </dgm:t>
    </dgm:pt>
    <dgm:pt modelId="{BEF23AA9-EC47-43B4-BE70-2D0AEB9E6B52}">
      <dgm:prSet/>
      <dgm:spPr/>
      <dgm:t>
        <a:bodyPr/>
        <a:lstStyle/>
        <a:p>
          <a:r>
            <a:rPr lang="en-US" altLang="en-US" dirty="0"/>
            <a:t>Fundamental</a:t>
          </a:r>
          <a:endParaRPr lang="zh-TW" altLang="en-US" dirty="0"/>
        </a:p>
      </dgm:t>
    </dgm:pt>
    <dgm:pt modelId="{1D1A0E5C-253A-4078-87EC-E91FD4B45668}" type="parTrans" cxnId="{57CFEFD4-D79C-45EF-A72F-E1F4C1AE54AC}">
      <dgm:prSet/>
      <dgm:spPr/>
      <dgm:t>
        <a:bodyPr/>
        <a:lstStyle/>
        <a:p>
          <a:endParaRPr lang="zh-TW" altLang="en-US"/>
        </a:p>
      </dgm:t>
    </dgm:pt>
    <dgm:pt modelId="{1F48BBAB-1829-4FDA-87BF-EC43303BC847}" type="sibTrans" cxnId="{57CFEFD4-D79C-45EF-A72F-E1F4C1AE54AC}">
      <dgm:prSet/>
      <dgm:spPr/>
      <dgm:t>
        <a:bodyPr/>
        <a:lstStyle/>
        <a:p>
          <a:endParaRPr lang="zh-TW" altLang="en-US"/>
        </a:p>
      </dgm:t>
    </dgm:pt>
    <dgm:pt modelId="{9228E58C-BB8A-49E3-9950-6AC739819634}">
      <dgm:prSet/>
      <dgm:spPr/>
      <dgm:t>
        <a:bodyPr/>
        <a:lstStyle/>
        <a:p>
          <a:r>
            <a:rPr lang="en-US" altLang="en-US" dirty="0"/>
            <a:t>Associative</a:t>
          </a:r>
          <a:endParaRPr lang="zh-TW" altLang="en-US" dirty="0"/>
        </a:p>
      </dgm:t>
    </dgm:pt>
    <dgm:pt modelId="{E615718C-051A-4A28-B332-05324E6F6EF2}" type="parTrans" cxnId="{C7C50AE9-1213-4F3B-9E73-BC1F9299EB3E}">
      <dgm:prSet/>
      <dgm:spPr/>
      <dgm:t>
        <a:bodyPr/>
        <a:lstStyle/>
        <a:p>
          <a:endParaRPr lang="zh-TW" altLang="en-US"/>
        </a:p>
      </dgm:t>
    </dgm:pt>
    <dgm:pt modelId="{C069AE86-88FC-4FBC-ADDE-AEE2A9193B5B}" type="sibTrans" cxnId="{C7C50AE9-1213-4F3B-9E73-BC1F9299EB3E}">
      <dgm:prSet/>
      <dgm:spPr/>
      <dgm:t>
        <a:bodyPr/>
        <a:lstStyle/>
        <a:p>
          <a:endParaRPr lang="zh-TW" altLang="en-US"/>
        </a:p>
      </dgm:t>
    </dgm:pt>
    <dgm:pt modelId="{B144565C-DD84-4140-8EAC-898675FA55F7}">
      <dgm:prSet/>
      <dgm:spPr/>
      <dgm:t>
        <a:bodyPr/>
        <a:lstStyle/>
        <a:p>
          <a:r>
            <a:rPr lang="en-US" altLang="en-US" dirty="0"/>
            <a:t>Model Specific Type</a:t>
          </a:r>
          <a:endParaRPr lang="zh-TW" altLang="en-US" dirty="0"/>
        </a:p>
      </dgm:t>
    </dgm:pt>
    <dgm:pt modelId="{892DA303-BFF5-48ED-9992-2C80570DF5D8}" type="parTrans" cxnId="{4BE55648-7741-4C45-A032-DEA5D7C16F55}">
      <dgm:prSet/>
      <dgm:spPr/>
      <dgm:t>
        <a:bodyPr/>
        <a:lstStyle/>
        <a:p>
          <a:endParaRPr lang="zh-TW" altLang="en-US"/>
        </a:p>
      </dgm:t>
    </dgm:pt>
    <dgm:pt modelId="{2FB3846C-2446-4F12-9F15-8E5E3BD29131}" type="sibTrans" cxnId="{4BE55648-7741-4C45-A032-DEA5D7C16F55}">
      <dgm:prSet/>
      <dgm:spPr/>
      <dgm:t>
        <a:bodyPr/>
        <a:lstStyle/>
        <a:p>
          <a:endParaRPr lang="zh-TW" altLang="en-US"/>
        </a:p>
      </dgm:t>
    </dgm:pt>
    <dgm:pt modelId="{3F91FCC3-8E55-4151-BA33-CE4443518414}">
      <dgm:prSet/>
      <dgm:spPr/>
      <dgm:t>
        <a:bodyPr/>
        <a:lstStyle/>
        <a:p>
          <a:r>
            <a:rPr lang="en-US" altLang="en-US" dirty="0"/>
            <a:t>Anchor</a:t>
          </a:r>
          <a:endParaRPr lang="zh-TW" altLang="en-US" dirty="0"/>
        </a:p>
      </dgm:t>
    </dgm:pt>
    <dgm:pt modelId="{39087B0D-8153-4D5C-BEF4-561D4414E178}" type="parTrans" cxnId="{86683E23-2E8A-4915-BE31-4A7B7575C7F8}">
      <dgm:prSet/>
      <dgm:spPr/>
      <dgm:t>
        <a:bodyPr/>
        <a:lstStyle/>
        <a:p>
          <a:endParaRPr lang="zh-TW" altLang="en-US"/>
        </a:p>
      </dgm:t>
    </dgm:pt>
    <dgm:pt modelId="{E5187933-4F27-4144-9DC4-9B560F83CB79}" type="sibTrans" cxnId="{86683E23-2E8A-4915-BE31-4A7B7575C7F8}">
      <dgm:prSet/>
      <dgm:spPr/>
      <dgm:t>
        <a:bodyPr/>
        <a:lstStyle/>
        <a:p>
          <a:endParaRPr lang="zh-TW" altLang="en-US"/>
        </a:p>
      </dgm:t>
    </dgm:pt>
    <dgm:pt modelId="{D081FDF1-89C8-4873-8B93-52655DFC64D4}">
      <dgm:prSet/>
      <dgm:spPr/>
      <dgm:t>
        <a:bodyPr/>
        <a:lstStyle/>
        <a:p>
          <a:r>
            <a:rPr lang="en-US" altLang="en-US" dirty="0"/>
            <a:t>Supportive</a:t>
          </a:r>
          <a:endParaRPr lang="zh-TW" altLang="en-US" dirty="0"/>
        </a:p>
      </dgm:t>
    </dgm:pt>
    <dgm:pt modelId="{8AF4CCF9-9317-43BD-878E-1CE31FF3018F}" type="parTrans" cxnId="{CCC9530D-5526-410C-9A34-C37DDFEC7C08}">
      <dgm:prSet/>
      <dgm:spPr/>
      <dgm:t>
        <a:bodyPr/>
        <a:lstStyle/>
        <a:p>
          <a:endParaRPr lang="zh-TW" altLang="en-US"/>
        </a:p>
      </dgm:t>
    </dgm:pt>
    <dgm:pt modelId="{EE659779-F81F-4FD5-BFA6-DE7181A82F17}" type="sibTrans" cxnId="{CCC9530D-5526-410C-9A34-C37DDFEC7C08}">
      <dgm:prSet/>
      <dgm:spPr/>
      <dgm:t>
        <a:bodyPr/>
        <a:lstStyle/>
        <a:p>
          <a:endParaRPr lang="zh-TW" altLang="en-US"/>
        </a:p>
      </dgm:t>
    </dgm:pt>
    <dgm:pt modelId="{8C17FC7D-8843-478C-B2C4-8EEF2D942A65}">
      <dgm:prSet phldrT="[Text]"/>
      <dgm:spPr/>
      <dgm:t>
        <a:bodyPr/>
        <a:lstStyle/>
        <a:p>
          <a:r>
            <a:rPr lang="en-US" altLang="zh-TW" dirty="0"/>
            <a:t>Temp Table</a:t>
          </a:r>
          <a:endParaRPr lang="zh-TW" altLang="en-US" dirty="0"/>
        </a:p>
      </dgm:t>
    </dgm:pt>
    <dgm:pt modelId="{67C7184D-ED14-4F3F-83A3-72DFA0E53379}" type="parTrans" cxnId="{4CE3B6A8-4911-4E39-9830-3E344C84D8F2}">
      <dgm:prSet/>
      <dgm:spPr/>
      <dgm:t>
        <a:bodyPr/>
        <a:lstStyle/>
        <a:p>
          <a:endParaRPr lang="zh-TW" altLang="en-US"/>
        </a:p>
      </dgm:t>
    </dgm:pt>
    <dgm:pt modelId="{F69B1334-579A-4F5E-A866-B3FF7493AA9B}" type="sibTrans" cxnId="{4CE3B6A8-4911-4E39-9830-3E344C84D8F2}">
      <dgm:prSet/>
      <dgm:spPr/>
      <dgm:t>
        <a:bodyPr/>
        <a:lstStyle/>
        <a:p>
          <a:endParaRPr lang="zh-TW" altLang="en-US"/>
        </a:p>
      </dgm:t>
    </dgm:pt>
    <dgm:pt modelId="{0EC4796C-2E9D-4A2D-ACE3-E6FBAC71EAC0}">
      <dgm:prSet phldrT="[Text]"/>
      <dgm:spPr/>
      <dgm:t>
        <a:bodyPr/>
        <a:lstStyle/>
        <a:p>
          <a:r>
            <a:rPr lang="en-US" altLang="zh-TW" dirty="0"/>
            <a:t>Stored Proc.</a:t>
          </a:r>
          <a:endParaRPr lang="zh-TW" altLang="en-US" dirty="0"/>
        </a:p>
      </dgm:t>
    </dgm:pt>
    <dgm:pt modelId="{F3EAFE0F-47EA-49F1-AF59-C4D7E8925C67}" type="parTrans" cxnId="{53BB43D4-6A5B-4AEB-89C6-06E3A6910EB5}">
      <dgm:prSet/>
      <dgm:spPr/>
      <dgm:t>
        <a:bodyPr/>
        <a:lstStyle/>
        <a:p>
          <a:endParaRPr lang="zh-TW" altLang="en-US"/>
        </a:p>
      </dgm:t>
    </dgm:pt>
    <dgm:pt modelId="{B0DAE97D-1D41-4F2F-B7A1-50A643EB2C98}" type="sibTrans" cxnId="{53BB43D4-6A5B-4AEB-89C6-06E3A6910EB5}">
      <dgm:prSet/>
      <dgm:spPr/>
      <dgm:t>
        <a:bodyPr/>
        <a:lstStyle/>
        <a:p>
          <a:endParaRPr lang="zh-TW" altLang="en-US"/>
        </a:p>
      </dgm:t>
    </dgm:pt>
    <dgm:pt modelId="{B4B36B57-1F61-4416-8B46-C3EBE3F88068}">
      <dgm:prSet phldrT="[Text]"/>
      <dgm:spPr/>
      <dgm:t>
        <a:bodyPr/>
        <a:lstStyle/>
        <a:p>
          <a:r>
            <a:rPr lang="en-US" altLang="zh-TW" dirty="0"/>
            <a:t>View</a:t>
          </a:r>
          <a:endParaRPr lang="zh-TW" altLang="en-US" dirty="0"/>
        </a:p>
      </dgm:t>
    </dgm:pt>
    <dgm:pt modelId="{53779660-8640-4710-836F-C3AFBFF8CB98}" type="parTrans" cxnId="{190F1A09-5D30-4966-A922-C91FDCF43FEF}">
      <dgm:prSet/>
      <dgm:spPr/>
      <dgm:t>
        <a:bodyPr/>
        <a:lstStyle/>
        <a:p>
          <a:endParaRPr lang="zh-TW" altLang="en-US"/>
        </a:p>
      </dgm:t>
    </dgm:pt>
    <dgm:pt modelId="{9B7B6F10-3B75-4569-A9DF-D87021B24F6E}" type="sibTrans" cxnId="{190F1A09-5D30-4966-A922-C91FDCF43FEF}">
      <dgm:prSet/>
      <dgm:spPr/>
      <dgm:t>
        <a:bodyPr/>
        <a:lstStyle/>
        <a:p>
          <a:endParaRPr lang="zh-TW" altLang="en-US"/>
        </a:p>
      </dgm:t>
    </dgm:pt>
    <dgm:pt modelId="{BC74EC37-DA53-4F90-9444-0BD0F60064BC}">
      <dgm:prSet phldrT="[Text]"/>
      <dgm:spPr/>
      <dgm:t>
        <a:bodyPr/>
        <a:lstStyle/>
        <a:p>
          <a:r>
            <a:rPr lang="en-US" altLang="zh-TW" dirty="0"/>
            <a:t>PDM 2 Flow</a:t>
          </a:r>
          <a:endParaRPr lang="zh-TW" altLang="en-US" dirty="0"/>
        </a:p>
      </dgm:t>
    </dgm:pt>
    <dgm:pt modelId="{7406956E-6F38-48A5-AA16-B8D7C3E91EEF}" type="parTrans" cxnId="{FCC88F82-1701-4621-991D-3C2941A50E68}">
      <dgm:prSet/>
      <dgm:spPr/>
      <dgm:t>
        <a:bodyPr/>
        <a:lstStyle/>
        <a:p>
          <a:endParaRPr lang="zh-TW" altLang="en-US"/>
        </a:p>
      </dgm:t>
    </dgm:pt>
    <dgm:pt modelId="{B6F57422-492C-4755-958F-92C22A772B72}" type="sibTrans" cxnId="{FCC88F82-1701-4621-991D-3C2941A50E68}">
      <dgm:prSet/>
      <dgm:spPr/>
      <dgm:t>
        <a:bodyPr/>
        <a:lstStyle/>
        <a:p>
          <a:endParaRPr lang="zh-TW" altLang="en-US"/>
        </a:p>
      </dgm:t>
    </dgm:pt>
    <dgm:pt modelId="{BE5F2D1C-4F81-433C-BD10-A245A955AFE7}" type="pres">
      <dgm:prSet presAssocID="{79029CE8-2967-4511-9200-0D26404A6427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A9B27236-0042-4440-82A2-C1A0ABC44E59}" type="pres">
      <dgm:prSet presAssocID="{79029CE8-2967-4511-9200-0D26404A6427}" presName="outerBox" presStyleCnt="0"/>
      <dgm:spPr/>
    </dgm:pt>
    <dgm:pt modelId="{D0964618-8908-466C-BF88-25CCA78EBEE6}" type="pres">
      <dgm:prSet presAssocID="{79029CE8-2967-4511-9200-0D26404A6427}" presName="outerBoxParent" presStyleLbl="node1" presStyleIdx="0" presStyleCnt="3"/>
      <dgm:spPr/>
    </dgm:pt>
    <dgm:pt modelId="{234590BA-2C95-4C60-8CAD-730CB3B15F09}" type="pres">
      <dgm:prSet presAssocID="{79029CE8-2967-4511-9200-0D26404A6427}" presName="outerBoxChildren" presStyleCnt="0"/>
      <dgm:spPr/>
    </dgm:pt>
    <dgm:pt modelId="{F450143E-FC9F-41BB-BC10-D9C666A58289}" type="pres">
      <dgm:prSet presAssocID="{BC74EC37-DA53-4F90-9444-0BD0F60064BC}" presName="oChild" presStyleLbl="fgAcc1" presStyleIdx="0" presStyleCnt="10">
        <dgm:presLayoutVars>
          <dgm:bulletEnabled val="1"/>
        </dgm:presLayoutVars>
      </dgm:prSet>
      <dgm:spPr/>
    </dgm:pt>
    <dgm:pt modelId="{7137D2D0-4C4F-4469-9C38-492D4C749EF4}" type="pres">
      <dgm:prSet presAssocID="{B6F57422-492C-4755-958F-92C22A772B72}" presName="outerSibTrans" presStyleCnt="0"/>
      <dgm:spPr/>
    </dgm:pt>
    <dgm:pt modelId="{A7A62D61-7FB6-4E87-BB6C-CC2FC6D6BD6E}" type="pres">
      <dgm:prSet presAssocID="{F0DF495A-9570-44D9-8618-94C64524DADC}" presName="oChild" presStyleLbl="fgAcc1" presStyleIdx="1" presStyleCnt="10">
        <dgm:presLayoutVars>
          <dgm:bulletEnabled val="1"/>
        </dgm:presLayoutVars>
      </dgm:prSet>
      <dgm:spPr/>
    </dgm:pt>
    <dgm:pt modelId="{0CBE7B09-E7D6-4B90-A24A-88BB07BEE135}" type="pres">
      <dgm:prSet presAssocID="{3A0F054A-E6A4-48F0-82F1-D77011E79A80}" presName="outerSibTrans" presStyleCnt="0"/>
      <dgm:spPr/>
    </dgm:pt>
    <dgm:pt modelId="{1BF13FC3-08BA-4DA4-B92E-4B38A3EA7596}" type="pres">
      <dgm:prSet presAssocID="{0C7F34D9-3017-4599-AE23-FD1F617C1146}" presName="oChild" presStyleLbl="fgAcc1" presStyleIdx="2" presStyleCnt="10">
        <dgm:presLayoutVars>
          <dgm:bulletEnabled val="1"/>
        </dgm:presLayoutVars>
      </dgm:prSet>
      <dgm:spPr/>
    </dgm:pt>
    <dgm:pt modelId="{194A29BE-6E23-480E-B5EA-34BB437025A3}" type="pres">
      <dgm:prSet presAssocID="{79029CE8-2967-4511-9200-0D26404A6427}" presName="middleBox" presStyleCnt="0"/>
      <dgm:spPr/>
    </dgm:pt>
    <dgm:pt modelId="{441BAFA7-F5EB-42CA-9093-213C370B8806}" type="pres">
      <dgm:prSet presAssocID="{79029CE8-2967-4511-9200-0D26404A6427}" presName="middleBoxParent" presStyleLbl="node1" presStyleIdx="1" presStyleCnt="3"/>
      <dgm:spPr/>
    </dgm:pt>
    <dgm:pt modelId="{2ED1742D-FA6C-4475-94B6-1C33DA59E8F5}" type="pres">
      <dgm:prSet presAssocID="{79029CE8-2967-4511-9200-0D26404A6427}" presName="middleBoxChildren" presStyleCnt="0"/>
      <dgm:spPr/>
    </dgm:pt>
    <dgm:pt modelId="{C7CBEB24-A767-425D-B1BF-7FF7F06D9A76}" type="pres">
      <dgm:prSet presAssocID="{D8DAE0E3-EABA-4B2E-9E23-23D92901D825}" presName="mChild" presStyleLbl="fgAcc1" presStyleIdx="3" presStyleCnt="10">
        <dgm:presLayoutVars>
          <dgm:bulletEnabled val="1"/>
        </dgm:presLayoutVars>
      </dgm:prSet>
      <dgm:spPr/>
    </dgm:pt>
    <dgm:pt modelId="{24227AF1-B685-48E4-BE9F-B36F3CA5FD08}" type="pres">
      <dgm:prSet presAssocID="{A507118D-E7F6-4D20-8E01-1951FD4459A2}" presName="middleSibTrans" presStyleCnt="0"/>
      <dgm:spPr/>
    </dgm:pt>
    <dgm:pt modelId="{01A69FAF-7E05-4127-B8C2-EC32701FF9F8}" type="pres">
      <dgm:prSet presAssocID="{8C17FC7D-8843-478C-B2C4-8EEF2D942A65}" presName="mChild" presStyleLbl="fgAcc1" presStyleIdx="4" presStyleCnt="10">
        <dgm:presLayoutVars>
          <dgm:bulletEnabled val="1"/>
        </dgm:presLayoutVars>
      </dgm:prSet>
      <dgm:spPr/>
    </dgm:pt>
    <dgm:pt modelId="{D06C9993-A635-4653-881A-B8FA67F81AA5}" type="pres">
      <dgm:prSet presAssocID="{F69B1334-579A-4F5E-A866-B3FF7493AA9B}" presName="middleSibTrans" presStyleCnt="0"/>
      <dgm:spPr/>
    </dgm:pt>
    <dgm:pt modelId="{F88BCCDE-677A-46B5-95D7-D65E50006351}" type="pres">
      <dgm:prSet presAssocID="{0EC4796C-2E9D-4A2D-ACE3-E6FBAC71EAC0}" presName="mChild" presStyleLbl="fgAcc1" presStyleIdx="5" presStyleCnt="10">
        <dgm:presLayoutVars>
          <dgm:bulletEnabled val="1"/>
        </dgm:presLayoutVars>
      </dgm:prSet>
      <dgm:spPr/>
    </dgm:pt>
    <dgm:pt modelId="{3E096D43-6446-4020-91D1-60F62C4DBC94}" type="pres">
      <dgm:prSet presAssocID="{B0DAE97D-1D41-4F2F-B7A1-50A643EB2C98}" presName="middleSibTrans" presStyleCnt="0"/>
      <dgm:spPr/>
    </dgm:pt>
    <dgm:pt modelId="{BE1A1259-CA0B-458F-92F8-01422F8CF763}" type="pres">
      <dgm:prSet presAssocID="{B4B36B57-1F61-4416-8B46-C3EBE3F88068}" presName="mChild" presStyleLbl="fgAcc1" presStyleIdx="6" presStyleCnt="10">
        <dgm:presLayoutVars>
          <dgm:bulletEnabled val="1"/>
        </dgm:presLayoutVars>
      </dgm:prSet>
      <dgm:spPr/>
    </dgm:pt>
    <dgm:pt modelId="{3713C8B2-A3E8-4FE7-8C28-04FFF9BA371D}" type="pres">
      <dgm:prSet presAssocID="{9B7B6F10-3B75-4569-A9DF-D87021B24F6E}" presName="middleSibTrans" presStyleCnt="0"/>
      <dgm:spPr/>
    </dgm:pt>
    <dgm:pt modelId="{D7E4AADA-02DA-4D11-A474-23DC040C1116}" type="pres">
      <dgm:prSet presAssocID="{47360325-06BB-4D0B-86C8-1E0889C455F8}" presName="mChild" presStyleLbl="fgAcc1" presStyleIdx="7" presStyleCnt="10">
        <dgm:presLayoutVars>
          <dgm:bulletEnabled val="1"/>
        </dgm:presLayoutVars>
      </dgm:prSet>
      <dgm:spPr/>
    </dgm:pt>
    <dgm:pt modelId="{58F06CB7-9C60-40EF-9733-017771D94818}" type="pres">
      <dgm:prSet presAssocID="{79029CE8-2967-4511-9200-0D26404A6427}" presName="centerBox" presStyleCnt="0"/>
      <dgm:spPr/>
    </dgm:pt>
    <dgm:pt modelId="{657BF8B8-69B4-4F19-8E72-7E3CD302A190}" type="pres">
      <dgm:prSet presAssocID="{79029CE8-2967-4511-9200-0D26404A6427}" presName="centerBoxParent" presStyleLbl="node1" presStyleIdx="2" presStyleCnt="3"/>
      <dgm:spPr/>
    </dgm:pt>
    <dgm:pt modelId="{6C95F45C-F881-420A-B6C5-AC0416BE537E}" type="pres">
      <dgm:prSet presAssocID="{79029CE8-2967-4511-9200-0D26404A6427}" presName="centerBoxChildren" presStyleCnt="0"/>
      <dgm:spPr/>
    </dgm:pt>
    <dgm:pt modelId="{835EC385-6702-4415-9EA5-E01833F6A5DC}" type="pres">
      <dgm:prSet presAssocID="{FD04E5A6-53A1-4373-8CA3-AD0F2DEAA580}" presName="cChild" presStyleLbl="fgAcc1" presStyleIdx="8" presStyleCnt="10">
        <dgm:presLayoutVars>
          <dgm:bulletEnabled val="1"/>
        </dgm:presLayoutVars>
      </dgm:prSet>
      <dgm:spPr/>
    </dgm:pt>
    <dgm:pt modelId="{2358C2FB-C356-4F53-94C4-64C32CA1AD4F}" type="pres">
      <dgm:prSet presAssocID="{ABF7B4D2-4FC5-4E47-9E09-F7CE308A7657}" presName="centerSibTrans" presStyleCnt="0"/>
      <dgm:spPr/>
    </dgm:pt>
    <dgm:pt modelId="{99412826-3951-4391-A4AE-2A76A0D27658}" type="pres">
      <dgm:prSet presAssocID="{B144565C-DD84-4140-8EAC-898675FA55F7}" presName="cChild" presStyleLbl="fgAcc1" presStyleIdx="9" presStyleCnt="10">
        <dgm:presLayoutVars>
          <dgm:bulletEnabled val="1"/>
        </dgm:presLayoutVars>
      </dgm:prSet>
      <dgm:spPr/>
    </dgm:pt>
  </dgm:ptLst>
  <dgm:cxnLst>
    <dgm:cxn modelId="{190F1A09-5D30-4966-A922-C91FDCF43FEF}" srcId="{FB0357D3-60BD-4416-8C59-F9AC0510EDDA}" destId="{B4B36B57-1F61-4416-8B46-C3EBE3F88068}" srcOrd="3" destOrd="0" parTransId="{53779660-8640-4710-836F-C3AFBFF8CB98}" sibTransId="{9B7B6F10-3B75-4569-A9DF-D87021B24F6E}"/>
    <dgm:cxn modelId="{CCC9530D-5526-410C-9A34-C37DDFEC7C08}" srcId="{B144565C-DD84-4140-8EAC-898675FA55F7}" destId="{D081FDF1-89C8-4873-8B93-52655DFC64D4}" srcOrd="1" destOrd="0" parTransId="{8AF4CCF9-9317-43BD-878E-1CE31FF3018F}" sibTransId="{EE659779-F81F-4FD5-BFA6-DE7181A82F17}"/>
    <dgm:cxn modelId="{0564B118-19BD-459F-948D-8440C82970A1}" srcId="{315DE196-DBB6-4FF5-AADC-6D93C6FB4E33}" destId="{0C7F34D9-3017-4599-AE23-FD1F617C1146}" srcOrd="2" destOrd="0" parTransId="{68A79DF9-2228-4D54-8D22-CDDB871B0AF6}" sibTransId="{35A5A830-2441-47D7-A774-7CE596D666E1}"/>
    <dgm:cxn modelId="{02A78A1E-0D75-4DB7-A16D-6CF1B0CEA727}" type="presOf" srcId="{0C7F34D9-3017-4599-AE23-FD1F617C1146}" destId="{1BF13FC3-08BA-4DA4-B92E-4B38A3EA7596}" srcOrd="0" destOrd="0" presId="urn:microsoft.com/office/officeart/2005/8/layout/target2"/>
    <dgm:cxn modelId="{86683E23-2E8A-4915-BE31-4A7B7575C7F8}" srcId="{B144565C-DD84-4140-8EAC-898675FA55F7}" destId="{3F91FCC3-8E55-4151-BA33-CE4443518414}" srcOrd="0" destOrd="0" parTransId="{39087B0D-8153-4D5C-BEF4-561D4414E178}" sibTransId="{E5187933-4F27-4144-9DC4-9B560F83CB79}"/>
    <dgm:cxn modelId="{CC54A030-BE2D-46F6-A464-D7B70854C515}" type="presOf" srcId="{F0DF495A-9570-44D9-8618-94C64524DADC}" destId="{A7A62D61-7FB6-4E87-BB6C-CC2FC6D6BD6E}" srcOrd="0" destOrd="0" presId="urn:microsoft.com/office/officeart/2005/8/layout/target2"/>
    <dgm:cxn modelId="{8FAEB034-5AFD-4009-9257-5ED892609E9C}" type="presOf" srcId="{B049EBF2-2E0C-4A25-A8EF-5F2CA91455B9}" destId="{657BF8B8-69B4-4F19-8E72-7E3CD302A190}" srcOrd="0" destOrd="0" presId="urn:microsoft.com/office/officeart/2005/8/layout/target2"/>
    <dgm:cxn modelId="{46B0EC3B-0C69-4F19-81E9-3CAAF74A1221}" type="presOf" srcId="{D8DAE0E3-EABA-4B2E-9E23-23D92901D825}" destId="{C7CBEB24-A767-425D-B1BF-7FF7F06D9A76}" srcOrd="0" destOrd="0" presId="urn:microsoft.com/office/officeart/2005/8/layout/target2"/>
    <dgm:cxn modelId="{2ACC2767-896A-4976-A439-A78B373F3C9E}" type="presOf" srcId="{0EC4796C-2E9D-4A2D-ACE3-E6FBAC71EAC0}" destId="{F88BCCDE-677A-46B5-95D7-D65E50006351}" srcOrd="0" destOrd="0" presId="urn:microsoft.com/office/officeart/2005/8/layout/target2"/>
    <dgm:cxn modelId="{4BE55648-7741-4C45-A032-DEA5D7C16F55}" srcId="{B049EBF2-2E0C-4A25-A8EF-5F2CA91455B9}" destId="{B144565C-DD84-4140-8EAC-898675FA55F7}" srcOrd="1" destOrd="0" parTransId="{892DA303-BFF5-48ED-9992-2C80570DF5D8}" sibTransId="{2FB3846C-2446-4F12-9F15-8E5E3BD29131}"/>
    <dgm:cxn modelId="{27308B4A-B5B6-4C01-A918-AE9565BC9F2B}" srcId="{79029CE8-2967-4511-9200-0D26404A6427}" destId="{FB0357D3-60BD-4416-8C59-F9AC0510EDDA}" srcOrd="1" destOrd="0" parTransId="{155B8F24-9759-4834-A19E-FC81B6B874C0}" sibTransId="{CC420DFC-A1E7-432E-8D8A-CC21B14F87E4}"/>
    <dgm:cxn modelId="{CE59D96A-136F-44B7-B4F6-EAF74458425D}" type="presOf" srcId="{D081FDF1-89C8-4873-8B93-52655DFC64D4}" destId="{99412826-3951-4391-A4AE-2A76A0D27658}" srcOrd="0" destOrd="2" presId="urn:microsoft.com/office/officeart/2005/8/layout/target2"/>
    <dgm:cxn modelId="{209A1B6B-DDED-40CF-8073-16F66579EA86}" type="presOf" srcId="{3F91FCC3-8E55-4151-BA33-CE4443518414}" destId="{99412826-3951-4391-A4AE-2A76A0D27658}" srcOrd="0" destOrd="1" presId="urn:microsoft.com/office/officeart/2005/8/layout/target2"/>
    <dgm:cxn modelId="{208C8B74-A588-4664-A310-1D20C2E956E6}" srcId="{315DE196-DBB6-4FF5-AADC-6D93C6FB4E33}" destId="{F0DF495A-9570-44D9-8618-94C64524DADC}" srcOrd="1" destOrd="0" parTransId="{79471749-2EB2-44EB-86C5-8F85FADEC4D8}" sibTransId="{3A0F054A-E6A4-48F0-82F1-D77011E79A80}"/>
    <dgm:cxn modelId="{B5359D74-854D-49C1-B0B1-D284BF7443E7}" type="presOf" srcId="{B144565C-DD84-4140-8EAC-898675FA55F7}" destId="{99412826-3951-4391-A4AE-2A76A0D27658}" srcOrd="0" destOrd="0" presId="urn:microsoft.com/office/officeart/2005/8/layout/target2"/>
    <dgm:cxn modelId="{71D31778-7EA7-432C-BB2C-7A02813B081A}" srcId="{79029CE8-2967-4511-9200-0D26404A6427}" destId="{315DE196-DBB6-4FF5-AADC-6D93C6FB4E33}" srcOrd="0" destOrd="0" parTransId="{3AD5DDC5-BB19-47E9-874F-4FD82F0C17ED}" sibTransId="{C4A9AD60-BB73-454E-A348-563CF6130A75}"/>
    <dgm:cxn modelId="{FCC88F82-1701-4621-991D-3C2941A50E68}" srcId="{315DE196-DBB6-4FF5-AADC-6D93C6FB4E33}" destId="{BC74EC37-DA53-4F90-9444-0BD0F60064BC}" srcOrd="0" destOrd="0" parTransId="{7406956E-6F38-48A5-AA16-B8D7C3E91EEF}" sibTransId="{B6F57422-492C-4755-958F-92C22A772B72}"/>
    <dgm:cxn modelId="{4A7BDD87-EC02-4D19-8C0E-755BA2FC98DE}" srcId="{FB0357D3-60BD-4416-8C59-F9AC0510EDDA}" destId="{47360325-06BB-4D0B-86C8-1E0889C455F8}" srcOrd="4" destOrd="0" parTransId="{5BB71FF8-0A46-4DD5-A7E8-E7AD46659CE4}" sibTransId="{41DA4D7D-369C-45E5-8B1D-B9F58128809B}"/>
    <dgm:cxn modelId="{8853479B-BD00-47C1-ADA9-F1FB10C199DC}" type="presOf" srcId="{BEF23AA9-EC47-43B4-BE70-2D0AEB9E6B52}" destId="{835EC385-6702-4415-9EA5-E01833F6A5DC}" srcOrd="0" destOrd="1" presId="urn:microsoft.com/office/officeart/2005/8/layout/target2"/>
    <dgm:cxn modelId="{C87CA69F-5EEA-4150-808F-85F5B154F860}" srcId="{B049EBF2-2E0C-4A25-A8EF-5F2CA91455B9}" destId="{FD04E5A6-53A1-4373-8CA3-AD0F2DEAA580}" srcOrd="0" destOrd="0" parTransId="{C8AAE61A-9D6D-42C7-A105-590B3D1EB762}" sibTransId="{ABF7B4D2-4FC5-4E47-9E09-F7CE308A7657}"/>
    <dgm:cxn modelId="{EA84E2A4-C66C-48E7-B119-7CD6B8B7AACF}" type="presOf" srcId="{79029CE8-2967-4511-9200-0D26404A6427}" destId="{BE5F2D1C-4F81-433C-BD10-A245A955AFE7}" srcOrd="0" destOrd="0" presId="urn:microsoft.com/office/officeart/2005/8/layout/target2"/>
    <dgm:cxn modelId="{84BAFEA5-3476-4187-91FF-C6772684F51B}" type="presOf" srcId="{9228E58C-BB8A-49E3-9950-6AC739819634}" destId="{835EC385-6702-4415-9EA5-E01833F6A5DC}" srcOrd="0" destOrd="2" presId="urn:microsoft.com/office/officeart/2005/8/layout/target2"/>
    <dgm:cxn modelId="{4CE3B6A8-4911-4E39-9830-3E344C84D8F2}" srcId="{FB0357D3-60BD-4416-8C59-F9AC0510EDDA}" destId="{8C17FC7D-8843-478C-B2C4-8EEF2D942A65}" srcOrd="1" destOrd="0" parTransId="{67C7184D-ED14-4F3F-83A3-72DFA0E53379}" sibTransId="{F69B1334-579A-4F5E-A866-B3FF7493AA9B}"/>
    <dgm:cxn modelId="{ECE496C3-4D42-44AC-B334-0CFBBC062C1C}" type="presOf" srcId="{B4B36B57-1F61-4416-8B46-C3EBE3F88068}" destId="{BE1A1259-CA0B-458F-92F8-01422F8CF763}" srcOrd="0" destOrd="0" presId="urn:microsoft.com/office/officeart/2005/8/layout/target2"/>
    <dgm:cxn modelId="{23DF45C9-149F-46B4-84DE-C6BC13E1BE5D}" srcId="{79029CE8-2967-4511-9200-0D26404A6427}" destId="{B049EBF2-2E0C-4A25-A8EF-5F2CA91455B9}" srcOrd="2" destOrd="0" parTransId="{F44CDD99-111A-44CD-B960-1663895A81CB}" sibTransId="{0FA038C1-C2BF-4C35-A57B-A570E5771842}"/>
    <dgm:cxn modelId="{53BB43D4-6A5B-4AEB-89C6-06E3A6910EB5}" srcId="{FB0357D3-60BD-4416-8C59-F9AC0510EDDA}" destId="{0EC4796C-2E9D-4A2D-ACE3-E6FBAC71EAC0}" srcOrd="2" destOrd="0" parTransId="{F3EAFE0F-47EA-49F1-AF59-C4D7E8925C67}" sibTransId="{B0DAE97D-1D41-4F2F-B7A1-50A643EB2C98}"/>
    <dgm:cxn modelId="{57CFEFD4-D79C-45EF-A72F-E1F4C1AE54AC}" srcId="{FD04E5A6-53A1-4373-8CA3-AD0F2DEAA580}" destId="{BEF23AA9-EC47-43B4-BE70-2D0AEB9E6B52}" srcOrd="0" destOrd="0" parTransId="{1D1A0E5C-253A-4078-87EC-E91FD4B45668}" sibTransId="{1F48BBAB-1829-4FDA-87BF-EC43303BC847}"/>
    <dgm:cxn modelId="{497BD2E4-04BE-4F60-814B-17450D07D510}" type="presOf" srcId="{8C17FC7D-8843-478C-B2C4-8EEF2D942A65}" destId="{01A69FAF-7E05-4127-B8C2-EC32701FF9F8}" srcOrd="0" destOrd="0" presId="urn:microsoft.com/office/officeart/2005/8/layout/target2"/>
    <dgm:cxn modelId="{C7C50AE9-1213-4F3B-9E73-BC1F9299EB3E}" srcId="{FD04E5A6-53A1-4373-8CA3-AD0F2DEAA580}" destId="{9228E58C-BB8A-49E3-9950-6AC739819634}" srcOrd="1" destOrd="0" parTransId="{E615718C-051A-4A28-B332-05324E6F6EF2}" sibTransId="{C069AE86-88FC-4FBC-ADDE-AEE2A9193B5B}"/>
    <dgm:cxn modelId="{F3FECFEA-26E4-4E47-999F-61562DC85142}" type="presOf" srcId="{47360325-06BB-4D0B-86C8-1E0889C455F8}" destId="{D7E4AADA-02DA-4D11-A474-23DC040C1116}" srcOrd="0" destOrd="0" presId="urn:microsoft.com/office/officeart/2005/8/layout/target2"/>
    <dgm:cxn modelId="{F25D2EED-43A6-413F-86FD-35E5C9FF5FC5}" type="presOf" srcId="{FB0357D3-60BD-4416-8C59-F9AC0510EDDA}" destId="{441BAFA7-F5EB-42CA-9093-213C370B8806}" srcOrd="0" destOrd="0" presId="urn:microsoft.com/office/officeart/2005/8/layout/target2"/>
    <dgm:cxn modelId="{4AE2D1EF-DA89-498C-BD35-87560485C108}" type="presOf" srcId="{315DE196-DBB6-4FF5-AADC-6D93C6FB4E33}" destId="{D0964618-8908-466C-BF88-25CCA78EBEE6}" srcOrd="0" destOrd="0" presId="urn:microsoft.com/office/officeart/2005/8/layout/target2"/>
    <dgm:cxn modelId="{D9AD11F0-8300-413A-BD9E-008803F46B12}" type="presOf" srcId="{BC74EC37-DA53-4F90-9444-0BD0F60064BC}" destId="{F450143E-FC9F-41BB-BC10-D9C666A58289}" srcOrd="0" destOrd="0" presId="urn:microsoft.com/office/officeart/2005/8/layout/target2"/>
    <dgm:cxn modelId="{7CAA80F3-7333-46D4-9310-3346B8CCDCC2}" srcId="{FB0357D3-60BD-4416-8C59-F9AC0510EDDA}" destId="{D8DAE0E3-EABA-4B2E-9E23-23D92901D825}" srcOrd="0" destOrd="0" parTransId="{3ADE3FCF-5B1B-4593-9341-AF38595E2EE6}" sibTransId="{A507118D-E7F6-4D20-8E01-1951FD4459A2}"/>
    <dgm:cxn modelId="{71588DF6-CE0D-4122-BAC8-9B8F8E89D837}" type="presOf" srcId="{FD04E5A6-53A1-4373-8CA3-AD0F2DEAA580}" destId="{835EC385-6702-4415-9EA5-E01833F6A5DC}" srcOrd="0" destOrd="0" presId="urn:microsoft.com/office/officeart/2005/8/layout/target2"/>
    <dgm:cxn modelId="{B2F1D84F-E330-4655-80E0-0E9B550F9E4A}" type="presParOf" srcId="{BE5F2D1C-4F81-433C-BD10-A245A955AFE7}" destId="{A9B27236-0042-4440-82A2-C1A0ABC44E59}" srcOrd="0" destOrd="0" presId="urn:microsoft.com/office/officeart/2005/8/layout/target2"/>
    <dgm:cxn modelId="{756F71E4-7068-45BB-BF3C-A9D1F9A15745}" type="presParOf" srcId="{A9B27236-0042-4440-82A2-C1A0ABC44E59}" destId="{D0964618-8908-466C-BF88-25CCA78EBEE6}" srcOrd="0" destOrd="0" presId="urn:microsoft.com/office/officeart/2005/8/layout/target2"/>
    <dgm:cxn modelId="{EB9D0E91-CE41-4A65-8934-C1C4F37AFCC0}" type="presParOf" srcId="{A9B27236-0042-4440-82A2-C1A0ABC44E59}" destId="{234590BA-2C95-4C60-8CAD-730CB3B15F09}" srcOrd="1" destOrd="0" presId="urn:microsoft.com/office/officeart/2005/8/layout/target2"/>
    <dgm:cxn modelId="{A41D4EE3-3D03-425E-8303-C8B3F57DD224}" type="presParOf" srcId="{234590BA-2C95-4C60-8CAD-730CB3B15F09}" destId="{F450143E-FC9F-41BB-BC10-D9C666A58289}" srcOrd="0" destOrd="0" presId="urn:microsoft.com/office/officeart/2005/8/layout/target2"/>
    <dgm:cxn modelId="{B41D920C-B6DD-4BF9-84D7-ABCA5419F8CA}" type="presParOf" srcId="{234590BA-2C95-4C60-8CAD-730CB3B15F09}" destId="{7137D2D0-4C4F-4469-9C38-492D4C749EF4}" srcOrd="1" destOrd="0" presId="urn:microsoft.com/office/officeart/2005/8/layout/target2"/>
    <dgm:cxn modelId="{A3EA36E3-5C99-419C-A455-4C1E6D43A736}" type="presParOf" srcId="{234590BA-2C95-4C60-8CAD-730CB3B15F09}" destId="{A7A62D61-7FB6-4E87-BB6C-CC2FC6D6BD6E}" srcOrd="2" destOrd="0" presId="urn:microsoft.com/office/officeart/2005/8/layout/target2"/>
    <dgm:cxn modelId="{22C523B3-DCA3-4B1A-B55E-7B0335CFCECD}" type="presParOf" srcId="{234590BA-2C95-4C60-8CAD-730CB3B15F09}" destId="{0CBE7B09-E7D6-4B90-A24A-88BB07BEE135}" srcOrd="3" destOrd="0" presId="urn:microsoft.com/office/officeart/2005/8/layout/target2"/>
    <dgm:cxn modelId="{B3BEEA37-37FC-4984-B254-EFB260757C02}" type="presParOf" srcId="{234590BA-2C95-4C60-8CAD-730CB3B15F09}" destId="{1BF13FC3-08BA-4DA4-B92E-4B38A3EA7596}" srcOrd="4" destOrd="0" presId="urn:microsoft.com/office/officeart/2005/8/layout/target2"/>
    <dgm:cxn modelId="{D415DF4E-38AC-46AB-95FA-27963D53D2CC}" type="presParOf" srcId="{BE5F2D1C-4F81-433C-BD10-A245A955AFE7}" destId="{194A29BE-6E23-480E-B5EA-34BB437025A3}" srcOrd="1" destOrd="0" presId="urn:microsoft.com/office/officeart/2005/8/layout/target2"/>
    <dgm:cxn modelId="{2A6DFFFB-32C4-4AF4-BAAA-9501197924E9}" type="presParOf" srcId="{194A29BE-6E23-480E-B5EA-34BB437025A3}" destId="{441BAFA7-F5EB-42CA-9093-213C370B8806}" srcOrd="0" destOrd="0" presId="urn:microsoft.com/office/officeart/2005/8/layout/target2"/>
    <dgm:cxn modelId="{5C637FA5-33F8-4EA5-8DB5-7BA27F4DE8B3}" type="presParOf" srcId="{194A29BE-6E23-480E-B5EA-34BB437025A3}" destId="{2ED1742D-FA6C-4475-94B6-1C33DA59E8F5}" srcOrd="1" destOrd="0" presId="urn:microsoft.com/office/officeart/2005/8/layout/target2"/>
    <dgm:cxn modelId="{01695C62-99F7-4494-A08F-C8E787D750CA}" type="presParOf" srcId="{2ED1742D-FA6C-4475-94B6-1C33DA59E8F5}" destId="{C7CBEB24-A767-425D-B1BF-7FF7F06D9A76}" srcOrd="0" destOrd="0" presId="urn:microsoft.com/office/officeart/2005/8/layout/target2"/>
    <dgm:cxn modelId="{7635BA0A-1653-42B6-A575-B82B9D7FF7C4}" type="presParOf" srcId="{2ED1742D-FA6C-4475-94B6-1C33DA59E8F5}" destId="{24227AF1-B685-48E4-BE9F-B36F3CA5FD08}" srcOrd="1" destOrd="0" presId="urn:microsoft.com/office/officeart/2005/8/layout/target2"/>
    <dgm:cxn modelId="{8FF7497B-1C8C-4D4C-93EA-F840CA3EDC7A}" type="presParOf" srcId="{2ED1742D-FA6C-4475-94B6-1C33DA59E8F5}" destId="{01A69FAF-7E05-4127-B8C2-EC32701FF9F8}" srcOrd="2" destOrd="0" presId="urn:microsoft.com/office/officeart/2005/8/layout/target2"/>
    <dgm:cxn modelId="{E62CC2A7-7638-4E38-BD67-E29D499F6A7D}" type="presParOf" srcId="{2ED1742D-FA6C-4475-94B6-1C33DA59E8F5}" destId="{D06C9993-A635-4653-881A-B8FA67F81AA5}" srcOrd="3" destOrd="0" presId="urn:microsoft.com/office/officeart/2005/8/layout/target2"/>
    <dgm:cxn modelId="{E5A795B4-B956-4062-AF33-F00E69662BD4}" type="presParOf" srcId="{2ED1742D-FA6C-4475-94B6-1C33DA59E8F5}" destId="{F88BCCDE-677A-46B5-95D7-D65E50006351}" srcOrd="4" destOrd="0" presId="urn:microsoft.com/office/officeart/2005/8/layout/target2"/>
    <dgm:cxn modelId="{5FFF1DE5-1B25-4A23-865C-4DF0CED0FA4E}" type="presParOf" srcId="{2ED1742D-FA6C-4475-94B6-1C33DA59E8F5}" destId="{3E096D43-6446-4020-91D1-60F62C4DBC94}" srcOrd="5" destOrd="0" presId="urn:microsoft.com/office/officeart/2005/8/layout/target2"/>
    <dgm:cxn modelId="{CC558815-5684-4705-B8AD-2572E306DBCA}" type="presParOf" srcId="{2ED1742D-FA6C-4475-94B6-1C33DA59E8F5}" destId="{BE1A1259-CA0B-458F-92F8-01422F8CF763}" srcOrd="6" destOrd="0" presId="urn:microsoft.com/office/officeart/2005/8/layout/target2"/>
    <dgm:cxn modelId="{96464602-699F-4775-8BA5-6B90E7FC7377}" type="presParOf" srcId="{2ED1742D-FA6C-4475-94B6-1C33DA59E8F5}" destId="{3713C8B2-A3E8-4FE7-8C28-04FFF9BA371D}" srcOrd="7" destOrd="0" presId="urn:microsoft.com/office/officeart/2005/8/layout/target2"/>
    <dgm:cxn modelId="{4524B943-6E44-4962-AC50-85D56963E0F4}" type="presParOf" srcId="{2ED1742D-FA6C-4475-94B6-1C33DA59E8F5}" destId="{D7E4AADA-02DA-4D11-A474-23DC040C1116}" srcOrd="8" destOrd="0" presId="urn:microsoft.com/office/officeart/2005/8/layout/target2"/>
    <dgm:cxn modelId="{72CD61B7-AE5D-487C-B54A-AFE1F00D81AF}" type="presParOf" srcId="{BE5F2D1C-4F81-433C-BD10-A245A955AFE7}" destId="{58F06CB7-9C60-40EF-9733-017771D94818}" srcOrd="2" destOrd="0" presId="urn:microsoft.com/office/officeart/2005/8/layout/target2"/>
    <dgm:cxn modelId="{F99F0075-B78E-415E-8C6B-855657FD2C90}" type="presParOf" srcId="{58F06CB7-9C60-40EF-9733-017771D94818}" destId="{657BF8B8-69B4-4F19-8E72-7E3CD302A190}" srcOrd="0" destOrd="0" presId="urn:microsoft.com/office/officeart/2005/8/layout/target2"/>
    <dgm:cxn modelId="{4A83A684-A7D4-4019-9292-EB039A908663}" type="presParOf" srcId="{58F06CB7-9C60-40EF-9733-017771D94818}" destId="{6C95F45C-F881-420A-B6C5-AC0416BE537E}" srcOrd="1" destOrd="0" presId="urn:microsoft.com/office/officeart/2005/8/layout/target2"/>
    <dgm:cxn modelId="{72A74D40-0ED4-4812-A073-872101BF978C}" type="presParOf" srcId="{6C95F45C-F881-420A-B6C5-AC0416BE537E}" destId="{835EC385-6702-4415-9EA5-E01833F6A5DC}" srcOrd="0" destOrd="0" presId="urn:microsoft.com/office/officeart/2005/8/layout/target2"/>
    <dgm:cxn modelId="{7F55053D-9C54-4CA9-B668-E6F8EFBB960D}" type="presParOf" srcId="{6C95F45C-F881-420A-B6C5-AC0416BE537E}" destId="{2358C2FB-C356-4F53-94C4-64C32CA1AD4F}" srcOrd="1" destOrd="0" presId="urn:microsoft.com/office/officeart/2005/8/layout/target2"/>
    <dgm:cxn modelId="{5C73958B-EF51-4D0E-8BB1-0B55C82C8DD2}" type="presParOf" srcId="{6C95F45C-F881-420A-B6C5-AC0416BE537E}" destId="{99412826-3951-4391-A4AE-2A76A0D27658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4BF7516-C372-43A1-ADDF-2F84A04251D6}" type="doc">
      <dgm:prSet loTypeId="urn:microsoft.com/office/officeart/2005/8/layout/radial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A941FA6-B7BE-482A-93ED-84BB7948D3D8}">
      <dgm:prSet/>
      <dgm:spPr/>
      <dgm:t>
        <a:bodyPr/>
        <a:lstStyle/>
        <a:p>
          <a:pPr rtl="0"/>
          <a:r>
            <a:rPr lang="en-US" dirty="0"/>
            <a:t>DI Object</a:t>
          </a:r>
          <a:endParaRPr lang="zh-TW" dirty="0"/>
        </a:p>
      </dgm:t>
    </dgm:pt>
    <dgm:pt modelId="{F412A265-A15E-47C5-825A-9FE46AD77FD0}" type="parTrans" cxnId="{ABD85216-77E5-4D3D-93A8-D5EC79310B4A}">
      <dgm:prSet/>
      <dgm:spPr/>
      <dgm:t>
        <a:bodyPr/>
        <a:lstStyle/>
        <a:p>
          <a:endParaRPr lang="zh-TW" altLang="en-US"/>
        </a:p>
      </dgm:t>
    </dgm:pt>
    <dgm:pt modelId="{35553A18-3771-44F6-80CC-AF37D96CFE01}" type="sibTrans" cxnId="{ABD85216-77E5-4D3D-93A8-D5EC79310B4A}">
      <dgm:prSet/>
      <dgm:spPr/>
      <dgm:t>
        <a:bodyPr/>
        <a:lstStyle/>
        <a:p>
          <a:endParaRPr lang="zh-TW" altLang="en-US"/>
        </a:p>
      </dgm:t>
    </dgm:pt>
    <dgm:pt modelId="{F2CB6B95-A319-4845-870F-0C49434297F0}">
      <dgm:prSet/>
      <dgm:spPr/>
      <dgm:t>
        <a:bodyPr/>
        <a:lstStyle/>
        <a:p>
          <a:pPr rtl="0"/>
          <a:r>
            <a:rPr lang="en-US" dirty="0"/>
            <a:t>Reference </a:t>
          </a:r>
          <a:endParaRPr lang="zh-TW" dirty="0"/>
        </a:p>
      </dgm:t>
    </dgm:pt>
    <dgm:pt modelId="{E09BA6DF-3A1C-494B-AF66-608BD088BD50}" type="parTrans" cxnId="{31E15F4D-CEEB-4A97-9202-92EA46D0E239}">
      <dgm:prSet/>
      <dgm:spPr/>
      <dgm:t>
        <a:bodyPr/>
        <a:lstStyle/>
        <a:p>
          <a:endParaRPr lang="zh-TW" altLang="en-US"/>
        </a:p>
      </dgm:t>
    </dgm:pt>
    <dgm:pt modelId="{C5F4AC0A-C841-45E9-9242-A7E535032CB9}" type="sibTrans" cxnId="{31E15F4D-CEEB-4A97-9202-92EA46D0E239}">
      <dgm:prSet/>
      <dgm:spPr/>
      <dgm:t>
        <a:bodyPr/>
        <a:lstStyle/>
        <a:p>
          <a:endParaRPr lang="zh-TW" altLang="en-US"/>
        </a:p>
      </dgm:t>
    </dgm:pt>
    <dgm:pt modelId="{03AFF529-AF63-48AB-BB39-86C83AA7E981}">
      <dgm:prSet/>
      <dgm:spPr/>
      <dgm:t>
        <a:bodyPr/>
        <a:lstStyle/>
        <a:p>
          <a:pPr rtl="0"/>
          <a:r>
            <a:rPr lang="en-US"/>
            <a:t>External Table</a:t>
          </a:r>
          <a:endParaRPr lang="zh-TW"/>
        </a:p>
      </dgm:t>
    </dgm:pt>
    <dgm:pt modelId="{097FBA94-F76D-4AE6-A9A1-9CE6F8038658}" type="parTrans" cxnId="{0D7B3CDE-2535-4650-AD69-769FB50E18BA}">
      <dgm:prSet/>
      <dgm:spPr/>
      <dgm:t>
        <a:bodyPr/>
        <a:lstStyle/>
        <a:p>
          <a:endParaRPr lang="zh-TW" altLang="en-US"/>
        </a:p>
      </dgm:t>
    </dgm:pt>
    <dgm:pt modelId="{9015AF67-2BD4-4C1B-9692-D65DEAD1305B}" type="sibTrans" cxnId="{0D7B3CDE-2535-4650-AD69-769FB50E18BA}">
      <dgm:prSet/>
      <dgm:spPr/>
      <dgm:t>
        <a:bodyPr/>
        <a:lstStyle/>
        <a:p>
          <a:endParaRPr lang="zh-TW" altLang="en-US"/>
        </a:p>
      </dgm:t>
    </dgm:pt>
    <dgm:pt modelId="{CE82990A-DBB9-4740-BE83-09E1D5898564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/>
            <a:t>View</a:t>
          </a:r>
          <a:endParaRPr lang="zh-TW"/>
        </a:p>
      </dgm:t>
    </dgm:pt>
    <dgm:pt modelId="{CEE9DF34-2925-4CC6-B120-79E08369CDDB}" type="parTrans" cxnId="{74C82AED-5F7E-4D5A-9B15-74B91B1199F3}">
      <dgm:prSet/>
      <dgm:spPr/>
      <dgm:t>
        <a:bodyPr/>
        <a:lstStyle/>
        <a:p>
          <a:endParaRPr lang="zh-TW" altLang="en-US"/>
        </a:p>
      </dgm:t>
    </dgm:pt>
    <dgm:pt modelId="{906F3CA6-8E56-4D18-A2A8-93F11A63FA86}" type="sibTrans" cxnId="{74C82AED-5F7E-4D5A-9B15-74B91B1199F3}">
      <dgm:prSet/>
      <dgm:spPr/>
      <dgm:t>
        <a:bodyPr/>
        <a:lstStyle/>
        <a:p>
          <a:endParaRPr lang="zh-TW" altLang="en-US"/>
        </a:p>
      </dgm:t>
    </dgm:pt>
    <dgm:pt modelId="{BC314ADE-4A02-4CA3-8264-FE54C298B7D5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Stored Procedure</a:t>
          </a:r>
          <a:endParaRPr lang="zh-TW" dirty="0"/>
        </a:p>
      </dgm:t>
    </dgm:pt>
    <dgm:pt modelId="{B255FF14-5135-42D1-A2FD-9D9290B51DE8}" type="parTrans" cxnId="{9188A40B-B314-4909-8225-CC288959A03B}">
      <dgm:prSet/>
      <dgm:spPr/>
      <dgm:t>
        <a:bodyPr/>
        <a:lstStyle/>
        <a:p>
          <a:endParaRPr lang="zh-TW" altLang="en-US"/>
        </a:p>
      </dgm:t>
    </dgm:pt>
    <dgm:pt modelId="{59DA46E5-43B1-4560-840B-74A978396FB2}" type="sibTrans" cxnId="{9188A40B-B314-4909-8225-CC288959A03B}">
      <dgm:prSet/>
      <dgm:spPr/>
      <dgm:t>
        <a:bodyPr/>
        <a:lstStyle/>
        <a:p>
          <a:endParaRPr lang="zh-TW" altLang="en-US"/>
        </a:p>
      </dgm:t>
    </dgm:pt>
    <dgm:pt modelId="{E8AF2A68-84BA-456C-90C9-ADA5DF0F02FE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dirty="0"/>
            <a:t>Job</a:t>
          </a:r>
          <a:endParaRPr lang="zh-TW" dirty="0"/>
        </a:p>
      </dgm:t>
    </dgm:pt>
    <dgm:pt modelId="{C71B965B-3BF1-4CD1-81B2-E7CD7DFD992E}" type="parTrans" cxnId="{90354F93-B827-46DF-9B71-F46301734C98}">
      <dgm:prSet/>
      <dgm:spPr/>
      <dgm:t>
        <a:bodyPr/>
        <a:lstStyle/>
        <a:p>
          <a:endParaRPr lang="zh-TW" altLang="en-US"/>
        </a:p>
      </dgm:t>
    </dgm:pt>
    <dgm:pt modelId="{D4C085E3-E643-49B4-8B3D-BF3A554AAB99}" type="sibTrans" cxnId="{90354F93-B827-46DF-9B71-F46301734C98}">
      <dgm:prSet/>
      <dgm:spPr/>
      <dgm:t>
        <a:bodyPr/>
        <a:lstStyle/>
        <a:p>
          <a:endParaRPr lang="zh-TW" altLang="en-US"/>
        </a:p>
      </dgm:t>
    </dgm:pt>
    <dgm:pt modelId="{1A8C8A40-4D07-446E-AA29-57733A498455}">
      <dgm:prSet/>
      <dgm:spPr/>
      <dgm:t>
        <a:bodyPr/>
        <a:lstStyle/>
        <a:p>
          <a:pPr rtl="0"/>
          <a:r>
            <a:rPr lang="en-US" dirty="0"/>
            <a:t>Table</a:t>
          </a:r>
          <a:endParaRPr lang="zh-TW" dirty="0"/>
        </a:p>
      </dgm:t>
    </dgm:pt>
    <dgm:pt modelId="{FACC38BC-FC1E-42ED-872D-5DC9E641F49B}" type="parTrans" cxnId="{76E4977E-D0C9-458E-B6BD-395077E13918}">
      <dgm:prSet/>
      <dgm:spPr/>
      <dgm:t>
        <a:bodyPr/>
        <a:lstStyle/>
        <a:p>
          <a:endParaRPr lang="zh-TW" altLang="en-US"/>
        </a:p>
      </dgm:t>
    </dgm:pt>
    <dgm:pt modelId="{8DE4F305-34E0-497C-9199-BBD5B666E8D1}" type="sibTrans" cxnId="{76E4977E-D0C9-458E-B6BD-395077E13918}">
      <dgm:prSet/>
      <dgm:spPr/>
      <dgm:t>
        <a:bodyPr/>
        <a:lstStyle/>
        <a:p>
          <a:endParaRPr lang="zh-TW" altLang="en-US"/>
        </a:p>
      </dgm:t>
    </dgm:pt>
    <dgm:pt modelId="{D85EF802-6550-4BE8-A21B-76E8EB079F69}">
      <dgm:prSet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en-US" altLang="zh-TW" dirty="0"/>
            <a:t>ODS</a:t>
          </a:r>
          <a:endParaRPr lang="zh-TW" dirty="0"/>
        </a:p>
      </dgm:t>
    </dgm:pt>
    <dgm:pt modelId="{C0C8721D-393A-4E1E-9DF4-BA8D65765197}" type="parTrans" cxnId="{511AE6BF-5D47-4677-9083-685751A2EF6C}">
      <dgm:prSet/>
      <dgm:spPr/>
      <dgm:t>
        <a:bodyPr/>
        <a:lstStyle/>
        <a:p>
          <a:endParaRPr lang="zh-TW" altLang="en-US"/>
        </a:p>
      </dgm:t>
    </dgm:pt>
    <dgm:pt modelId="{45819233-D35B-46FE-83A2-AB959FA60394}" type="sibTrans" cxnId="{511AE6BF-5D47-4677-9083-685751A2EF6C}">
      <dgm:prSet/>
      <dgm:spPr/>
      <dgm:t>
        <a:bodyPr/>
        <a:lstStyle/>
        <a:p>
          <a:endParaRPr lang="zh-TW" altLang="en-US"/>
        </a:p>
      </dgm:t>
    </dgm:pt>
    <dgm:pt modelId="{73363836-1BE6-4565-92C3-A8170406E38F}" type="pres">
      <dgm:prSet presAssocID="{A4BF7516-C372-43A1-ADDF-2F84A04251D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D7F7CA8-2557-4F30-9A1D-DADDD1B099B1}" type="pres">
      <dgm:prSet presAssocID="{9A941FA6-B7BE-482A-93ED-84BB7948D3D8}" presName="centerShape" presStyleLbl="node0" presStyleIdx="0" presStyleCnt="1"/>
      <dgm:spPr/>
    </dgm:pt>
    <dgm:pt modelId="{BB98BC2E-7F52-4186-9DF7-0B3C8DA3ACA6}" type="pres">
      <dgm:prSet presAssocID="{FACC38BC-FC1E-42ED-872D-5DC9E641F49B}" presName="parTrans" presStyleLbl="bgSibTrans2D1" presStyleIdx="0" presStyleCnt="7"/>
      <dgm:spPr/>
    </dgm:pt>
    <dgm:pt modelId="{DCB18E09-E869-4157-8019-61FBBBE9DF9A}" type="pres">
      <dgm:prSet presAssocID="{1A8C8A40-4D07-446E-AA29-57733A498455}" presName="node" presStyleLbl="node1" presStyleIdx="0" presStyleCnt="7">
        <dgm:presLayoutVars>
          <dgm:bulletEnabled val="1"/>
        </dgm:presLayoutVars>
      </dgm:prSet>
      <dgm:spPr/>
    </dgm:pt>
    <dgm:pt modelId="{74A7F389-459F-43EE-AF74-2FEFBF84AEEB}" type="pres">
      <dgm:prSet presAssocID="{E09BA6DF-3A1C-494B-AF66-608BD088BD50}" presName="parTrans" presStyleLbl="bgSibTrans2D1" presStyleIdx="1" presStyleCnt="7"/>
      <dgm:spPr/>
    </dgm:pt>
    <dgm:pt modelId="{096BEE22-E794-4C6E-BEC2-567DA30963BE}" type="pres">
      <dgm:prSet presAssocID="{F2CB6B95-A319-4845-870F-0C49434297F0}" presName="node" presStyleLbl="node1" presStyleIdx="1" presStyleCnt="7">
        <dgm:presLayoutVars>
          <dgm:bulletEnabled val="1"/>
        </dgm:presLayoutVars>
      </dgm:prSet>
      <dgm:spPr/>
    </dgm:pt>
    <dgm:pt modelId="{F01C299D-76CC-47A1-858F-9642A68A3446}" type="pres">
      <dgm:prSet presAssocID="{097FBA94-F76D-4AE6-A9A1-9CE6F8038658}" presName="parTrans" presStyleLbl="bgSibTrans2D1" presStyleIdx="2" presStyleCnt="7"/>
      <dgm:spPr/>
    </dgm:pt>
    <dgm:pt modelId="{926287E3-B11D-4E89-94AD-CF09BB33C9EE}" type="pres">
      <dgm:prSet presAssocID="{03AFF529-AF63-48AB-BB39-86C83AA7E981}" presName="node" presStyleLbl="node1" presStyleIdx="2" presStyleCnt="7">
        <dgm:presLayoutVars>
          <dgm:bulletEnabled val="1"/>
        </dgm:presLayoutVars>
      </dgm:prSet>
      <dgm:spPr/>
    </dgm:pt>
    <dgm:pt modelId="{9D66FA24-CECC-485E-8018-D8D727C9A207}" type="pres">
      <dgm:prSet presAssocID="{CEE9DF34-2925-4CC6-B120-79E08369CDDB}" presName="parTrans" presStyleLbl="bgSibTrans2D1" presStyleIdx="3" presStyleCnt="7"/>
      <dgm:spPr/>
    </dgm:pt>
    <dgm:pt modelId="{07B433CF-C7C6-4269-B3B7-6CB7F94740FA}" type="pres">
      <dgm:prSet presAssocID="{CE82990A-DBB9-4740-BE83-09E1D5898564}" presName="node" presStyleLbl="node1" presStyleIdx="3" presStyleCnt="7">
        <dgm:presLayoutVars>
          <dgm:bulletEnabled val="1"/>
        </dgm:presLayoutVars>
      </dgm:prSet>
      <dgm:spPr/>
    </dgm:pt>
    <dgm:pt modelId="{1B8865A5-825A-478F-B211-BC5F71DFE42B}" type="pres">
      <dgm:prSet presAssocID="{B255FF14-5135-42D1-A2FD-9D9290B51DE8}" presName="parTrans" presStyleLbl="bgSibTrans2D1" presStyleIdx="4" presStyleCnt="7"/>
      <dgm:spPr/>
    </dgm:pt>
    <dgm:pt modelId="{D93334E9-DC76-456D-8444-DC68048CECEB}" type="pres">
      <dgm:prSet presAssocID="{BC314ADE-4A02-4CA3-8264-FE54C298B7D5}" presName="node" presStyleLbl="node1" presStyleIdx="4" presStyleCnt="7">
        <dgm:presLayoutVars>
          <dgm:bulletEnabled val="1"/>
        </dgm:presLayoutVars>
      </dgm:prSet>
      <dgm:spPr/>
    </dgm:pt>
    <dgm:pt modelId="{49B29E2A-1FF8-462D-8FC1-58A00B43987E}" type="pres">
      <dgm:prSet presAssocID="{C71B965B-3BF1-4CD1-81B2-E7CD7DFD992E}" presName="parTrans" presStyleLbl="bgSibTrans2D1" presStyleIdx="5" presStyleCnt="7"/>
      <dgm:spPr/>
    </dgm:pt>
    <dgm:pt modelId="{5116CCAD-3223-4A82-90BA-776EDE31B59D}" type="pres">
      <dgm:prSet presAssocID="{E8AF2A68-84BA-456C-90C9-ADA5DF0F02FE}" presName="node" presStyleLbl="node1" presStyleIdx="5" presStyleCnt="7">
        <dgm:presLayoutVars>
          <dgm:bulletEnabled val="1"/>
        </dgm:presLayoutVars>
      </dgm:prSet>
      <dgm:spPr/>
    </dgm:pt>
    <dgm:pt modelId="{3F749A47-17F6-4CA5-A2DC-BB8042715D12}" type="pres">
      <dgm:prSet presAssocID="{C0C8721D-393A-4E1E-9DF4-BA8D65765197}" presName="parTrans" presStyleLbl="bgSibTrans2D1" presStyleIdx="6" presStyleCnt="7"/>
      <dgm:spPr/>
    </dgm:pt>
    <dgm:pt modelId="{F0BED632-8C63-4AE0-AB03-3E804DE7A756}" type="pres">
      <dgm:prSet presAssocID="{D85EF802-6550-4BE8-A21B-76E8EB079F69}" presName="node" presStyleLbl="node1" presStyleIdx="6" presStyleCnt="7">
        <dgm:presLayoutVars>
          <dgm:bulletEnabled val="1"/>
        </dgm:presLayoutVars>
      </dgm:prSet>
      <dgm:spPr/>
    </dgm:pt>
  </dgm:ptLst>
  <dgm:cxnLst>
    <dgm:cxn modelId="{9FDC1A01-A269-4EF0-A2F7-53E72F733504}" type="presOf" srcId="{097FBA94-F76D-4AE6-A9A1-9CE6F8038658}" destId="{F01C299D-76CC-47A1-858F-9642A68A3446}" srcOrd="0" destOrd="0" presId="urn:microsoft.com/office/officeart/2005/8/layout/radial4"/>
    <dgm:cxn modelId="{9188A40B-B314-4909-8225-CC288959A03B}" srcId="{9A941FA6-B7BE-482A-93ED-84BB7948D3D8}" destId="{BC314ADE-4A02-4CA3-8264-FE54C298B7D5}" srcOrd="4" destOrd="0" parTransId="{B255FF14-5135-42D1-A2FD-9D9290B51DE8}" sibTransId="{59DA46E5-43B1-4560-840B-74A978396FB2}"/>
    <dgm:cxn modelId="{49E4EB12-8CA0-4021-A8F7-6A4017563CE4}" type="presOf" srcId="{D85EF802-6550-4BE8-A21B-76E8EB079F69}" destId="{F0BED632-8C63-4AE0-AB03-3E804DE7A756}" srcOrd="0" destOrd="0" presId="urn:microsoft.com/office/officeart/2005/8/layout/radial4"/>
    <dgm:cxn modelId="{0E6AAC14-07C7-449A-B13F-51D73C649F72}" type="presOf" srcId="{C0C8721D-393A-4E1E-9DF4-BA8D65765197}" destId="{3F749A47-17F6-4CA5-A2DC-BB8042715D12}" srcOrd="0" destOrd="0" presId="urn:microsoft.com/office/officeart/2005/8/layout/radial4"/>
    <dgm:cxn modelId="{ABD85216-77E5-4D3D-93A8-D5EC79310B4A}" srcId="{A4BF7516-C372-43A1-ADDF-2F84A04251D6}" destId="{9A941FA6-B7BE-482A-93ED-84BB7948D3D8}" srcOrd="0" destOrd="0" parTransId="{F412A265-A15E-47C5-825A-9FE46AD77FD0}" sibTransId="{35553A18-3771-44F6-80CC-AF37D96CFE01}"/>
    <dgm:cxn modelId="{9AB72D34-6FC3-489A-872B-1DF218890817}" type="presOf" srcId="{9A941FA6-B7BE-482A-93ED-84BB7948D3D8}" destId="{6D7F7CA8-2557-4F30-9A1D-DADDD1B099B1}" srcOrd="0" destOrd="0" presId="urn:microsoft.com/office/officeart/2005/8/layout/radial4"/>
    <dgm:cxn modelId="{F38DCE43-94E4-49CA-AAEB-F1FE83FF800F}" type="presOf" srcId="{F2CB6B95-A319-4845-870F-0C49434297F0}" destId="{096BEE22-E794-4C6E-BEC2-567DA30963BE}" srcOrd="0" destOrd="0" presId="urn:microsoft.com/office/officeart/2005/8/layout/radial4"/>
    <dgm:cxn modelId="{8A9FF363-8F68-44AC-B053-51804259CBF5}" type="presOf" srcId="{B255FF14-5135-42D1-A2FD-9D9290B51DE8}" destId="{1B8865A5-825A-478F-B211-BC5F71DFE42B}" srcOrd="0" destOrd="0" presId="urn:microsoft.com/office/officeart/2005/8/layout/radial4"/>
    <dgm:cxn modelId="{31E15F4D-CEEB-4A97-9202-92EA46D0E239}" srcId="{9A941FA6-B7BE-482A-93ED-84BB7948D3D8}" destId="{F2CB6B95-A319-4845-870F-0C49434297F0}" srcOrd="1" destOrd="0" parTransId="{E09BA6DF-3A1C-494B-AF66-608BD088BD50}" sibTransId="{C5F4AC0A-C841-45E9-9242-A7E535032CB9}"/>
    <dgm:cxn modelId="{D87D446D-8FDE-4C85-8532-03C912EFF9D5}" type="presOf" srcId="{BC314ADE-4A02-4CA3-8264-FE54C298B7D5}" destId="{D93334E9-DC76-456D-8444-DC68048CECEB}" srcOrd="0" destOrd="0" presId="urn:microsoft.com/office/officeart/2005/8/layout/radial4"/>
    <dgm:cxn modelId="{76E4977E-D0C9-458E-B6BD-395077E13918}" srcId="{9A941FA6-B7BE-482A-93ED-84BB7948D3D8}" destId="{1A8C8A40-4D07-446E-AA29-57733A498455}" srcOrd="0" destOrd="0" parTransId="{FACC38BC-FC1E-42ED-872D-5DC9E641F49B}" sibTransId="{8DE4F305-34E0-497C-9199-BBD5B666E8D1}"/>
    <dgm:cxn modelId="{0D839B8A-9752-41D5-9564-DCBDDEBBD953}" type="presOf" srcId="{C71B965B-3BF1-4CD1-81B2-E7CD7DFD992E}" destId="{49B29E2A-1FF8-462D-8FC1-58A00B43987E}" srcOrd="0" destOrd="0" presId="urn:microsoft.com/office/officeart/2005/8/layout/radial4"/>
    <dgm:cxn modelId="{90354F93-B827-46DF-9B71-F46301734C98}" srcId="{9A941FA6-B7BE-482A-93ED-84BB7948D3D8}" destId="{E8AF2A68-84BA-456C-90C9-ADA5DF0F02FE}" srcOrd="5" destOrd="0" parTransId="{C71B965B-3BF1-4CD1-81B2-E7CD7DFD992E}" sibTransId="{D4C085E3-E643-49B4-8B3D-BF3A554AAB99}"/>
    <dgm:cxn modelId="{29B3BD9D-9E4E-41D8-90C2-1AA62A9D15A8}" type="presOf" srcId="{E8AF2A68-84BA-456C-90C9-ADA5DF0F02FE}" destId="{5116CCAD-3223-4A82-90BA-776EDE31B59D}" srcOrd="0" destOrd="0" presId="urn:microsoft.com/office/officeart/2005/8/layout/radial4"/>
    <dgm:cxn modelId="{915AB2A4-88A7-47E9-92D3-9D636950B799}" type="presOf" srcId="{03AFF529-AF63-48AB-BB39-86C83AA7E981}" destId="{926287E3-B11D-4E89-94AD-CF09BB33C9EE}" srcOrd="0" destOrd="0" presId="urn:microsoft.com/office/officeart/2005/8/layout/radial4"/>
    <dgm:cxn modelId="{871292A7-9B85-46AB-AE5E-A5B2343E7E08}" type="presOf" srcId="{1A8C8A40-4D07-446E-AA29-57733A498455}" destId="{DCB18E09-E869-4157-8019-61FBBBE9DF9A}" srcOrd="0" destOrd="0" presId="urn:microsoft.com/office/officeart/2005/8/layout/radial4"/>
    <dgm:cxn modelId="{FC4A6CB1-4F5B-4B81-A3B0-86DE9B3EB997}" type="presOf" srcId="{CEE9DF34-2925-4CC6-B120-79E08369CDDB}" destId="{9D66FA24-CECC-485E-8018-D8D727C9A207}" srcOrd="0" destOrd="0" presId="urn:microsoft.com/office/officeart/2005/8/layout/radial4"/>
    <dgm:cxn modelId="{6D2CFABC-DC9E-4F3E-95E8-147468D86008}" type="presOf" srcId="{A4BF7516-C372-43A1-ADDF-2F84A04251D6}" destId="{73363836-1BE6-4565-92C3-A8170406E38F}" srcOrd="0" destOrd="0" presId="urn:microsoft.com/office/officeart/2005/8/layout/radial4"/>
    <dgm:cxn modelId="{511AE6BF-5D47-4677-9083-685751A2EF6C}" srcId="{9A941FA6-B7BE-482A-93ED-84BB7948D3D8}" destId="{D85EF802-6550-4BE8-A21B-76E8EB079F69}" srcOrd="6" destOrd="0" parTransId="{C0C8721D-393A-4E1E-9DF4-BA8D65765197}" sibTransId="{45819233-D35B-46FE-83A2-AB959FA60394}"/>
    <dgm:cxn modelId="{0D7B3CDE-2535-4650-AD69-769FB50E18BA}" srcId="{9A941FA6-B7BE-482A-93ED-84BB7948D3D8}" destId="{03AFF529-AF63-48AB-BB39-86C83AA7E981}" srcOrd="2" destOrd="0" parTransId="{097FBA94-F76D-4AE6-A9A1-9CE6F8038658}" sibTransId="{9015AF67-2BD4-4C1B-9692-D65DEAD1305B}"/>
    <dgm:cxn modelId="{14B63FDF-F9F2-4A26-B305-EA9892196802}" type="presOf" srcId="{FACC38BC-FC1E-42ED-872D-5DC9E641F49B}" destId="{BB98BC2E-7F52-4186-9DF7-0B3C8DA3ACA6}" srcOrd="0" destOrd="0" presId="urn:microsoft.com/office/officeart/2005/8/layout/radial4"/>
    <dgm:cxn modelId="{74C82AED-5F7E-4D5A-9B15-74B91B1199F3}" srcId="{9A941FA6-B7BE-482A-93ED-84BB7948D3D8}" destId="{CE82990A-DBB9-4740-BE83-09E1D5898564}" srcOrd="3" destOrd="0" parTransId="{CEE9DF34-2925-4CC6-B120-79E08369CDDB}" sibTransId="{906F3CA6-8E56-4D18-A2A8-93F11A63FA86}"/>
    <dgm:cxn modelId="{58B64CEE-64CA-4E88-9E02-2BC9ABA42F23}" type="presOf" srcId="{CE82990A-DBB9-4740-BE83-09E1D5898564}" destId="{07B433CF-C7C6-4269-B3B7-6CB7F94740FA}" srcOrd="0" destOrd="0" presId="urn:microsoft.com/office/officeart/2005/8/layout/radial4"/>
    <dgm:cxn modelId="{79A534FE-AEAE-4F34-9A1A-F3EDE65DB5C7}" type="presOf" srcId="{E09BA6DF-3A1C-494B-AF66-608BD088BD50}" destId="{74A7F389-459F-43EE-AF74-2FEFBF84AEEB}" srcOrd="0" destOrd="0" presId="urn:microsoft.com/office/officeart/2005/8/layout/radial4"/>
    <dgm:cxn modelId="{F56FD7E9-F156-4B34-83F7-05415BFE36CC}" type="presParOf" srcId="{73363836-1BE6-4565-92C3-A8170406E38F}" destId="{6D7F7CA8-2557-4F30-9A1D-DADDD1B099B1}" srcOrd="0" destOrd="0" presId="urn:microsoft.com/office/officeart/2005/8/layout/radial4"/>
    <dgm:cxn modelId="{5053EBBB-974C-4FCF-BBC6-C19AC716ADC6}" type="presParOf" srcId="{73363836-1BE6-4565-92C3-A8170406E38F}" destId="{BB98BC2E-7F52-4186-9DF7-0B3C8DA3ACA6}" srcOrd="1" destOrd="0" presId="urn:microsoft.com/office/officeart/2005/8/layout/radial4"/>
    <dgm:cxn modelId="{75FFDBB7-F467-40EA-81C4-555643B978C8}" type="presParOf" srcId="{73363836-1BE6-4565-92C3-A8170406E38F}" destId="{DCB18E09-E869-4157-8019-61FBBBE9DF9A}" srcOrd="2" destOrd="0" presId="urn:microsoft.com/office/officeart/2005/8/layout/radial4"/>
    <dgm:cxn modelId="{B39B3953-1BC6-4EE8-86C4-BB9CB64DA162}" type="presParOf" srcId="{73363836-1BE6-4565-92C3-A8170406E38F}" destId="{74A7F389-459F-43EE-AF74-2FEFBF84AEEB}" srcOrd="3" destOrd="0" presId="urn:microsoft.com/office/officeart/2005/8/layout/radial4"/>
    <dgm:cxn modelId="{852B23EB-AFF5-4C2F-837E-790E41C7F4CE}" type="presParOf" srcId="{73363836-1BE6-4565-92C3-A8170406E38F}" destId="{096BEE22-E794-4C6E-BEC2-567DA30963BE}" srcOrd="4" destOrd="0" presId="urn:microsoft.com/office/officeart/2005/8/layout/radial4"/>
    <dgm:cxn modelId="{EE580140-F72D-4DC2-9518-B05C94F81810}" type="presParOf" srcId="{73363836-1BE6-4565-92C3-A8170406E38F}" destId="{F01C299D-76CC-47A1-858F-9642A68A3446}" srcOrd="5" destOrd="0" presId="urn:microsoft.com/office/officeart/2005/8/layout/radial4"/>
    <dgm:cxn modelId="{808B8630-11F7-416C-9086-25AEEAB85052}" type="presParOf" srcId="{73363836-1BE6-4565-92C3-A8170406E38F}" destId="{926287E3-B11D-4E89-94AD-CF09BB33C9EE}" srcOrd="6" destOrd="0" presId="urn:microsoft.com/office/officeart/2005/8/layout/radial4"/>
    <dgm:cxn modelId="{BB55CD44-B6DD-4309-951F-2800F41E14E1}" type="presParOf" srcId="{73363836-1BE6-4565-92C3-A8170406E38F}" destId="{9D66FA24-CECC-485E-8018-D8D727C9A207}" srcOrd="7" destOrd="0" presId="urn:microsoft.com/office/officeart/2005/8/layout/radial4"/>
    <dgm:cxn modelId="{E33DBD39-3FF4-4659-94FB-13FCCCDD194B}" type="presParOf" srcId="{73363836-1BE6-4565-92C3-A8170406E38F}" destId="{07B433CF-C7C6-4269-B3B7-6CB7F94740FA}" srcOrd="8" destOrd="0" presId="urn:microsoft.com/office/officeart/2005/8/layout/radial4"/>
    <dgm:cxn modelId="{28DB5530-CC06-4EF8-8BA7-C845CA68D74F}" type="presParOf" srcId="{73363836-1BE6-4565-92C3-A8170406E38F}" destId="{1B8865A5-825A-478F-B211-BC5F71DFE42B}" srcOrd="9" destOrd="0" presId="urn:microsoft.com/office/officeart/2005/8/layout/radial4"/>
    <dgm:cxn modelId="{675EA562-CB31-453E-9B3E-E7C2D79343F0}" type="presParOf" srcId="{73363836-1BE6-4565-92C3-A8170406E38F}" destId="{D93334E9-DC76-456D-8444-DC68048CECEB}" srcOrd="10" destOrd="0" presId="urn:microsoft.com/office/officeart/2005/8/layout/radial4"/>
    <dgm:cxn modelId="{0F76ED9C-25CD-4D4F-A3FC-1D434A6134BB}" type="presParOf" srcId="{73363836-1BE6-4565-92C3-A8170406E38F}" destId="{49B29E2A-1FF8-462D-8FC1-58A00B43987E}" srcOrd="11" destOrd="0" presId="urn:microsoft.com/office/officeart/2005/8/layout/radial4"/>
    <dgm:cxn modelId="{3712F3AF-EFD0-4DC1-A977-C0E9A29A9BC3}" type="presParOf" srcId="{73363836-1BE6-4565-92C3-A8170406E38F}" destId="{5116CCAD-3223-4A82-90BA-776EDE31B59D}" srcOrd="12" destOrd="0" presId="urn:microsoft.com/office/officeart/2005/8/layout/radial4"/>
    <dgm:cxn modelId="{7BD2FB71-FB38-44B0-90B8-9B9C2F47CB3C}" type="presParOf" srcId="{73363836-1BE6-4565-92C3-A8170406E38F}" destId="{3F749A47-17F6-4CA5-A2DC-BB8042715D12}" srcOrd="13" destOrd="0" presId="urn:microsoft.com/office/officeart/2005/8/layout/radial4"/>
    <dgm:cxn modelId="{98427DD1-17AC-49C8-ACFE-61D4EC99F0FE}" type="presParOf" srcId="{73363836-1BE6-4565-92C3-A8170406E38F}" destId="{F0BED632-8C63-4AE0-AB03-3E804DE7A756}" srcOrd="1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E1A3768-6B5E-4D7B-B123-DC7C6089334A}" type="doc">
      <dgm:prSet loTypeId="urn:microsoft.com/office/officeart/2005/8/layout/arrow3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57F04731-0408-403F-966F-EE952D1FA8CD}">
      <dgm:prSet phldrT="[Text]"/>
      <dgm:spPr/>
      <dgm:t>
        <a:bodyPr/>
        <a:lstStyle/>
        <a:p>
          <a:r>
            <a:rPr lang="en-US" altLang="zh-TW" dirty="0"/>
            <a:t>Process Model</a:t>
          </a:r>
          <a:endParaRPr lang="zh-TW" altLang="en-US" dirty="0"/>
        </a:p>
      </dgm:t>
    </dgm:pt>
    <dgm:pt modelId="{17A0B87F-0F65-4DF2-A9F9-26DC33183FD6}" type="parTrans" cxnId="{ABC5F7E2-9117-4F07-9B87-19A4702B2837}">
      <dgm:prSet/>
      <dgm:spPr/>
      <dgm:t>
        <a:bodyPr/>
        <a:lstStyle/>
        <a:p>
          <a:endParaRPr lang="zh-TW" altLang="en-US"/>
        </a:p>
      </dgm:t>
    </dgm:pt>
    <dgm:pt modelId="{17928AE3-8762-4F1D-B94A-B27B693E6F9A}" type="sibTrans" cxnId="{ABC5F7E2-9117-4F07-9B87-19A4702B2837}">
      <dgm:prSet/>
      <dgm:spPr/>
      <dgm:t>
        <a:bodyPr/>
        <a:lstStyle/>
        <a:p>
          <a:endParaRPr lang="zh-TW" altLang="en-US"/>
        </a:p>
      </dgm:t>
    </dgm:pt>
    <dgm:pt modelId="{C8BF5A05-A8C7-471A-80CE-FE413C25BBEC}">
      <dgm:prSet phldrT="[Text]"/>
      <dgm:spPr/>
      <dgm:t>
        <a:bodyPr/>
        <a:lstStyle/>
        <a:p>
          <a:r>
            <a:rPr lang="en-US" altLang="zh-TW" dirty="0"/>
            <a:t>Requirement</a:t>
          </a:r>
          <a:endParaRPr lang="zh-TW" altLang="en-US" dirty="0"/>
        </a:p>
      </dgm:t>
    </dgm:pt>
    <dgm:pt modelId="{14CC0CEF-03D4-4E95-9180-96FFFBAC20ED}" type="parTrans" cxnId="{D5FB2EC0-4107-4CED-AD13-7180CE66E0AC}">
      <dgm:prSet/>
      <dgm:spPr/>
      <dgm:t>
        <a:bodyPr/>
        <a:lstStyle/>
        <a:p>
          <a:endParaRPr lang="zh-TW" altLang="en-US"/>
        </a:p>
      </dgm:t>
    </dgm:pt>
    <dgm:pt modelId="{A1976AF6-5AC3-4975-8725-F87D0B33E934}" type="sibTrans" cxnId="{D5FB2EC0-4107-4CED-AD13-7180CE66E0AC}">
      <dgm:prSet/>
      <dgm:spPr/>
      <dgm:t>
        <a:bodyPr/>
        <a:lstStyle/>
        <a:p>
          <a:endParaRPr lang="zh-TW" altLang="en-US"/>
        </a:p>
      </dgm:t>
    </dgm:pt>
    <dgm:pt modelId="{6E424EE1-3E24-44C9-9E02-8F356D011DB0}" type="pres">
      <dgm:prSet presAssocID="{5E1A3768-6B5E-4D7B-B123-DC7C6089334A}" presName="compositeShape" presStyleCnt="0">
        <dgm:presLayoutVars>
          <dgm:chMax val="2"/>
          <dgm:dir/>
          <dgm:resizeHandles val="exact"/>
        </dgm:presLayoutVars>
      </dgm:prSet>
      <dgm:spPr/>
    </dgm:pt>
    <dgm:pt modelId="{1F4B7AF0-D787-468D-9E2D-A18F5C0F1330}" type="pres">
      <dgm:prSet presAssocID="{5E1A3768-6B5E-4D7B-B123-DC7C6089334A}" presName="divider" presStyleLbl="fgShp" presStyleIdx="0" presStyleCnt="1"/>
      <dgm:spPr/>
    </dgm:pt>
    <dgm:pt modelId="{4733D3D5-33E5-4468-B7BF-2565736D82CF}" type="pres">
      <dgm:prSet presAssocID="{57F04731-0408-403F-966F-EE952D1FA8CD}" presName="downArrow" presStyleLbl="node1" presStyleIdx="0" presStyleCnt="2"/>
      <dgm:spPr/>
    </dgm:pt>
    <dgm:pt modelId="{15D07E82-4EDC-46EF-AA4D-615AE05EBE36}" type="pres">
      <dgm:prSet presAssocID="{57F04731-0408-403F-966F-EE952D1FA8CD}" presName="downArrowText" presStyleLbl="revTx" presStyleIdx="0" presStyleCnt="2" custLinFactNeighborX="51389" custLinFactNeighborY="61056">
        <dgm:presLayoutVars>
          <dgm:bulletEnabled val="1"/>
        </dgm:presLayoutVars>
      </dgm:prSet>
      <dgm:spPr/>
    </dgm:pt>
    <dgm:pt modelId="{EF9FE71C-446A-43A8-A45D-106B8BCB31AB}" type="pres">
      <dgm:prSet presAssocID="{C8BF5A05-A8C7-471A-80CE-FE413C25BBEC}" presName="upArrow" presStyleLbl="node1" presStyleIdx="1" presStyleCnt="2"/>
      <dgm:spPr/>
    </dgm:pt>
    <dgm:pt modelId="{3DF05E5E-7B0D-4117-8C5A-DFE4F7264E7D}" type="pres">
      <dgm:prSet presAssocID="{C8BF5A05-A8C7-471A-80CE-FE413C25BBEC}" presName="upArrowText" presStyleLbl="revTx" presStyleIdx="1" presStyleCnt="2">
        <dgm:presLayoutVars>
          <dgm:bulletEnabled val="1"/>
        </dgm:presLayoutVars>
      </dgm:prSet>
      <dgm:spPr/>
    </dgm:pt>
  </dgm:ptLst>
  <dgm:cxnLst>
    <dgm:cxn modelId="{7289AC46-BCF2-4001-AD49-58A1182F193D}" type="presOf" srcId="{5E1A3768-6B5E-4D7B-B123-DC7C6089334A}" destId="{6E424EE1-3E24-44C9-9E02-8F356D011DB0}" srcOrd="0" destOrd="0" presId="urn:microsoft.com/office/officeart/2005/8/layout/arrow3"/>
    <dgm:cxn modelId="{D5FB2EC0-4107-4CED-AD13-7180CE66E0AC}" srcId="{5E1A3768-6B5E-4D7B-B123-DC7C6089334A}" destId="{C8BF5A05-A8C7-471A-80CE-FE413C25BBEC}" srcOrd="1" destOrd="0" parTransId="{14CC0CEF-03D4-4E95-9180-96FFFBAC20ED}" sibTransId="{A1976AF6-5AC3-4975-8725-F87D0B33E934}"/>
    <dgm:cxn modelId="{4BCDECE2-2C26-4E9B-94B6-FC7306A3C2C5}" type="presOf" srcId="{57F04731-0408-403F-966F-EE952D1FA8CD}" destId="{15D07E82-4EDC-46EF-AA4D-615AE05EBE36}" srcOrd="0" destOrd="0" presId="urn:microsoft.com/office/officeart/2005/8/layout/arrow3"/>
    <dgm:cxn modelId="{ABC5F7E2-9117-4F07-9B87-19A4702B2837}" srcId="{5E1A3768-6B5E-4D7B-B123-DC7C6089334A}" destId="{57F04731-0408-403F-966F-EE952D1FA8CD}" srcOrd="0" destOrd="0" parTransId="{17A0B87F-0F65-4DF2-A9F9-26DC33183FD6}" sibTransId="{17928AE3-8762-4F1D-B94A-B27B693E6F9A}"/>
    <dgm:cxn modelId="{D96CCCFC-29CD-4865-B783-810E86109100}" type="presOf" srcId="{C8BF5A05-A8C7-471A-80CE-FE413C25BBEC}" destId="{3DF05E5E-7B0D-4117-8C5A-DFE4F7264E7D}" srcOrd="0" destOrd="0" presId="urn:microsoft.com/office/officeart/2005/8/layout/arrow3"/>
    <dgm:cxn modelId="{4B8B53D5-7548-4AC2-B902-89E194EFD2F2}" type="presParOf" srcId="{6E424EE1-3E24-44C9-9E02-8F356D011DB0}" destId="{1F4B7AF0-D787-468D-9E2D-A18F5C0F1330}" srcOrd="0" destOrd="0" presId="urn:microsoft.com/office/officeart/2005/8/layout/arrow3"/>
    <dgm:cxn modelId="{A855B007-A976-4862-87C8-E4CD62AEE7CD}" type="presParOf" srcId="{6E424EE1-3E24-44C9-9E02-8F356D011DB0}" destId="{4733D3D5-33E5-4468-B7BF-2565736D82CF}" srcOrd="1" destOrd="0" presId="urn:microsoft.com/office/officeart/2005/8/layout/arrow3"/>
    <dgm:cxn modelId="{5B2D29E6-7136-484A-8856-8FC02AB4CFDE}" type="presParOf" srcId="{6E424EE1-3E24-44C9-9E02-8F356D011DB0}" destId="{15D07E82-4EDC-46EF-AA4D-615AE05EBE36}" srcOrd="2" destOrd="0" presId="urn:microsoft.com/office/officeart/2005/8/layout/arrow3"/>
    <dgm:cxn modelId="{F6EB4A2E-CC22-42BB-8FF6-E976BA14A598}" type="presParOf" srcId="{6E424EE1-3E24-44C9-9E02-8F356D011DB0}" destId="{EF9FE71C-446A-43A8-A45D-106B8BCB31AB}" srcOrd="3" destOrd="0" presId="urn:microsoft.com/office/officeart/2005/8/layout/arrow3"/>
    <dgm:cxn modelId="{ED045DF6-C383-45EB-9A40-E010576ECBB1}" type="presParOf" srcId="{6E424EE1-3E24-44C9-9E02-8F356D011DB0}" destId="{3DF05E5E-7B0D-4117-8C5A-DFE4F7264E7D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4F7FDE4-96EC-44B4-BBE1-BFB2D4E23705}" type="doc">
      <dgm:prSet loTypeId="urn:microsoft.com/office/officeart/2005/8/layout/cycle4#3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78FD075-8160-4FB0-9262-EA409CAB73E0}">
      <dgm:prSet custT="1"/>
      <dgm:spPr/>
      <dgm:t>
        <a:bodyPr/>
        <a:lstStyle/>
        <a:p>
          <a:pPr rtl="0"/>
          <a:r>
            <a:rPr kumimoji="1" lang="en-US" sz="2000" dirty="0"/>
            <a:t>Design</a:t>
          </a:r>
          <a:endParaRPr lang="zh-TW" sz="2000" dirty="0"/>
        </a:p>
      </dgm:t>
    </dgm:pt>
    <dgm:pt modelId="{47C71354-E049-47CD-AF24-2C3F0F5BA3C0}" type="parTrans" cxnId="{97EF4AD0-CAC1-4BD8-898A-45EFF41BD1F7}">
      <dgm:prSet/>
      <dgm:spPr/>
      <dgm:t>
        <a:bodyPr/>
        <a:lstStyle/>
        <a:p>
          <a:endParaRPr lang="zh-TW" altLang="en-US"/>
        </a:p>
      </dgm:t>
    </dgm:pt>
    <dgm:pt modelId="{972644DC-4A2B-4443-B17B-641C3EE554F7}" type="sibTrans" cxnId="{97EF4AD0-CAC1-4BD8-898A-45EFF41BD1F7}">
      <dgm:prSet/>
      <dgm:spPr/>
      <dgm:t>
        <a:bodyPr/>
        <a:lstStyle/>
        <a:p>
          <a:endParaRPr lang="zh-TW" altLang="en-US"/>
        </a:p>
      </dgm:t>
    </dgm:pt>
    <dgm:pt modelId="{A9893282-ACDA-480C-A9F1-99170FAAA774}">
      <dgm:prSet custT="1"/>
      <dgm:spPr/>
      <dgm:t>
        <a:bodyPr/>
        <a:lstStyle/>
        <a:p>
          <a:pPr rtl="0"/>
          <a:r>
            <a:rPr kumimoji="1" lang="en-US" sz="2000" dirty="0"/>
            <a:t>Production</a:t>
          </a:r>
          <a:endParaRPr lang="zh-TW" sz="2000" dirty="0"/>
        </a:p>
      </dgm:t>
    </dgm:pt>
    <dgm:pt modelId="{35ACE1D1-0A02-49C5-BAF4-5543F34303EC}" type="parTrans" cxnId="{628CFEB4-93FE-4EA6-B754-4C57C4917CB1}">
      <dgm:prSet/>
      <dgm:spPr/>
      <dgm:t>
        <a:bodyPr/>
        <a:lstStyle/>
        <a:p>
          <a:endParaRPr lang="zh-TW" altLang="en-US"/>
        </a:p>
      </dgm:t>
    </dgm:pt>
    <dgm:pt modelId="{B76C0CF9-CC2A-47DE-BBC3-20AB6E0645A1}" type="sibTrans" cxnId="{628CFEB4-93FE-4EA6-B754-4C57C4917CB1}">
      <dgm:prSet/>
      <dgm:spPr/>
      <dgm:t>
        <a:bodyPr/>
        <a:lstStyle/>
        <a:p>
          <a:endParaRPr lang="zh-TW" altLang="en-US"/>
        </a:p>
      </dgm:t>
    </dgm:pt>
    <dgm:pt modelId="{F8EF1C84-BE21-4847-A642-789D4FD9BAF3}">
      <dgm:prSet custT="1"/>
      <dgm:spPr/>
      <dgm:t>
        <a:bodyPr/>
        <a:lstStyle/>
        <a:p>
          <a:pPr rtl="0"/>
          <a:r>
            <a:rPr kumimoji="1" lang="en-US" sz="2000" dirty="0"/>
            <a:t>Deploy</a:t>
          </a:r>
          <a:endParaRPr lang="zh-TW" sz="2000" dirty="0"/>
        </a:p>
      </dgm:t>
    </dgm:pt>
    <dgm:pt modelId="{6B3D3E03-823E-4E57-A1FF-50ECE33F4424}" type="parTrans" cxnId="{BA40C18A-76A7-4639-A433-7F4D22488DB3}">
      <dgm:prSet/>
      <dgm:spPr/>
      <dgm:t>
        <a:bodyPr/>
        <a:lstStyle/>
        <a:p>
          <a:endParaRPr lang="zh-TW" altLang="en-US"/>
        </a:p>
      </dgm:t>
    </dgm:pt>
    <dgm:pt modelId="{1894A02E-7F65-4A20-A192-86E245B43F89}" type="sibTrans" cxnId="{BA40C18A-76A7-4639-A433-7F4D22488DB3}">
      <dgm:prSet/>
      <dgm:spPr/>
      <dgm:t>
        <a:bodyPr/>
        <a:lstStyle/>
        <a:p>
          <a:endParaRPr lang="zh-TW" altLang="en-US"/>
        </a:p>
      </dgm:t>
    </dgm:pt>
    <dgm:pt modelId="{D5DB8E71-ED6C-413C-A852-0F8CCD065814}">
      <dgm:prSet custT="1"/>
      <dgm:spPr/>
      <dgm:t>
        <a:bodyPr/>
        <a:lstStyle/>
        <a:p>
          <a:pPr rtl="0"/>
          <a:r>
            <a:rPr kumimoji="1" lang="en-US" sz="2000" dirty="0"/>
            <a:t>Analysis</a:t>
          </a:r>
          <a:endParaRPr lang="zh-TW" sz="2000" dirty="0"/>
        </a:p>
      </dgm:t>
    </dgm:pt>
    <dgm:pt modelId="{27BF6E38-D4AE-48B4-8725-69A23998490B}" type="parTrans" cxnId="{02F5DEBE-60FB-4A6B-B8ED-AD29491D3F26}">
      <dgm:prSet/>
      <dgm:spPr/>
      <dgm:t>
        <a:bodyPr/>
        <a:lstStyle/>
        <a:p>
          <a:endParaRPr lang="zh-TW" altLang="en-US"/>
        </a:p>
      </dgm:t>
    </dgm:pt>
    <dgm:pt modelId="{B1638958-41A6-45C8-A7B4-8BAAE8368744}" type="sibTrans" cxnId="{02F5DEBE-60FB-4A6B-B8ED-AD29491D3F26}">
      <dgm:prSet/>
      <dgm:spPr/>
      <dgm:t>
        <a:bodyPr/>
        <a:lstStyle/>
        <a:p>
          <a:endParaRPr lang="zh-TW" altLang="en-US"/>
        </a:p>
      </dgm:t>
    </dgm:pt>
    <dgm:pt modelId="{DA771365-8C11-491C-9560-CD0B5CF1E4BE}">
      <dgm:prSet/>
      <dgm:spPr/>
      <dgm:t>
        <a:bodyPr/>
        <a:lstStyle/>
        <a:p>
          <a:pPr rtl="0"/>
          <a:r>
            <a:rPr lang="en-US" altLang="zh-TW" dirty="0"/>
            <a:t>Multiple Debug Mode</a:t>
          </a:r>
          <a:endParaRPr lang="zh-TW" dirty="0"/>
        </a:p>
      </dgm:t>
    </dgm:pt>
    <dgm:pt modelId="{5CC7CF6A-B45B-40C7-83CB-D52A0828B528}" type="parTrans" cxnId="{2639AE82-B0DD-4E92-8B59-859094FC6461}">
      <dgm:prSet/>
      <dgm:spPr/>
      <dgm:t>
        <a:bodyPr/>
        <a:lstStyle/>
        <a:p>
          <a:endParaRPr lang="zh-TW" altLang="en-US"/>
        </a:p>
      </dgm:t>
    </dgm:pt>
    <dgm:pt modelId="{33339426-B134-4585-B72C-A7A5F276265D}" type="sibTrans" cxnId="{2639AE82-B0DD-4E92-8B59-859094FC6461}">
      <dgm:prSet/>
      <dgm:spPr/>
      <dgm:t>
        <a:bodyPr/>
        <a:lstStyle/>
        <a:p>
          <a:endParaRPr lang="zh-TW" altLang="en-US"/>
        </a:p>
      </dgm:t>
    </dgm:pt>
    <dgm:pt modelId="{126B6E8C-1AB4-4FA4-BDF9-DC440604B77B}">
      <dgm:prSet/>
      <dgm:spPr/>
      <dgm:t>
        <a:bodyPr/>
        <a:lstStyle/>
        <a:p>
          <a:pPr rtl="0"/>
          <a:r>
            <a:rPr lang="en-US" altLang="zh-TW" dirty="0"/>
            <a:t>Test Case</a:t>
          </a:r>
          <a:endParaRPr lang="zh-TW" dirty="0"/>
        </a:p>
      </dgm:t>
    </dgm:pt>
    <dgm:pt modelId="{192B262A-29EA-445E-8EC9-46355D99D7EA}" type="parTrans" cxnId="{CC29A666-5A8F-4390-B101-F0BFC1BEF3D3}">
      <dgm:prSet/>
      <dgm:spPr/>
      <dgm:t>
        <a:bodyPr/>
        <a:lstStyle/>
        <a:p>
          <a:endParaRPr lang="zh-TW" altLang="en-US"/>
        </a:p>
      </dgm:t>
    </dgm:pt>
    <dgm:pt modelId="{F65B5AB3-C25C-45C5-A97F-7BC921489ACF}" type="sibTrans" cxnId="{CC29A666-5A8F-4390-B101-F0BFC1BEF3D3}">
      <dgm:prSet/>
      <dgm:spPr/>
      <dgm:t>
        <a:bodyPr/>
        <a:lstStyle/>
        <a:p>
          <a:endParaRPr lang="zh-TW" altLang="en-US"/>
        </a:p>
      </dgm:t>
    </dgm:pt>
    <dgm:pt modelId="{B3EB62BA-C479-4CFF-9F27-503680ED1530}">
      <dgm:prSet/>
      <dgm:spPr/>
      <dgm:t>
        <a:bodyPr/>
        <a:lstStyle/>
        <a:p>
          <a:pPr rtl="0"/>
          <a:r>
            <a:rPr lang="en-US" altLang="zh-TW" dirty="0"/>
            <a:t>Variable Substitution</a:t>
          </a:r>
          <a:endParaRPr lang="zh-TW" dirty="0"/>
        </a:p>
      </dgm:t>
    </dgm:pt>
    <dgm:pt modelId="{F16E7C4E-F1CA-49CA-83B6-7BA965A59E5C}" type="parTrans" cxnId="{4808749C-626F-4BEA-9773-9CC5BFC13ADE}">
      <dgm:prSet/>
      <dgm:spPr/>
      <dgm:t>
        <a:bodyPr/>
        <a:lstStyle/>
        <a:p>
          <a:endParaRPr lang="zh-TW" altLang="en-US"/>
        </a:p>
      </dgm:t>
    </dgm:pt>
    <dgm:pt modelId="{5B61CAC5-4BA8-4489-BF79-B2792B89449B}" type="sibTrans" cxnId="{4808749C-626F-4BEA-9773-9CC5BFC13ADE}">
      <dgm:prSet/>
      <dgm:spPr/>
      <dgm:t>
        <a:bodyPr/>
        <a:lstStyle/>
        <a:p>
          <a:endParaRPr lang="zh-TW" altLang="en-US"/>
        </a:p>
      </dgm:t>
    </dgm:pt>
    <dgm:pt modelId="{E5F0D0F8-EFEE-435E-B4BE-E324F87391DA}">
      <dgm:prSet/>
      <dgm:spPr/>
      <dgm:t>
        <a:bodyPr/>
        <a:lstStyle/>
        <a:p>
          <a:pPr rtl="0"/>
          <a:r>
            <a:rPr lang="en-US" altLang="zh-TW" dirty="0"/>
            <a:t>Log tracking</a:t>
          </a:r>
          <a:endParaRPr lang="zh-TW" dirty="0"/>
        </a:p>
      </dgm:t>
    </dgm:pt>
    <dgm:pt modelId="{20BF0161-7FBC-47FF-8703-1CCCECE9BC02}" type="parTrans" cxnId="{D707313C-1F13-4EA7-B594-B04E398200FC}">
      <dgm:prSet/>
      <dgm:spPr/>
      <dgm:t>
        <a:bodyPr/>
        <a:lstStyle/>
        <a:p>
          <a:endParaRPr lang="zh-TW" altLang="en-US"/>
        </a:p>
      </dgm:t>
    </dgm:pt>
    <dgm:pt modelId="{40ACCCDD-E77B-4A00-BBCF-9141D7662F87}" type="sibTrans" cxnId="{D707313C-1F13-4EA7-B594-B04E398200FC}">
      <dgm:prSet/>
      <dgm:spPr/>
      <dgm:t>
        <a:bodyPr/>
        <a:lstStyle/>
        <a:p>
          <a:endParaRPr lang="zh-TW" altLang="en-US"/>
        </a:p>
      </dgm:t>
    </dgm:pt>
    <dgm:pt modelId="{FBF36FFD-FED1-4AFD-A618-ACE30A53B9A8}">
      <dgm:prSet/>
      <dgm:spPr/>
      <dgm:t>
        <a:bodyPr/>
        <a:lstStyle/>
        <a:p>
          <a:pPr rtl="0"/>
          <a:r>
            <a:rPr lang="en-US" altLang="zh-TW" dirty="0"/>
            <a:t>DB Connect</a:t>
          </a:r>
          <a:endParaRPr lang="zh-TW" dirty="0"/>
        </a:p>
      </dgm:t>
    </dgm:pt>
    <dgm:pt modelId="{C4B8DE02-E02E-4E36-AD71-5AEEB3F3FE9E}" type="parTrans" cxnId="{5FB0B22E-B879-44E4-9694-642913887CEC}">
      <dgm:prSet/>
      <dgm:spPr/>
      <dgm:t>
        <a:bodyPr/>
        <a:lstStyle/>
        <a:p>
          <a:endParaRPr lang="zh-TW" altLang="en-US"/>
        </a:p>
      </dgm:t>
    </dgm:pt>
    <dgm:pt modelId="{1C376B0D-36E8-423E-8BF7-EBA90D2AB3FC}" type="sibTrans" cxnId="{5FB0B22E-B879-44E4-9694-642913887CEC}">
      <dgm:prSet/>
      <dgm:spPr/>
      <dgm:t>
        <a:bodyPr/>
        <a:lstStyle/>
        <a:p>
          <a:endParaRPr lang="zh-TW" altLang="en-US"/>
        </a:p>
      </dgm:t>
    </dgm:pt>
    <dgm:pt modelId="{DCE10BB6-CB77-43C7-A5AB-31F366F3CC68}">
      <dgm:prSet/>
      <dgm:spPr/>
      <dgm:t>
        <a:bodyPr/>
        <a:lstStyle/>
        <a:p>
          <a:pPr rtl="0"/>
          <a:r>
            <a:rPr lang="en-US" altLang="zh-TW" dirty="0"/>
            <a:t>Repeating  job</a:t>
          </a:r>
          <a:endParaRPr lang="zh-TW" dirty="0"/>
        </a:p>
      </dgm:t>
    </dgm:pt>
    <dgm:pt modelId="{567EC7FF-1CA2-4513-9265-106B1F0AF832}" type="parTrans" cxnId="{9427CB36-8F35-4756-986B-CE2E4CC03EE2}">
      <dgm:prSet/>
      <dgm:spPr/>
      <dgm:t>
        <a:bodyPr/>
        <a:lstStyle/>
        <a:p>
          <a:endParaRPr lang="zh-TW" altLang="en-US"/>
        </a:p>
      </dgm:t>
    </dgm:pt>
    <dgm:pt modelId="{E1713A42-CA17-4945-9BF2-942864FFE569}" type="sibTrans" cxnId="{9427CB36-8F35-4756-986B-CE2E4CC03EE2}">
      <dgm:prSet/>
      <dgm:spPr/>
      <dgm:t>
        <a:bodyPr/>
        <a:lstStyle/>
        <a:p>
          <a:endParaRPr lang="zh-TW" altLang="en-US"/>
        </a:p>
      </dgm:t>
    </dgm:pt>
    <dgm:pt modelId="{40C02A9F-2A51-443D-80F4-F642FA6BA472}">
      <dgm:prSet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pPr rtl="0"/>
          <a:r>
            <a:rPr lang="en-US" altLang="zh-TW" dirty="0"/>
            <a:t>Multiple DB support</a:t>
          </a:r>
          <a:endParaRPr lang="zh-TW" dirty="0"/>
        </a:p>
      </dgm:t>
    </dgm:pt>
    <dgm:pt modelId="{4A99F384-D6BB-4F73-BF8D-04A5C264E07B}" type="parTrans" cxnId="{1DED7940-57E0-439E-A3AF-1E47504E54CD}">
      <dgm:prSet/>
      <dgm:spPr/>
      <dgm:t>
        <a:bodyPr/>
        <a:lstStyle/>
        <a:p>
          <a:endParaRPr lang="zh-TW" altLang="en-US"/>
        </a:p>
      </dgm:t>
    </dgm:pt>
    <dgm:pt modelId="{751DD9A1-772F-4CBC-9A70-1C7658F157F3}" type="sibTrans" cxnId="{1DED7940-57E0-439E-A3AF-1E47504E54CD}">
      <dgm:prSet/>
      <dgm:spPr/>
      <dgm:t>
        <a:bodyPr/>
        <a:lstStyle/>
        <a:p>
          <a:endParaRPr lang="zh-TW" altLang="en-US"/>
        </a:p>
      </dgm:t>
    </dgm:pt>
    <dgm:pt modelId="{206E5E9F-C1AA-47A8-981E-06414152CFC5}">
      <dgm:prSet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pPr rtl="0"/>
          <a:r>
            <a:rPr lang="en-US" altLang="zh-TW" dirty="0"/>
            <a:t>Multiple Object</a:t>
          </a:r>
          <a:r>
            <a:rPr lang="zh-TW" altLang="en-US" dirty="0"/>
            <a:t> </a:t>
          </a:r>
          <a:r>
            <a:rPr lang="en-US" altLang="zh-TW" dirty="0"/>
            <a:t>Support</a:t>
          </a:r>
          <a:endParaRPr lang="zh-TW" dirty="0"/>
        </a:p>
      </dgm:t>
    </dgm:pt>
    <dgm:pt modelId="{E7B4FB0B-EE6A-47CD-87F2-C5249BCFF108}" type="parTrans" cxnId="{28D221AA-DD87-4E88-AE03-6C55EBAE5EE3}">
      <dgm:prSet/>
      <dgm:spPr/>
      <dgm:t>
        <a:bodyPr/>
        <a:lstStyle/>
        <a:p>
          <a:endParaRPr lang="zh-TW" altLang="en-US"/>
        </a:p>
      </dgm:t>
    </dgm:pt>
    <dgm:pt modelId="{C144AFA1-938A-47BF-93B5-39D9CD39A76F}" type="sibTrans" cxnId="{28D221AA-DD87-4E88-AE03-6C55EBAE5EE3}">
      <dgm:prSet/>
      <dgm:spPr/>
      <dgm:t>
        <a:bodyPr/>
        <a:lstStyle/>
        <a:p>
          <a:endParaRPr lang="zh-TW" altLang="en-US"/>
        </a:p>
      </dgm:t>
    </dgm:pt>
    <dgm:pt modelId="{D2C17E80-487C-407E-AC78-4E1A4185EE13}">
      <dgm:prSet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pPr rtl="0"/>
          <a:r>
            <a:rPr lang="en-US" altLang="zh-TW" dirty="0" err="1"/>
            <a:t>BigData</a:t>
          </a:r>
          <a:r>
            <a:rPr lang="en-US" altLang="zh-TW" dirty="0"/>
            <a:t> Process mode</a:t>
          </a:r>
          <a:endParaRPr lang="zh-TW" dirty="0"/>
        </a:p>
      </dgm:t>
    </dgm:pt>
    <dgm:pt modelId="{FDB7A012-04EB-493A-A6EB-688C0EEDB2DE}" type="parTrans" cxnId="{F1051282-B9B1-472A-BA62-BDFA71F6A5AC}">
      <dgm:prSet/>
      <dgm:spPr/>
      <dgm:t>
        <a:bodyPr/>
        <a:lstStyle/>
        <a:p>
          <a:endParaRPr lang="zh-TW" altLang="en-US"/>
        </a:p>
      </dgm:t>
    </dgm:pt>
    <dgm:pt modelId="{35811F2C-BD50-48FC-928C-D47AC8AA887D}" type="sibTrans" cxnId="{F1051282-B9B1-472A-BA62-BDFA71F6A5AC}">
      <dgm:prSet/>
      <dgm:spPr/>
      <dgm:t>
        <a:bodyPr/>
        <a:lstStyle/>
        <a:p>
          <a:endParaRPr lang="zh-TW" altLang="en-US"/>
        </a:p>
      </dgm:t>
    </dgm:pt>
    <dgm:pt modelId="{3D69C511-AC86-4247-8DFE-5438AFB226AC}">
      <dgm:prSet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pPr rtl="0"/>
          <a:r>
            <a:rPr lang="en-US" altLang="zh-TW" dirty="0"/>
            <a:t>Initial/Delta Program</a:t>
          </a:r>
          <a:endParaRPr lang="zh-TW" dirty="0"/>
        </a:p>
      </dgm:t>
    </dgm:pt>
    <dgm:pt modelId="{2F77294B-9AFF-401F-913D-3BE0CC501A0F}" type="parTrans" cxnId="{97F866E1-34B0-44B5-A2F3-D190B63A9A44}">
      <dgm:prSet/>
      <dgm:spPr/>
      <dgm:t>
        <a:bodyPr/>
        <a:lstStyle/>
        <a:p>
          <a:endParaRPr lang="zh-TW" altLang="en-US"/>
        </a:p>
      </dgm:t>
    </dgm:pt>
    <dgm:pt modelId="{FD7AE98E-B277-404E-8125-4C123745AF58}" type="sibTrans" cxnId="{97F866E1-34B0-44B5-A2F3-D190B63A9A44}">
      <dgm:prSet/>
      <dgm:spPr/>
      <dgm:t>
        <a:bodyPr/>
        <a:lstStyle/>
        <a:p>
          <a:endParaRPr lang="zh-TW" altLang="en-US"/>
        </a:p>
      </dgm:t>
    </dgm:pt>
    <dgm:pt modelId="{03FDC17F-A9BB-46B4-A91D-357F3756FFB6}">
      <dgm:prSet/>
      <dgm:spPr>
        <a:solidFill>
          <a:schemeClr val="lt1">
            <a:hueOff val="0"/>
            <a:satOff val="0"/>
            <a:lumOff val="0"/>
          </a:schemeClr>
        </a:solidFill>
      </dgm:spPr>
      <dgm:t>
        <a:bodyPr/>
        <a:lstStyle/>
        <a:p>
          <a:pPr rtl="0"/>
          <a:r>
            <a:rPr lang="en-US" altLang="zh-TW" dirty="0"/>
            <a:t>Snapshot Program </a:t>
          </a:r>
          <a:endParaRPr lang="zh-TW" dirty="0"/>
        </a:p>
      </dgm:t>
    </dgm:pt>
    <dgm:pt modelId="{0270553A-C11D-4372-8C42-D47782D51465}" type="parTrans" cxnId="{B2AD74F1-67F7-45C8-B4E8-8CA42E974EAE}">
      <dgm:prSet/>
      <dgm:spPr/>
      <dgm:t>
        <a:bodyPr/>
        <a:lstStyle/>
        <a:p>
          <a:endParaRPr lang="zh-TW" altLang="en-US"/>
        </a:p>
      </dgm:t>
    </dgm:pt>
    <dgm:pt modelId="{711E72B6-7B49-46D1-B52D-6C780C4B06EB}" type="sibTrans" cxnId="{B2AD74F1-67F7-45C8-B4E8-8CA42E974EAE}">
      <dgm:prSet/>
      <dgm:spPr/>
      <dgm:t>
        <a:bodyPr/>
        <a:lstStyle/>
        <a:p>
          <a:endParaRPr lang="zh-TW" altLang="en-US"/>
        </a:p>
      </dgm:t>
    </dgm:pt>
    <dgm:pt modelId="{591B43F3-C4A9-4D05-AD9C-83115330A06E}">
      <dgm:prSet/>
      <dgm:spPr/>
      <dgm:t>
        <a:bodyPr/>
        <a:lstStyle/>
        <a:p>
          <a:pPr rtl="0"/>
          <a:r>
            <a:rPr lang="en-US" altLang="zh-TW" dirty="0"/>
            <a:t>User defined rule</a:t>
          </a:r>
          <a:endParaRPr lang="zh-TW" dirty="0"/>
        </a:p>
      </dgm:t>
    </dgm:pt>
    <dgm:pt modelId="{E4EC216C-3513-4ECC-8680-0E45D3F5CE3C}" type="parTrans" cxnId="{6BF25E8A-B9D7-4437-89B3-79302E4F1EAF}">
      <dgm:prSet/>
      <dgm:spPr/>
      <dgm:t>
        <a:bodyPr/>
        <a:lstStyle/>
        <a:p>
          <a:endParaRPr lang="zh-TW" altLang="en-US"/>
        </a:p>
      </dgm:t>
    </dgm:pt>
    <dgm:pt modelId="{29D6E8CB-7A7C-4118-9A39-685855E207BD}" type="sibTrans" cxnId="{6BF25E8A-B9D7-4437-89B3-79302E4F1EAF}">
      <dgm:prSet/>
      <dgm:spPr/>
      <dgm:t>
        <a:bodyPr/>
        <a:lstStyle/>
        <a:p>
          <a:endParaRPr lang="zh-TW" altLang="en-US"/>
        </a:p>
      </dgm:t>
    </dgm:pt>
    <dgm:pt modelId="{A079EA56-F724-43A4-AC0E-7131097C9DAE}">
      <dgm:prSet/>
      <dgm:spPr/>
      <dgm:t>
        <a:bodyPr/>
        <a:lstStyle/>
        <a:p>
          <a:pPr rtl="0"/>
          <a:r>
            <a:rPr lang="en-US" altLang="zh-TW" dirty="0"/>
            <a:t>Job/Job flow mapping</a:t>
          </a:r>
          <a:endParaRPr lang="zh-TW" dirty="0"/>
        </a:p>
      </dgm:t>
    </dgm:pt>
    <dgm:pt modelId="{90EB1B45-F0AC-4E7B-8A3C-CB9906BAEE53}" type="parTrans" cxnId="{24D5C482-9ED0-482F-A82F-0B736DC92538}">
      <dgm:prSet/>
      <dgm:spPr/>
      <dgm:t>
        <a:bodyPr/>
        <a:lstStyle/>
        <a:p>
          <a:endParaRPr lang="zh-TW" altLang="en-US"/>
        </a:p>
      </dgm:t>
    </dgm:pt>
    <dgm:pt modelId="{D48E4C1C-7F54-410F-98B9-BA8891A5D00A}" type="sibTrans" cxnId="{24D5C482-9ED0-482F-A82F-0B736DC92538}">
      <dgm:prSet/>
      <dgm:spPr/>
      <dgm:t>
        <a:bodyPr/>
        <a:lstStyle/>
        <a:p>
          <a:endParaRPr lang="zh-TW" altLang="en-US"/>
        </a:p>
      </dgm:t>
    </dgm:pt>
    <dgm:pt modelId="{C7E7D869-B147-45E3-8BFC-3B1C150F9030}">
      <dgm:prSet/>
      <dgm:spPr/>
      <dgm:t>
        <a:bodyPr/>
        <a:lstStyle/>
        <a:p>
          <a:pPr rtl="0"/>
          <a:r>
            <a:rPr lang="en-US" altLang="zh-TW" dirty="0"/>
            <a:t>30+  Analysis Formula</a:t>
          </a:r>
          <a:endParaRPr lang="zh-TW" dirty="0"/>
        </a:p>
      </dgm:t>
    </dgm:pt>
    <dgm:pt modelId="{B2384419-BAB6-45A1-A5E9-91AB94EEDAAA}" type="parTrans" cxnId="{413F575E-12E8-4C6A-A502-0D7726889489}">
      <dgm:prSet/>
      <dgm:spPr/>
      <dgm:t>
        <a:bodyPr/>
        <a:lstStyle/>
        <a:p>
          <a:endParaRPr lang="zh-TW" altLang="en-US"/>
        </a:p>
      </dgm:t>
    </dgm:pt>
    <dgm:pt modelId="{4E8B4C73-D084-432D-9721-4F4B50E3B394}" type="sibTrans" cxnId="{413F575E-12E8-4C6A-A502-0D7726889489}">
      <dgm:prSet/>
      <dgm:spPr/>
      <dgm:t>
        <a:bodyPr/>
        <a:lstStyle/>
        <a:p>
          <a:endParaRPr lang="zh-TW" altLang="en-US"/>
        </a:p>
      </dgm:t>
    </dgm:pt>
    <dgm:pt modelId="{F8E89DFB-F2DF-402D-822D-F0B0A0249F68}">
      <dgm:prSet/>
      <dgm:spPr/>
      <dgm:t>
        <a:bodyPr/>
        <a:lstStyle/>
        <a:p>
          <a:pPr rtl="0"/>
          <a:r>
            <a:rPr lang="en-US" altLang="zh-TW" dirty="0"/>
            <a:t>10+ Standard analytic report template</a:t>
          </a:r>
          <a:endParaRPr lang="zh-TW" dirty="0"/>
        </a:p>
      </dgm:t>
    </dgm:pt>
    <dgm:pt modelId="{ED2E1ED5-DD7E-4C79-8DA2-52B5C3EBF787}" type="parTrans" cxnId="{2E9FEEF3-F1BD-45D6-B2D1-EFB03F18D0AF}">
      <dgm:prSet/>
      <dgm:spPr/>
      <dgm:t>
        <a:bodyPr/>
        <a:lstStyle/>
        <a:p>
          <a:endParaRPr lang="zh-TW" altLang="en-US"/>
        </a:p>
      </dgm:t>
    </dgm:pt>
    <dgm:pt modelId="{677E28EB-7349-44B7-A1EE-ED58C1E77701}" type="sibTrans" cxnId="{2E9FEEF3-F1BD-45D6-B2D1-EFB03F18D0AF}">
      <dgm:prSet/>
      <dgm:spPr/>
      <dgm:t>
        <a:bodyPr/>
        <a:lstStyle/>
        <a:p>
          <a:endParaRPr lang="zh-TW" altLang="en-US"/>
        </a:p>
      </dgm:t>
    </dgm:pt>
    <dgm:pt modelId="{2898D0D5-1282-44AD-981D-F47501B79300}">
      <dgm:prSet/>
      <dgm:spPr/>
      <dgm:t>
        <a:bodyPr/>
        <a:lstStyle/>
        <a:p>
          <a:pPr rtl="0"/>
          <a:r>
            <a:rPr lang="en-US" altLang="zh-TW" dirty="0"/>
            <a:t>Planning Workbench integration</a:t>
          </a:r>
          <a:endParaRPr lang="zh-TW" dirty="0"/>
        </a:p>
      </dgm:t>
    </dgm:pt>
    <dgm:pt modelId="{ED1F8E2E-011D-4323-B2D7-74DBCB2C282E}" type="parTrans" cxnId="{509C6452-728F-4798-9520-11189FD9217F}">
      <dgm:prSet/>
      <dgm:spPr/>
      <dgm:t>
        <a:bodyPr/>
        <a:lstStyle/>
        <a:p>
          <a:endParaRPr lang="zh-TW" altLang="en-US"/>
        </a:p>
      </dgm:t>
    </dgm:pt>
    <dgm:pt modelId="{7BA16895-7A94-42E5-B003-0324E3C90F4A}" type="sibTrans" cxnId="{509C6452-728F-4798-9520-11189FD9217F}">
      <dgm:prSet/>
      <dgm:spPr/>
      <dgm:t>
        <a:bodyPr/>
        <a:lstStyle/>
        <a:p>
          <a:endParaRPr lang="zh-TW" altLang="en-US"/>
        </a:p>
      </dgm:t>
    </dgm:pt>
    <dgm:pt modelId="{53146A3A-6E60-495D-BFA6-67FF27479E34}">
      <dgm:prSet/>
      <dgm:spPr/>
      <dgm:t>
        <a:bodyPr/>
        <a:lstStyle/>
        <a:p>
          <a:pPr rtl="0"/>
          <a:r>
            <a:rPr lang="en-US" altLang="zh-TW" dirty="0" err="1"/>
            <a:t>FileMerge</a:t>
          </a:r>
          <a:r>
            <a:rPr lang="en-US" altLang="zh-TW" dirty="0"/>
            <a:t> Integration</a:t>
          </a:r>
          <a:endParaRPr lang="zh-TW" dirty="0"/>
        </a:p>
      </dgm:t>
    </dgm:pt>
    <dgm:pt modelId="{1227F31D-1B22-4E43-9D4C-032171A5D924}" type="parTrans" cxnId="{324581A3-18BD-4FC0-8362-E1B226171CB1}">
      <dgm:prSet/>
      <dgm:spPr/>
      <dgm:t>
        <a:bodyPr/>
        <a:lstStyle/>
        <a:p>
          <a:endParaRPr lang="zh-TW" altLang="en-US"/>
        </a:p>
      </dgm:t>
    </dgm:pt>
    <dgm:pt modelId="{2C513D3C-6589-431E-A11D-429FF0F2AA8B}" type="sibTrans" cxnId="{324581A3-18BD-4FC0-8362-E1B226171CB1}">
      <dgm:prSet/>
      <dgm:spPr/>
      <dgm:t>
        <a:bodyPr/>
        <a:lstStyle/>
        <a:p>
          <a:endParaRPr lang="zh-TW" altLang="en-US"/>
        </a:p>
      </dgm:t>
    </dgm:pt>
    <dgm:pt modelId="{0381ECFB-60DA-FF46-B0A2-0A98E7CF221E}">
      <dgm:prSet/>
      <dgm:spPr/>
      <dgm:t>
        <a:bodyPr/>
        <a:lstStyle/>
        <a:p>
          <a:pPr rtl="0"/>
          <a:endParaRPr lang="zh-TW" dirty="0"/>
        </a:p>
      </dgm:t>
    </dgm:pt>
    <dgm:pt modelId="{4CAA52D1-1D8C-4D43-A910-9F14839A266F}" type="parTrans" cxnId="{B24B7DEC-4081-A64E-954D-7A456CF46F8F}">
      <dgm:prSet/>
      <dgm:spPr/>
      <dgm:t>
        <a:bodyPr/>
        <a:lstStyle/>
        <a:p>
          <a:endParaRPr lang="zh-TW" altLang="en-US"/>
        </a:p>
      </dgm:t>
    </dgm:pt>
    <dgm:pt modelId="{C4C27360-EB91-4349-B1B1-DF85A2A408CC}" type="sibTrans" cxnId="{B24B7DEC-4081-A64E-954D-7A456CF46F8F}">
      <dgm:prSet/>
      <dgm:spPr/>
      <dgm:t>
        <a:bodyPr/>
        <a:lstStyle/>
        <a:p>
          <a:endParaRPr lang="zh-TW" altLang="en-US"/>
        </a:p>
      </dgm:t>
    </dgm:pt>
    <dgm:pt modelId="{546A9B58-7488-404C-99C5-8C3F7D3982A8}" type="pres">
      <dgm:prSet presAssocID="{C4F7FDE4-96EC-44B4-BBE1-BFB2D4E2370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5C785CC4-8D0A-4544-A70F-B0D87CEC65A9}" type="pres">
      <dgm:prSet presAssocID="{C4F7FDE4-96EC-44B4-BBE1-BFB2D4E23705}" presName="children" presStyleCnt="0"/>
      <dgm:spPr/>
    </dgm:pt>
    <dgm:pt modelId="{1888F317-222A-4794-9E01-9A9DDB102ECE}" type="pres">
      <dgm:prSet presAssocID="{C4F7FDE4-96EC-44B4-BBE1-BFB2D4E23705}" presName="child1group" presStyleCnt="0"/>
      <dgm:spPr/>
    </dgm:pt>
    <dgm:pt modelId="{B4B8B39D-9CBE-4535-9391-BE9384B08CB5}" type="pres">
      <dgm:prSet presAssocID="{C4F7FDE4-96EC-44B4-BBE1-BFB2D4E23705}" presName="child1" presStyleLbl="bgAcc1" presStyleIdx="0" presStyleCnt="4"/>
      <dgm:spPr/>
    </dgm:pt>
    <dgm:pt modelId="{9D373ED0-DA94-4BC5-871B-1C1299BA8D4A}" type="pres">
      <dgm:prSet presAssocID="{C4F7FDE4-96EC-44B4-BBE1-BFB2D4E23705}" presName="child1Text" presStyleLbl="bgAcc1" presStyleIdx="0" presStyleCnt="4">
        <dgm:presLayoutVars>
          <dgm:bulletEnabled val="1"/>
        </dgm:presLayoutVars>
      </dgm:prSet>
      <dgm:spPr/>
    </dgm:pt>
    <dgm:pt modelId="{D9A13292-4F59-433F-86BD-DD815523AE61}" type="pres">
      <dgm:prSet presAssocID="{C4F7FDE4-96EC-44B4-BBE1-BFB2D4E23705}" presName="child2group" presStyleCnt="0"/>
      <dgm:spPr/>
    </dgm:pt>
    <dgm:pt modelId="{525D230F-E182-4209-BA57-0BDFE5273FB2}" type="pres">
      <dgm:prSet presAssocID="{C4F7FDE4-96EC-44B4-BBE1-BFB2D4E23705}" presName="child2" presStyleLbl="bgAcc1" presStyleIdx="1" presStyleCnt="4"/>
      <dgm:spPr/>
    </dgm:pt>
    <dgm:pt modelId="{E4FE1544-4D58-4934-A9F6-053F401D3A99}" type="pres">
      <dgm:prSet presAssocID="{C4F7FDE4-96EC-44B4-BBE1-BFB2D4E23705}" presName="child2Text" presStyleLbl="bgAcc1" presStyleIdx="1" presStyleCnt="4">
        <dgm:presLayoutVars>
          <dgm:bulletEnabled val="1"/>
        </dgm:presLayoutVars>
      </dgm:prSet>
      <dgm:spPr/>
    </dgm:pt>
    <dgm:pt modelId="{85EBA57C-75B7-49A2-AB19-5CCAE6C3C3CD}" type="pres">
      <dgm:prSet presAssocID="{C4F7FDE4-96EC-44B4-BBE1-BFB2D4E23705}" presName="child3group" presStyleCnt="0"/>
      <dgm:spPr/>
    </dgm:pt>
    <dgm:pt modelId="{A0130C8C-3583-471B-935F-181EFA73D5D9}" type="pres">
      <dgm:prSet presAssocID="{C4F7FDE4-96EC-44B4-BBE1-BFB2D4E23705}" presName="child3" presStyleLbl="bgAcc1" presStyleIdx="2" presStyleCnt="4" custScaleX="105634"/>
      <dgm:spPr/>
    </dgm:pt>
    <dgm:pt modelId="{80238884-5DAF-4BE2-AB5C-BA1A5940C450}" type="pres">
      <dgm:prSet presAssocID="{C4F7FDE4-96EC-44B4-BBE1-BFB2D4E23705}" presName="child3Text" presStyleLbl="bgAcc1" presStyleIdx="2" presStyleCnt="4">
        <dgm:presLayoutVars>
          <dgm:bulletEnabled val="1"/>
        </dgm:presLayoutVars>
      </dgm:prSet>
      <dgm:spPr/>
    </dgm:pt>
    <dgm:pt modelId="{5B7B23B6-7A51-43CB-AD3C-473B825722AE}" type="pres">
      <dgm:prSet presAssocID="{C4F7FDE4-96EC-44B4-BBE1-BFB2D4E23705}" presName="child4group" presStyleCnt="0"/>
      <dgm:spPr/>
    </dgm:pt>
    <dgm:pt modelId="{76213277-0F82-4E37-92EA-C45E20A83F66}" type="pres">
      <dgm:prSet presAssocID="{C4F7FDE4-96EC-44B4-BBE1-BFB2D4E23705}" presName="child4" presStyleLbl="bgAcc1" presStyleIdx="3" presStyleCnt="4"/>
      <dgm:spPr/>
    </dgm:pt>
    <dgm:pt modelId="{633E1357-F54E-4DA9-BA0B-405ED3BA7B61}" type="pres">
      <dgm:prSet presAssocID="{C4F7FDE4-96EC-44B4-BBE1-BFB2D4E23705}" presName="child4Text" presStyleLbl="bgAcc1" presStyleIdx="3" presStyleCnt="4">
        <dgm:presLayoutVars>
          <dgm:bulletEnabled val="1"/>
        </dgm:presLayoutVars>
      </dgm:prSet>
      <dgm:spPr/>
    </dgm:pt>
    <dgm:pt modelId="{588105A8-C08A-4B0D-81C6-5C800D424CB6}" type="pres">
      <dgm:prSet presAssocID="{C4F7FDE4-96EC-44B4-BBE1-BFB2D4E23705}" presName="childPlaceholder" presStyleCnt="0"/>
      <dgm:spPr/>
    </dgm:pt>
    <dgm:pt modelId="{4FD7E059-D780-47B6-8371-9560F0388D7E}" type="pres">
      <dgm:prSet presAssocID="{C4F7FDE4-96EC-44B4-BBE1-BFB2D4E23705}" presName="circle" presStyleCnt="0"/>
      <dgm:spPr/>
    </dgm:pt>
    <dgm:pt modelId="{835DAA06-B15A-451F-B89A-A8FCD8A0EACF}" type="pres">
      <dgm:prSet presAssocID="{C4F7FDE4-96EC-44B4-BBE1-BFB2D4E23705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C0FCA555-2BC0-48EA-A3FD-A7E16EF5CB06}" type="pres">
      <dgm:prSet presAssocID="{C4F7FDE4-96EC-44B4-BBE1-BFB2D4E23705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DAF37F8B-54F8-43ED-8FDF-ADE4E659C34C}" type="pres">
      <dgm:prSet presAssocID="{C4F7FDE4-96EC-44B4-BBE1-BFB2D4E23705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6147A8C0-47C3-4524-809B-88FF0FCDB3E2}" type="pres">
      <dgm:prSet presAssocID="{C4F7FDE4-96EC-44B4-BBE1-BFB2D4E23705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8A801E2E-F961-4B68-99A3-8C0D153336BA}" type="pres">
      <dgm:prSet presAssocID="{C4F7FDE4-96EC-44B4-BBE1-BFB2D4E23705}" presName="quadrantPlaceholder" presStyleCnt="0"/>
      <dgm:spPr/>
    </dgm:pt>
    <dgm:pt modelId="{1B5FADB4-E66E-4D7F-9744-1BE7B2B0A539}" type="pres">
      <dgm:prSet presAssocID="{C4F7FDE4-96EC-44B4-BBE1-BFB2D4E23705}" presName="center1" presStyleLbl="fgShp" presStyleIdx="0" presStyleCnt="2"/>
      <dgm:spPr/>
    </dgm:pt>
    <dgm:pt modelId="{E027FB58-BE0D-4FBC-A04D-24C5990C217A}" type="pres">
      <dgm:prSet presAssocID="{C4F7FDE4-96EC-44B4-BBE1-BFB2D4E23705}" presName="center2" presStyleLbl="fgShp" presStyleIdx="1" presStyleCnt="2"/>
      <dgm:spPr/>
    </dgm:pt>
  </dgm:ptLst>
  <dgm:cxnLst>
    <dgm:cxn modelId="{F3975A17-9FF9-4295-859D-B3E045FF16F9}" type="presOf" srcId="{F8E89DFB-F2DF-402D-822D-F0B0A0249F68}" destId="{633E1357-F54E-4DA9-BA0B-405ED3BA7B61}" srcOrd="1" destOrd="1" presId="urn:microsoft.com/office/officeart/2005/8/layout/cycle4#3"/>
    <dgm:cxn modelId="{9EDDE917-78B4-4520-8371-CD6A3A94F750}" type="presOf" srcId="{206E5E9F-C1AA-47A8-981E-06414152CFC5}" destId="{E4FE1544-4D58-4934-A9F6-053F401D3A99}" srcOrd="1" destOrd="1" presId="urn:microsoft.com/office/officeart/2005/8/layout/cycle4#3"/>
    <dgm:cxn modelId="{5012911A-8918-4E7C-9CEC-301B1901028A}" type="presOf" srcId="{DCE10BB6-CB77-43C7-A5AB-31F366F3CC68}" destId="{9D373ED0-DA94-4BC5-871B-1C1299BA8D4A}" srcOrd="1" destOrd="3" presId="urn:microsoft.com/office/officeart/2005/8/layout/cycle4#3"/>
    <dgm:cxn modelId="{105E8020-18D5-4F1C-A345-78E35813E6A6}" type="presOf" srcId="{40C02A9F-2A51-443D-80F4-F642FA6BA472}" destId="{E4FE1544-4D58-4934-A9F6-053F401D3A99}" srcOrd="1" destOrd="0" presId="urn:microsoft.com/office/officeart/2005/8/layout/cycle4#3"/>
    <dgm:cxn modelId="{13E9BB29-C61B-4AEC-BFBB-DA3D4663B9AC}" type="presOf" srcId="{53146A3A-6E60-495D-BFA6-67FF27479E34}" destId="{633E1357-F54E-4DA9-BA0B-405ED3BA7B61}" srcOrd="1" destOrd="3" presId="urn:microsoft.com/office/officeart/2005/8/layout/cycle4#3"/>
    <dgm:cxn modelId="{5FB0B22E-B879-44E4-9694-642913887CEC}" srcId="{B78FD075-8160-4FB0-9262-EA409CAB73E0}" destId="{FBF36FFD-FED1-4AFD-A618-ACE30A53B9A8}" srcOrd="5" destOrd="0" parTransId="{C4B8DE02-E02E-4E36-AD71-5AEEB3F3FE9E}" sibTransId="{1C376B0D-36E8-423E-8BF7-EBA90D2AB3FC}"/>
    <dgm:cxn modelId="{9427CB36-8F35-4756-986B-CE2E4CC03EE2}" srcId="{B78FD075-8160-4FB0-9262-EA409CAB73E0}" destId="{DCE10BB6-CB77-43C7-A5AB-31F366F3CC68}" srcOrd="3" destOrd="0" parTransId="{567EC7FF-1CA2-4513-9265-106B1F0AF832}" sibTransId="{E1713A42-CA17-4945-9BF2-942864FFE569}"/>
    <dgm:cxn modelId="{C504C23B-32AF-417D-9E5E-78F26FF7228A}" type="presOf" srcId="{A079EA56-F724-43A4-AC0E-7131097C9DAE}" destId="{A0130C8C-3583-471B-935F-181EFA73D5D9}" srcOrd="0" destOrd="2" presId="urn:microsoft.com/office/officeart/2005/8/layout/cycle4#3"/>
    <dgm:cxn modelId="{D707313C-1F13-4EA7-B594-B04E398200FC}" srcId="{B78FD075-8160-4FB0-9262-EA409CAB73E0}" destId="{E5F0D0F8-EFEE-435E-B4BE-E324F87391DA}" srcOrd="4" destOrd="0" parTransId="{20BF0161-7FBC-47FF-8703-1CCCECE9BC02}" sibTransId="{40ACCCDD-E77B-4A00-BBCF-9141D7662F87}"/>
    <dgm:cxn modelId="{BD994640-CED8-4ABC-8969-FDB527E76044}" type="presOf" srcId="{D2C17E80-487C-407E-AC78-4E1A4185EE13}" destId="{E4FE1544-4D58-4934-A9F6-053F401D3A99}" srcOrd="1" destOrd="2" presId="urn:microsoft.com/office/officeart/2005/8/layout/cycle4#3"/>
    <dgm:cxn modelId="{1DED7940-57E0-439E-A3AF-1E47504E54CD}" srcId="{A9893282-ACDA-480C-A9F1-99170FAAA774}" destId="{40C02A9F-2A51-443D-80F4-F642FA6BA472}" srcOrd="0" destOrd="0" parTransId="{4A99F384-D6BB-4F73-BF8D-04A5C264E07B}" sibTransId="{751DD9A1-772F-4CBC-9A70-1C7658F157F3}"/>
    <dgm:cxn modelId="{413F575E-12E8-4C6A-A502-0D7726889489}" srcId="{D5DB8E71-ED6C-413C-A852-0F8CCD065814}" destId="{C7E7D869-B147-45E3-8BFC-3B1C150F9030}" srcOrd="0" destOrd="0" parTransId="{B2384419-BAB6-45A1-A5E9-91AB94EEDAAA}" sibTransId="{4E8B4C73-D084-432D-9721-4F4B50E3B394}"/>
    <dgm:cxn modelId="{18FBA463-D1E0-4FBA-80D0-3ABC11712977}" type="presOf" srcId="{3D69C511-AC86-4247-8DFE-5438AFB226AC}" destId="{525D230F-E182-4209-BA57-0BDFE5273FB2}" srcOrd="0" destOrd="3" presId="urn:microsoft.com/office/officeart/2005/8/layout/cycle4#3"/>
    <dgm:cxn modelId="{2A114964-92DB-4D43-8D0D-13CC21C021C7}" type="presOf" srcId="{F8E89DFB-F2DF-402D-822D-F0B0A0249F68}" destId="{76213277-0F82-4E37-92EA-C45E20A83F66}" srcOrd="0" destOrd="1" presId="urn:microsoft.com/office/officeart/2005/8/layout/cycle4#3"/>
    <dgm:cxn modelId="{CC29A666-5A8F-4390-B101-F0BFC1BEF3D3}" srcId="{B78FD075-8160-4FB0-9262-EA409CAB73E0}" destId="{126B6E8C-1AB4-4FA4-BDF9-DC440604B77B}" srcOrd="1" destOrd="0" parTransId="{192B262A-29EA-445E-8EC9-46355D99D7EA}" sibTransId="{F65B5AB3-C25C-45C5-A97F-7BC921489ACF}"/>
    <dgm:cxn modelId="{7805AA46-29E1-D545-B364-607C8CFC122C}" type="presOf" srcId="{0381ECFB-60DA-FF46-B0A2-0A98E7CF221E}" destId="{A0130C8C-3583-471B-935F-181EFA73D5D9}" srcOrd="0" destOrd="0" presId="urn:microsoft.com/office/officeart/2005/8/layout/cycle4#3"/>
    <dgm:cxn modelId="{BE8D126C-6DC7-4F3C-919E-7A45B8A64742}" type="presOf" srcId="{53146A3A-6E60-495D-BFA6-67FF27479E34}" destId="{76213277-0F82-4E37-92EA-C45E20A83F66}" srcOrd="0" destOrd="3" presId="urn:microsoft.com/office/officeart/2005/8/layout/cycle4#3"/>
    <dgm:cxn modelId="{2BFB3A6E-AD43-4C13-B232-777454DD4E3A}" type="presOf" srcId="{B3EB62BA-C479-4CFF-9F27-503680ED1530}" destId="{B4B8B39D-9CBE-4535-9391-BE9384B08CB5}" srcOrd="0" destOrd="2" presId="urn:microsoft.com/office/officeart/2005/8/layout/cycle4#3"/>
    <dgm:cxn modelId="{509C6452-728F-4798-9520-11189FD9217F}" srcId="{D5DB8E71-ED6C-413C-A852-0F8CCD065814}" destId="{2898D0D5-1282-44AD-981D-F47501B79300}" srcOrd="2" destOrd="0" parTransId="{ED1F8E2E-011D-4323-B2D7-74DBCB2C282E}" sibTransId="{7BA16895-7A94-42E5-B003-0324E3C90F4A}"/>
    <dgm:cxn modelId="{09E2A374-C52E-49DB-8C87-C6EBD71E543C}" type="presOf" srcId="{591B43F3-C4A9-4D05-AD9C-83115330A06E}" destId="{A0130C8C-3583-471B-935F-181EFA73D5D9}" srcOrd="0" destOrd="1" presId="urn:microsoft.com/office/officeart/2005/8/layout/cycle4#3"/>
    <dgm:cxn modelId="{DCE94F7B-F7CC-47F1-AF0D-8D4D7BE49175}" type="presOf" srcId="{A9893282-ACDA-480C-A9F1-99170FAAA774}" destId="{C0FCA555-2BC0-48EA-A3FD-A7E16EF5CB06}" srcOrd="0" destOrd="0" presId="urn:microsoft.com/office/officeart/2005/8/layout/cycle4#3"/>
    <dgm:cxn modelId="{B647AA7B-19B5-4622-B121-83F30238E274}" type="presOf" srcId="{DA771365-8C11-491C-9560-CD0B5CF1E4BE}" destId="{B4B8B39D-9CBE-4535-9391-BE9384B08CB5}" srcOrd="0" destOrd="0" presId="urn:microsoft.com/office/officeart/2005/8/layout/cycle4#3"/>
    <dgm:cxn modelId="{F1051282-B9B1-472A-BA62-BDFA71F6A5AC}" srcId="{A9893282-ACDA-480C-A9F1-99170FAAA774}" destId="{D2C17E80-487C-407E-AC78-4E1A4185EE13}" srcOrd="2" destOrd="0" parTransId="{FDB7A012-04EB-493A-A6EB-688C0EEDB2DE}" sibTransId="{35811F2C-BD50-48FC-928C-D47AC8AA887D}"/>
    <dgm:cxn modelId="{2639AE82-B0DD-4E92-8B59-859094FC6461}" srcId="{B78FD075-8160-4FB0-9262-EA409CAB73E0}" destId="{DA771365-8C11-491C-9560-CD0B5CF1E4BE}" srcOrd="0" destOrd="0" parTransId="{5CC7CF6A-B45B-40C7-83CB-D52A0828B528}" sibTransId="{33339426-B134-4585-B72C-A7A5F276265D}"/>
    <dgm:cxn modelId="{24D5C482-9ED0-482F-A82F-0B736DC92538}" srcId="{F8EF1C84-BE21-4847-A642-789D4FD9BAF3}" destId="{A079EA56-F724-43A4-AC0E-7131097C9DAE}" srcOrd="2" destOrd="0" parTransId="{90EB1B45-F0AC-4E7B-8A3C-CB9906BAEE53}" sibTransId="{D48E4C1C-7F54-410F-98B9-BA8891A5D00A}"/>
    <dgm:cxn modelId="{9F1CF486-4041-45A9-9E68-0D81AEE91602}" type="presOf" srcId="{C7E7D869-B147-45E3-8BFC-3B1C150F9030}" destId="{76213277-0F82-4E37-92EA-C45E20A83F66}" srcOrd="0" destOrd="0" presId="urn:microsoft.com/office/officeart/2005/8/layout/cycle4#3"/>
    <dgm:cxn modelId="{D35BDE88-4474-42E6-92E9-707C98CB0E03}" type="presOf" srcId="{03FDC17F-A9BB-46B4-A91D-357F3756FFB6}" destId="{E4FE1544-4D58-4934-A9F6-053F401D3A99}" srcOrd="1" destOrd="4" presId="urn:microsoft.com/office/officeart/2005/8/layout/cycle4#3"/>
    <dgm:cxn modelId="{6BF25E8A-B9D7-4437-89B3-79302E4F1EAF}" srcId="{F8EF1C84-BE21-4847-A642-789D4FD9BAF3}" destId="{591B43F3-C4A9-4D05-AD9C-83115330A06E}" srcOrd="1" destOrd="0" parTransId="{E4EC216C-3513-4ECC-8680-0E45D3F5CE3C}" sibTransId="{29D6E8CB-7A7C-4118-9A39-685855E207BD}"/>
    <dgm:cxn modelId="{BA40C18A-76A7-4639-A433-7F4D22488DB3}" srcId="{C4F7FDE4-96EC-44B4-BBE1-BFB2D4E23705}" destId="{F8EF1C84-BE21-4847-A642-789D4FD9BAF3}" srcOrd="2" destOrd="0" parTransId="{6B3D3E03-823E-4E57-A1FF-50ECE33F4424}" sibTransId="{1894A02E-7F65-4A20-A192-86E245B43F89}"/>
    <dgm:cxn modelId="{98898C96-42AB-4460-8B5B-BC542F431FDF}" type="presOf" srcId="{D5DB8E71-ED6C-413C-A852-0F8CCD065814}" destId="{6147A8C0-47C3-4524-809B-88FF0FCDB3E2}" srcOrd="0" destOrd="0" presId="urn:microsoft.com/office/officeart/2005/8/layout/cycle4#3"/>
    <dgm:cxn modelId="{9792839A-5C49-4CCC-8CDF-43E489C98119}" type="presOf" srcId="{591B43F3-C4A9-4D05-AD9C-83115330A06E}" destId="{80238884-5DAF-4BE2-AB5C-BA1A5940C450}" srcOrd="1" destOrd="1" presId="urn:microsoft.com/office/officeart/2005/8/layout/cycle4#3"/>
    <dgm:cxn modelId="{4808749C-626F-4BEA-9773-9CC5BFC13ADE}" srcId="{B78FD075-8160-4FB0-9262-EA409CAB73E0}" destId="{B3EB62BA-C479-4CFF-9F27-503680ED1530}" srcOrd="2" destOrd="0" parTransId="{F16E7C4E-F1CA-49CA-83B6-7BA965A59E5C}" sibTransId="{5B61CAC5-4BA8-4489-BF79-B2792B89449B}"/>
    <dgm:cxn modelId="{73B7049F-0691-48C0-B14B-E6B6EF2BFBA7}" type="presOf" srcId="{03FDC17F-A9BB-46B4-A91D-357F3756FFB6}" destId="{525D230F-E182-4209-BA57-0BDFE5273FB2}" srcOrd="0" destOrd="4" presId="urn:microsoft.com/office/officeart/2005/8/layout/cycle4#3"/>
    <dgm:cxn modelId="{324581A3-18BD-4FC0-8362-E1B226171CB1}" srcId="{D5DB8E71-ED6C-413C-A852-0F8CCD065814}" destId="{53146A3A-6E60-495D-BFA6-67FF27479E34}" srcOrd="3" destOrd="0" parTransId="{1227F31D-1B22-4E43-9D4C-032171A5D924}" sibTransId="{2C513D3C-6589-431E-A11D-429FF0F2AA8B}"/>
    <dgm:cxn modelId="{ADEB05A4-775E-4E07-8FD2-C698C30C2CD6}" type="presOf" srcId="{C4F7FDE4-96EC-44B4-BBE1-BFB2D4E23705}" destId="{546A9B58-7488-404C-99C5-8C3F7D3982A8}" srcOrd="0" destOrd="0" presId="urn:microsoft.com/office/officeart/2005/8/layout/cycle4#3"/>
    <dgm:cxn modelId="{28D221AA-DD87-4E88-AE03-6C55EBAE5EE3}" srcId="{A9893282-ACDA-480C-A9F1-99170FAAA774}" destId="{206E5E9F-C1AA-47A8-981E-06414152CFC5}" srcOrd="1" destOrd="0" parTransId="{E7B4FB0B-EE6A-47CD-87F2-C5249BCFF108}" sibTransId="{C144AFA1-938A-47BF-93B5-39D9CD39A76F}"/>
    <dgm:cxn modelId="{86A06AAA-D7A8-274D-9BF5-0C677980910E}" type="presOf" srcId="{0381ECFB-60DA-FF46-B0A2-0A98E7CF221E}" destId="{80238884-5DAF-4BE2-AB5C-BA1A5940C450}" srcOrd="1" destOrd="0" presId="urn:microsoft.com/office/officeart/2005/8/layout/cycle4#3"/>
    <dgm:cxn modelId="{D5077EB1-AA7F-4CD3-853B-BB69CD858131}" type="presOf" srcId="{A079EA56-F724-43A4-AC0E-7131097C9DAE}" destId="{80238884-5DAF-4BE2-AB5C-BA1A5940C450}" srcOrd="1" destOrd="2" presId="urn:microsoft.com/office/officeart/2005/8/layout/cycle4#3"/>
    <dgm:cxn modelId="{628CFEB4-93FE-4EA6-B754-4C57C4917CB1}" srcId="{C4F7FDE4-96EC-44B4-BBE1-BFB2D4E23705}" destId="{A9893282-ACDA-480C-A9F1-99170FAAA774}" srcOrd="1" destOrd="0" parTransId="{35ACE1D1-0A02-49C5-BAF4-5543F34303EC}" sibTransId="{B76C0CF9-CC2A-47DE-BBC3-20AB6E0645A1}"/>
    <dgm:cxn modelId="{1A9975B7-3F71-4293-9C30-9BD877AB819F}" type="presOf" srcId="{206E5E9F-C1AA-47A8-981E-06414152CFC5}" destId="{525D230F-E182-4209-BA57-0BDFE5273FB2}" srcOrd="0" destOrd="1" presId="urn:microsoft.com/office/officeart/2005/8/layout/cycle4#3"/>
    <dgm:cxn modelId="{393A11B8-296D-4A2E-AF1C-270416A44A93}" type="presOf" srcId="{B3EB62BA-C479-4CFF-9F27-503680ED1530}" destId="{9D373ED0-DA94-4BC5-871B-1C1299BA8D4A}" srcOrd="1" destOrd="2" presId="urn:microsoft.com/office/officeart/2005/8/layout/cycle4#3"/>
    <dgm:cxn modelId="{02F5DEBE-60FB-4A6B-B8ED-AD29491D3F26}" srcId="{C4F7FDE4-96EC-44B4-BBE1-BFB2D4E23705}" destId="{D5DB8E71-ED6C-413C-A852-0F8CCD065814}" srcOrd="3" destOrd="0" parTransId="{27BF6E38-D4AE-48B4-8725-69A23998490B}" sibTransId="{B1638958-41A6-45C8-A7B4-8BAAE8368744}"/>
    <dgm:cxn modelId="{87F9E3C8-010D-4871-AAB6-1F6DF901E947}" type="presOf" srcId="{C7E7D869-B147-45E3-8BFC-3B1C150F9030}" destId="{633E1357-F54E-4DA9-BA0B-405ED3BA7B61}" srcOrd="1" destOrd="0" presId="urn:microsoft.com/office/officeart/2005/8/layout/cycle4#3"/>
    <dgm:cxn modelId="{041EB9C9-4DA6-4470-BA6E-D0BED25AB6AC}" type="presOf" srcId="{126B6E8C-1AB4-4FA4-BDF9-DC440604B77B}" destId="{9D373ED0-DA94-4BC5-871B-1C1299BA8D4A}" srcOrd="1" destOrd="1" presId="urn:microsoft.com/office/officeart/2005/8/layout/cycle4#3"/>
    <dgm:cxn modelId="{97EF4AD0-CAC1-4BD8-898A-45EFF41BD1F7}" srcId="{C4F7FDE4-96EC-44B4-BBE1-BFB2D4E23705}" destId="{B78FD075-8160-4FB0-9262-EA409CAB73E0}" srcOrd="0" destOrd="0" parTransId="{47C71354-E049-47CD-AF24-2C3F0F5BA3C0}" sibTransId="{972644DC-4A2B-4443-B17B-641C3EE554F7}"/>
    <dgm:cxn modelId="{553BD6DA-04B2-44E2-863C-D0670E908504}" type="presOf" srcId="{DA771365-8C11-491C-9560-CD0B5CF1E4BE}" destId="{9D373ED0-DA94-4BC5-871B-1C1299BA8D4A}" srcOrd="1" destOrd="0" presId="urn:microsoft.com/office/officeart/2005/8/layout/cycle4#3"/>
    <dgm:cxn modelId="{753A33DD-9C9F-4C84-8C31-D34E8CC9DD98}" type="presOf" srcId="{40C02A9F-2A51-443D-80F4-F642FA6BA472}" destId="{525D230F-E182-4209-BA57-0BDFE5273FB2}" srcOrd="0" destOrd="0" presId="urn:microsoft.com/office/officeart/2005/8/layout/cycle4#3"/>
    <dgm:cxn modelId="{EAB483DF-278B-4431-9972-9E7BCF80CA52}" type="presOf" srcId="{2898D0D5-1282-44AD-981D-F47501B79300}" destId="{633E1357-F54E-4DA9-BA0B-405ED3BA7B61}" srcOrd="1" destOrd="2" presId="urn:microsoft.com/office/officeart/2005/8/layout/cycle4#3"/>
    <dgm:cxn modelId="{97F866E1-34B0-44B5-A2F3-D190B63A9A44}" srcId="{A9893282-ACDA-480C-A9F1-99170FAAA774}" destId="{3D69C511-AC86-4247-8DFE-5438AFB226AC}" srcOrd="3" destOrd="0" parTransId="{2F77294B-9AFF-401F-913D-3BE0CC501A0F}" sibTransId="{FD7AE98E-B277-404E-8125-4C123745AF58}"/>
    <dgm:cxn modelId="{7D98CDE5-48F4-4152-A93E-DF17C48BAF60}" type="presOf" srcId="{D2C17E80-487C-407E-AC78-4E1A4185EE13}" destId="{525D230F-E182-4209-BA57-0BDFE5273FB2}" srcOrd="0" destOrd="2" presId="urn:microsoft.com/office/officeart/2005/8/layout/cycle4#3"/>
    <dgm:cxn modelId="{3D541CE8-C6B9-4636-B4EC-334065987E6C}" type="presOf" srcId="{E5F0D0F8-EFEE-435E-B4BE-E324F87391DA}" destId="{9D373ED0-DA94-4BC5-871B-1C1299BA8D4A}" srcOrd="1" destOrd="4" presId="urn:microsoft.com/office/officeart/2005/8/layout/cycle4#3"/>
    <dgm:cxn modelId="{A879CEEB-0AB8-4D30-8AF0-BC4AFCF0287C}" type="presOf" srcId="{126B6E8C-1AB4-4FA4-BDF9-DC440604B77B}" destId="{B4B8B39D-9CBE-4535-9391-BE9384B08CB5}" srcOrd="0" destOrd="1" presId="urn:microsoft.com/office/officeart/2005/8/layout/cycle4#3"/>
    <dgm:cxn modelId="{B24B7DEC-4081-A64E-954D-7A456CF46F8F}" srcId="{F8EF1C84-BE21-4847-A642-789D4FD9BAF3}" destId="{0381ECFB-60DA-FF46-B0A2-0A98E7CF221E}" srcOrd="0" destOrd="0" parTransId="{4CAA52D1-1D8C-4D43-A910-9F14839A266F}" sibTransId="{C4C27360-EB91-4349-B1B1-DF85A2A408CC}"/>
    <dgm:cxn modelId="{BECB6CED-3A52-4643-9ECC-7EA3841AF6A0}" type="presOf" srcId="{B78FD075-8160-4FB0-9262-EA409CAB73E0}" destId="{835DAA06-B15A-451F-B89A-A8FCD8A0EACF}" srcOrd="0" destOrd="0" presId="urn:microsoft.com/office/officeart/2005/8/layout/cycle4#3"/>
    <dgm:cxn modelId="{E46715F0-6A86-46AA-BA39-B312282867D5}" type="presOf" srcId="{DCE10BB6-CB77-43C7-A5AB-31F366F3CC68}" destId="{B4B8B39D-9CBE-4535-9391-BE9384B08CB5}" srcOrd="0" destOrd="3" presId="urn:microsoft.com/office/officeart/2005/8/layout/cycle4#3"/>
    <dgm:cxn modelId="{C97725F0-E4B9-4500-8FDB-10B6B98C92D6}" type="presOf" srcId="{FBF36FFD-FED1-4AFD-A618-ACE30A53B9A8}" destId="{9D373ED0-DA94-4BC5-871B-1C1299BA8D4A}" srcOrd="1" destOrd="5" presId="urn:microsoft.com/office/officeart/2005/8/layout/cycle4#3"/>
    <dgm:cxn modelId="{B2AD74F1-67F7-45C8-B4E8-8CA42E974EAE}" srcId="{A9893282-ACDA-480C-A9F1-99170FAAA774}" destId="{03FDC17F-A9BB-46B4-A91D-357F3756FFB6}" srcOrd="4" destOrd="0" parTransId="{0270553A-C11D-4372-8C42-D47782D51465}" sibTransId="{711E72B6-7B49-46D1-B52D-6C780C4B06EB}"/>
    <dgm:cxn modelId="{34FED7F1-9595-4EE2-925D-51E54A9A986A}" type="presOf" srcId="{FBF36FFD-FED1-4AFD-A618-ACE30A53B9A8}" destId="{B4B8B39D-9CBE-4535-9391-BE9384B08CB5}" srcOrd="0" destOrd="5" presId="urn:microsoft.com/office/officeart/2005/8/layout/cycle4#3"/>
    <dgm:cxn modelId="{E12C43F2-0918-4DF5-82C6-B936018ECFE3}" type="presOf" srcId="{F8EF1C84-BE21-4847-A642-789D4FD9BAF3}" destId="{DAF37F8B-54F8-43ED-8FDF-ADE4E659C34C}" srcOrd="0" destOrd="0" presId="urn:microsoft.com/office/officeart/2005/8/layout/cycle4#3"/>
    <dgm:cxn modelId="{F8062EF3-08C7-4523-90D0-7D26617FA597}" type="presOf" srcId="{E5F0D0F8-EFEE-435E-B4BE-E324F87391DA}" destId="{B4B8B39D-9CBE-4535-9391-BE9384B08CB5}" srcOrd="0" destOrd="4" presId="urn:microsoft.com/office/officeart/2005/8/layout/cycle4#3"/>
    <dgm:cxn modelId="{2E9FEEF3-F1BD-45D6-B2D1-EFB03F18D0AF}" srcId="{D5DB8E71-ED6C-413C-A852-0F8CCD065814}" destId="{F8E89DFB-F2DF-402D-822D-F0B0A0249F68}" srcOrd="1" destOrd="0" parTransId="{ED2E1ED5-DD7E-4C79-8DA2-52B5C3EBF787}" sibTransId="{677E28EB-7349-44B7-A1EE-ED58C1E77701}"/>
    <dgm:cxn modelId="{FB8E89F7-DC16-4A10-8BDD-FE65E76EB384}" type="presOf" srcId="{2898D0D5-1282-44AD-981D-F47501B79300}" destId="{76213277-0F82-4E37-92EA-C45E20A83F66}" srcOrd="0" destOrd="2" presId="urn:microsoft.com/office/officeart/2005/8/layout/cycle4#3"/>
    <dgm:cxn modelId="{57E684F8-5BF0-456D-A5DB-4AE243E6D341}" type="presOf" srcId="{3D69C511-AC86-4247-8DFE-5438AFB226AC}" destId="{E4FE1544-4D58-4934-A9F6-053F401D3A99}" srcOrd="1" destOrd="3" presId="urn:microsoft.com/office/officeart/2005/8/layout/cycle4#3"/>
    <dgm:cxn modelId="{84253AF1-6212-49BC-A8F7-296A27BDE2B1}" type="presParOf" srcId="{546A9B58-7488-404C-99C5-8C3F7D3982A8}" destId="{5C785CC4-8D0A-4544-A70F-B0D87CEC65A9}" srcOrd="0" destOrd="0" presId="urn:microsoft.com/office/officeart/2005/8/layout/cycle4#3"/>
    <dgm:cxn modelId="{1067B1E4-C9C1-45A2-8A7D-173176DCEF79}" type="presParOf" srcId="{5C785CC4-8D0A-4544-A70F-B0D87CEC65A9}" destId="{1888F317-222A-4794-9E01-9A9DDB102ECE}" srcOrd="0" destOrd="0" presId="urn:microsoft.com/office/officeart/2005/8/layout/cycle4#3"/>
    <dgm:cxn modelId="{E676EAF8-12F6-4482-9C10-7FE504D25CE4}" type="presParOf" srcId="{1888F317-222A-4794-9E01-9A9DDB102ECE}" destId="{B4B8B39D-9CBE-4535-9391-BE9384B08CB5}" srcOrd="0" destOrd="0" presId="urn:microsoft.com/office/officeart/2005/8/layout/cycle4#3"/>
    <dgm:cxn modelId="{A5215EDC-AF62-4F05-AE6E-BE174D03768D}" type="presParOf" srcId="{1888F317-222A-4794-9E01-9A9DDB102ECE}" destId="{9D373ED0-DA94-4BC5-871B-1C1299BA8D4A}" srcOrd="1" destOrd="0" presId="urn:microsoft.com/office/officeart/2005/8/layout/cycle4#3"/>
    <dgm:cxn modelId="{5C8B5EBD-68AA-4C2B-A36B-DE75A0D1F262}" type="presParOf" srcId="{5C785CC4-8D0A-4544-A70F-B0D87CEC65A9}" destId="{D9A13292-4F59-433F-86BD-DD815523AE61}" srcOrd="1" destOrd="0" presId="urn:microsoft.com/office/officeart/2005/8/layout/cycle4#3"/>
    <dgm:cxn modelId="{506A81A6-BF06-4B46-B9FE-1781E24DDEA4}" type="presParOf" srcId="{D9A13292-4F59-433F-86BD-DD815523AE61}" destId="{525D230F-E182-4209-BA57-0BDFE5273FB2}" srcOrd="0" destOrd="0" presId="urn:microsoft.com/office/officeart/2005/8/layout/cycle4#3"/>
    <dgm:cxn modelId="{E447BD00-0C75-44FA-A770-AB62113403EC}" type="presParOf" srcId="{D9A13292-4F59-433F-86BD-DD815523AE61}" destId="{E4FE1544-4D58-4934-A9F6-053F401D3A99}" srcOrd="1" destOrd="0" presId="urn:microsoft.com/office/officeart/2005/8/layout/cycle4#3"/>
    <dgm:cxn modelId="{E314B9E7-8758-4AF6-98C1-5FF85F878293}" type="presParOf" srcId="{5C785CC4-8D0A-4544-A70F-B0D87CEC65A9}" destId="{85EBA57C-75B7-49A2-AB19-5CCAE6C3C3CD}" srcOrd="2" destOrd="0" presId="urn:microsoft.com/office/officeart/2005/8/layout/cycle4#3"/>
    <dgm:cxn modelId="{DDEF1A6F-4A43-450F-A238-847DEC483AAF}" type="presParOf" srcId="{85EBA57C-75B7-49A2-AB19-5CCAE6C3C3CD}" destId="{A0130C8C-3583-471B-935F-181EFA73D5D9}" srcOrd="0" destOrd="0" presId="urn:microsoft.com/office/officeart/2005/8/layout/cycle4#3"/>
    <dgm:cxn modelId="{D33BD0D3-783E-45AA-A812-6A2901FD5CCE}" type="presParOf" srcId="{85EBA57C-75B7-49A2-AB19-5CCAE6C3C3CD}" destId="{80238884-5DAF-4BE2-AB5C-BA1A5940C450}" srcOrd="1" destOrd="0" presId="urn:microsoft.com/office/officeart/2005/8/layout/cycle4#3"/>
    <dgm:cxn modelId="{1BD44761-45FB-498C-B81C-57F0130CFDF1}" type="presParOf" srcId="{5C785CC4-8D0A-4544-A70F-B0D87CEC65A9}" destId="{5B7B23B6-7A51-43CB-AD3C-473B825722AE}" srcOrd="3" destOrd="0" presId="urn:microsoft.com/office/officeart/2005/8/layout/cycle4#3"/>
    <dgm:cxn modelId="{C043D637-BDCE-4991-A699-BE50045CA7D1}" type="presParOf" srcId="{5B7B23B6-7A51-43CB-AD3C-473B825722AE}" destId="{76213277-0F82-4E37-92EA-C45E20A83F66}" srcOrd="0" destOrd="0" presId="urn:microsoft.com/office/officeart/2005/8/layout/cycle4#3"/>
    <dgm:cxn modelId="{2330576F-C6CE-4BE1-9CD9-3D98898E2A0E}" type="presParOf" srcId="{5B7B23B6-7A51-43CB-AD3C-473B825722AE}" destId="{633E1357-F54E-4DA9-BA0B-405ED3BA7B61}" srcOrd="1" destOrd="0" presId="urn:microsoft.com/office/officeart/2005/8/layout/cycle4#3"/>
    <dgm:cxn modelId="{7BE7D7A6-4326-445E-9761-10D080ACAE06}" type="presParOf" srcId="{5C785CC4-8D0A-4544-A70F-B0D87CEC65A9}" destId="{588105A8-C08A-4B0D-81C6-5C800D424CB6}" srcOrd="4" destOrd="0" presId="urn:microsoft.com/office/officeart/2005/8/layout/cycle4#3"/>
    <dgm:cxn modelId="{D3637D3F-313B-42DF-A888-BD9B693B09E7}" type="presParOf" srcId="{546A9B58-7488-404C-99C5-8C3F7D3982A8}" destId="{4FD7E059-D780-47B6-8371-9560F0388D7E}" srcOrd="1" destOrd="0" presId="urn:microsoft.com/office/officeart/2005/8/layout/cycle4#3"/>
    <dgm:cxn modelId="{057BCF42-6FFB-48CF-B212-359FB0173CB4}" type="presParOf" srcId="{4FD7E059-D780-47B6-8371-9560F0388D7E}" destId="{835DAA06-B15A-451F-B89A-A8FCD8A0EACF}" srcOrd="0" destOrd="0" presId="urn:microsoft.com/office/officeart/2005/8/layout/cycle4#3"/>
    <dgm:cxn modelId="{A905BBC6-3E84-491D-BD6E-3C94EA5F3E8C}" type="presParOf" srcId="{4FD7E059-D780-47B6-8371-9560F0388D7E}" destId="{C0FCA555-2BC0-48EA-A3FD-A7E16EF5CB06}" srcOrd="1" destOrd="0" presId="urn:microsoft.com/office/officeart/2005/8/layout/cycle4#3"/>
    <dgm:cxn modelId="{EE602B43-DD44-4C92-99AA-063BD24417BA}" type="presParOf" srcId="{4FD7E059-D780-47B6-8371-9560F0388D7E}" destId="{DAF37F8B-54F8-43ED-8FDF-ADE4E659C34C}" srcOrd="2" destOrd="0" presId="urn:microsoft.com/office/officeart/2005/8/layout/cycle4#3"/>
    <dgm:cxn modelId="{5E83BE57-E383-45A5-98E0-7BC0F2DEC79F}" type="presParOf" srcId="{4FD7E059-D780-47B6-8371-9560F0388D7E}" destId="{6147A8C0-47C3-4524-809B-88FF0FCDB3E2}" srcOrd="3" destOrd="0" presId="urn:microsoft.com/office/officeart/2005/8/layout/cycle4#3"/>
    <dgm:cxn modelId="{83F0E7E9-E418-4F2C-BFB6-1989B3842D9F}" type="presParOf" srcId="{4FD7E059-D780-47B6-8371-9560F0388D7E}" destId="{8A801E2E-F961-4B68-99A3-8C0D153336BA}" srcOrd="4" destOrd="0" presId="urn:microsoft.com/office/officeart/2005/8/layout/cycle4#3"/>
    <dgm:cxn modelId="{B46918D7-5840-4E3E-836A-A0602AC033B6}" type="presParOf" srcId="{546A9B58-7488-404C-99C5-8C3F7D3982A8}" destId="{1B5FADB4-E66E-4D7F-9744-1BE7B2B0A539}" srcOrd="2" destOrd="0" presId="urn:microsoft.com/office/officeart/2005/8/layout/cycle4#3"/>
    <dgm:cxn modelId="{BB56D91D-AC72-4B30-8527-C413E2883B9C}" type="presParOf" srcId="{546A9B58-7488-404C-99C5-8C3F7D3982A8}" destId="{E027FB58-BE0D-4FBC-A04D-24C5990C217A}" srcOrd="3" destOrd="0" presId="urn:microsoft.com/office/officeart/2005/8/layout/cycle4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C90C9A2-6E63-49E7-92F0-BC6C828C4EEB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1#4" csCatId="colorful" phldr="1"/>
      <dgm:spPr/>
      <dgm:t>
        <a:bodyPr/>
        <a:lstStyle/>
        <a:p>
          <a:endParaRPr lang="zh-TW" altLang="en-US"/>
        </a:p>
      </dgm:t>
    </dgm:pt>
    <dgm:pt modelId="{3D072FCF-7543-45DD-A679-09E89672685D}">
      <dgm:prSet phldrT="[Text]"/>
      <dgm:spPr/>
      <dgm:t>
        <a:bodyPr/>
        <a:lstStyle/>
        <a:p>
          <a:r>
            <a:rPr lang="en-US" altLang="zh-TW" dirty="0"/>
            <a:t>System Architect</a:t>
          </a:r>
          <a:endParaRPr lang="zh-TW" altLang="en-US" dirty="0"/>
        </a:p>
      </dgm:t>
    </dgm:pt>
    <dgm:pt modelId="{1A65E23C-4803-4382-AD94-51E25255BDDB}" type="parTrans" cxnId="{D460140B-2286-43B8-8E7E-9B89478FEBC0}">
      <dgm:prSet/>
      <dgm:spPr/>
      <dgm:t>
        <a:bodyPr/>
        <a:lstStyle/>
        <a:p>
          <a:endParaRPr lang="zh-TW" altLang="en-US"/>
        </a:p>
      </dgm:t>
    </dgm:pt>
    <dgm:pt modelId="{1A9A2881-2843-4150-A0AD-0359A9329503}" type="sibTrans" cxnId="{D460140B-2286-43B8-8E7E-9B89478FEBC0}">
      <dgm:prSet/>
      <dgm:spPr/>
      <dgm:t>
        <a:bodyPr/>
        <a:lstStyle/>
        <a:p>
          <a:endParaRPr lang="zh-TW" altLang="en-US"/>
        </a:p>
      </dgm:t>
    </dgm:pt>
    <dgm:pt modelId="{47905DFB-AB8A-499A-9E18-DF87BA5A0760}">
      <dgm:prSet phldrT="[Text]"/>
      <dgm:spPr/>
      <dgm:t>
        <a:bodyPr/>
        <a:lstStyle/>
        <a:p>
          <a:endParaRPr lang="zh-TW" altLang="en-US" dirty="0"/>
        </a:p>
      </dgm:t>
    </dgm:pt>
    <dgm:pt modelId="{FA0231B7-6F46-456F-89F9-27337834D8F1}" type="parTrans" cxnId="{7D18397B-C803-46C6-B88B-1C372F6F4E84}">
      <dgm:prSet/>
      <dgm:spPr/>
      <dgm:t>
        <a:bodyPr/>
        <a:lstStyle/>
        <a:p>
          <a:endParaRPr lang="zh-TW" altLang="en-US"/>
        </a:p>
      </dgm:t>
    </dgm:pt>
    <dgm:pt modelId="{D073915A-DAD3-4E50-867D-B402FD05EC1F}" type="sibTrans" cxnId="{7D18397B-C803-46C6-B88B-1C372F6F4E84}">
      <dgm:prSet/>
      <dgm:spPr/>
      <dgm:t>
        <a:bodyPr/>
        <a:lstStyle/>
        <a:p>
          <a:endParaRPr lang="zh-TW" altLang="en-US"/>
        </a:p>
      </dgm:t>
    </dgm:pt>
    <dgm:pt modelId="{A0F7234A-15C0-4985-8D8D-CA7D5E3F989A}">
      <dgm:prSet phldrT="[Text]"/>
      <dgm:spPr/>
      <dgm:t>
        <a:bodyPr/>
        <a:lstStyle/>
        <a:p>
          <a:r>
            <a:rPr lang="en-US" altLang="zh-TW" dirty="0"/>
            <a:t>Data Inventory</a:t>
          </a:r>
          <a:endParaRPr lang="zh-TW" altLang="en-US" dirty="0"/>
        </a:p>
      </dgm:t>
    </dgm:pt>
    <dgm:pt modelId="{F2A02837-57C3-470F-942B-92AEECB50423}" type="parTrans" cxnId="{D83ACB84-AD43-45C4-9312-A6E24F1F7484}">
      <dgm:prSet/>
      <dgm:spPr/>
      <dgm:t>
        <a:bodyPr/>
        <a:lstStyle/>
        <a:p>
          <a:endParaRPr lang="zh-TW" altLang="en-US"/>
        </a:p>
      </dgm:t>
    </dgm:pt>
    <dgm:pt modelId="{5A598D5E-EE94-492E-ABD0-02A1F92DC46F}" type="sibTrans" cxnId="{D83ACB84-AD43-45C4-9312-A6E24F1F7484}">
      <dgm:prSet/>
      <dgm:spPr/>
      <dgm:t>
        <a:bodyPr/>
        <a:lstStyle/>
        <a:p>
          <a:endParaRPr lang="zh-TW" altLang="en-US"/>
        </a:p>
      </dgm:t>
    </dgm:pt>
    <dgm:pt modelId="{DA471BF7-6883-4B56-8B2B-8BBFC8E8E110}">
      <dgm:prSet phldrT="[Text]"/>
      <dgm:spPr/>
      <dgm:t>
        <a:bodyPr/>
        <a:lstStyle/>
        <a:p>
          <a:r>
            <a:rPr lang="en-US" altLang="zh-TW" dirty="0"/>
            <a:t>System</a:t>
          </a:r>
          <a:endParaRPr lang="zh-TW" altLang="en-US" dirty="0"/>
        </a:p>
      </dgm:t>
    </dgm:pt>
    <dgm:pt modelId="{0AC4AF86-34D2-42D4-8AF4-39233CC28C89}" type="parTrans" cxnId="{2715DFA3-E43A-4D9B-985E-9A57D43E0265}">
      <dgm:prSet/>
      <dgm:spPr/>
      <dgm:t>
        <a:bodyPr/>
        <a:lstStyle/>
        <a:p>
          <a:endParaRPr lang="zh-TW" altLang="en-US"/>
        </a:p>
      </dgm:t>
    </dgm:pt>
    <dgm:pt modelId="{F7D3E5C6-60ED-4B7F-8B79-1DBF3AF9D3E6}" type="sibTrans" cxnId="{2715DFA3-E43A-4D9B-985E-9A57D43E0265}">
      <dgm:prSet/>
      <dgm:spPr/>
      <dgm:t>
        <a:bodyPr/>
        <a:lstStyle/>
        <a:p>
          <a:endParaRPr lang="zh-TW" altLang="en-US"/>
        </a:p>
      </dgm:t>
    </dgm:pt>
    <dgm:pt modelId="{084A56F3-719B-491E-B7DB-8F64CBDFA3F1}">
      <dgm:prSet phldrT="[Text]"/>
      <dgm:spPr/>
      <dgm:t>
        <a:bodyPr/>
        <a:lstStyle/>
        <a:p>
          <a:r>
            <a:rPr lang="en-US" altLang="zh-TW" dirty="0"/>
            <a:t>ETL Program</a:t>
          </a:r>
          <a:endParaRPr lang="zh-TW" altLang="en-US" dirty="0"/>
        </a:p>
      </dgm:t>
    </dgm:pt>
    <dgm:pt modelId="{2C92FB06-1787-4A16-94ED-B22D62788B6A}" type="parTrans" cxnId="{22211EDD-79EF-46B6-84DD-22D12949CF74}">
      <dgm:prSet/>
      <dgm:spPr/>
      <dgm:t>
        <a:bodyPr/>
        <a:lstStyle/>
        <a:p>
          <a:endParaRPr lang="zh-TW" altLang="en-US"/>
        </a:p>
      </dgm:t>
    </dgm:pt>
    <dgm:pt modelId="{19805E2F-D78D-48B8-8755-9E66C952A5AD}" type="sibTrans" cxnId="{22211EDD-79EF-46B6-84DD-22D12949CF74}">
      <dgm:prSet/>
      <dgm:spPr/>
      <dgm:t>
        <a:bodyPr/>
        <a:lstStyle/>
        <a:p>
          <a:endParaRPr lang="zh-TW" altLang="en-US"/>
        </a:p>
      </dgm:t>
    </dgm:pt>
    <dgm:pt modelId="{6796CAEB-11D2-40DB-B232-09D9DB8BC909}">
      <dgm:prSet phldrT="[Text]"/>
      <dgm:spPr/>
      <dgm:t>
        <a:bodyPr/>
        <a:lstStyle/>
        <a:p>
          <a:r>
            <a:rPr lang="en-US" altLang="zh-TW" dirty="0" err="1"/>
            <a:t>Init</a:t>
          </a:r>
          <a:endParaRPr lang="zh-TW" altLang="en-US" dirty="0"/>
        </a:p>
      </dgm:t>
    </dgm:pt>
    <dgm:pt modelId="{4530AEB7-7496-4699-AC30-66A78C7D537D}" type="parTrans" cxnId="{78BE1E67-B0F1-452C-8C2E-8021CE0933C1}">
      <dgm:prSet/>
      <dgm:spPr/>
      <dgm:t>
        <a:bodyPr/>
        <a:lstStyle/>
        <a:p>
          <a:endParaRPr lang="zh-TW" altLang="en-US"/>
        </a:p>
      </dgm:t>
    </dgm:pt>
    <dgm:pt modelId="{E07911AB-FC62-4EFA-B0F6-C070815EA178}" type="sibTrans" cxnId="{78BE1E67-B0F1-452C-8C2E-8021CE0933C1}">
      <dgm:prSet/>
      <dgm:spPr/>
      <dgm:t>
        <a:bodyPr/>
        <a:lstStyle/>
        <a:p>
          <a:endParaRPr lang="zh-TW" altLang="en-US"/>
        </a:p>
      </dgm:t>
    </dgm:pt>
    <dgm:pt modelId="{DA81A471-4512-47CA-94FB-A4D2EFAA8384}">
      <dgm:prSet phldrT="[Text]"/>
      <dgm:spPr/>
      <dgm:t>
        <a:bodyPr/>
        <a:lstStyle/>
        <a:p>
          <a:r>
            <a:rPr lang="en-US" altLang="zh-TW" dirty="0"/>
            <a:t>Data Model</a:t>
          </a:r>
          <a:endParaRPr lang="zh-TW" altLang="en-US" dirty="0"/>
        </a:p>
      </dgm:t>
    </dgm:pt>
    <dgm:pt modelId="{C1BA36FF-3780-4DDF-AE1E-23B81A613CC1}" type="parTrans" cxnId="{D5296137-52FE-4057-9115-722B9A10B065}">
      <dgm:prSet/>
      <dgm:spPr/>
      <dgm:t>
        <a:bodyPr/>
        <a:lstStyle/>
        <a:p>
          <a:endParaRPr lang="zh-TW" altLang="en-US"/>
        </a:p>
      </dgm:t>
    </dgm:pt>
    <dgm:pt modelId="{19F8BAA6-92D4-4FCC-86E9-0A893281A611}" type="sibTrans" cxnId="{D5296137-52FE-4057-9115-722B9A10B065}">
      <dgm:prSet/>
      <dgm:spPr/>
      <dgm:t>
        <a:bodyPr/>
        <a:lstStyle/>
        <a:p>
          <a:endParaRPr lang="zh-TW" altLang="en-US"/>
        </a:p>
      </dgm:t>
    </dgm:pt>
    <dgm:pt modelId="{9B999C38-0C6D-4CA9-AF05-91045C3F0DBE}">
      <dgm:prSet phldrT="[Text]"/>
      <dgm:spPr/>
      <dgm:t>
        <a:bodyPr/>
        <a:lstStyle/>
        <a:p>
          <a:r>
            <a:rPr lang="en-US" altLang="zh-TW" dirty="0"/>
            <a:t>Snapshot</a:t>
          </a:r>
          <a:endParaRPr lang="zh-TW" altLang="en-US" dirty="0"/>
        </a:p>
      </dgm:t>
    </dgm:pt>
    <dgm:pt modelId="{21AC842A-7520-463F-A29E-7EECE3B0FDA1}" type="parTrans" cxnId="{B5D61C56-0BF3-4C82-8E08-A61D94CD58E4}">
      <dgm:prSet/>
      <dgm:spPr/>
      <dgm:t>
        <a:bodyPr/>
        <a:lstStyle/>
        <a:p>
          <a:endParaRPr lang="zh-TW" altLang="en-US"/>
        </a:p>
      </dgm:t>
    </dgm:pt>
    <dgm:pt modelId="{6B82CE2D-F185-41D6-9C44-D7C8776ACAA1}" type="sibTrans" cxnId="{B5D61C56-0BF3-4C82-8E08-A61D94CD58E4}">
      <dgm:prSet/>
      <dgm:spPr/>
      <dgm:t>
        <a:bodyPr/>
        <a:lstStyle/>
        <a:p>
          <a:endParaRPr lang="zh-TW" altLang="en-US"/>
        </a:p>
      </dgm:t>
    </dgm:pt>
    <dgm:pt modelId="{BE7EB1D6-6F2B-4468-BC93-0A6B9029E2B4}">
      <dgm:prSet phldrT="[Text]"/>
      <dgm:spPr/>
      <dgm:t>
        <a:bodyPr/>
        <a:lstStyle/>
        <a:p>
          <a:r>
            <a:rPr lang="en-US" altLang="zh-TW" dirty="0"/>
            <a:t>Main ETL</a:t>
          </a:r>
          <a:endParaRPr lang="zh-TW" altLang="en-US" dirty="0"/>
        </a:p>
      </dgm:t>
    </dgm:pt>
    <dgm:pt modelId="{641432F3-7B30-460A-B58F-CC85AB1197A8}" type="parTrans" cxnId="{EBBC1FBB-79A9-41BB-8F37-3135909CEC17}">
      <dgm:prSet/>
      <dgm:spPr/>
      <dgm:t>
        <a:bodyPr/>
        <a:lstStyle/>
        <a:p>
          <a:endParaRPr lang="zh-TW" altLang="en-US"/>
        </a:p>
      </dgm:t>
    </dgm:pt>
    <dgm:pt modelId="{0461CD9D-4105-438F-8E9D-0D5EF41A76BC}" type="sibTrans" cxnId="{EBBC1FBB-79A9-41BB-8F37-3135909CEC17}">
      <dgm:prSet/>
      <dgm:spPr/>
      <dgm:t>
        <a:bodyPr/>
        <a:lstStyle/>
        <a:p>
          <a:endParaRPr lang="zh-TW" altLang="en-US"/>
        </a:p>
      </dgm:t>
    </dgm:pt>
    <dgm:pt modelId="{3A32B842-57F1-4E14-A3DC-C54A861114C4}">
      <dgm:prSet phldrT="[Text]"/>
      <dgm:spPr/>
      <dgm:t>
        <a:bodyPr/>
        <a:lstStyle/>
        <a:p>
          <a:r>
            <a:rPr lang="en-US" altLang="zh-TW" dirty="0"/>
            <a:t>Subject</a:t>
          </a:r>
          <a:endParaRPr lang="zh-TW" altLang="en-US" dirty="0"/>
        </a:p>
      </dgm:t>
    </dgm:pt>
    <dgm:pt modelId="{6D187C99-E092-4E52-A551-D344D48FC38B}" type="parTrans" cxnId="{61B395F6-3418-4C75-8413-0647E47C7B06}">
      <dgm:prSet/>
      <dgm:spPr/>
      <dgm:t>
        <a:bodyPr/>
        <a:lstStyle/>
        <a:p>
          <a:endParaRPr lang="zh-TW" altLang="en-US"/>
        </a:p>
      </dgm:t>
    </dgm:pt>
    <dgm:pt modelId="{6F4A8B6F-177A-4085-868C-5918FB2FB193}" type="sibTrans" cxnId="{61B395F6-3418-4C75-8413-0647E47C7B06}">
      <dgm:prSet/>
      <dgm:spPr/>
      <dgm:t>
        <a:bodyPr/>
        <a:lstStyle/>
        <a:p>
          <a:endParaRPr lang="zh-TW" altLang="en-US"/>
        </a:p>
      </dgm:t>
    </dgm:pt>
    <dgm:pt modelId="{A6B9E641-CB68-41CD-B0E8-62C284F9D688}" type="pres">
      <dgm:prSet presAssocID="{6C90C9A2-6E63-49E7-92F0-BC6C828C4EEB}" presName="rootnode" presStyleCnt="0">
        <dgm:presLayoutVars>
          <dgm:chMax/>
          <dgm:chPref/>
          <dgm:dir val="rev"/>
          <dgm:animLvl val="lvl"/>
        </dgm:presLayoutVars>
      </dgm:prSet>
      <dgm:spPr/>
    </dgm:pt>
    <dgm:pt modelId="{A827F7A3-B47A-419C-B6EB-BF26A8E055B2}" type="pres">
      <dgm:prSet presAssocID="{3D072FCF-7543-45DD-A679-09E89672685D}" presName="composite" presStyleCnt="0"/>
      <dgm:spPr/>
    </dgm:pt>
    <dgm:pt modelId="{67110EA3-5E3C-4DE5-9CAD-1DEC1D80987A}" type="pres">
      <dgm:prSet presAssocID="{3D072FCF-7543-45DD-A679-09E89672685D}" presName="bentUpArrow1" presStyleLbl="alignImgPlace1" presStyleIdx="0" presStyleCnt="3"/>
      <dgm:spPr/>
    </dgm:pt>
    <dgm:pt modelId="{2BF1D432-6D0B-4367-A14F-5942BFBAA528}" type="pres">
      <dgm:prSet presAssocID="{3D072FCF-7543-45DD-A679-09E89672685D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5ABEB275-9BCF-44FE-B3A3-584D19B67A31}" type="pres">
      <dgm:prSet presAssocID="{3D072FCF-7543-45DD-A679-09E89672685D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B0CD06A-8355-41C0-B15B-3524240B3C84}" type="pres">
      <dgm:prSet presAssocID="{1A9A2881-2843-4150-A0AD-0359A9329503}" presName="sibTrans" presStyleCnt="0"/>
      <dgm:spPr/>
    </dgm:pt>
    <dgm:pt modelId="{57572A9E-86A0-4EF3-8E31-3C3956CE1CB5}" type="pres">
      <dgm:prSet presAssocID="{DA81A471-4512-47CA-94FB-A4D2EFAA8384}" presName="composite" presStyleCnt="0"/>
      <dgm:spPr/>
    </dgm:pt>
    <dgm:pt modelId="{1805E955-2E17-4685-ABAA-5EA5BF7957E1}" type="pres">
      <dgm:prSet presAssocID="{DA81A471-4512-47CA-94FB-A4D2EFAA8384}" presName="bentUpArrow1" presStyleLbl="alignImgPlace1" presStyleIdx="1" presStyleCnt="3"/>
      <dgm:spPr/>
    </dgm:pt>
    <dgm:pt modelId="{42ED022E-E37D-4C18-8B97-F6FB44994D45}" type="pres">
      <dgm:prSet presAssocID="{DA81A471-4512-47CA-94FB-A4D2EFAA8384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4B172159-9B7C-4F87-AE0E-921FF1FA8FE8}" type="pres">
      <dgm:prSet presAssocID="{DA81A471-4512-47CA-94FB-A4D2EFAA8384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55F6278-9259-4045-A8E6-26DE24772D8C}" type="pres">
      <dgm:prSet presAssocID="{19F8BAA6-92D4-4FCC-86E9-0A893281A611}" presName="sibTrans" presStyleCnt="0"/>
      <dgm:spPr/>
    </dgm:pt>
    <dgm:pt modelId="{BDFD5C10-1D4D-4D62-8553-B8444970FA90}" type="pres">
      <dgm:prSet presAssocID="{A0F7234A-15C0-4985-8D8D-CA7D5E3F989A}" presName="composite" presStyleCnt="0"/>
      <dgm:spPr/>
    </dgm:pt>
    <dgm:pt modelId="{C063768E-4713-4E3B-81B4-7FE43900B40E}" type="pres">
      <dgm:prSet presAssocID="{A0F7234A-15C0-4985-8D8D-CA7D5E3F989A}" presName="bentUpArrow1" presStyleLbl="alignImgPlace1" presStyleIdx="2" presStyleCnt="3"/>
      <dgm:spPr/>
    </dgm:pt>
    <dgm:pt modelId="{65770212-8665-417D-8E8E-F852906D4F14}" type="pres">
      <dgm:prSet presAssocID="{A0F7234A-15C0-4985-8D8D-CA7D5E3F989A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B58DA81-104E-4E1F-B65A-A1E2BA573B15}" type="pres">
      <dgm:prSet presAssocID="{A0F7234A-15C0-4985-8D8D-CA7D5E3F989A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8436DB6-F3FA-4146-9802-EAEECE94EE54}" type="pres">
      <dgm:prSet presAssocID="{5A598D5E-EE94-492E-ABD0-02A1F92DC46F}" presName="sibTrans" presStyleCnt="0"/>
      <dgm:spPr/>
    </dgm:pt>
    <dgm:pt modelId="{8D8A6BA2-7306-4DDA-84EA-CCB21F4203E0}" type="pres">
      <dgm:prSet presAssocID="{084A56F3-719B-491E-B7DB-8F64CBDFA3F1}" presName="composite" presStyleCnt="0"/>
      <dgm:spPr/>
    </dgm:pt>
    <dgm:pt modelId="{21755DBA-94C6-4A8E-A5B0-F546C833DBAF}" type="pres">
      <dgm:prSet presAssocID="{084A56F3-719B-491E-B7DB-8F64CBDFA3F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F0C89C74-8DC6-4197-AD4D-525A6184E2B2}" type="pres">
      <dgm:prSet presAssocID="{084A56F3-719B-491E-B7DB-8F64CBDFA3F1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460140B-2286-43B8-8E7E-9B89478FEBC0}" srcId="{6C90C9A2-6E63-49E7-92F0-BC6C828C4EEB}" destId="{3D072FCF-7543-45DD-A679-09E89672685D}" srcOrd="0" destOrd="0" parTransId="{1A65E23C-4803-4382-AD94-51E25255BDDB}" sibTransId="{1A9A2881-2843-4150-A0AD-0359A9329503}"/>
    <dgm:cxn modelId="{B75C5817-BAF4-4403-8C56-A7535D091633}" type="presOf" srcId="{3D072FCF-7543-45DD-A679-09E89672685D}" destId="{2BF1D432-6D0B-4367-A14F-5942BFBAA528}" srcOrd="0" destOrd="0" presId="urn:microsoft.com/office/officeart/2005/8/layout/StepDownProcess"/>
    <dgm:cxn modelId="{02A6E328-081A-40D3-98AC-70F17AB4AD4C}" type="presOf" srcId="{BE7EB1D6-6F2B-4468-BC93-0A6B9029E2B4}" destId="{F0C89C74-8DC6-4197-AD4D-525A6184E2B2}" srcOrd="0" destOrd="2" presId="urn:microsoft.com/office/officeart/2005/8/layout/StepDownProcess"/>
    <dgm:cxn modelId="{D5296137-52FE-4057-9115-722B9A10B065}" srcId="{6C90C9A2-6E63-49E7-92F0-BC6C828C4EEB}" destId="{DA81A471-4512-47CA-94FB-A4D2EFAA8384}" srcOrd="1" destOrd="0" parTransId="{C1BA36FF-3780-4DDF-AE1E-23B81A613CC1}" sibTransId="{19F8BAA6-92D4-4FCC-86E9-0A893281A611}"/>
    <dgm:cxn modelId="{AF1A3F61-760A-4999-B7EC-45E6CDA53B78}" type="presOf" srcId="{A0F7234A-15C0-4985-8D8D-CA7D5E3F989A}" destId="{65770212-8665-417D-8E8E-F852906D4F14}" srcOrd="0" destOrd="0" presId="urn:microsoft.com/office/officeart/2005/8/layout/StepDownProcess"/>
    <dgm:cxn modelId="{78BE1E67-B0F1-452C-8C2E-8021CE0933C1}" srcId="{084A56F3-719B-491E-B7DB-8F64CBDFA3F1}" destId="{6796CAEB-11D2-40DB-B232-09D9DB8BC909}" srcOrd="0" destOrd="0" parTransId="{4530AEB7-7496-4699-AC30-66A78C7D537D}" sibTransId="{E07911AB-FC62-4EFA-B0F6-C070815EA178}"/>
    <dgm:cxn modelId="{47904254-CEF9-441D-9088-07E86F6E6E60}" type="presOf" srcId="{DA471BF7-6883-4B56-8B2B-8BBFC8E8E110}" destId="{1B58DA81-104E-4E1F-B65A-A1E2BA573B15}" srcOrd="0" destOrd="0" presId="urn:microsoft.com/office/officeart/2005/8/layout/StepDownProcess"/>
    <dgm:cxn modelId="{B5D61C56-0BF3-4C82-8E08-A61D94CD58E4}" srcId="{084A56F3-719B-491E-B7DB-8F64CBDFA3F1}" destId="{9B999C38-0C6D-4CA9-AF05-91045C3F0DBE}" srcOrd="1" destOrd="0" parTransId="{21AC842A-7520-463F-A29E-7EECE3B0FDA1}" sibTransId="{6B82CE2D-F185-41D6-9C44-D7C8776ACAA1}"/>
    <dgm:cxn modelId="{F120CF76-2AA5-4096-B4EE-20FF25C42302}" type="presOf" srcId="{9B999C38-0C6D-4CA9-AF05-91045C3F0DBE}" destId="{F0C89C74-8DC6-4197-AD4D-525A6184E2B2}" srcOrd="0" destOrd="1" presId="urn:microsoft.com/office/officeart/2005/8/layout/StepDownProcess"/>
    <dgm:cxn modelId="{7C4E5057-0719-4BFC-A4C8-99B5A3F4410E}" type="presOf" srcId="{3A32B842-57F1-4E14-A3DC-C54A861114C4}" destId="{1B58DA81-104E-4E1F-B65A-A1E2BA573B15}" srcOrd="0" destOrd="1" presId="urn:microsoft.com/office/officeart/2005/8/layout/StepDownProcess"/>
    <dgm:cxn modelId="{4E969B5A-8C9C-44C2-86DF-BA3A77C3791A}" type="presOf" srcId="{47905DFB-AB8A-499A-9E18-DF87BA5A0760}" destId="{4B172159-9B7C-4F87-AE0E-921FF1FA8FE8}" srcOrd="0" destOrd="0" presId="urn:microsoft.com/office/officeart/2005/8/layout/StepDownProcess"/>
    <dgm:cxn modelId="{7D18397B-C803-46C6-B88B-1C372F6F4E84}" srcId="{DA81A471-4512-47CA-94FB-A4D2EFAA8384}" destId="{47905DFB-AB8A-499A-9E18-DF87BA5A0760}" srcOrd="0" destOrd="0" parTransId="{FA0231B7-6F46-456F-89F9-27337834D8F1}" sibTransId="{D073915A-DAD3-4E50-867D-B402FD05EC1F}"/>
    <dgm:cxn modelId="{D83ACB84-AD43-45C4-9312-A6E24F1F7484}" srcId="{6C90C9A2-6E63-49E7-92F0-BC6C828C4EEB}" destId="{A0F7234A-15C0-4985-8D8D-CA7D5E3F989A}" srcOrd="2" destOrd="0" parTransId="{F2A02837-57C3-470F-942B-92AEECB50423}" sibTransId="{5A598D5E-EE94-492E-ABD0-02A1F92DC46F}"/>
    <dgm:cxn modelId="{F27F0491-780D-4E5E-9908-0811553B4A87}" type="presOf" srcId="{6C90C9A2-6E63-49E7-92F0-BC6C828C4EEB}" destId="{A6B9E641-CB68-41CD-B0E8-62C284F9D688}" srcOrd="0" destOrd="0" presId="urn:microsoft.com/office/officeart/2005/8/layout/StepDownProcess"/>
    <dgm:cxn modelId="{B061DB92-86FB-4156-96F0-2FC78B63ECDD}" type="presOf" srcId="{084A56F3-719B-491E-B7DB-8F64CBDFA3F1}" destId="{21755DBA-94C6-4A8E-A5B0-F546C833DBAF}" srcOrd="0" destOrd="0" presId="urn:microsoft.com/office/officeart/2005/8/layout/StepDownProcess"/>
    <dgm:cxn modelId="{2715DFA3-E43A-4D9B-985E-9A57D43E0265}" srcId="{A0F7234A-15C0-4985-8D8D-CA7D5E3F989A}" destId="{DA471BF7-6883-4B56-8B2B-8BBFC8E8E110}" srcOrd="0" destOrd="0" parTransId="{0AC4AF86-34D2-42D4-8AF4-39233CC28C89}" sibTransId="{F7D3E5C6-60ED-4B7F-8B79-1DBF3AF9D3E6}"/>
    <dgm:cxn modelId="{473AB9B0-F113-4EFE-B866-AA7BB7F94CA0}" type="presOf" srcId="{DA81A471-4512-47CA-94FB-A4D2EFAA8384}" destId="{42ED022E-E37D-4C18-8B97-F6FB44994D45}" srcOrd="0" destOrd="0" presId="urn:microsoft.com/office/officeart/2005/8/layout/StepDownProcess"/>
    <dgm:cxn modelId="{EBBC1FBB-79A9-41BB-8F37-3135909CEC17}" srcId="{084A56F3-719B-491E-B7DB-8F64CBDFA3F1}" destId="{BE7EB1D6-6F2B-4468-BC93-0A6B9029E2B4}" srcOrd="2" destOrd="0" parTransId="{641432F3-7B30-460A-B58F-CC85AB1197A8}" sibTransId="{0461CD9D-4105-438F-8E9D-0D5EF41A76BC}"/>
    <dgm:cxn modelId="{22211EDD-79EF-46B6-84DD-22D12949CF74}" srcId="{6C90C9A2-6E63-49E7-92F0-BC6C828C4EEB}" destId="{084A56F3-719B-491E-B7DB-8F64CBDFA3F1}" srcOrd="3" destOrd="0" parTransId="{2C92FB06-1787-4A16-94ED-B22D62788B6A}" sibTransId="{19805E2F-D78D-48B8-8755-9E66C952A5AD}"/>
    <dgm:cxn modelId="{B6691BF5-D199-49E0-8B14-A66A284E1676}" type="presOf" srcId="{6796CAEB-11D2-40DB-B232-09D9DB8BC909}" destId="{F0C89C74-8DC6-4197-AD4D-525A6184E2B2}" srcOrd="0" destOrd="0" presId="urn:microsoft.com/office/officeart/2005/8/layout/StepDownProcess"/>
    <dgm:cxn modelId="{61B395F6-3418-4C75-8413-0647E47C7B06}" srcId="{A0F7234A-15C0-4985-8D8D-CA7D5E3F989A}" destId="{3A32B842-57F1-4E14-A3DC-C54A861114C4}" srcOrd="1" destOrd="0" parTransId="{6D187C99-E092-4E52-A551-D344D48FC38B}" sibTransId="{6F4A8B6F-177A-4085-868C-5918FB2FB193}"/>
    <dgm:cxn modelId="{3D4E5F58-127D-402B-8DAC-19414330577F}" type="presParOf" srcId="{A6B9E641-CB68-41CD-B0E8-62C284F9D688}" destId="{A827F7A3-B47A-419C-B6EB-BF26A8E055B2}" srcOrd="0" destOrd="0" presId="urn:microsoft.com/office/officeart/2005/8/layout/StepDownProcess"/>
    <dgm:cxn modelId="{19A7583C-5325-43BA-A02C-41F1E3D153C3}" type="presParOf" srcId="{A827F7A3-B47A-419C-B6EB-BF26A8E055B2}" destId="{67110EA3-5E3C-4DE5-9CAD-1DEC1D80987A}" srcOrd="0" destOrd="0" presId="urn:microsoft.com/office/officeart/2005/8/layout/StepDownProcess"/>
    <dgm:cxn modelId="{EF01263E-2E27-4F6E-A9B6-D4358D0A6C3D}" type="presParOf" srcId="{A827F7A3-B47A-419C-B6EB-BF26A8E055B2}" destId="{2BF1D432-6D0B-4367-A14F-5942BFBAA528}" srcOrd="1" destOrd="0" presId="urn:microsoft.com/office/officeart/2005/8/layout/StepDownProcess"/>
    <dgm:cxn modelId="{920C37CD-4F98-49AD-A972-0709738D4944}" type="presParOf" srcId="{A827F7A3-B47A-419C-B6EB-BF26A8E055B2}" destId="{5ABEB275-9BCF-44FE-B3A3-584D19B67A31}" srcOrd="2" destOrd="0" presId="urn:microsoft.com/office/officeart/2005/8/layout/StepDownProcess"/>
    <dgm:cxn modelId="{770DC959-40E4-4152-8AFB-A60F240371A9}" type="presParOf" srcId="{A6B9E641-CB68-41CD-B0E8-62C284F9D688}" destId="{9B0CD06A-8355-41C0-B15B-3524240B3C84}" srcOrd="1" destOrd="0" presId="urn:microsoft.com/office/officeart/2005/8/layout/StepDownProcess"/>
    <dgm:cxn modelId="{A6720D61-6655-4954-B0AD-3F68ADE372CA}" type="presParOf" srcId="{A6B9E641-CB68-41CD-B0E8-62C284F9D688}" destId="{57572A9E-86A0-4EF3-8E31-3C3956CE1CB5}" srcOrd="2" destOrd="0" presId="urn:microsoft.com/office/officeart/2005/8/layout/StepDownProcess"/>
    <dgm:cxn modelId="{D4CD7789-F53E-403D-B45F-9AA0E398A8E9}" type="presParOf" srcId="{57572A9E-86A0-4EF3-8E31-3C3956CE1CB5}" destId="{1805E955-2E17-4685-ABAA-5EA5BF7957E1}" srcOrd="0" destOrd="0" presId="urn:microsoft.com/office/officeart/2005/8/layout/StepDownProcess"/>
    <dgm:cxn modelId="{C59014E4-3B88-423F-BBDA-5C472FD437B9}" type="presParOf" srcId="{57572A9E-86A0-4EF3-8E31-3C3956CE1CB5}" destId="{42ED022E-E37D-4C18-8B97-F6FB44994D45}" srcOrd="1" destOrd="0" presId="urn:microsoft.com/office/officeart/2005/8/layout/StepDownProcess"/>
    <dgm:cxn modelId="{92A165CF-BD09-47EC-9C6E-97D4052EC1DB}" type="presParOf" srcId="{57572A9E-86A0-4EF3-8E31-3C3956CE1CB5}" destId="{4B172159-9B7C-4F87-AE0E-921FF1FA8FE8}" srcOrd="2" destOrd="0" presId="urn:microsoft.com/office/officeart/2005/8/layout/StepDownProcess"/>
    <dgm:cxn modelId="{9F221A12-142E-486B-8D03-B5A31B254660}" type="presParOf" srcId="{A6B9E641-CB68-41CD-B0E8-62C284F9D688}" destId="{F55F6278-9259-4045-A8E6-26DE24772D8C}" srcOrd="3" destOrd="0" presId="urn:microsoft.com/office/officeart/2005/8/layout/StepDownProcess"/>
    <dgm:cxn modelId="{111BA4E8-BBEB-4568-9BFF-445090B2DB34}" type="presParOf" srcId="{A6B9E641-CB68-41CD-B0E8-62C284F9D688}" destId="{BDFD5C10-1D4D-4D62-8553-B8444970FA90}" srcOrd="4" destOrd="0" presId="urn:microsoft.com/office/officeart/2005/8/layout/StepDownProcess"/>
    <dgm:cxn modelId="{1F9A4AC9-1CB4-41F6-8A71-17032074358D}" type="presParOf" srcId="{BDFD5C10-1D4D-4D62-8553-B8444970FA90}" destId="{C063768E-4713-4E3B-81B4-7FE43900B40E}" srcOrd="0" destOrd="0" presId="urn:microsoft.com/office/officeart/2005/8/layout/StepDownProcess"/>
    <dgm:cxn modelId="{A8AD4A56-45D6-4481-8713-850527646D6D}" type="presParOf" srcId="{BDFD5C10-1D4D-4D62-8553-B8444970FA90}" destId="{65770212-8665-417D-8E8E-F852906D4F14}" srcOrd="1" destOrd="0" presId="urn:microsoft.com/office/officeart/2005/8/layout/StepDownProcess"/>
    <dgm:cxn modelId="{530EE613-E110-4878-9225-214F1B4D9C88}" type="presParOf" srcId="{BDFD5C10-1D4D-4D62-8553-B8444970FA90}" destId="{1B58DA81-104E-4E1F-B65A-A1E2BA573B15}" srcOrd="2" destOrd="0" presId="urn:microsoft.com/office/officeart/2005/8/layout/StepDownProcess"/>
    <dgm:cxn modelId="{CBE85316-8006-48A0-8039-9FAF0F6E96CC}" type="presParOf" srcId="{A6B9E641-CB68-41CD-B0E8-62C284F9D688}" destId="{E8436DB6-F3FA-4146-9802-EAEECE94EE54}" srcOrd="5" destOrd="0" presId="urn:microsoft.com/office/officeart/2005/8/layout/StepDownProcess"/>
    <dgm:cxn modelId="{6E056247-B5CF-4807-B13A-52C65BF09354}" type="presParOf" srcId="{A6B9E641-CB68-41CD-B0E8-62C284F9D688}" destId="{8D8A6BA2-7306-4DDA-84EA-CCB21F4203E0}" srcOrd="6" destOrd="0" presId="urn:microsoft.com/office/officeart/2005/8/layout/StepDownProcess"/>
    <dgm:cxn modelId="{C530F2E1-EDAC-46FB-AB4B-DC2CE414EE28}" type="presParOf" srcId="{8D8A6BA2-7306-4DDA-84EA-CCB21F4203E0}" destId="{21755DBA-94C6-4A8E-A5B0-F546C833DBAF}" srcOrd="0" destOrd="0" presId="urn:microsoft.com/office/officeart/2005/8/layout/StepDownProcess"/>
    <dgm:cxn modelId="{68A45AAF-3637-40DD-B5A0-AFF8FB3351BB}" type="presParOf" srcId="{8D8A6BA2-7306-4DDA-84EA-CCB21F4203E0}" destId="{F0C89C74-8DC6-4197-AD4D-525A6184E2B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C90C9A2-6E63-49E7-92F0-BC6C828C4EEB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1#5" csCatId="colorful" phldr="1"/>
      <dgm:spPr/>
      <dgm:t>
        <a:bodyPr/>
        <a:lstStyle/>
        <a:p>
          <a:endParaRPr lang="zh-TW" altLang="en-US"/>
        </a:p>
      </dgm:t>
    </dgm:pt>
    <dgm:pt modelId="{3D072FCF-7543-45DD-A679-09E89672685D}">
      <dgm:prSet phldrT="[Text]"/>
      <dgm:spPr/>
      <dgm:t>
        <a:bodyPr/>
        <a:lstStyle/>
        <a:p>
          <a:r>
            <a:rPr lang="en-US" altLang="zh-TW" dirty="0" err="1"/>
            <a:t>JobFlow</a:t>
          </a:r>
          <a:endParaRPr lang="zh-TW" altLang="en-US" dirty="0"/>
        </a:p>
      </dgm:t>
    </dgm:pt>
    <dgm:pt modelId="{1A65E23C-4803-4382-AD94-51E25255BDDB}" type="parTrans" cxnId="{D460140B-2286-43B8-8E7E-9B89478FEBC0}">
      <dgm:prSet/>
      <dgm:spPr/>
      <dgm:t>
        <a:bodyPr/>
        <a:lstStyle/>
        <a:p>
          <a:endParaRPr lang="zh-TW" altLang="en-US"/>
        </a:p>
      </dgm:t>
    </dgm:pt>
    <dgm:pt modelId="{1A9A2881-2843-4150-A0AD-0359A9329503}" type="sibTrans" cxnId="{D460140B-2286-43B8-8E7E-9B89478FEBC0}">
      <dgm:prSet/>
      <dgm:spPr/>
      <dgm:t>
        <a:bodyPr/>
        <a:lstStyle/>
        <a:p>
          <a:endParaRPr lang="zh-TW" altLang="en-US"/>
        </a:p>
      </dgm:t>
    </dgm:pt>
    <dgm:pt modelId="{47905DFB-AB8A-499A-9E18-DF87BA5A0760}">
      <dgm:prSet phldrT="[Text]"/>
      <dgm:spPr/>
      <dgm:t>
        <a:bodyPr/>
        <a:lstStyle/>
        <a:p>
          <a:endParaRPr lang="zh-TW" altLang="en-US" dirty="0"/>
        </a:p>
      </dgm:t>
    </dgm:pt>
    <dgm:pt modelId="{FA0231B7-6F46-456F-89F9-27337834D8F1}" type="parTrans" cxnId="{7D18397B-C803-46C6-B88B-1C372F6F4E84}">
      <dgm:prSet/>
      <dgm:spPr/>
      <dgm:t>
        <a:bodyPr/>
        <a:lstStyle/>
        <a:p>
          <a:endParaRPr lang="zh-TW" altLang="en-US"/>
        </a:p>
      </dgm:t>
    </dgm:pt>
    <dgm:pt modelId="{D073915A-DAD3-4E50-867D-B402FD05EC1F}" type="sibTrans" cxnId="{7D18397B-C803-46C6-B88B-1C372F6F4E84}">
      <dgm:prSet/>
      <dgm:spPr/>
      <dgm:t>
        <a:bodyPr/>
        <a:lstStyle/>
        <a:p>
          <a:endParaRPr lang="zh-TW" altLang="en-US"/>
        </a:p>
      </dgm:t>
    </dgm:pt>
    <dgm:pt modelId="{A0F7234A-15C0-4985-8D8D-CA7D5E3F989A}">
      <dgm:prSet phldrT="[Text]"/>
      <dgm:spPr/>
      <dgm:t>
        <a:bodyPr/>
        <a:lstStyle/>
        <a:p>
          <a:r>
            <a:rPr lang="en-US" altLang="zh-TW" dirty="0"/>
            <a:t>Job Steps</a:t>
          </a:r>
          <a:endParaRPr lang="zh-TW" altLang="en-US" dirty="0"/>
        </a:p>
      </dgm:t>
    </dgm:pt>
    <dgm:pt modelId="{F2A02837-57C3-470F-942B-92AEECB50423}" type="parTrans" cxnId="{D83ACB84-AD43-45C4-9312-A6E24F1F7484}">
      <dgm:prSet/>
      <dgm:spPr/>
      <dgm:t>
        <a:bodyPr/>
        <a:lstStyle/>
        <a:p>
          <a:endParaRPr lang="zh-TW" altLang="en-US"/>
        </a:p>
      </dgm:t>
    </dgm:pt>
    <dgm:pt modelId="{5A598D5E-EE94-492E-ABD0-02A1F92DC46F}" type="sibTrans" cxnId="{D83ACB84-AD43-45C4-9312-A6E24F1F7484}">
      <dgm:prSet/>
      <dgm:spPr/>
      <dgm:t>
        <a:bodyPr/>
        <a:lstStyle/>
        <a:p>
          <a:endParaRPr lang="zh-TW" altLang="en-US"/>
        </a:p>
      </dgm:t>
    </dgm:pt>
    <dgm:pt modelId="{084A56F3-719B-491E-B7DB-8F64CBDFA3F1}">
      <dgm:prSet phldrT="[Text]"/>
      <dgm:spPr/>
      <dgm:t>
        <a:bodyPr/>
        <a:lstStyle/>
        <a:p>
          <a:r>
            <a:rPr lang="en-US" altLang="zh-TW" dirty="0"/>
            <a:t>Program</a:t>
          </a:r>
          <a:endParaRPr lang="zh-TW" altLang="en-US" dirty="0"/>
        </a:p>
      </dgm:t>
    </dgm:pt>
    <dgm:pt modelId="{2C92FB06-1787-4A16-94ED-B22D62788B6A}" type="parTrans" cxnId="{22211EDD-79EF-46B6-84DD-22D12949CF74}">
      <dgm:prSet/>
      <dgm:spPr/>
      <dgm:t>
        <a:bodyPr/>
        <a:lstStyle/>
        <a:p>
          <a:endParaRPr lang="zh-TW" altLang="en-US"/>
        </a:p>
      </dgm:t>
    </dgm:pt>
    <dgm:pt modelId="{19805E2F-D78D-48B8-8755-9E66C952A5AD}" type="sibTrans" cxnId="{22211EDD-79EF-46B6-84DD-22D12949CF74}">
      <dgm:prSet/>
      <dgm:spPr/>
      <dgm:t>
        <a:bodyPr/>
        <a:lstStyle/>
        <a:p>
          <a:endParaRPr lang="zh-TW" altLang="en-US"/>
        </a:p>
      </dgm:t>
    </dgm:pt>
    <dgm:pt modelId="{6796CAEB-11D2-40DB-B232-09D9DB8BC909}">
      <dgm:prSet phldrT="[Text]"/>
      <dgm:spPr/>
      <dgm:t>
        <a:bodyPr/>
        <a:lstStyle/>
        <a:p>
          <a:r>
            <a:rPr lang="en-US" altLang="zh-TW" dirty="0"/>
            <a:t>ETL</a:t>
          </a:r>
          <a:endParaRPr lang="zh-TW" altLang="en-US" dirty="0"/>
        </a:p>
      </dgm:t>
    </dgm:pt>
    <dgm:pt modelId="{4530AEB7-7496-4699-AC30-66A78C7D537D}" type="parTrans" cxnId="{78BE1E67-B0F1-452C-8C2E-8021CE0933C1}">
      <dgm:prSet/>
      <dgm:spPr/>
      <dgm:t>
        <a:bodyPr/>
        <a:lstStyle/>
        <a:p>
          <a:endParaRPr lang="zh-TW" altLang="en-US"/>
        </a:p>
      </dgm:t>
    </dgm:pt>
    <dgm:pt modelId="{E07911AB-FC62-4EFA-B0F6-C070815EA178}" type="sibTrans" cxnId="{78BE1E67-B0F1-452C-8C2E-8021CE0933C1}">
      <dgm:prSet/>
      <dgm:spPr/>
      <dgm:t>
        <a:bodyPr/>
        <a:lstStyle/>
        <a:p>
          <a:endParaRPr lang="zh-TW" altLang="en-US"/>
        </a:p>
      </dgm:t>
    </dgm:pt>
    <dgm:pt modelId="{DA81A471-4512-47CA-94FB-A4D2EFAA8384}">
      <dgm:prSet phldrT="[Text]"/>
      <dgm:spPr/>
      <dgm:t>
        <a:bodyPr/>
        <a:lstStyle/>
        <a:p>
          <a:r>
            <a:rPr lang="en-US" altLang="zh-TW" dirty="0"/>
            <a:t>Job</a:t>
          </a:r>
          <a:endParaRPr lang="zh-TW" altLang="en-US" dirty="0"/>
        </a:p>
      </dgm:t>
    </dgm:pt>
    <dgm:pt modelId="{C1BA36FF-3780-4DDF-AE1E-23B81A613CC1}" type="parTrans" cxnId="{D5296137-52FE-4057-9115-722B9A10B065}">
      <dgm:prSet/>
      <dgm:spPr/>
      <dgm:t>
        <a:bodyPr/>
        <a:lstStyle/>
        <a:p>
          <a:endParaRPr lang="zh-TW" altLang="en-US"/>
        </a:p>
      </dgm:t>
    </dgm:pt>
    <dgm:pt modelId="{19F8BAA6-92D4-4FCC-86E9-0A893281A611}" type="sibTrans" cxnId="{D5296137-52FE-4057-9115-722B9A10B065}">
      <dgm:prSet/>
      <dgm:spPr/>
      <dgm:t>
        <a:bodyPr/>
        <a:lstStyle/>
        <a:p>
          <a:endParaRPr lang="zh-TW" altLang="en-US"/>
        </a:p>
      </dgm:t>
    </dgm:pt>
    <dgm:pt modelId="{3CA9F02F-98BA-47A6-B90D-75CF7D536752}">
      <dgm:prSet phldrT="[Text]"/>
      <dgm:spPr/>
      <dgm:t>
        <a:bodyPr/>
        <a:lstStyle/>
        <a:p>
          <a:r>
            <a:rPr lang="en-US" altLang="zh-TW" dirty="0"/>
            <a:t>QC</a:t>
          </a:r>
          <a:endParaRPr lang="zh-TW" altLang="en-US" dirty="0"/>
        </a:p>
      </dgm:t>
    </dgm:pt>
    <dgm:pt modelId="{80B08067-3382-4F8A-970B-4AF06A956EBF}" type="parTrans" cxnId="{6B58BD09-2DFB-4546-862C-41D96943A10B}">
      <dgm:prSet/>
      <dgm:spPr/>
      <dgm:t>
        <a:bodyPr/>
        <a:lstStyle/>
        <a:p>
          <a:endParaRPr lang="zh-TW" altLang="en-US"/>
        </a:p>
      </dgm:t>
    </dgm:pt>
    <dgm:pt modelId="{5BB52DC3-472D-4312-99D7-CCC041E644D5}" type="sibTrans" cxnId="{6B58BD09-2DFB-4546-862C-41D96943A10B}">
      <dgm:prSet/>
      <dgm:spPr/>
      <dgm:t>
        <a:bodyPr/>
        <a:lstStyle/>
        <a:p>
          <a:endParaRPr lang="zh-TW" altLang="en-US"/>
        </a:p>
      </dgm:t>
    </dgm:pt>
    <dgm:pt modelId="{1DC316A7-F525-4BF3-85B3-459B4B2758B8}">
      <dgm:prSet phldrT="[Text]"/>
      <dgm:spPr/>
      <dgm:t>
        <a:bodyPr/>
        <a:lstStyle/>
        <a:p>
          <a:r>
            <a:rPr lang="en-US" altLang="zh-TW" dirty="0"/>
            <a:t>Housekeep</a:t>
          </a:r>
          <a:endParaRPr lang="zh-TW" altLang="en-US" dirty="0"/>
        </a:p>
      </dgm:t>
    </dgm:pt>
    <dgm:pt modelId="{1A0A186D-668E-4DFA-B6E0-3E248330FE4E}" type="parTrans" cxnId="{AC72CC05-C4B2-4387-AF91-07FEC2BC86BA}">
      <dgm:prSet/>
      <dgm:spPr/>
      <dgm:t>
        <a:bodyPr/>
        <a:lstStyle/>
        <a:p>
          <a:endParaRPr lang="zh-TW" altLang="en-US"/>
        </a:p>
      </dgm:t>
    </dgm:pt>
    <dgm:pt modelId="{6C427F82-5648-4F41-8009-04A75FB34063}" type="sibTrans" cxnId="{AC72CC05-C4B2-4387-AF91-07FEC2BC86BA}">
      <dgm:prSet/>
      <dgm:spPr/>
      <dgm:t>
        <a:bodyPr/>
        <a:lstStyle/>
        <a:p>
          <a:endParaRPr lang="zh-TW" altLang="en-US"/>
        </a:p>
      </dgm:t>
    </dgm:pt>
    <dgm:pt modelId="{A6B9E641-CB68-41CD-B0E8-62C284F9D688}" type="pres">
      <dgm:prSet presAssocID="{6C90C9A2-6E63-49E7-92F0-BC6C828C4EEB}" presName="rootnode" presStyleCnt="0">
        <dgm:presLayoutVars>
          <dgm:chMax/>
          <dgm:chPref/>
          <dgm:dir/>
          <dgm:animLvl val="lvl"/>
        </dgm:presLayoutVars>
      </dgm:prSet>
      <dgm:spPr/>
    </dgm:pt>
    <dgm:pt modelId="{A827F7A3-B47A-419C-B6EB-BF26A8E055B2}" type="pres">
      <dgm:prSet presAssocID="{3D072FCF-7543-45DD-A679-09E89672685D}" presName="composite" presStyleCnt="0"/>
      <dgm:spPr/>
    </dgm:pt>
    <dgm:pt modelId="{67110EA3-5E3C-4DE5-9CAD-1DEC1D80987A}" type="pres">
      <dgm:prSet presAssocID="{3D072FCF-7543-45DD-A679-09E89672685D}" presName="bentUpArrow1" presStyleLbl="alignImgPlace1" presStyleIdx="0" presStyleCnt="3"/>
      <dgm:spPr/>
    </dgm:pt>
    <dgm:pt modelId="{2BF1D432-6D0B-4367-A14F-5942BFBAA528}" type="pres">
      <dgm:prSet presAssocID="{3D072FCF-7543-45DD-A679-09E89672685D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5ABEB275-9BCF-44FE-B3A3-584D19B67A31}" type="pres">
      <dgm:prSet presAssocID="{3D072FCF-7543-45DD-A679-09E89672685D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B0CD06A-8355-41C0-B15B-3524240B3C84}" type="pres">
      <dgm:prSet presAssocID="{1A9A2881-2843-4150-A0AD-0359A9329503}" presName="sibTrans" presStyleCnt="0"/>
      <dgm:spPr/>
    </dgm:pt>
    <dgm:pt modelId="{57572A9E-86A0-4EF3-8E31-3C3956CE1CB5}" type="pres">
      <dgm:prSet presAssocID="{DA81A471-4512-47CA-94FB-A4D2EFAA8384}" presName="composite" presStyleCnt="0"/>
      <dgm:spPr/>
    </dgm:pt>
    <dgm:pt modelId="{1805E955-2E17-4685-ABAA-5EA5BF7957E1}" type="pres">
      <dgm:prSet presAssocID="{DA81A471-4512-47CA-94FB-A4D2EFAA8384}" presName="bentUpArrow1" presStyleLbl="alignImgPlace1" presStyleIdx="1" presStyleCnt="3"/>
      <dgm:spPr/>
    </dgm:pt>
    <dgm:pt modelId="{42ED022E-E37D-4C18-8B97-F6FB44994D45}" type="pres">
      <dgm:prSet presAssocID="{DA81A471-4512-47CA-94FB-A4D2EFAA8384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4B172159-9B7C-4F87-AE0E-921FF1FA8FE8}" type="pres">
      <dgm:prSet presAssocID="{DA81A471-4512-47CA-94FB-A4D2EFAA8384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55F6278-9259-4045-A8E6-26DE24772D8C}" type="pres">
      <dgm:prSet presAssocID="{19F8BAA6-92D4-4FCC-86E9-0A893281A611}" presName="sibTrans" presStyleCnt="0"/>
      <dgm:spPr/>
    </dgm:pt>
    <dgm:pt modelId="{BDFD5C10-1D4D-4D62-8553-B8444970FA90}" type="pres">
      <dgm:prSet presAssocID="{A0F7234A-15C0-4985-8D8D-CA7D5E3F989A}" presName="composite" presStyleCnt="0"/>
      <dgm:spPr/>
    </dgm:pt>
    <dgm:pt modelId="{C063768E-4713-4E3B-81B4-7FE43900B40E}" type="pres">
      <dgm:prSet presAssocID="{A0F7234A-15C0-4985-8D8D-CA7D5E3F989A}" presName="bentUpArrow1" presStyleLbl="alignImgPlace1" presStyleIdx="2" presStyleCnt="3"/>
      <dgm:spPr/>
    </dgm:pt>
    <dgm:pt modelId="{65770212-8665-417D-8E8E-F852906D4F14}" type="pres">
      <dgm:prSet presAssocID="{A0F7234A-15C0-4985-8D8D-CA7D5E3F989A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B58DA81-104E-4E1F-B65A-A1E2BA573B15}" type="pres">
      <dgm:prSet presAssocID="{A0F7234A-15C0-4985-8D8D-CA7D5E3F989A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8436DB6-F3FA-4146-9802-EAEECE94EE54}" type="pres">
      <dgm:prSet presAssocID="{5A598D5E-EE94-492E-ABD0-02A1F92DC46F}" presName="sibTrans" presStyleCnt="0"/>
      <dgm:spPr/>
    </dgm:pt>
    <dgm:pt modelId="{8D8A6BA2-7306-4DDA-84EA-CCB21F4203E0}" type="pres">
      <dgm:prSet presAssocID="{084A56F3-719B-491E-B7DB-8F64CBDFA3F1}" presName="composite" presStyleCnt="0"/>
      <dgm:spPr/>
    </dgm:pt>
    <dgm:pt modelId="{21755DBA-94C6-4A8E-A5B0-F546C833DBAF}" type="pres">
      <dgm:prSet presAssocID="{084A56F3-719B-491E-B7DB-8F64CBDFA3F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F0C89C74-8DC6-4197-AD4D-525A6184E2B2}" type="pres">
      <dgm:prSet presAssocID="{084A56F3-719B-491E-B7DB-8F64CBDFA3F1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C72CC05-C4B2-4387-AF91-07FEC2BC86BA}" srcId="{084A56F3-719B-491E-B7DB-8F64CBDFA3F1}" destId="{1DC316A7-F525-4BF3-85B3-459B4B2758B8}" srcOrd="2" destOrd="0" parTransId="{1A0A186D-668E-4DFA-B6E0-3E248330FE4E}" sibTransId="{6C427F82-5648-4F41-8009-04A75FB34063}"/>
    <dgm:cxn modelId="{6B58BD09-2DFB-4546-862C-41D96943A10B}" srcId="{084A56F3-719B-491E-B7DB-8F64CBDFA3F1}" destId="{3CA9F02F-98BA-47A6-B90D-75CF7D536752}" srcOrd="1" destOrd="0" parTransId="{80B08067-3382-4F8A-970B-4AF06A956EBF}" sibTransId="{5BB52DC3-472D-4312-99D7-CCC041E644D5}"/>
    <dgm:cxn modelId="{D460140B-2286-43B8-8E7E-9B89478FEBC0}" srcId="{6C90C9A2-6E63-49E7-92F0-BC6C828C4EEB}" destId="{3D072FCF-7543-45DD-A679-09E89672685D}" srcOrd="0" destOrd="0" parTransId="{1A65E23C-4803-4382-AD94-51E25255BDDB}" sibTransId="{1A9A2881-2843-4150-A0AD-0359A9329503}"/>
    <dgm:cxn modelId="{800EB20B-1C62-4484-A713-879082E7B6A9}" type="presOf" srcId="{A0F7234A-15C0-4985-8D8D-CA7D5E3F989A}" destId="{65770212-8665-417D-8E8E-F852906D4F14}" srcOrd="0" destOrd="0" presId="urn:microsoft.com/office/officeart/2005/8/layout/StepDownProcess"/>
    <dgm:cxn modelId="{D5296137-52FE-4057-9115-722B9A10B065}" srcId="{6C90C9A2-6E63-49E7-92F0-BC6C828C4EEB}" destId="{DA81A471-4512-47CA-94FB-A4D2EFAA8384}" srcOrd="1" destOrd="0" parTransId="{C1BA36FF-3780-4DDF-AE1E-23B81A613CC1}" sibTransId="{19F8BAA6-92D4-4FCC-86E9-0A893281A611}"/>
    <dgm:cxn modelId="{0ADD985D-FB0B-40C0-A59A-3F32F1F87A94}" type="presOf" srcId="{6C90C9A2-6E63-49E7-92F0-BC6C828C4EEB}" destId="{A6B9E641-CB68-41CD-B0E8-62C284F9D688}" srcOrd="0" destOrd="0" presId="urn:microsoft.com/office/officeart/2005/8/layout/StepDownProcess"/>
    <dgm:cxn modelId="{C8973060-BBA4-41A0-97A3-7C385875AE4F}" type="presOf" srcId="{3CA9F02F-98BA-47A6-B90D-75CF7D536752}" destId="{F0C89C74-8DC6-4197-AD4D-525A6184E2B2}" srcOrd="0" destOrd="1" presId="urn:microsoft.com/office/officeart/2005/8/layout/StepDownProcess"/>
    <dgm:cxn modelId="{78BE1E67-B0F1-452C-8C2E-8021CE0933C1}" srcId="{084A56F3-719B-491E-B7DB-8F64CBDFA3F1}" destId="{6796CAEB-11D2-40DB-B232-09D9DB8BC909}" srcOrd="0" destOrd="0" parTransId="{4530AEB7-7496-4699-AC30-66A78C7D537D}" sibTransId="{E07911AB-FC62-4EFA-B0F6-C070815EA178}"/>
    <dgm:cxn modelId="{23DBAC78-F141-4A4C-8F2B-F9491B720C96}" type="presOf" srcId="{47905DFB-AB8A-499A-9E18-DF87BA5A0760}" destId="{4B172159-9B7C-4F87-AE0E-921FF1FA8FE8}" srcOrd="0" destOrd="0" presId="urn:microsoft.com/office/officeart/2005/8/layout/StepDownProcess"/>
    <dgm:cxn modelId="{7D18397B-C803-46C6-B88B-1C372F6F4E84}" srcId="{DA81A471-4512-47CA-94FB-A4D2EFAA8384}" destId="{47905DFB-AB8A-499A-9E18-DF87BA5A0760}" srcOrd="0" destOrd="0" parTransId="{FA0231B7-6F46-456F-89F9-27337834D8F1}" sibTransId="{D073915A-DAD3-4E50-867D-B402FD05EC1F}"/>
    <dgm:cxn modelId="{D83ACB84-AD43-45C4-9312-A6E24F1F7484}" srcId="{6C90C9A2-6E63-49E7-92F0-BC6C828C4EEB}" destId="{A0F7234A-15C0-4985-8D8D-CA7D5E3F989A}" srcOrd="2" destOrd="0" parTransId="{F2A02837-57C3-470F-942B-92AEECB50423}" sibTransId="{5A598D5E-EE94-492E-ABD0-02A1F92DC46F}"/>
    <dgm:cxn modelId="{BEE9CB8E-0D1B-49F1-BE9A-A5232C99D730}" type="presOf" srcId="{084A56F3-719B-491E-B7DB-8F64CBDFA3F1}" destId="{21755DBA-94C6-4A8E-A5B0-F546C833DBAF}" srcOrd="0" destOrd="0" presId="urn:microsoft.com/office/officeart/2005/8/layout/StepDownProcess"/>
    <dgm:cxn modelId="{B16CCA97-E11F-4D26-B09D-91C1F89CF57D}" type="presOf" srcId="{DA81A471-4512-47CA-94FB-A4D2EFAA8384}" destId="{42ED022E-E37D-4C18-8B97-F6FB44994D45}" srcOrd="0" destOrd="0" presId="urn:microsoft.com/office/officeart/2005/8/layout/StepDownProcess"/>
    <dgm:cxn modelId="{D27F89BB-EDCC-4068-B6C0-A84C933AFD1D}" type="presOf" srcId="{1DC316A7-F525-4BF3-85B3-459B4B2758B8}" destId="{F0C89C74-8DC6-4197-AD4D-525A6184E2B2}" srcOrd="0" destOrd="2" presId="urn:microsoft.com/office/officeart/2005/8/layout/StepDownProcess"/>
    <dgm:cxn modelId="{62C6D5D9-A35D-4B31-BC98-5A0123B19157}" type="presOf" srcId="{3D072FCF-7543-45DD-A679-09E89672685D}" destId="{2BF1D432-6D0B-4367-A14F-5942BFBAA528}" srcOrd="0" destOrd="0" presId="urn:microsoft.com/office/officeart/2005/8/layout/StepDownProcess"/>
    <dgm:cxn modelId="{22211EDD-79EF-46B6-84DD-22D12949CF74}" srcId="{6C90C9A2-6E63-49E7-92F0-BC6C828C4EEB}" destId="{084A56F3-719B-491E-B7DB-8F64CBDFA3F1}" srcOrd="3" destOrd="0" parTransId="{2C92FB06-1787-4A16-94ED-B22D62788B6A}" sibTransId="{19805E2F-D78D-48B8-8755-9E66C952A5AD}"/>
    <dgm:cxn modelId="{5C2C6EEF-6FEC-46D5-BDBB-BEBE5CF45D45}" type="presOf" srcId="{6796CAEB-11D2-40DB-B232-09D9DB8BC909}" destId="{F0C89C74-8DC6-4197-AD4D-525A6184E2B2}" srcOrd="0" destOrd="0" presId="urn:microsoft.com/office/officeart/2005/8/layout/StepDownProcess"/>
    <dgm:cxn modelId="{6DBF8AB8-0B05-4104-B0AD-057477E98A61}" type="presParOf" srcId="{A6B9E641-CB68-41CD-B0E8-62C284F9D688}" destId="{A827F7A3-B47A-419C-B6EB-BF26A8E055B2}" srcOrd="0" destOrd="0" presId="urn:microsoft.com/office/officeart/2005/8/layout/StepDownProcess"/>
    <dgm:cxn modelId="{FAD472AD-8FB1-43FA-A8A8-B02A8E6159AF}" type="presParOf" srcId="{A827F7A3-B47A-419C-B6EB-BF26A8E055B2}" destId="{67110EA3-5E3C-4DE5-9CAD-1DEC1D80987A}" srcOrd="0" destOrd="0" presId="urn:microsoft.com/office/officeart/2005/8/layout/StepDownProcess"/>
    <dgm:cxn modelId="{2D448775-3778-466D-A5D7-2DF6062702F5}" type="presParOf" srcId="{A827F7A3-B47A-419C-B6EB-BF26A8E055B2}" destId="{2BF1D432-6D0B-4367-A14F-5942BFBAA528}" srcOrd="1" destOrd="0" presId="urn:microsoft.com/office/officeart/2005/8/layout/StepDownProcess"/>
    <dgm:cxn modelId="{1CC08444-75A4-4EB3-B815-E24EDB20309E}" type="presParOf" srcId="{A827F7A3-B47A-419C-B6EB-BF26A8E055B2}" destId="{5ABEB275-9BCF-44FE-B3A3-584D19B67A31}" srcOrd="2" destOrd="0" presId="urn:microsoft.com/office/officeart/2005/8/layout/StepDownProcess"/>
    <dgm:cxn modelId="{470DFE25-097D-4A99-9D13-9CCAFE761B96}" type="presParOf" srcId="{A6B9E641-CB68-41CD-B0E8-62C284F9D688}" destId="{9B0CD06A-8355-41C0-B15B-3524240B3C84}" srcOrd="1" destOrd="0" presId="urn:microsoft.com/office/officeart/2005/8/layout/StepDownProcess"/>
    <dgm:cxn modelId="{03441666-0A08-4235-B432-CF0BA99B3A60}" type="presParOf" srcId="{A6B9E641-CB68-41CD-B0E8-62C284F9D688}" destId="{57572A9E-86A0-4EF3-8E31-3C3956CE1CB5}" srcOrd="2" destOrd="0" presId="urn:microsoft.com/office/officeart/2005/8/layout/StepDownProcess"/>
    <dgm:cxn modelId="{8BA425FB-763F-469D-9146-04F9CFA4A102}" type="presParOf" srcId="{57572A9E-86A0-4EF3-8E31-3C3956CE1CB5}" destId="{1805E955-2E17-4685-ABAA-5EA5BF7957E1}" srcOrd="0" destOrd="0" presId="urn:microsoft.com/office/officeart/2005/8/layout/StepDownProcess"/>
    <dgm:cxn modelId="{57BF4EB6-FB97-4C27-B001-52F6B6907764}" type="presParOf" srcId="{57572A9E-86A0-4EF3-8E31-3C3956CE1CB5}" destId="{42ED022E-E37D-4C18-8B97-F6FB44994D45}" srcOrd="1" destOrd="0" presId="urn:microsoft.com/office/officeart/2005/8/layout/StepDownProcess"/>
    <dgm:cxn modelId="{6DD376CC-C5F3-4141-839C-DF6F4136B176}" type="presParOf" srcId="{57572A9E-86A0-4EF3-8E31-3C3956CE1CB5}" destId="{4B172159-9B7C-4F87-AE0E-921FF1FA8FE8}" srcOrd="2" destOrd="0" presId="urn:microsoft.com/office/officeart/2005/8/layout/StepDownProcess"/>
    <dgm:cxn modelId="{7F9D322D-4505-4237-92C0-8FDD36BA868B}" type="presParOf" srcId="{A6B9E641-CB68-41CD-B0E8-62C284F9D688}" destId="{F55F6278-9259-4045-A8E6-26DE24772D8C}" srcOrd="3" destOrd="0" presId="urn:microsoft.com/office/officeart/2005/8/layout/StepDownProcess"/>
    <dgm:cxn modelId="{C55BA858-0951-4D36-8CF3-EA17AA6C5DA1}" type="presParOf" srcId="{A6B9E641-CB68-41CD-B0E8-62C284F9D688}" destId="{BDFD5C10-1D4D-4D62-8553-B8444970FA90}" srcOrd="4" destOrd="0" presId="urn:microsoft.com/office/officeart/2005/8/layout/StepDownProcess"/>
    <dgm:cxn modelId="{46C64BD4-5929-475E-862F-4CDD05270C3B}" type="presParOf" srcId="{BDFD5C10-1D4D-4D62-8553-B8444970FA90}" destId="{C063768E-4713-4E3B-81B4-7FE43900B40E}" srcOrd="0" destOrd="0" presId="urn:microsoft.com/office/officeart/2005/8/layout/StepDownProcess"/>
    <dgm:cxn modelId="{A568E6C8-3DF0-4F6E-9CC6-4C85C676F87D}" type="presParOf" srcId="{BDFD5C10-1D4D-4D62-8553-B8444970FA90}" destId="{65770212-8665-417D-8E8E-F852906D4F14}" srcOrd="1" destOrd="0" presId="urn:microsoft.com/office/officeart/2005/8/layout/StepDownProcess"/>
    <dgm:cxn modelId="{87C27B80-1DD0-40EA-A078-E671B7C58B4F}" type="presParOf" srcId="{BDFD5C10-1D4D-4D62-8553-B8444970FA90}" destId="{1B58DA81-104E-4E1F-B65A-A1E2BA573B15}" srcOrd="2" destOrd="0" presId="urn:microsoft.com/office/officeart/2005/8/layout/StepDownProcess"/>
    <dgm:cxn modelId="{87F6842A-F4E7-4D38-A5CD-802DD05EE4FC}" type="presParOf" srcId="{A6B9E641-CB68-41CD-B0E8-62C284F9D688}" destId="{E8436DB6-F3FA-4146-9802-EAEECE94EE54}" srcOrd="5" destOrd="0" presId="urn:microsoft.com/office/officeart/2005/8/layout/StepDownProcess"/>
    <dgm:cxn modelId="{C86B3299-C90B-4830-BB65-60948F4FBDAE}" type="presParOf" srcId="{A6B9E641-CB68-41CD-B0E8-62C284F9D688}" destId="{8D8A6BA2-7306-4DDA-84EA-CCB21F4203E0}" srcOrd="6" destOrd="0" presId="urn:microsoft.com/office/officeart/2005/8/layout/StepDownProcess"/>
    <dgm:cxn modelId="{7B98774E-8075-401E-8B2D-792C16CE3477}" type="presParOf" srcId="{8D8A6BA2-7306-4DDA-84EA-CCB21F4203E0}" destId="{21755DBA-94C6-4A8E-A5B0-F546C833DBAF}" srcOrd="0" destOrd="0" presId="urn:microsoft.com/office/officeart/2005/8/layout/StepDownProcess"/>
    <dgm:cxn modelId="{DDD24800-5439-430C-A3F3-EBD306FEDB3A}" type="presParOf" srcId="{8D8A6BA2-7306-4DDA-84EA-CCB21F4203E0}" destId="{F0C89C74-8DC6-4197-AD4D-525A6184E2B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BFF5564-3D35-461D-B566-F610AC3A9442}" type="doc">
      <dgm:prSet loTypeId="urn:microsoft.com/office/officeart/2005/8/layout/hierarchy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FC8D5D12-E1F1-434E-890D-A170857A236A}">
      <dgm:prSet phldrT="[Text]"/>
      <dgm:spPr/>
      <dgm:t>
        <a:bodyPr/>
        <a:lstStyle/>
        <a:p>
          <a:r>
            <a:rPr lang="en-US" altLang="zh-TW" dirty="0"/>
            <a:t>Scheduler</a:t>
          </a:r>
          <a:endParaRPr lang="zh-TW" altLang="en-US" dirty="0"/>
        </a:p>
      </dgm:t>
    </dgm:pt>
    <dgm:pt modelId="{D96568E4-90AB-4A73-91D3-57419F08236A}" type="parTrans" cxnId="{B0D79B72-BB6B-47FF-9F58-A53192368C7C}">
      <dgm:prSet/>
      <dgm:spPr/>
      <dgm:t>
        <a:bodyPr/>
        <a:lstStyle/>
        <a:p>
          <a:endParaRPr lang="zh-TW" altLang="en-US"/>
        </a:p>
      </dgm:t>
    </dgm:pt>
    <dgm:pt modelId="{2859BF60-076D-4A70-AECB-BD124932A7B4}" type="sibTrans" cxnId="{B0D79B72-BB6B-47FF-9F58-A53192368C7C}">
      <dgm:prSet/>
      <dgm:spPr/>
      <dgm:t>
        <a:bodyPr/>
        <a:lstStyle/>
        <a:p>
          <a:endParaRPr lang="zh-TW" altLang="en-US"/>
        </a:p>
      </dgm:t>
    </dgm:pt>
    <dgm:pt modelId="{1BF7886D-7CA9-40A5-92FA-A86FF59CEC18}">
      <dgm:prSet phldrT="[Text]"/>
      <dgm:spPr/>
      <dgm:t>
        <a:bodyPr/>
        <a:lstStyle/>
        <a:p>
          <a:r>
            <a:rPr lang="en-US" altLang="zh-TW" dirty="0"/>
            <a:t>UI</a:t>
          </a:r>
          <a:endParaRPr lang="zh-TW" altLang="en-US" dirty="0"/>
        </a:p>
      </dgm:t>
    </dgm:pt>
    <dgm:pt modelId="{1AB28F12-0499-454C-ABF5-67208F56DE15}" type="parTrans" cxnId="{E0011B4A-158C-49D0-B132-62690F585708}">
      <dgm:prSet/>
      <dgm:spPr/>
      <dgm:t>
        <a:bodyPr/>
        <a:lstStyle/>
        <a:p>
          <a:endParaRPr lang="zh-TW" altLang="en-US"/>
        </a:p>
      </dgm:t>
    </dgm:pt>
    <dgm:pt modelId="{A9CA090C-B55E-4BF6-A8DE-C833D515615E}" type="sibTrans" cxnId="{E0011B4A-158C-49D0-B132-62690F585708}">
      <dgm:prSet/>
      <dgm:spPr/>
      <dgm:t>
        <a:bodyPr/>
        <a:lstStyle/>
        <a:p>
          <a:endParaRPr lang="zh-TW" altLang="en-US"/>
        </a:p>
      </dgm:t>
    </dgm:pt>
    <dgm:pt modelId="{E3C8B84D-A7C8-4E37-92B7-7EE7C19B8011}">
      <dgm:prSet phldrT="[Text]"/>
      <dgm:spPr/>
      <dgm:t>
        <a:bodyPr/>
        <a:lstStyle/>
        <a:p>
          <a:r>
            <a:rPr lang="en-US" altLang="zh-TW" dirty="0"/>
            <a:t>Op</a:t>
          </a:r>
          <a:endParaRPr lang="zh-TW" altLang="en-US" dirty="0"/>
        </a:p>
      </dgm:t>
    </dgm:pt>
    <dgm:pt modelId="{ED34664E-68ED-4468-A0FF-CCA384C5448C}" type="parTrans" cxnId="{4A6CC444-4ABA-408C-964B-D1F038872133}">
      <dgm:prSet/>
      <dgm:spPr/>
      <dgm:t>
        <a:bodyPr/>
        <a:lstStyle/>
        <a:p>
          <a:endParaRPr lang="zh-TW" altLang="en-US"/>
        </a:p>
      </dgm:t>
    </dgm:pt>
    <dgm:pt modelId="{EAE8F861-3F0B-4B55-8C9C-2683B6D41EC3}" type="sibTrans" cxnId="{4A6CC444-4ABA-408C-964B-D1F038872133}">
      <dgm:prSet/>
      <dgm:spPr/>
      <dgm:t>
        <a:bodyPr/>
        <a:lstStyle/>
        <a:p>
          <a:endParaRPr lang="zh-TW" altLang="en-US"/>
        </a:p>
      </dgm:t>
    </dgm:pt>
    <dgm:pt modelId="{52891560-F627-40F6-A8BF-0B032143571B}">
      <dgm:prSet phldrT="[Text]"/>
      <dgm:spPr/>
      <dgm:t>
        <a:bodyPr/>
        <a:lstStyle/>
        <a:p>
          <a:r>
            <a:rPr lang="en-US" altLang="zh-TW" dirty="0" err="1"/>
            <a:t>Adm</a:t>
          </a:r>
          <a:endParaRPr lang="zh-TW" altLang="en-US" dirty="0"/>
        </a:p>
      </dgm:t>
    </dgm:pt>
    <dgm:pt modelId="{460287D4-4E52-48F1-9652-E851C5BB53C9}" type="parTrans" cxnId="{AF7614D4-A685-4B3B-B829-4D7346712075}">
      <dgm:prSet/>
      <dgm:spPr/>
      <dgm:t>
        <a:bodyPr/>
        <a:lstStyle/>
        <a:p>
          <a:endParaRPr lang="zh-TW" altLang="en-US"/>
        </a:p>
      </dgm:t>
    </dgm:pt>
    <dgm:pt modelId="{57534353-F204-46DE-8B7B-E140CCEC8926}" type="sibTrans" cxnId="{AF7614D4-A685-4B3B-B829-4D7346712075}">
      <dgm:prSet/>
      <dgm:spPr/>
      <dgm:t>
        <a:bodyPr/>
        <a:lstStyle/>
        <a:p>
          <a:endParaRPr lang="zh-TW" altLang="en-US"/>
        </a:p>
      </dgm:t>
    </dgm:pt>
    <dgm:pt modelId="{20EF66BD-AB9D-470F-9B55-6EA1EFC0945A}">
      <dgm:prSet phldrT="[Text]"/>
      <dgm:spPr/>
      <dgm:t>
        <a:bodyPr/>
        <a:lstStyle/>
        <a:p>
          <a:r>
            <a:rPr lang="en-US" altLang="zh-TW" dirty="0"/>
            <a:t>Engine</a:t>
          </a:r>
          <a:endParaRPr lang="zh-TW" altLang="en-US" dirty="0"/>
        </a:p>
      </dgm:t>
    </dgm:pt>
    <dgm:pt modelId="{91575F86-367A-4363-A643-6373BB0A75A3}" type="parTrans" cxnId="{41F45357-A3D2-4D72-8148-DE425F0D0DE0}">
      <dgm:prSet/>
      <dgm:spPr/>
      <dgm:t>
        <a:bodyPr/>
        <a:lstStyle/>
        <a:p>
          <a:endParaRPr lang="zh-TW" altLang="en-US"/>
        </a:p>
      </dgm:t>
    </dgm:pt>
    <dgm:pt modelId="{152F1AA4-8A5A-4B3F-A8D0-591E64CAC61C}" type="sibTrans" cxnId="{41F45357-A3D2-4D72-8148-DE425F0D0DE0}">
      <dgm:prSet/>
      <dgm:spPr/>
      <dgm:t>
        <a:bodyPr/>
        <a:lstStyle/>
        <a:p>
          <a:endParaRPr lang="zh-TW" altLang="en-US"/>
        </a:p>
      </dgm:t>
    </dgm:pt>
    <dgm:pt modelId="{FCC1A99A-3051-4CD1-AFE0-EA21032D4B27}">
      <dgm:prSet phldrT="[Text]"/>
      <dgm:spPr/>
      <dgm:t>
        <a:bodyPr/>
        <a:lstStyle/>
        <a:p>
          <a:r>
            <a:rPr lang="en-US" altLang="zh-TW" dirty="0"/>
            <a:t>Core</a:t>
          </a:r>
          <a:endParaRPr lang="zh-TW" altLang="en-US" dirty="0"/>
        </a:p>
      </dgm:t>
    </dgm:pt>
    <dgm:pt modelId="{0BF235A8-7F02-4C39-979C-8E16B656A453}" type="parTrans" cxnId="{3185D041-EBB2-4F52-9E1D-B72A39293493}">
      <dgm:prSet/>
      <dgm:spPr/>
      <dgm:t>
        <a:bodyPr/>
        <a:lstStyle/>
        <a:p>
          <a:endParaRPr lang="zh-TW" altLang="en-US"/>
        </a:p>
      </dgm:t>
    </dgm:pt>
    <dgm:pt modelId="{3B033216-CD69-413B-BD74-D7A0631935C0}" type="sibTrans" cxnId="{3185D041-EBB2-4F52-9E1D-B72A39293493}">
      <dgm:prSet/>
      <dgm:spPr/>
      <dgm:t>
        <a:bodyPr/>
        <a:lstStyle/>
        <a:p>
          <a:endParaRPr lang="zh-TW" altLang="en-US"/>
        </a:p>
      </dgm:t>
    </dgm:pt>
    <dgm:pt modelId="{52E1488A-C944-431F-AC2D-3CF250C8C7EA}">
      <dgm:prSet phldrT="[Text]"/>
      <dgm:spPr/>
      <dgm:t>
        <a:bodyPr/>
        <a:lstStyle/>
        <a:p>
          <a:r>
            <a:rPr lang="en-US" altLang="zh-TW" dirty="0"/>
            <a:t>API</a:t>
          </a:r>
          <a:endParaRPr lang="zh-TW" altLang="en-US" dirty="0"/>
        </a:p>
      </dgm:t>
    </dgm:pt>
    <dgm:pt modelId="{70D487EB-7FDE-4BA5-AE6E-BB006D1D0D93}" type="parTrans" cxnId="{57D7B7CC-73D0-4C0D-8BDE-7F31C998DEB4}">
      <dgm:prSet/>
      <dgm:spPr/>
      <dgm:t>
        <a:bodyPr/>
        <a:lstStyle/>
        <a:p>
          <a:endParaRPr lang="zh-TW" altLang="en-US"/>
        </a:p>
      </dgm:t>
    </dgm:pt>
    <dgm:pt modelId="{646EDC81-AA8E-499B-969A-9AA11124B2A0}" type="sibTrans" cxnId="{57D7B7CC-73D0-4C0D-8BDE-7F31C998DEB4}">
      <dgm:prSet/>
      <dgm:spPr/>
      <dgm:t>
        <a:bodyPr/>
        <a:lstStyle/>
        <a:p>
          <a:endParaRPr lang="zh-TW" altLang="en-US"/>
        </a:p>
      </dgm:t>
    </dgm:pt>
    <dgm:pt modelId="{DA00FF49-C44C-4A0D-86CA-3D9914036B03}" type="pres">
      <dgm:prSet presAssocID="{5BFF5564-3D35-461D-B566-F610AC3A944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C6A791-FC16-4C11-AAAE-175BC2426C69}" type="pres">
      <dgm:prSet presAssocID="{FC8D5D12-E1F1-434E-890D-A170857A236A}" presName="vertOne" presStyleCnt="0"/>
      <dgm:spPr/>
    </dgm:pt>
    <dgm:pt modelId="{BD2D08C8-FC07-4EB6-9E13-CB4FE3191653}" type="pres">
      <dgm:prSet presAssocID="{FC8D5D12-E1F1-434E-890D-A170857A236A}" presName="txOne" presStyleLbl="node0" presStyleIdx="0" presStyleCnt="1">
        <dgm:presLayoutVars>
          <dgm:chPref val="3"/>
        </dgm:presLayoutVars>
      </dgm:prSet>
      <dgm:spPr/>
    </dgm:pt>
    <dgm:pt modelId="{91724417-BAFA-49D3-8659-3E19031F9864}" type="pres">
      <dgm:prSet presAssocID="{FC8D5D12-E1F1-434E-890D-A170857A236A}" presName="parTransOne" presStyleCnt="0"/>
      <dgm:spPr/>
    </dgm:pt>
    <dgm:pt modelId="{01C0D34D-3820-4752-A8D0-BBA565E79384}" type="pres">
      <dgm:prSet presAssocID="{FC8D5D12-E1F1-434E-890D-A170857A236A}" presName="horzOne" presStyleCnt="0"/>
      <dgm:spPr/>
    </dgm:pt>
    <dgm:pt modelId="{24C7AACA-541B-406C-855F-C8B96BC7465B}" type="pres">
      <dgm:prSet presAssocID="{1BF7886D-7CA9-40A5-92FA-A86FF59CEC18}" presName="vertTwo" presStyleCnt="0"/>
      <dgm:spPr/>
    </dgm:pt>
    <dgm:pt modelId="{B09E9808-83AE-4958-A350-752989FB48DA}" type="pres">
      <dgm:prSet presAssocID="{1BF7886D-7CA9-40A5-92FA-A86FF59CEC18}" presName="txTwo" presStyleLbl="node2" presStyleIdx="0" presStyleCnt="2">
        <dgm:presLayoutVars>
          <dgm:chPref val="3"/>
        </dgm:presLayoutVars>
      </dgm:prSet>
      <dgm:spPr/>
    </dgm:pt>
    <dgm:pt modelId="{085A89E4-E78A-4FFB-9CBE-DAEEEE33BDEA}" type="pres">
      <dgm:prSet presAssocID="{1BF7886D-7CA9-40A5-92FA-A86FF59CEC18}" presName="parTransTwo" presStyleCnt="0"/>
      <dgm:spPr/>
    </dgm:pt>
    <dgm:pt modelId="{F9EE2633-A1B5-41DD-8928-303F1114A293}" type="pres">
      <dgm:prSet presAssocID="{1BF7886D-7CA9-40A5-92FA-A86FF59CEC18}" presName="horzTwo" presStyleCnt="0"/>
      <dgm:spPr/>
    </dgm:pt>
    <dgm:pt modelId="{2C952350-0DE8-4FB5-80C5-C11F11322EBE}" type="pres">
      <dgm:prSet presAssocID="{E3C8B84D-A7C8-4E37-92B7-7EE7C19B8011}" presName="vertThree" presStyleCnt="0"/>
      <dgm:spPr/>
    </dgm:pt>
    <dgm:pt modelId="{9D235ABB-E9D9-4BD6-BDB9-8F1BAADAE183}" type="pres">
      <dgm:prSet presAssocID="{E3C8B84D-A7C8-4E37-92B7-7EE7C19B8011}" presName="txThree" presStyleLbl="node3" presStyleIdx="0" presStyleCnt="4">
        <dgm:presLayoutVars>
          <dgm:chPref val="3"/>
        </dgm:presLayoutVars>
      </dgm:prSet>
      <dgm:spPr/>
    </dgm:pt>
    <dgm:pt modelId="{23DF9546-F8FD-4356-B7FE-D578A73B5798}" type="pres">
      <dgm:prSet presAssocID="{E3C8B84D-A7C8-4E37-92B7-7EE7C19B8011}" presName="horzThree" presStyleCnt="0"/>
      <dgm:spPr/>
    </dgm:pt>
    <dgm:pt modelId="{4AC70C90-4E0A-487E-8363-D38943FBB8FD}" type="pres">
      <dgm:prSet presAssocID="{EAE8F861-3F0B-4B55-8C9C-2683B6D41EC3}" presName="sibSpaceThree" presStyleCnt="0"/>
      <dgm:spPr/>
    </dgm:pt>
    <dgm:pt modelId="{A83837BD-C22F-4170-B632-3BB7FA7AFC8F}" type="pres">
      <dgm:prSet presAssocID="{52891560-F627-40F6-A8BF-0B032143571B}" presName="vertThree" presStyleCnt="0"/>
      <dgm:spPr/>
    </dgm:pt>
    <dgm:pt modelId="{E2C450C9-E193-4EE3-BCC8-CFE7F9896645}" type="pres">
      <dgm:prSet presAssocID="{52891560-F627-40F6-A8BF-0B032143571B}" presName="txThree" presStyleLbl="node3" presStyleIdx="1" presStyleCnt="4">
        <dgm:presLayoutVars>
          <dgm:chPref val="3"/>
        </dgm:presLayoutVars>
      </dgm:prSet>
      <dgm:spPr/>
    </dgm:pt>
    <dgm:pt modelId="{86C74762-EE82-40CA-97CD-D6621290EFB0}" type="pres">
      <dgm:prSet presAssocID="{52891560-F627-40F6-A8BF-0B032143571B}" presName="horzThree" presStyleCnt="0"/>
      <dgm:spPr/>
    </dgm:pt>
    <dgm:pt modelId="{64829C85-BF5C-47D0-8B38-523F450DF6CA}" type="pres">
      <dgm:prSet presAssocID="{A9CA090C-B55E-4BF6-A8DE-C833D515615E}" presName="sibSpaceTwo" presStyleCnt="0"/>
      <dgm:spPr/>
    </dgm:pt>
    <dgm:pt modelId="{D9B9B4A2-EDD7-45DF-A8BB-BBCEFBE4BEA3}" type="pres">
      <dgm:prSet presAssocID="{20EF66BD-AB9D-470F-9B55-6EA1EFC0945A}" presName="vertTwo" presStyleCnt="0"/>
      <dgm:spPr/>
    </dgm:pt>
    <dgm:pt modelId="{627F5F4D-AD6D-4FE3-A43F-77C27DAE3822}" type="pres">
      <dgm:prSet presAssocID="{20EF66BD-AB9D-470F-9B55-6EA1EFC0945A}" presName="txTwo" presStyleLbl="node2" presStyleIdx="1" presStyleCnt="2">
        <dgm:presLayoutVars>
          <dgm:chPref val="3"/>
        </dgm:presLayoutVars>
      </dgm:prSet>
      <dgm:spPr/>
    </dgm:pt>
    <dgm:pt modelId="{7AB4DC02-06F8-4393-8B6F-7BE00B117952}" type="pres">
      <dgm:prSet presAssocID="{20EF66BD-AB9D-470F-9B55-6EA1EFC0945A}" presName="parTransTwo" presStyleCnt="0"/>
      <dgm:spPr/>
    </dgm:pt>
    <dgm:pt modelId="{EC53BE57-43E3-4117-91D6-746922AF7854}" type="pres">
      <dgm:prSet presAssocID="{20EF66BD-AB9D-470F-9B55-6EA1EFC0945A}" presName="horzTwo" presStyleCnt="0"/>
      <dgm:spPr/>
    </dgm:pt>
    <dgm:pt modelId="{8AF7A4BB-6C60-4D5F-B056-A90827AC085E}" type="pres">
      <dgm:prSet presAssocID="{FCC1A99A-3051-4CD1-AFE0-EA21032D4B27}" presName="vertThree" presStyleCnt="0"/>
      <dgm:spPr/>
    </dgm:pt>
    <dgm:pt modelId="{17DE9D69-0DBE-41F8-AB6F-5D818378AA2F}" type="pres">
      <dgm:prSet presAssocID="{FCC1A99A-3051-4CD1-AFE0-EA21032D4B27}" presName="txThree" presStyleLbl="node3" presStyleIdx="2" presStyleCnt="4">
        <dgm:presLayoutVars>
          <dgm:chPref val="3"/>
        </dgm:presLayoutVars>
      </dgm:prSet>
      <dgm:spPr/>
    </dgm:pt>
    <dgm:pt modelId="{CD5B8D57-9645-4BEE-A42B-29FDC9D9427E}" type="pres">
      <dgm:prSet presAssocID="{FCC1A99A-3051-4CD1-AFE0-EA21032D4B27}" presName="horzThree" presStyleCnt="0"/>
      <dgm:spPr/>
    </dgm:pt>
    <dgm:pt modelId="{59916F55-31A6-46B1-80F6-2E1AF776D9FE}" type="pres">
      <dgm:prSet presAssocID="{3B033216-CD69-413B-BD74-D7A0631935C0}" presName="sibSpaceThree" presStyleCnt="0"/>
      <dgm:spPr/>
    </dgm:pt>
    <dgm:pt modelId="{AC7E892D-FB36-4C4C-9CD1-825A303B7890}" type="pres">
      <dgm:prSet presAssocID="{52E1488A-C944-431F-AC2D-3CF250C8C7EA}" presName="vertThree" presStyleCnt="0"/>
      <dgm:spPr/>
    </dgm:pt>
    <dgm:pt modelId="{94B15117-CD69-4278-9D66-79615FA3CC3F}" type="pres">
      <dgm:prSet presAssocID="{52E1488A-C944-431F-AC2D-3CF250C8C7EA}" presName="txThree" presStyleLbl="node3" presStyleIdx="3" presStyleCnt="4">
        <dgm:presLayoutVars>
          <dgm:chPref val="3"/>
        </dgm:presLayoutVars>
      </dgm:prSet>
      <dgm:spPr/>
    </dgm:pt>
    <dgm:pt modelId="{27CFDDDE-D4D2-4D57-9980-07F0C583FC0B}" type="pres">
      <dgm:prSet presAssocID="{52E1488A-C944-431F-AC2D-3CF250C8C7EA}" presName="horzThree" presStyleCnt="0"/>
      <dgm:spPr/>
    </dgm:pt>
  </dgm:ptLst>
  <dgm:cxnLst>
    <dgm:cxn modelId="{3185D041-EBB2-4F52-9E1D-B72A39293493}" srcId="{20EF66BD-AB9D-470F-9B55-6EA1EFC0945A}" destId="{FCC1A99A-3051-4CD1-AFE0-EA21032D4B27}" srcOrd="0" destOrd="0" parTransId="{0BF235A8-7F02-4C39-979C-8E16B656A453}" sibTransId="{3B033216-CD69-413B-BD74-D7A0631935C0}"/>
    <dgm:cxn modelId="{4A6CC444-4ABA-408C-964B-D1F038872133}" srcId="{1BF7886D-7CA9-40A5-92FA-A86FF59CEC18}" destId="{E3C8B84D-A7C8-4E37-92B7-7EE7C19B8011}" srcOrd="0" destOrd="0" parTransId="{ED34664E-68ED-4468-A0FF-CCA384C5448C}" sibTransId="{EAE8F861-3F0B-4B55-8C9C-2683B6D41EC3}"/>
    <dgm:cxn modelId="{FD24D746-F7A9-49F2-88DC-3DD4159CCC47}" type="presOf" srcId="{20EF66BD-AB9D-470F-9B55-6EA1EFC0945A}" destId="{627F5F4D-AD6D-4FE3-A43F-77C27DAE3822}" srcOrd="0" destOrd="0" presId="urn:microsoft.com/office/officeart/2005/8/layout/hierarchy4"/>
    <dgm:cxn modelId="{E0011B4A-158C-49D0-B132-62690F585708}" srcId="{FC8D5D12-E1F1-434E-890D-A170857A236A}" destId="{1BF7886D-7CA9-40A5-92FA-A86FF59CEC18}" srcOrd="0" destOrd="0" parTransId="{1AB28F12-0499-454C-ABF5-67208F56DE15}" sibTransId="{A9CA090C-B55E-4BF6-A8DE-C833D515615E}"/>
    <dgm:cxn modelId="{802DC44E-7C58-45E8-B263-40B89B7CA56A}" type="presOf" srcId="{52891560-F627-40F6-A8BF-0B032143571B}" destId="{E2C450C9-E193-4EE3-BCC8-CFE7F9896645}" srcOrd="0" destOrd="0" presId="urn:microsoft.com/office/officeart/2005/8/layout/hierarchy4"/>
    <dgm:cxn modelId="{B0D79B72-BB6B-47FF-9F58-A53192368C7C}" srcId="{5BFF5564-3D35-461D-B566-F610AC3A9442}" destId="{FC8D5D12-E1F1-434E-890D-A170857A236A}" srcOrd="0" destOrd="0" parTransId="{D96568E4-90AB-4A73-91D3-57419F08236A}" sibTransId="{2859BF60-076D-4A70-AECB-BD124932A7B4}"/>
    <dgm:cxn modelId="{41F45357-A3D2-4D72-8148-DE425F0D0DE0}" srcId="{FC8D5D12-E1F1-434E-890D-A170857A236A}" destId="{20EF66BD-AB9D-470F-9B55-6EA1EFC0945A}" srcOrd="1" destOrd="0" parTransId="{91575F86-367A-4363-A643-6373BB0A75A3}" sibTransId="{152F1AA4-8A5A-4B3F-A8D0-591E64CAC61C}"/>
    <dgm:cxn modelId="{9393D38C-E438-40C3-9A1A-CCB595B2D8B7}" type="presOf" srcId="{E3C8B84D-A7C8-4E37-92B7-7EE7C19B8011}" destId="{9D235ABB-E9D9-4BD6-BDB9-8F1BAADAE183}" srcOrd="0" destOrd="0" presId="urn:microsoft.com/office/officeart/2005/8/layout/hierarchy4"/>
    <dgm:cxn modelId="{774EF0BE-0B50-4E65-B5C4-C4E913EC4791}" type="presOf" srcId="{FCC1A99A-3051-4CD1-AFE0-EA21032D4B27}" destId="{17DE9D69-0DBE-41F8-AB6F-5D818378AA2F}" srcOrd="0" destOrd="0" presId="urn:microsoft.com/office/officeart/2005/8/layout/hierarchy4"/>
    <dgm:cxn modelId="{57D7B7CC-73D0-4C0D-8BDE-7F31C998DEB4}" srcId="{20EF66BD-AB9D-470F-9B55-6EA1EFC0945A}" destId="{52E1488A-C944-431F-AC2D-3CF250C8C7EA}" srcOrd="1" destOrd="0" parTransId="{70D487EB-7FDE-4BA5-AE6E-BB006D1D0D93}" sibTransId="{646EDC81-AA8E-499B-969A-9AA11124B2A0}"/>
    <dgm:cxn modelId="{F0D371D1-FB29-4D80-8064-1AEDBCC6DCE4}" type="presOf" srcId="{1BF7886D-7CA9-40A5-92FA-A86FF59CEC18}" destId="{B09E9808-83AE-4958-A350-752989FB48DA}" srcOrd="0" destOrd="0" presId="urn:microsoft.com/office/officeart/2005/8/layout/hierarchy4"/>
    <dgm:cxn modelId="{787EC0D2-559B-4B43-B087-5640BFD51F57}" type="presOf" srcId="{52E1488A-C944-431F-AC2D-3CF250C8C7EA}" destId="{94B15117-CD69-4278-9D66-79615FA3CC3F}" srcOrd="0" destOrd="0" presId="urn:microsoft.com/office/officeart/2005/8/layout/hierarchy4"/>
    <dgm:cxn modelId="{AF7614D4-A685-4B3B-B829-4D7346712075}" srcId="{1BF7886D-7CA9-40A5-92FA-A86FF59CEC18}" destId="{52891560-F627-40F6-A8BF-0B032143571B}" srcOrd="1" destOrd="0" parTransId="{460287D4-4E52-48F1-9652-E851C5BB53C9}" sibTransId="{57534353-F204-46DE-8B7B-E140CCEC8926}"/>
    <dgm:cxn modelId="{D17EFDDC-4618-44B5-8E1A-7E51267F820F}" type="presOf" srcId="{FC8D5D12-E1F1-434E-890D-A170857A236A}" destId="{BD2D08C8-FC07-4EB6-9E13-CB4FE3191653}" srcOrd="0" destOrd="0" presId="urn:microsoft.com/office/officeart/2005/8/layout/hierarchy4"/>
    <dgm:cxn modelId="{6965AFEC-538B-4591-AA90-329F34469DDA}" type="presOf" srcId="{5BFF5564-3D35-461D-B566-F610AC3A9442}" destId="{DA00FF49-C44C-4A0D-86CA-3D9914036B03}" srcOrd="0" destOrd="0" presId="urn:microsoft.com/office/officeart/2005/8/layout/hierarchy4"/>
    <dgm:cxn modelId="{94FEF598-A181-45FD-90F5-BD259991156A}" type="presParOf" srcId="{DA00FF49-C44C-4A0D-86CA-3D9914036B03}" destId="{57C6A791-FC16-4C11-AAAE-175BC2426C69}" srcOrd="0" destOrd="0" presId="urn:microsoft.com/office/officeart/2005/8/layout/hierarchy4"/>
    <dgm:cxn modelId="{5F41EE15-81D3-4148-B983-BE0817672948}" type="presParOf" srcId="{57C6A791-FC16-4C11-AAAE-175BC2426C69}" destId="{BD2D08C8-FC07-4EB6-9E13-CB4FE3191653}" srcOrd="0" destOrd="0" presId="urn:microsoft.com/office/officeart/2005/8/layout/hierarchy4"/>
    <dgm:cxn modelId="{8D4551BA-D15F-4B59-8C27-13851BD7D5C6}" type="presParOf" srcId="{57C6A791-FC16-4C11-AAAE-175BC2426C69}" destId="{91724417-BAFA-49D3-8659-3E19031F9864}" srcOrd="1" destOrd="0" presId="urn:microsoft.com/office/officeart/2005/8/layout/hierarchy4"/>
    <dgm:cxn modelId="{A1492BDB-7C4B-47F0-9DF1-93C5A6BDA555}" type="presParOf" srcId="{57C6A791-FC16-4C11-AAAE-175BC2426C69}" destId="{01C0D34D-3820-4752-A8D0-BBA565E79384}" srcOrd="2" destOrd="0" presId="urn:microsoft.com/office/officeart/2005/8/layout/hierarchy4"/>
    <dgm:cxn modelId="{FC73DF3B-0A18-4C06-BED7-20AAA25ABB84}" type="presParOf" srcId="{01C0D34D-3820-4752-A8D0-BBA565E79384}" destId="{24C7AACA-541B-406C-855F-C8B96BC7465B}" srcOrd="0" destOrd="0" presId="urn:microsoft.com/office/officeart/2005/8/layout/hierarchy4"/>
    <dgm:cxn modelId="{C4246AD7-9B3B-400D-B4E0-E05C59AE0FF0}" type="presParOf" srcId="{24C7AACA-541B-406C-855F-C8B96BC7465B}" destId="{B09E9808-83AE-4958-A350-752989FB48DA}" srcOrd="0" destOrd="0" presId="urn:microsoft.com/office/officeart/2005/8/layout/hierarchy4"/>
    <dgm:cxn modelId="{E9483220-1ACC-4096-8D99-7F044829ECE6}" type="presParOf" srcId="{24C7AACA-541B-406C-855F-C8B96BC7465B}" destId="{085A89E4-E78A-4FFB-9CBE-DAEEEE33BDEA}" srcOrd="1" destOrd="0" presId="urn:microsoft.com/office/officeart/2005/8/layout/hierarchy4"/>
    <dgm:cxn modelId="{1F07E8A7-F974-4E58-82B6-125E35CB5F0A}" type="presParOf" srcId="{24C7AACA-541B-406C-855F-C8B96BC7465B}" destId="{F9EE2633-A1B5-41DD-8928-303F1114A293}" srcOrd="2" destOrd="0" presId="urn:microsoft.com/office/officeart/2005/8/layout/hierarchy4"/>
    <dgm:cxn modelId="{49B07427-C4E0-4F7B-B5DA-44664F74A0D6}" type="presParOf" srcId="{F9EE2633-A1B5-41DD-8928-303F1114A293}" destId="{2C952350-0DE8-4FB5-80C5-C11F11322EBE}" srcOrd="0" destOrd="0" presId="urn:microsoft.com/office/officeart/2005/8/layout/hierarchy4"/>
    <dgm:cxn modelId="{81C8A0DC-BB68-48B0-964C-7718E8ADD181}" type="presParOf" srcId="{2C952350-0DE8-4FB5-80C5-C11F11322EBE}" destId="{9D235ABB-E9D9-4BD6-BDB9-8F1BAADAE183}" srcOrd="0" destOrd="0" presId="urn:microsoft.com/office/officeart/2005/8/layout/hierarchy4"/>
    <dgm:cxn modelId="{CD8D9CD5-C538-4C95-8F82-09B5628D5BE3}" type="presParOf" srcId="{2C952350-0DE8-4FB5-80C5-C11F11322EBE}" destId="{23DF9546-F8FD-4356-B7FE-D578A73B5798}" srcOrd="1" destOrd="0" presId="urn:microsoft.com/office/officeart/2005/8/layout/hierarchy4"/>
    <dgm:cxn modelId="{8E8F5691-9BB3-469B-882F-1FBCD656370D}" type="presParOf" srcId="{F9EE2633-A1B5-41DD-8928-303F1114A293}" destId="{4AC70C90-4E0A-487E-8363-D38943FBB8FD}" srcOrd="1" destOrd="0" presId="urn:microsoft.com/office/officeart/2005/8/layout/hierarchy4"/>
    <dgm:cxn modelId="{845F1CDA-71CD-495D-A198-89E51207E489}" type="presParOf" srcId="{F9EE2633-A1B5-41DD-8928-303F1114A293}" destId="{A83837BD-C22F-4170-B632-3BB7FA7AFC8F}" srcOrd="2" destOrd="0" presId="urn:microsoft.com/office/officeart/2005/8/layout/hierarchy4"/>
    <dgm:cxn modelId="{05EE960E-F94B-4309-BD8E-E7A307F9913D}" type="presParOf" srcId="{A83837BD-C22F-4170-B632-3BB7FA7AFC8F}" destId="{E2C450C9-E193-4EE3-BCC8-CFE7F9896645}" srcOrd="0" destOrd="0" presId="urn:microsoft.com/office/officeart/2005/8/layout/hierarchy4"/>
    <dgm:cxn modelId="{4446FE3F-18DD-4286-9B76-D6818A9FA270}" type="presParOf" srcId="{A83837BD-C22F-4170-B632-3BB7FA7AFC8F}" destId="{86C74762-EE82-40CA-97CD-D6621290EFB0}" srcOrd="1" destOrd="0" presId="urn:microsoft.com/office/officeart/2005/8/layout/hierarchy4"/>
    <dgm:cxn modelId="{38C001F8-2D2A-4C48-A128-012F4E824955}" type="presParOf" srcId="{01C0D34D-3820-4752-A8D0-BBA565E79384}" destId="{64829C85-BF5C-47D0-8B38-523F450DF6CA}" srcOrd="1" destOrd="0" presId="urn:microsoft.com/office/officeart/2005/8/layout/hierarchy4"/>
    <dgm:cxn modelId="{C3236E53-D237-40A7-9C1E-A28654F100F0}" type="presParOf" srcId="{01C0D34D-3820-4752-A8D0-BBA565E79384}" destId="{D9B9B4A2-EDD7-45DF-A8BB-BBCEFBE4BEA3}" srcOrd="2" destOrd="0" presId="urn:microsoft.com/office/officeart/2005/8/layout/hierarchy4"/>
    <dgm:cxn modelId="{E129D48C-B96F-48C2-9F2C-594ECA9EFAB5}" type="presParOf" srcId="{D9B9B4A2-EDD7-45DF-A8BB-BBCEFBE4BEA3}" destId="{627F5F4D-AD6D-4FE3-A43F-77C27DAE3822}" srcOrd="0" destOrd="0" presId="urn:microsoft.com/office/officeart/2005/8/layout/hierarchy4"/>
    <dgm:cxn modelId="{58AFB696-F255-4913-A6EF-DFDB06B29756}" type="presParOf" srcId="{D9B9B4A2-EDD7-45DF-A8BB-BBCEFBE4BEA3}" destId="{7AB4DC02-06F8-4393-8B6F-7BE00B117952}" srcOrd="1" destOrd="0" presId="urn:microsoft.com/office/officeart/2005/8/layout/hierarchy4"/>
    <dgm:cxn modelId="{4A0F24D0-D0B8-438F-AC94-A908036A4B50}" type="presParOf" srcId="{D9B9B4A2-EDD7-45DF-A8BB-BBCEFBE4BEA3}" destId="{EC53BE57-43E3-4117-91D6-746922AF7854}" srcOrd="2" destOrd="0" presId="urn:microsoft.com/office/officeart/2005/8/layout/hierarchy4"/>
    <dgm:cxn modelId="{AED22016-BDE5-4BC9-9631-067B951B1613}" type="presParOf" srcId="{EC53BE57-43E3-4117-91D6-746922AF7854}" destId="{8AF7A4BB-6C60-4D5F-B056-A90827AC085E}" srcOrd="0" destOrd="0" presId="urn:microsoft.com/office/officeart/2005/8/layout/hierarchy4"/>
    <dgm:cxn modelId="{70202D57-B3DA-4D9B-BF80-8B4BA0B1FE71}" type="presParOf" srcId="{8AF7A4BB-6C60-4D5F-B056-A90827AC085E}" destId="{17DE9D69-0DBE-41F8-AB6F-5D818378AA2F}" srcOrd="0" destOrd="0" presId="urn:microsoft.com/office/officeart/2005/8/layout/hierarchy4"/>
    <dgm:cxn modelId="{15D80035-7F60-407F-A904-6D389A3C1B4A}" type="presParOf" srcId="{8AF7A4BB-6C60-4D5F-B056-A90827AC085E}" destId="{CD5B8D57-9645-4BEE-A42B-29FDC9D9427E}" srcOrd="1" destOrd="0" presId="urn:microsoft.com/office/officeart/2005/8/layout/hierarchy4"/>
    <dgm:cxn modelId="{D7DC9432-CD8B-4781-9B1F-B675CC6D3D35}" type="presParOf" srcId="{EC53BE57-43E3-4117-91D6-746922AF7854}" destId="{59916F55-31A6-46B1-80F6-2E1AF776D9FE}" srcOrd="1" destOrd="0" presId="urn:microsoft.com/office/officeart/2005/8/layout/hierarchy4"/>
    <dgm:cxn modelId="{9D08272C-534B-48FF-A69C-EDED4112BB54}" type="presParOf" srcId="{EC53BE57-43E3-4117-91D6-746922AF7854}" destId="{AC7E892D-FB36-4C4C-9CD1-825A303B7890}" srcOrd="2" destOrd="0" presId="urn:microsoft.com/office/officeart/2005/8/layout/hierarchy4"/>
    <dgm:cxn modelId="{19A6518A-6891-4C0B-B35A-EC6E926861D0}" type="presParOf" srcId="{AC7E892D-FB36-4C4C-9CD1-825A303B7890}" destId="{94B15117-CD69-4278-9D66-79615FA3CC3F}" srcOrd="0" destOrd="0" presId="urn:microsoft.com/office/officeart/2005/8/layout/hierarchy4"/>
    <dgm:cxn modelId="{4EC13B3F-BD62-4ACB-873E-8A4C05EF732E}" type="presParOf" srcId="{AC7E892D-FB36-4C4C-9CD1-825A303B7890}" destId="{27CFDDDE-D4D2-4D57-9980-07F0C583FC0B}" srcOrd="1" destOrd="0" presId="urn:microsoft.com/office/officeart/2005/8/layout/hierarchy4"/>
  </dgm:cxnLst>
  <dgm:bg>
    <a:effectLst>
      <a:glow rad="228600">
        <a:schemeClr val="accent6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4B43723-4880-42EF-8D67-E3E435E2974B}" type="doc">
      <dgm:prSet loTypeId="urn:microsoft.com/office/officeart/2005/8/layout/target2" loCatId="relationship" qsTypeId="urn:microsoft.com/office/officeart/2005/8/quickstyle/3d1" qsCatId="3D" csTypeId="urn:microsoft.com/office/officeart/2005/8/colors/colorful1#6" csCatId="colorful" phldr="1"/>
      <dgm:spPr/>
      <dgm:t>
        <a:bodyPr/>
        <a:lstStyle/>
        <a:p>
          <a:endParaRPr lang="zh-TW" altLang="en-US"/>
        </a:p>
      </dgm:t>
    </dgm:pt>
    <dgm:pt modelId="{98883CFB-1E8D-4594-AB32-307BA059B565}">
      <dgm:prSet/>
      <dgm:spPr/>
      <dgm:t>
        <a:bodyPr/>
        <a:lstStyle/>
        <a:p>
          <a:pPr algn="r" rtl="0"/>
          <a:r>
            <a:rPr lang="en-US" altLang="zh-TW" dirty="0"/>
            <a:t>SQLG</a:t>
          </a:r>
          <a:endParaRPr lang="zh-TW" dirty="0"/>
        </a:p>
      </dgm:t>
    </dgm:pt>
    <dgm:pt modelId="{404BA708-D42D-42DF-9DA7-99C0E24CFFA4}" type="parTrans" cxnId="{58DDBED4-20C0-44F5-B24C-DFF0EED6C6F9}">
      <dgm:prSet/>
      <dgm:spPr/>
      <dgm:t>
        <a:bodyPr/>
        <a:lstStyle/>
        <a:p>
          <a:endParaRPr lang="zh-TW" altLang="en-US"/>
        </a:p>
      </dgm:t>
    </dgm:pt>
    <dgm:pt modelId="{F91BA77F-BCCE-4E61-9503-744B5056CE9F}" type="sibTrans" cxnId="{58DDBED4-20C0-44F5-B24C-DFF0EED6C6F9}">
      <dgm:prSet/>
      <dgm:spPr/>
      <dgm:t>
        <a:bodyPr/>
        <a:lstStyle/>
        <a:p>
          <a:endParaRPr lang="zh-TW" altLang="en-US"/>
        </a:p>
      </dgm:t>
    </dgm:pt>
    <dgm:pt modelId="{D0ED2F44-61A5-4399-AF51-10253F8392F7}">
      <dgm:prSet/>
      <dgm:spPr/>
      <dgm:t>
        <a:bodyPr/>
        <a:lstStyle/>
        <a:p>
          <a:endParaRPr lang="zh-TW" altLang="en-US"/>
        </a:p>
      </dgm:t>
    </dgm:pt>
    <dgm:pt modelId="{AFDE5180-6BB2-4418-8A89-C35F1B9DE70B}" type="parTrans" cxnId="{7D4C3767-8DFF-4D1E-BEB7-D7A429DD3AC8}">
      <dgm:prSet/>
      <dgm:spPr/>
      <dgm:t>
        <a:bodyPr/>
        <a:lstStyle/>
        <a:p>
          <a:endParaRPr lang="zh-TW" altLang="en-US"/>
        </a:p>
      </dgm:t>
    </dgm:pt>
    <dgm:pt modelId="{2FC0715F-2468-4046-9481-952A5E926642}" type="sibTrans" cxnId="{7D4C3767-8DFF-4D1E-BEB7-D7A429DD3AC8}">
      <dgm:prSet/>
      <dgm:spPr/>
      <dgm:t>
        <a:bodyPr/>
        <a:lstStyle/>
        <a:p>
          <a:endParaRPr lang="zh-TW" altLang="en-US"/>
        </a:p>
      </dgm:t>
    </dgm:pt>
    <dgm:pt modelId="{62FD21AE-A38D-4A2F-B118-16F449EBC8B3}">
      <dgm:prSet/>
      <dgm:spPr/>
      <dgm:t>
        <a:bodyPr/>
        <a:lstStyle/>
        <a:p>
          <a:pPr rtl="0"/>
          <a:r>
            <a:rPr lang="en-US" altLang="zh-TW" dirty="0" err="1"/>
            <a:t>vba</a:t>
          </a:r>
          <a:r>
            <a:rPr lang="en-US" altLang="zh-TW" dirty="0"/>
            <a:t> Toolkit</a:t>
          </a:r>
          <a:endParaRPr lang="zh-TW" dirty="0"/>
        </a:p>
      </dgm:t>
    </dgm:pt>
    <dgm:pt modelId="{EF73C3B9-68D0-45F2-B3AE-9A80B2CA1EF3}" type="parTrans" cxnId="{797695C6-32F2-46C4-8371-40949F139861}">
      <dgm:prSet/>
      <dgm:spPr/>
      <dgm:t>
        <a:bodyPr/>
        <a:lstStyle/>
        <a:p>
          <a:endParaRPr lang="zh-TW" altLang="en-US"/>
        </a:p>
      </dgm:t>
    </dgm:pt>
    <dgm:pt modelId="{8A627E0A-52A7-4377-BC9E-A64C0EC8EB3B}" type="sibTrans" cxnId="{797695C6-32F2-46C4-8371-40949F139861}">
      <dgm:prSet/>
      <dgm:spPr/>
      <dgm:t>
        <a:bodyPr/>
        <a:lstStyle/>
        <a:p>
          <a:endParaRPr lang="zh-TW" altLang="en-US"/>
        </a:p>
      </dgm:t>
    </dgm:pt>
    <dgm:pt modelId="{E76ABA7A-ED3A-4B41-808D-173C35B56228}">
      <dgm:prSet/>
      <dgm:spPr/>
      <dgm:t>
        <a:bodyPr/>
        <a:lstStyle/>
        <a:p>
          <a:pPr rtl="0"/>
          <a:r>
            <a:rPr lang="en-US" altLang="zh-TW" dirty="0" err="1"/>
            <a:t>vtLog</a:t>
          </a:r>
          <a:endParaRPr lang="zh-TW" dirty="0"/>
        </a:p>
      </dgm:t>
    </dgm:pt>
    <dgm:pt modelId="{5D10B451-35C1-481E-B0C9-76108EB2C7BF}" type="parTrans" cxnId="{210E6E0C-878D-477A-B9A9-4B98ADE5818C}">
      <dgm:prSet/>
      <dgm:spPr/>
      <dgm:t>
        <a:bodyPr/>
        <a:lstStyle/>
        <a:p>
          <a:endParaRPr lang="zh-TW" altLang="en-US"/>
        </a:p>
      </dgm:t>
    </dgm:pt>
    <dgm:pt modelId="{44C4AC7D-3C1B-4584-883D-74053F3C8F92}" type="sibTrans" cxnId="{210E6E0C-878D-477A-B9A9-4B98ADE5818C}">
      <dgm:prSet/>
      <dgm:spPr/>
      <dgm:t>
        <a:bodyPr/>
        <a:lstStyle/>
        <a:p>
          <a:endParaRPr lang="zh-TW" altLang="en-US"/>
        </a:p>
      </dgm:t>
    </dgm:pt>
    <dgm:pt modelId="{69926E63-48EF-4B54-95C0-AD715A6625AB}">
      <dgm:prSet/>
      <dgm:spPr>
        <a:ln w="38100">
          <a:solidFill>
            <a:srgbClr val="FFC000"/>
          </a:solidFill>
        </a:ln>
      </dgm:spPr>
      <dgm:t>
        <a:bodyPr/>
        <a:lstStyle/>
        <a:p>
          <a:pPr rtl="0"/>
          <a:r>
            <a:rPr lang="en-US" altLang="zh-TW" dirty="0"/>
            <a:t>Merge</a:t>
          </a:r>
          <a:endParaRPr lang="zh-TW" dirty="0"/>
        </a:p>
      </dgm:t>
    </dgm:pt>
    <dgm:pt modelId="{18436031-7DC9-4E3B-AB2A-E48B3FA36C75}" type="parTrans" cxnId="{7BB8842D-3344-4130-AB67-C6D45BDA3904}">
      <dgm:prSet/>
      <dgm:spPr/>
      <dgm:t>
        <a:bodyPr/>
        <a:lstStyle/>
        <a:p>
          <a:endParaRPr lang="zh-TW" altLang="en-US"/>
        </a:p>
      </dgm:t>
    </dgm:pt>
    <dgm:pt modelId="{51B1A44D-2441-4934-BE04-31FAD7E744EB}" type="sibTrans" cxnId="{7BB8842D-3344-4130-AB67-C6D45BDA3904}">
      <dgm:prSet/>
      <dgm:spPr/>
      <dgm:t>
        <a:bodyPr/>
        <a:lstStyle/>
        <a:p>
          <a:endParaRPr lang="zh-TW" altLang="en-US"/>
        </a:p>
      </dgm:t>
    </dgm:pt>
    <dgm:pt modelId="{6C9EEA42-EB27-4FE4-8996-D165A651A60F}">
      <dgm:prSet/>
      <dgm:spPr/>
      <dgm:t>
        <a:bodyPr/>
        <a:lstStyle/>
        <a:p>
          <a:pPr rtl="0"/>
          <a:r>
            <a:rPr lang="en-US" altLang="zh-TW" dirty="0"/>
            <a:t>Split</a:t>
          </a:r>
          <a:endParaRPr lang="zh-TW" dirty="0"/>
        </a:p>
      </dgm:t>
    </dgm:pt>
    <dgm:pt modelId="{C5C75947-B34A-4C63-987B-FA683CB24508}" type="parTrans" cxnId="{61FAF637-7BC5-4410-BDD1-1CA961AD9496}">
      <dgm:prSet/>
      <dgm:spPr/>
      <dgm:t>
        <a:bodyPr/>
        <a:lstStyle/>
        <a:p>
          <a:endParaRPr lang="zh-TW" altLang="en-US"/>
        </a:p>
      </dgm:t>
    </dgm:pt>
    <dgm:pt modelId="{34A215B1-2C53-4AE5-BBBE-86EE3BA9002C}" type="sibTrans" cxnId="{61FAF637-7BC5-4410-BDD1-1CA961AD9496}">
      <dgm:prSet/>
      <dgm:spPr/>
      <dgm:t>
        <a:bodyPr/>
        <a:lstStyle/>
        <a:p>
          <a:endParaRPr lang="zh-TW" altLang="en-US"/>
        </a:p>
      </dgm:t>
    </dgm:pt>
    <dgm:pt modelId="{2A08EED8-C230-4BFB-9C8E-4C4B90C2A493}">
      <dgm:prSet/>
      <dgm:spPr/>
      <dgm:t>
        <a:bodyPr/>
        <a:lstStyle/>
        <a:p>
          <a:pPr rtl="0"/>
          <a:r>
            <a:rPr lang="en-US" altLang="zh-TW" dirty="0"/>
            <a:t>Update</a:t>
          </a:r>
          <a:endParaRPr lang="zh-TW" dirty="0"/>
        </a:p>
      </dgm:t>
    </dgm:pt>
    <dgm:pt modelId="{22D08E1B-7C35-4500-AE60-30249EB79ACF}" type="parTrans" cxnId="{384C89FB-63B1-43CF-B3BF-8C3A985956B6}">
      <dgm:prSet/>
      <dgm:spPr/>
      <dgm:t>
        <a:bodyPr/>
        <a:lstStyle/>
        <a:p>
          <a:endParaRPr lang="zh-TW" altLang="en-US"/>
        </a:p>
      </dgm:t>
    </dgm:pt>
    <dgm:pt modelId="{BCFE5912-EA14-48CB-8C9E-B11D04305F62}" type="sibTrans" cxnId="{384C89FB-63B1-43CF-B3BF-8C3A985956B6}">
      <dgm:prSet/>
      <dgm:spPr/>
      <dgm:t>
        <a:bodyPr/>
        <a:lstStyle/>
        <a:p>
          <a:endParaRPr lang="zh-TW" altLang="en-US"/>
        </a:p>
      </dgm:t>
    </dgm:pt>
    <dgm:pt modelId="{66F3A015-9DA5-44E5-B429-ABC8FE12E6D2}">
      <dgm:prSet/>
      <dgm:spPr/>
      <dgm:t>
        <a:bodyPr/>
        <a:lstStyle/>
        <a:p>
          <a:pPr rtl="0"/>
          <a:r>
            <a:rPr lang="en-US" altLang="zh-TW" dirty="0"/>
            <a:t>Compare</a:t>
          </a:r>
          <a:endParaRPr lang="zh-TW" dirty="0"/>
        </a:p>
      </dgm:t>
    </dgm:pt>
    <dgm:pt modelId="{21EFDA42-9BC5-4D52-83DF-75EE3432D666}" type="parTrans" cxnId="{DC5A5175-DA18-453C-B89D-2E9D244E9E80}">
      <dgm:prSet/>
      <dgm:spPr/>
      <dgm:t>
        <a:bodyPr/>
        <a:lstStyle/>
        <a:p>
          <a:endParaRPr lang="zh-TW" altLang="en-US"/>
        </a:p>
      </dgm:t>
    </dgm:pt>
    <dgm:pt modelId="{D992A826-9B98-4774-A3BE-2631DF446F55}" type="sibTrans" cxnId="{DC5A5175-DA18-453C-B89D-2E9D244E9E80}">
      <dgm:prSet/>
      <dgm:spPr/>
      <dgm:t>
        <a:bodyPr/>
        <a:lstStyle/>
        <a:p>
          <a:endParaRPr lang="zh-TW" altLang="en-US"/>
        </a:p>
      </dgm:t>
    </dgm:pt>
    <dgm:pt modelId="{E5A1324A-3D25-434E-A38D-E01BA3AF9B5F}">
      <dgm:prSet/>
      <dgm:spPr/>
      <dgm:t>
        <a:bodyPr/>
        <a:lstStyle/>
        <a:p>
          <a:pPr algn="r" rtl="0"/>
          <a:r>
            <a:rPr lang="en-US" altLang="zh-TW" dirty="0" err="1"/>
            <a:t>FileMerge</a:t>
          </a:r>
          <a:endParaRPr lang="zh-TW" dirty="0"/>
        </a:p>
      </dgm:t>
    </dgm:pt>
    <dgm:pt modelId="{809CD3A4-BBC7-437A-A8A1-51B2D9A3124B}" type="parTrans" cxnId="{B42DC4FF-D6C4-45BB-826E-F78E4CFB94B5}">
      <dgm:prSet/>
      <dgm:spPr/>
      <dgm:t>
        <a:bodyPr/>
        <a:lstStyle/>
        <a:p>
          <a:endParaRPr lang="zh-TW" altLang="en-US"/>
        </a:p>
      </dgm:t>
    </dgm:pt>
    <dgm:pt modelId="{43753736-BAA6-43E2-B4E6-BD483244BBD1}" type="sibTrans" cxnId="{B42DC4FF-D6C4-45BB-826E-F78E4CFB94B5}">
      <dgm:prSet/>
      <dgm:spPr/>
      <dgm:t>
        <a:bodyPr/>
        <a:lstStyle/>
        <a:p>
          <a:endParaRPr lang="zh-TW" altLang="en-US"/>
        </a:p>
      </dgm:t>
    </dgm:pt>
    <dgm:pt modelId="{85572E22-7D51-400F-A8AE-0C76E946E24F}">
      <dgm:prSet custT="1"/>
      <dgm:spPr/>
      <dgm:t>
        <a:bodyPr/>
        <a:lstStyle/>
        <a:p>
          <a:pPr algn="r" rtl="0"/>
          <a:r>
            <a:rPr lang="en-US" altLang="zh-TW" sz="700" dirty="0"/>
            <a:t>DW</a:t>
          </a:r>
          <a:endParaRPr lang="zh-TW" sz="700" dirty="0"/>
        </a:p>
      </dgm:t>
    </dgm:pt>
    <dgm:pt modelId="{8E6EC146-8F2E-4356-BD01-D94AEB531A7B}" type="parTrans" cxnId="{7656D644-C14A-45EF-8B0F-448081812877}">
      <dgm:prSet/>
      <dgm:spPr/>
      <dgm:t>
        <a:bodyPr/>
        <a:lstStyle/>
        <a:p>
          <a:endParaRPr lang="zh-TW" altLang="en-US"/>
        </a:p>
      </dgm:t>
    </dgm:pt>
    <dgm:pt modelId="{CD872813-9F0C-47B5-88FF-F7A6EA40C2A5}" type="sibTrans" cxnId="{7656D644-C14A-45EF-8B0F-448081812877}">
      <dgm:prSet/>
      <dgm:spPr/>
      <dgm:t>
        <a:bodyPr/>
        <a:lstStyle/>
        <a:p>
          <a:endParaRPr lang="zh-TW" altLang="en-US"/>
        </a:p>
      </dgm:t>
    </dgm:pt>
    <dgm:pt modelId="{7540D120-AD4D-4965-84FC-A188F675950D}">
      <dgm:prSet custT="1"/>
      <dgm:spPr/>
      <dgm:t>
        <a:bodyPr/>
        <a:lstStyle/>
        <a:p>
          <a:pPr algn="r" rtl="0"/>
          <a:r>
            <a:rPr lang="en-US" altLang="zh-TW" sz="700" dirty="0"/>
            <a:t>ODS</a:t>
          </a:r>
          <a:endParaRPr lang="zh-TW" sz="700" dirty="0"/>
        </a:p>
      </dgm:t>
    </dgm:pt>
    <dgm:pt modelId="{BCAEC807-48A5-40A1-912F-16508A4F58CA}" type="parTrans" cxnId="{EB72EF51-9268-4803-838A-8EDB86A4DAE3}">
      <dgm:prSet/>
      <dgm:spPr/>
      <dgm:t>
        <a:bodyPr/>
        <a:lstStyle/>
        <a:p>
          <a:endParaRPr lang="zh-TW" altLang="en-US"/>
        </a:p>
      </dgm:t>
    </dgm:pt>
    <dgm:pt modelId="{A9722C98-73D9-4E7C-B959-026185AFD599}" type="sibTrans" cxnId="{EB72EF51-9268-4803-838A-8EDB86A4DAE3}">
      <dgm:prSet/>
      <dgm:spPr/>
      <dgm:t>
        <a:bodyPr/>
        <a:lstStyle/>
        <a:p>
          <a:endParaRPr lang="zh-TW" altLang="en-US"/>
        </a:p>
      </dgm:t>
    </dgm:pt>
    <dgm:pt modelId="{C2AD6F78-322D-4906-A7B6-8BAB2BD4AAB5}">
      <dgm:prSet/>
      <dgm:spPr/>
      <dgm:t>
        <a:bodyPr/>
        <a:lstStyle/>
        <a:p>
          <a:pPr rtl="0"/>
          <a:r>
            <a:rPr lang="en-US" altLang="zh-TW"/>
            <a:t>vtUnit</a:t>
          </a:r>
          <a:endParaRPr lang="zh-TW" dirty="0"/>
        </a:p>
      </dgm:t>
    </dgm:pt>
    <dgm:pt modelId="{C6A98F82-F768-44D2-AD14-1B85A1A24E65}" type="parTrans" cxnId="{A75E5DA7-6A4B-4434-8CFB-A274C2443382}">
      <dgm:prSet/>
      <dgm:spPr/>
      <dgm:t>
        <a:bodyPr/>
        <a:lstStyle/>
        <a:p>
          <a:endParaRPr lang="zh-TW" altLang="en-US"/>
        </a:p>
      </dgm:t>
    </dgm:pt>
    <dgm:pt modelId="{22E96BE8-331B-4A3D-A945-79E3F683357A}" type="sibTrans" cxnId="{A75E5DA7-6A4B-4434-8CFB-A274C2443382}">
      <dgm:prSet/>
      <dgm:spPr/>
      <dgm:t>
        <a:bodyPr/>
        <a:lstStyle/>
        <a:p>
          <a:endParaRPr lang="zh-TW" altLang="en-US"/>
        </a:p>
      </dgm:t>
    </dgm:pt>
    <dgm:pt modelId="{AC7F0F1B-6EE0-43A2-AFAC-02D68AB44B93}">
      <dgm:prSet custT="1"/>
      <dgm:spPr/>
      <dgm:t>
        <a:bodyPr/>
        <a:lstStyle/>
        <a:p>
          <a:pPr algn="r" rtl="0"/>
          <a:r>
            <a:rPr lang="en-US" altLang="zh-TW" sz="700" dirty="0" err="1"/>
            <a:t>udf</a:t>
          </a:r>
          <a:endParaRPr lang="zh-TW" sz="700" dirty="0"/>
        </a:p>
      </dgm:t>
    </dgm:pt>
    <dgm:pt modelId="{46608598-F8E1-4746-BF78-EB3DD1E5F9DE}" type="parTrans" cxnId="{2858EB9A-1EDA-49DC-940D-139BCA4E3744}">
      <dgm:prSet/>
      <dgm:spPr/>
      <dgm:t>
        <a:bodyPr/>
        <a:lstStyle/>
        <a:p>
          <a:endParaRPr lang="zh-TW" altLang="en-US"/>
        </a:p>
      </dgm:t>
    </dgm:pt>
    <dgm:pt modelId="{63C093EF-CBE5-48FF-BD21-AE66933C2326}" type="sibTrans" cxnId="{2858EB9A-1EDA-49DC-940D-139BCA4E3744}">
      <dgm:prSet/>
      <dgm:spPr/>
      <dgm:t>
        <a:bodyPr/>
        <a:lstStyle/>
        <a:p>
          <a:endParaRPr lang="zh-TW" altLang="en-US"/>
        </a:p>
      </dgm:t>
    </dgm:pt>
    <dgm:pt modelId="{7C387B87-4258-43AF-AFC1-57269CBCD0B5}" type="pres">
      <dgm:prSet presAssocID="{74B43723-4880-42EF-8D67-E3E435E2974B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C3BE836-3778-451C-AD97-52ACD388E76D}" type="pres">
      <dgm:prSet presAssocID="{74B43723-4880-42EF-8D67-E3E435E2974B}" presName="outerBox" presStyleCnt="0"/>
      <dgm:spPr/>
    </dgm:pt>
    <dgm:pt modelId="{EE7A03BD-0A29-49B0-99F0-9BCB5B31D47E}" type="pres">
      <dgm:prSet presAssocID="{74B43723-4880-42EF-8D67-E3E435E2974B}" presName="outerBoxParent" presStyleLbl="node1" presStyleIdx="0" presStyleCnt="3" custLinFactX="172580" custLinFactNeighborX="200000" custLinFactNeighborY="-905"/>
      <dgm:spPr/>
    </dgm:pt>
    <dgm:pt modelId="{55ECF95A-901D-4063-A9A9-67A4EEFAC049}" type="pres">
      <dgm:prSet presAssocID="{74B43723-4880-42EF-8D67-E3E435E2974B}" presName="outerBoxChildren" presStyleCnt="0"/>
      <dgm:spPr/>
    </dgm:pt>
    <dgm:pt modelId="{BEA2A192-F1A6-4744-A2FA-5044D3560A48}" type="pres">
      <dgm:prSet presAssocID="{85572E22-7D51-400F-A8AE-0C76E946E24F}" presName="oChild" presStyleLbl="fgAcc1" presStyleIdx="0" presStyleCnt="9">
        <dgm:presLayoutVars>
          <dgm:bulletEnabled val="1"/>
        </dgm:presLayoutVars>
      </dgm:prSet>
      <dgm:spPr/>
    </dgm:pt>
    <dgm:pt modelId="{C01A3EA7-D229-4DB9-A341-B7E94BEF9D78}" type="pres">
      <dgm:prSet presAssocID="{CD872813-9F0C-47B5-88FF-F7A6EA40C2A5}" presName="outerSibTrans" presStyleCnt="0"/>
      <dgm:spPr/>
    </dgm:pt>
    <dgm:pt modelId="{32657751-2D55-45E2-9ECF-32401630825C}" type="pres">
      <dgm:prSet presAssocID="{7540D120-AD4D-4965-84FC-A188F675950D}" presName="oChild" presStyleLbl="fgAcc1" presStyleIdx="1" presStyleCnt="9">
        <dgm:presLayoutVars>
          <dgm:bulletEnabled val="1"/>
        </dgm:presLayoutVars>
      </dgm:prSet>
      <dgm:spPr/>
    </dgm:pt>
    <dgm:pt modelId="{CEFCDC0E-D74A-4B0C-8B49-95D35F0E5A71}" type="pres">
      <dgm:prSet presAssocID="{A9722C98-73D9-4E7C-B959-026185AFD599}" presName="outerSibTrans" presStyleCnt="0"/>
      <dgm:spPr/>
    </dgm:pt>
    <dgm:pt modelId="{6FB14443-1B93-43EE-9C17-570A0E8EB45F}" type="pres">
      <dgm:prSet presAssocID="{AC7F0F1B-6EE0-43A2-AFAC-02D68AB44B93}" presName="oChild" presStyleLbl="fgAcc1" presStyleIdx="2" presStyleCnt="9">
        <dgm:presLayoutVars>
          <dgm:bulletEnabled val="1"/>
        </dgm:presLayoutVars>
      </dgm:prSet>
      <dgm:spPr/>
    </dgm:pt>
    <dgm:pt modelId="{9F2918F5-2B26-45A1-80B8-1836B90D9C2D}" type="pres">
      <dgm:prSet presAssocID="{74B43723-4880-42EF-8D67-E3E435E2974B}" presName="middleBox" presStyleCnt="0"/>
      <dgm:spPr/>
    </dgm:pt>
    <dgm:pt modelId="{5ECA20EA-72E1-4789-9E30-04347F12582F}" type="pres">
      <dgm:prSet presAssocID="{74B43723-4880-42EF-8D67-E3E435E2974B}" presName="middleBoxParent" presStyleLbl="node1" presStyleIdx="1" presStyleCnt="3"/>
      <dgm:spPr/>
    </dgm:pt>
    <dgm:pt modelId="{053DDB9E-B9B1-4727-A3D8-942F8371A8B5}" type="pres">
      <dgm:prSet presAssocID="{74B43723-4880-42EF-8D67-E3E435E2974B}" presName="middleBoxChildren" presStyleCnt="0"/>
      <dgm:spPr/>
    </dgm:pt>
    <dgm:pt modelId="{7B058F30-A929-4367-8D87-BAF3DB0E29A3}" type="pres">
      <dgm:prSet presAssocID="{69926E63-48EF-4B54-95C0-AD715A6625AB}" presName="mChild" presStyleLbl="fgAcc1" presStyleIdx="3" presStyleCnt="9">
        <dgm:presLayoutVars>
          <dgm:bulletEnabled val="1"/>
        </dgm:presLayoutVars>
      </dgm:prSet>
      <dgm:spPr/>
    </dgm:pt>
    <dgm:pt modelId="{8B03AE41-5C7E-48FF-834F-EFE9186D0033}" type="pres">
      <dgm:prSet presAssocID="{51B1A44D-2441-4934-BE04-31FAD7E744EB}" presName="middleSibTrans" presStyleCnt="0"/>
      <dgm:spPr/>
    </dgm:pt>
    <dgm:pt modelId="{714F8FA1-AC75-4F27-8127-A9EFAA422439}" type="pres">
      <dgm:prSet presAssocID="{6C9EEA42-EB27-4FE4-8996-D165A651A60F}" presName="mChild" presStyleLbl="fgAcc1" presStyleIdx="4" presStyleCnt="9">
        <dgm:presLayoutVars>
          <dgm:bulletEnabled val="1"/>
        </dgm:presLayoutVars>
      </dgm:prSet>
      <dgm:spPr/>
    </dgm:pt>
    <dgm:pt modelId="{18976BC5-1586-4167-A8F8-4363EF51737C}" type="pres">
      <dgm:prSet presAssocID="{34A215B1-2C53-4AE5-BBBE-86EE3BA9002C}" presName="middleSibTrans" presStyleCnt="0"/>
      <dgm:spPr/>
    </dgm:pt>
    <dgm:pt modelId="{EC4A34BC-318A-4F33-A385-368A117EB65F}" type="pres">
      <dgm:prSet presAssocID="{2A08EED8-C230-4BFB-9C8E-4C4B90C2A493}" presName="mChild" presStyleLbl="fgAcc1" presStyleIdx="5" presStyleCnt="9">
        <dgm:presLayoutVars>
          <dgm:bulletEnabled val="1"/>
        </dgm:presLayoutVars>
      </dgm:prSet>
      <dgm:spPr/>
    </dgm:pt>
    <dgm:pt modelId="{B85D0580-43CE-4E71-BBE9-8D2B37F72FFE}" type="pres">
      <dgm:prSet presAssocID="{BCFE5912-EA14-48CB-8C9E-B11D04305F62}" presName="middleSibTrans" presStyleCnt="0"/>
      <dgm:spPr/>
    </dgm:pt>
    <dgm:pt modelId="{1AEA9821-499A-460A-9DB5-9E9636853540}" type="pres">
      <dgm:prSet presAssocID="{66F3A015-9DA5-44E5-B429-ABC8FE12E6D2}" presName="mChild" presStyleLbl="fgAcc1" presStyleIdx="6" presStyleCnt="9">
        <dgm:presLayoutVars>
          <dgm:bulletEnabled val="1"/>
        </dgm:presLayoutVars>
      </dgm:prSet>
      <dgm:spPr/>
    </dgm:pt>
    <dgm:pt modelId="{A2EDE738-E167-499D-9A29-C876EB3770A0}" type="pres">
      <dgm:prSet presAssocID="{74B43723-4880-42EF-8D67-E3E435E2974B}" presName="centerBox" presStyleCnt="0"/>
      <dgm:spPr/>
    </dgm:pt>
    <dgm:pt modelId="{B365B33E-CAE1-47C0-8660-F8305065EA7E}" type="pres">
      <dgm:prSet presAssocID="{74B43723-4880-42EF-8D67-E3E435E2974B}" presName="centerBoxParent" presStyleLbl="node1" presStyleIdx="2" presStyleCnt="3"/>
      <dgm:spPr/>
    </dgm:pt>
    <dgm:pt modelId="{40DBC2F2-F6A5-429C-BF1B-DDD319D8BF8A}" type="pres">
      <dgm:prSet presAssocID="{74B43723-4880-42EF-8D67-E3E435E2974B}" presName="centerBoxChildren" presStyleCnt="0"/>
      <dgm:spPr/>
    </dgm:pt>
    <dgm:pt modelId="{77D431C9-35B4-4BE9-B9B2-C71DF825BACB}" type="pres">
      <dgm:prSet presAssocID="{C2AD6F78-322D-4906-A7B6-8BAB2BD4AAB5}" presName="cChild" presStyleLbl="fgAcc1" presStyleIdx="7" presStyleCnt="9">
        <dgm:presLayoutVars>
          <dgm:bulletEnabled val="1"/>
        </dgm:presLayoutVars>
      </dgm:prSet>
      <dgm:spPr/>
    </dgm:pt>
    <dgm:pt modelId="{8FEE2FD2-71D4-43FB-9274-34A7333615CA}" type="pres">
      <dgm:prSet presAssocID="{22E96BE8-331B-4A3D-A945-79E3F683357A}" presName="centerSibTrans" presStyleCnt="0"/>
      <dgm:spPr/>
    </dgm:pt>
    <dgm:pt modelId="{C57E193B-1CC5-43E4-9124-8DDCAD7CA4AD}" type="pres">
      <dgm:prSet presAssocID="{E76ABA7A-ED3A-4B41-808D-173C35B56228}" presName="cChild" presStyleLbl="fgAcc1" presStyleIdx="8" presStyleCnt="9">
        <dgm:presLayoutVars>
          <dgm:bulletEnabled val="1"/>
        </dgm:presLayoutVars>
      </dgm:prSet>
      <dgm:spPr/>
    </dgm:pt>
  </dgm:ptLst>
  <dgm:cxnLst>
    <dgm:cxn modelId="{F3525A0A-E0BD-4310-BF4C-86F5617724F9}" type="presOf" srcId="{66F3A015-9DA5-44E5-B429-ABC8FE12E6D2}" destId="{1AEA9821-499A-460A-9DB5-9E9636853540}" srcOrd="0" destOrd="0" presId="urn:microsoft.com/office/officeart/2005/8/layout/target2"/>
    <dgm:cxn modelId="{210E6E0C-878D-477A-B9A9-4B98ADE5818C}" srcId="{62FD21AE-A38D-4A2F-B118-16F449EBC8B3}" destId="{E76ABA7A-ED3A-4B41-808D-173C35B56228}" srcOrd="1" destOrd="0" parTransId="{5D10B451-35C1-481E-B0C9-76108EB2C7BF}" sibTransId="{44C4AC7D-3C1B-4584-883D-74053F3C8F92}"/>
    <dgm:cxn modelId="{7BB8842D-3344-4130-AB67-C6D45BDA3904}" srcId="{E5A1324A-3D25-434E-A38D-E01BA3AF9B5F}" destId="{69926E63-48EF-4B54-95C0-AD715A6625AB}" srcOrd="0" destOrd="0" parTransId="{18436031-7DC9-4E3B-AB2A-E48B3FA36C75}" sibTransId="{51B1A44D-2441-4934-BE04-31FAD7E744EB}"/>
    <dgm:cxn modelId="{A296192E-42FA-4C4E-B98B-9E29ADA92074}" type="presOf" srcId="{85572E22-7D51-400F-A8AE-0C76E946E24F}" destId="{BEA2A192-F1A6-4744-A2FA-5044D3560A48}" srcOrd="0" destOrd="0" presId="urn:microsoft.com/office/officeart/2005/8/layout/target2"/>
    <dgm:cxn modelId="{61FAF637-7BC5-4410-BDD1-1CA961AD9496}" srcId="{E5A1324A-3D25-434E-A38D-E01BA3AF9B5F}" destId="{6C9EEA42-EB27-4FE4-8996-D165A651A60F}" srcOrd="1" destOrd="0" parTransId="{C5C75947-B34A-4C63-987B-FA683CB24508}" sibTransId="{34A215B1-2C53-4AE5-BBBE-86EE3BA9002C}"/>
    <dgm:cxn modelId="{7656D644-C14A-45EF-8B0F-448081812877}" srcId="{98883CFB-1E8D-4594-AB32-307BA059B565}" destId="{85572E22-7D51-400F-A8AE-0C76E946E24F}" srcOrd="0" destOrd="0" parTransId="{8E6EC146-8F2E-4356-BD01-D94AEB531A7B}" sibTransId="{CD872813-9F0C-47B5-88FF-F7A6EA40C2A5}"/>
    <dgm:cxn modelId="{7D4C3767-8DFF-4D1E-BEB7-D7A429DD3AC8}" srcId="{74B43723-4880-42EF-8D67-E3E435E2974B}" destId="{D0ED2F44-61A5-4399-AF51-10253F8392F7}" srcOrd="3" destOrd="0" parTransId="{AFDE5180-6BB2-4418-8A89-C35F1B9DE70B}" sibTransId="{2FC0715F-2468-4046-9481-952A5E926642}"/>
    <dgm:cxn modelId="{D044A968-52D8-48EF-B5F9-2B8E209E3172}" type="presOf" srcId="{E76ABA7A-ED3A-4B41-808D-173C35B56228}" destId="{C57E193B-1CC5-43E4-9124-8DDCAD7CA4AD}" srcOrd="0" destOrd="0" presId="urn:microsoft.com/office/officeart/2005/8/layout/target2"/>
    <dgm:cxn modelId="{4AFB6A6A-A691-4947-8462-969A2A6090A7}" type="presOf" srcId="{74B43723-4880-42EF-8D67-E3E435E2974B}" destId="{7C387B87-4258-43AF-AFC1-57269CBCD0B5}" srcOrd="0" destOrd="0" presId="urn:microsoft.com/office/officeart/2005/8/layout/target2"/>
    <dgm:cxn modelId="{EB72EF51-9268-4803-838A-8EDB86A4DAE3}" srcId="{98883CFB-1E8D-4594-AB32-307BA059B565}" destId="{7540D120-AD4D-4965-84FC-A188F675950D}" srcOrd="1" destOrd="0" parTransId="{BCAEC807-48A5-40A1-912F-16508A4F58CA}" sibTransId="{A9722C98-73D9-4E7C-B959-026185AFD599}"/>
    <dgm:cxn modelId="{9C1D2A75-BE51-4F03-9168-F636433B26B3}" type="presOf" srcId="{6C9EEA42-EB27-4FE4-8996-D165A651A60F}" destId="{714F8FA1-AC75-4F27-8127-A9EFAA422439}" srcOrd="0" destOrd="0" presId="urn:microsoft.com/office/officeart/2005/8/layout/target2"/>
    <dgm:cxn modelId="{DC5A5175-DA18-453C-B89D-2E9D244E9E80}" srcId="{E5A1324A-3D25-434E-A38D-E01BA3AF9B5F}" destId="{66F3A015-9DA5-44E5-B429-ABC8FE12E6D2}" srcOrd="3" destOrd="0" parTransId="{21EFDA42-9BC5-4D52-83DF-75EE3432D666}" sibTransId="{D992A826-9B98-4774-A3BE-2631DF446F55}"/>
    <dgm:cxn modelId="{CD979679-452B-4C60-8F74-9C01AD1F672A}" type="presOf" srcId="{98883CFB-1E8D-4594-AB32-307BA059B565}" destId="{EE7A03BD-0A29-49B0-99F0-9BCB5B31D47E}" srcOrd="0" destOrd="0" presId="urn:microsoft.com/office/officeart/2005/8/layout/target2"/>
    <dgm:cxn modelId="{785A7F7C-40E8-4634-BBD4-41B6986C58F6}" type="presOf" srcId="{7540D120-AD4D-4965-84FC-A188F675950D}" destId="{32657751-2D55-45E2-9ECF-32401630825C}" srcOrd="0" destOrd="0" presId="urn:microsoft.com/office/officeart/2005/8/layout/target2"/>
    <dgm:cxn modelId="{7549E58B-5387-493D-B16D-B5CF1D045E66}" type="presOf" srcId="{AC7F0F1B-6EE0-43A2-AFAC-02D68AB44B93}" destId="{6FB14443-1B93-43EE-9C17-570A0E8EB45F}" srcOrd="0" destOrd="0" presId="urn:microsoft.com/office/officeart/2005/8/layout/target2"/>
    <dgm:cxn modelId="{4BCB518E-CC4C-4A94-9C52-559E75918770}" type="presOf" srcId="{69926E63-48EF-4B54-95C0-AD715A6625AB}" destId="{7B058F30-A929-4367-8D87-BAF3DB0E29A3}" srcOrd="0" destOrd="0" presId="urn:microsoft.com/office/officeart/2005/8/layout/target2"/>
    <dgm:cxn modelId="{2858EB9A-1EDA-49DC-940D-139BCA4E3744}" srcId="{98883CFB-1E8D-4594-AB32-307BA059B565}" destId="{AC7F0F1B-6EE0-43A2-AFAC-02D68AB44B93}" srcOrd="2" destOrd="0" parTransId="{46608598-F8E1-4746-BF78-EB3DD1E5F9DE}" sibTransId="{63C093EF-CBE5-48FF-BD21-AE66933C2326}"/>
    <dgm:cxn modelId="{CD0A899F-3479-47E0-96E2-2BEE973B121C}" type="presOf" srcId="{62FD21AE-A38D-4A2F-B118-16F449EBC8B3}" destId="{B365B33E-CAE1-47C0-8660-F8305065EA7E}" srcOrd="0" destOrd="0" presId="urn:microsoft.com/office/officeart/2005/8/layout/target2"/>
    <dgm:cxn modelId="{A75E5DA7-6A4B-4434-8CFB-A274C2443382}" srcId="{62FD21AE-A38D-4A2F-B118-16F449EBC8B3}" destId="{C2AD6F78-322D-4906-A7B6-8BAB2BD4AAB5}" srcOrd="0" destOrd="0" parTransId="{C6A98F82-F768-44D2-AD14-1B85A1A24E65}" sibTransId="{22E96BE8-331B-4A3D-A945-79E3F683357A}"/>
    <dgm:cxn modelId="{E92537BA-246C-471D-9392-B9E26D4DE05A}" type="presOf" srcId="{C2AD6F78-322D-4906-A7B6-8BAB2BD4AAB5}" destId="{77D431C9-35B4-4BE9-B9B2-C71DF825BACB}" srcOrd="0" destOrd="0" presId="urn:microsoft.com/office/officeart/2005/8/layout/target2"/>
    <dgm:cxn modelId="{797695C6-32F2-46C4-8371-40949F139861}" srcId="{74B43723-4880-42EF-8D67-E3E435E2974B}" destId="{62FD21AE-A38D-4A2F-B118-16F449EBC8B3}" srcOrd="2" destOrd="0" parTransId="{EF73C3B9-68D0-45F2-B3AE-9A80B2CA1EF3}" sibTransId="{8A627E0A-52A7-4377-BC9E-A64C0EC8EB3B}"/>
    <dgm:cxn modelId="{58DDBED4-20C0-44F5-B24C-DFF0EED6C6F9}" srcId="{74B43723-4880-42EF-8D67-E3E435E2974B}" destId="{98883CFB-1E8D-4594-AB32-307BA059B565}" srcOrd="0" destOrd="0" parTransId="{404BA708-D42D-42DF-9DA7-99C0E24CFFA4}" sibTransId="{F91BA77F-BCCE-4E61-9503-744B5056CE9F}"/>
    <dgm:cxn modelId="{43A638EA-C8C1-4FD9-B8A2-FFA0F0D98DDD}" type="presOf" srcId="{E5A1324A-3D25-434E-A38D-E01BA3AF9B5F}" destId="{5ECA20EA-72E1-4789-9E30-04347F12582F}" srcOrd="0" destOrd="0" presId="urn:microsoft.com/office/officeart/2005/8/layout/target2"/>
    <dgm:cxn modelId="{0F304DF8-BD33-4244-B064-BE5038ECBB22}" type="presOf" srcId="{2A08EED8-C230-4BFB-9C8E-4C4B90C2A493}" destId="{EC4A34BC-318A-4F33-A385-368A117EB65F}" srcOrd="0" destOrd="0" presId="urn:microsoft.com/office/officeart/2005/8/layout/target2"/>
    <dgm:cxn modelId="{384C89FB-63B1-43CF-B3BF-8C3A985956B6}" srcId="{E5A1324A-3D25-434E-A38D-E01BA3AF9B5F}" destId="{2A08EED8-C230-4BFB-9C8E-4C4B90C2A493}" srcOrd="2" destOrd="0" parTransId="{22D08E1B-7C35-4500-AE60-30249EB79ACF}" sibTransId="{BCFE5912-EA14-48CB-8C9E-B11D04305F62}"/>
    <dgm:cxn modelId="{B42DC4FF-D6C4-45BB-826E-F78E4CFB94B5}" srcId="{74B43723-4880-42EF-8D67-E3E435E2974B}" destId="{E5A1324A-3D25-434E-A38D-E01BA3AF9B5F}" srcOrd="1" destOrd="0" parTransId="{809CD3A4-BBC7-437A-A8A1-51B2D9A3124B}" sibTransId="{43753736-BAA6-43E2-B4E6-BD483244BBD1}"/>
    <dgm:cxn modelId="{3746ED73-22DB-4225-95E8-6F0016A596DA}" type="presParOf" srcId="{7C387B87-4258-43AF-AFC1-57269CBCD0B5}" destId="{0C3BE836-3778-451C-AD97-52ACD388E76D}" srcOrd="0" destOrd="0" presId="urn:microsoft.com/office/officeart/2005/8/layout/target2"/>
    <dgm:cxn modelId="{E45A19C8-02AE-41B6-8371-C63DCE3313E2}" type="presParOf" srcId="{0C3BE836-3778-451C-AD97-52ACD388E76D}" destId="{EE7A03BD-0A29-49B0-99F0-9BCB5B31D47E}" srcOrd="0" destOrd="0" presId="urn:microsoft.com/office/officeart/2005/8/layout/target2"/>
    <dgm:cxn modelId="{5A160E33-2E7A-456A-AFC0-9AA3855A1680}" type="presParOf" srcId="{0C3BE836-3778-451C-AD97-52ACD388E76D}" destId="{55ECF95A-901D-4063-A9A9-67A4EEFAC049}" srcOrd="1" destOrd="0" presId="urn:microsoft.com/office/officeart/2005/8/layout/target2"/>
    <dgm:cxn modelId="{1A745942-35E8-4EB4-A325-4C92457580D0}" type="presParOf" srcId="{55ECF95A-901D-4063-A9A9-67A4EEFAC049}" destId="{BEA2A192-F1A6-4744-A2FA-5044D3560A48}" srcOrd="0" destOrd="0" presId="urn:microsoft.com/office/officeart/2005/8/layout/target2"/>
    <dgm:cxn modelId="{6BBDAE14-2968-4748-B3CD-1B30CB6C3CAD}" type="presParOf" srcId="{55ECF95A-901D-4063-A9A9-67A4EEFAC049}" destId="{C01A3EA7-D229-4DB9-A341-B7E94BEF9D78}" srcOrd="1" destOrd="0" presId="urn:microsoft.com/office/officeart/2005/8/layout/target2"/>
    <dgm:cxn modelId="{03FCBF85-7E07-4F3B-8BE9-E00F46AFFF81}" type="presParOf" srcId="{55ECF95A-901D-4063-A9A9-67A4EEFAC049}" destId="{32657751-2D55-45E2-9ECF-32401630825C}" srcOrd="2" destOrd="0" presId="urn:microsoft.com/office/officeart/2005/8/layout/target2"/>
    <dgm:cxn modelId="{E464A4EE-5B36-4F40-99C4-E67613F95065}" type="presParOf" srcId="{55ECF95A-901D-4063-A9A9-67A4EEFAC049}" destId="{CEFCDC0E-D74A-4B0C-8B49-95D35F0E5A71}" srcOrd="3" destOrd="0" presId="urn:microsoft.com/office/officeart/2005/8/layout/target2"/>
    <dgm:cxn modelId="{CC4ABDF3-0BB4-4432-92EB-196B13E9AE25}" type="presParOf" srcId="{55ECF95A-901D-4063-A9A9-67A4EEFAC049}" destId="{6FB14443-1B93-43EE-9C17-570A0E8EB45F}" srcOrd="4" destOrd="0" presId="urn:microsoft.com/office/officeart/2005/8/layout/target2"/>
    <dgm:cxn modelId="{0AD61EDB-66AE-45F3-A8BF-6CC6356AAE63}" type="presParOf" srcId="{7C387B87-4258-43AF-AFC1-57269CBCD0B5}" destId="{9F2918F5-2B26-45A1-80B8-1836B90D9C2D}" srcOrd="1" destOrd="0" presId="urn:microsoft.com/office/officeart/2005/8/layout/target2"/>
    <dgm:cxn modelId="{75E815FD-EF29-4E75-97C7-A6969A905F72}" type="presParOf" srcId="{9F2918F5-2B26-45A1-80B8-1836B90D9C2D}" destId="{5ECA20EA-72E1-4789-9E30-04347F12582F}" srcOrd="0" destOrd="0" presId="urn:microsoft.com/office/officeart/2005/8/layout/target2"/>
    <dgm:cxn modelId="{C34EA548-BCE6-4B31-9661-BB41E0C3AC90}" type="presParOf" srcId="{9F2918F5-2B26-45A1-80B8-1836B90D9C2D}" destId="{053DDB9E-B9B1-4727-A3D8-942F8371A8B5}" srcOrd="1" destOrd="0" presId="urn:microsoft.com/office/officeart/2005/8/layout/target2"/>
    <dgm:cxn modelId="{332562EA-36A4-49C1-9B73-C22A885985DB}" type="presParOf" srcId="{053DDB9E-B9B1-4727-A3D8-942F8371A8B5}" destId="{7B058F30-A929-4367-8D87-BAF3DB0E29A3}" srcOrd="0" destOrd="0" presId="urn:microsoft.com/office/officeart/2005/8/layout/target2"/>
    <dgm:cxn modelId="{AE54A1E9-A525-4C55-A42E-858408AD90BC}" type="presParOf" srcId="{053DDB9E-B9B1-4727-A3D8-942F8371A8B5}" destId="{8B03AE41-5C7E-48FF-834F-EFE9186D0033}" srcOrd="1" destOrd="0" presId="urn:microsoft.com/office/officeart/2005/8/layout/target2"/>
    <dgm:cxn modelId="{07EDC8B0-6740-4604-A13C-7BF1670C0617}" type="presParOf" srcId="{053DDB9E-B9B1-4727-A3D8-942F8371A8B5}" destId="{714F8FA1-AC75-4F27-8127-A9EFAA422439}" srcOrd="2" destOrd="0" presId="urn:microsoft.com/office/officeart/2005/8/layout/target2"/>
    <dgm:cxn modelId="{831E7D97-6221-4353-B697-B962A100B15C}" type="presParOf" srcId="{053DDB9E-B9B1-4727-A3D8-942F8371A8B5}" destId="{18976BC5-1586-4167-A8F8-4363EF51737C}" srcOrd="3" destOrd="0" presId="urn:microsoft.com/office/officeart/2005/8/layout/target2"/>
    <dgm:cxn modelId="{93C212A0-E2A7-43A3-8758-788E3CB23F50}" type="presParOf" srcId="{053DDB9E-B9B1-4727-A3D8-942F8371A8B5}" destId="{EC4A34BC-318A-4F33-A385-368A117EB65F}" srcOrd="4" destOrd="0" presId="urn:microsoft.com/office/officeart/2005/8/layout/target2"/>
    <dgm:cxn modelId="{DFFFAC74-82F8-47D6-BFB2-5D642C6A2106}" type="presParOf" srcId="{053DDB9E-B9B1-4727-A3D8-942F8371A8B5}" destId="{B85D0580-43CE-4E71-BBE9-8D2B37F72FFE}" srcOrd="5" destOrd="0" presId="urn:microsoft.com/office/officeart/2005/8/layout/target2"/>
    <dgm:cxn modelId="{3E847AD1-43FE-467C-9589-632C7CAD2AF5}" type="presParOf" srcId="{053DDB9E-B9B1-4727-A3D8-942F8371A8B5}" destId="{1AEA9821-499A-460A-9DB5-9E9636853540}" srcOrd="6" destOrd="0" presId="urn:microsoft.com/office/officeart/2005/8/layout/target2"/>
    <dgm:cxn modelId="{43E67685-3891-491E-B0D1-566AEFE96A5B}" type="presParOf" srcId="{7C387B87-4258-43AF-AFC1-57269CBCD0B5}" destId="{A2EDE738-E167-499D-9A29-C876EB3770A0}" srcOrd="2" destOrd="0" presId="urn:microsoft.com/office/officeart/2005/8/layout/target2"/>
    <dgm:cxn modelId="{515480E9-607F-4CA8-BF23-0F130EB8E073}" type="presParOf" srcId="{A2EDE738-E167-499D-9A29-C876EB3770A0}" destId="{B365B33E-CAE1-47C0-8660-F8305065EA7E}" srcOrd="0" destOrd="0" presId="urn:microsoft.com/office/officeart/2005/8/layout/target2"/>
    <dgm:cxn modelId="{5FB0D52E-5255-4458-B813-A388595B867C}" type="presParOf" srcId="{A2EDE738-E167-499D-9A29-C876EB3770A0}" destId="{40DBC2F2-F6A5-429C-BF1B-DDD319D8BF8A}" srcOrd="1" destOrd="0" presId="urn:microsoft.com/office/officeart/2005/8/layout/target2"/>
    <dgm:cxn modelId="{B7388CE6-1969-439E-8894-9A1DD20F7BAB}" type="presParOf" srcId="{40DBC2F2-F6A5-429C-BF1B-DDD319D8BF8A}" destId="{77D431C9-35B4-4BE9-B9B2-C71DF825BACB}" srcOrd="0" destOrd="0" presId="urn:microsoft.com/office/officeart/2005/8/layout/target2"/>
    <dgm:cxn modelId="{D44A7198-EE69-429F-9DAF-C5351CC2E930}" type="presParOf" srcId="{40DBC2F2-F6A5-429C-BF1B-DDD319D8BF8A}" destId="{8FEE2FD2-71D4-43FB-9274-34A7333615CA}" srcOrd="1" destOrd="0" presId="urn:microsoft.com/office/officeart/2005/8/layout/target2"/>
    <dgm:cxn modelId="{E7BAC099-2920-4F17-B187-CCDB2DCDFAF1}" type="presParOf" srcId="{40DBC2F2-F6A5-429C-BF1B-DDD319D8BF8A}" destId="{C57E193B-1CC5-43E4-9124-8DDCAD7CA4AD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670AEAA5-169A-4318-9E6C-29165B33814E}" type="doc">
      <dgm:prSet loTypeId="urn:microsoft.com/office/officeart/2005/8/layout/gear1" loCatId="relationship" qsTypeId="urn:microsoft.com/office/officeart/2005/8/quickstyle/simple5" qsCatId="simple" csTypeId="urn:microsoft.com/office/officeart/2005/8/colors/accent1_4" csCatId="accent1" phldr="1"/>
      <dgm:spPr/>
    </dgm:pt>
    <dgm:pt modelId="{E2EE89FD-D269-4CAC-8B5C-45788B70835F}">
      <dgm:prSet phldrT="[Text]"/>
      <dgm:spPr/>
      <dgm:t>
        <a:bodyPr/>
        <a:lstStyle/>
        <a:p>
          <a:r>
            <a:rPr lang="en-US" altLang="zh-TW" dirty="0"/>
            <a:t>DEV WB</a:t>
          </a:r>
          <a:endParaRPr lang="zh-TW" altLang="en-US" dirty="0"/>
        </a:p>
      </dgm:t>
    </dgm:pt>
    <dgm:pt modelId="{D698C432-21A1-49E3-B4B8-52326A554F07}" type="parTrans" cxnId="{A81984BE-4E61-4A16-80C7-E15FDE9EB695}">
      <dgm:prSet/>
      <dgm:spPr/>
      <dgm:t>
        <a:bodyPr/>
        <a:lstStyle/>
        <a:p>
          <a:endParaRPr lang="zh-TW" altLang="en-US"/>
        </a:p>
      </dgm:t>
    </dgm:pt>
    <dgm:pt modelId="{0A2474CC-99E0-4C4C-BBDF-6DD81102F017}" type="sibTrans" cxnId="{A81984BE-4E61-4A16-80C7-E15FDE9EB695}">
      <dgm:prSet/>
      <dgm:spPr/>
      <dgm:t>
        <a:bodyPr/>
        <a:lstStyle/>
        <a:p>
          <a:endParaRPr lang="zh-TW" altLang="en-US"/>
        </a:p>
      </dgm:t>
    </dgm:pt>
    <dgm:pt modelId="{4541CF96-B227-4F6B-A4A2-5BD08C3F5197}">
      <dgm:prSet phldrT="[Text]"/>
      <dgm:spPr/>
      <dgm:t>
        <a:bodyPr/>
        <a:lstStyle/>
        <a:p>
          <a:r>
            <a:rPr lang="en-US" altLang="zh-TW" dirty="0"/>
            <a:t>OP WB</a:t>
          </a:r>
          <a:endParaRPr lang="zh-TW" altLang="en-US" dirty="0"/>
        </a:p>
      </dgm:t>
    </dgm:pt>
    <dgm:pt modelId="{33955AF1-BFFF-489F-B16A-FF1BC890C65F}" type="parTrans" cxnId="{3CDF6C2C-AEE9-4A4F-8D18-2235478E8E59}">
      <dgm:prSet/>
      <dgm:spPr/>
      <dgm:t>
        <a:bodyPr/>
        <a:lstStyle/>
        <a:p>
          <a:endParaRPr lang="zh-TW" altLang="en-US"/>
        </a:p>
      </dgm:t>
    </dgm:pt>
    <dgm:pt modelId="{895CF37C-1BD1-400E-A247-B646802F39F7}" type="sibTrans" cxnId="{3CDF6C2C-AEE9-4A4F-8D18-2235478E8E59}">
      <dgm:prSet/>
      <dgm:spPr/>
      <dgm:t>
        <a:bodyPr/>
        <a:lstStyle/>
        <a:p>
          <a:endParaRPr lang="zh-TW" altLang="en-US"/>
        </a:p>
      </dgm:t>
    </dgm:pt>
    <dgm:pt modelId="{2837305D-E47D-47D4-838C-52044B7783B7}" type="pres">
      <dgm:prSet presAssocID="{670AEAA5-169A-4318-9E6C-29165B33814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0957BF9-EFC3-4C59-B020-2C0C7332FC2B}" type="pres">
      <dgm:prSet presAssocID="{E2EE89FD-D269-4CAC-8B5C-45788B70835F}" presName="gear1" presStyleLbl="node1" presStyleIdx="0" presStyleCnt="2">
        <dgm:presLayoutVars>
          <dgm:chMax val="1"/>
          <dgm:bulletEnabled val="1"/>
        </dgm:presLayoutVars>
      </dgm:prSet>
      <dgm:spPr/>
    </dgm:pt>
    <dgm:pt modelId="{A67CFEB0-8D51-4382-B15B-2161FB277827}" type="pres">
      <dgm:prSet presAssocID="{E2EE89FD-D269-4CAC-8B5C-45788B70835F}" presName="gear1srcNode" presStyleLbl="node1" presStyleIdx="0" presStyleCnt="2"/>
      <dgm:spPr/>
    </dgm:pt>
    <dgm:pt modelId="{7E35472B-9112-4CDB-8C78-52C7E4862B8D}" type="pres">
      <dgm:prSet presAssocID="{E2EE89FD-D269-4CAC-8B5C-45788B70835F}" presName="gear1dstNode" presStyleLbl="node1" presStyleIdx="0" presStyleCnt="2"/>
      <dgm:spPr/>
    </dgm:pt>
    <dgm:pt modelId="{C723D6A5-A5D6-4387-975D-D617365966B8}" type="pres">
      <dgm:prSet presAssocID="{4541CF96-B227-4F6B-A4A2-5BD08C3F5197}" presName="gear2" presStyleLbl="node1" presStyleIdx="1" presStyleCnt="2">
        <dgm:presLayoutVars>
          <dgm:chMax val="1"/>
          <dgm:bulletEnabled val="1"/>
        </dgm:presLayoutVars>
      </dgm:prSet>
      <dgm:spPr/>
    </dgm:pt>
    <dgm:pt modelId="{CB44C8FD-8D0C-41A4-970E-5161C9BCDA96}" type="pres">
      <dgm:prSet presAssocID="{4541CF96-B227-4F6B-A4A2-5BD08C3F5197}" presName="gear2srcNode" presStyleLbl="node1" presStyleIdx="1" presStyleCnt="2"/>
      <dgm:spPr/>
    </dgm:pt>
    <dgm:pt modelId="{7C9F7DC9-033C-4ABF-A8A2-7AEFB6131F4B}" type="pres">
      <dgm:prSet presAssocID="{4541CF96-B227-4F6B-A4A2-5BD08C3F5197}" presName="gear2dstNode" presStyleLbl="node1" presStyleIdx="1" presStyleCnt="2"/>
      <dgm:spPr/>
    </dgm:pt>
    <dgm:pt modelId="{1C3ABD0E-F08E-4509-8DCF-0937506CA3B9}" type="pres">
      <dgm:prSet presAssocID="{0A2474CC-99E0-4C4C-BBDF-6DD81102F017}" presName="connector1" presStyleLbl="sibTrans2D1" presStyleIdx="0" presStyleCnt="2"/>
      <dgm:spPr/>
    </dgm:pt>
    <dgm:pt modelId="{F18A1896-E50C-4201-AA7F-D1BB8A436867}" type="pres">
      <dgm:prSet presAssocID="{895CF37C-1BD1-400E-A247-B646802F39F7}" presName="connector2" presStyleLbl="sibTrans2D1" presStyleIdx="1" presStyleCnt="2"/>
      <dgm:spPr/>
    </dgm:pt>
  </dgm:ptLst>
  <dgm:cxnLst>
    <dgm:cxn modelId="{D091C611-5A18-4CA5-B83E-C3EFD743533E}" type="presOf" srcId="{4541CF96-B227-4F6B-A4A2-5BD08C3F5197}" destId="{C723D6A5-A5D6-4387-975D-D617365966B8}" srcOrd="0" destOrd="0" presId="urn:microsoft.com/office/officeart/2005/8/layout/gear1"/>
    <dgm:cxn modelId="{A3A4171C-B472-4DC6-A893-8988F46FF047}" type="presOf" srcId="{4541CF96-B227-4F6B-A4A2-5BD08C3F5197}" destId="{7C9F7DC9-033C-4ABF-A8A2-7AEFB6131F4B}" srcOrd="2" destOrd="0" presId="urn:microsoft.com/office/officeart/2005/8/layout/gear1"/>
    <dgm:cxn modelId="{89E39621-D2D5-4EC6-9818-52889591FF97}" type="presOf" srcId="{0A2474CC-99E0-4C4C-BBDF-6DD81102F017}" destId="{1C3ABD0E-F08E-4509-8DCF-0937506CA3B9}" srcOrd="0" destOrd="0" presId="urn:microsoft.com/office/officeart/2005/8/layout/gear1"/>
    <dgm:cxn modelId="{3CDF6C2C-AEE9-4A4F-8D18-2235478E8E59}" srcId="{670AEAA5-169A-4318-9E6C-29165B33814E}" destId="{4541CF96-B227-4F6B-A4A2-5BD08C3F5197}" srcOrd="1" destOrd="0" parTransId="{33955AF1-BFFF-489F-B16A-FF1BC890C65F}" sibTransId="{895CF37C-1BD1-400E-A247-B646802F39F7}"/>
    <dgm:cxn modelId="{CA1D4930-7908-468B-A89A-C747E558ACCD}" type="presOf" srcId="{E2EE89FD-D269-4CAC-8B5C-45788B70835F}" destId="{C0957BF9-EFC3-4C59-B020-2C0C7332FC2B}" srcOrd="0" destOrd="0" presId="urn:microsoft.com/office/officeart/2005/8/layout/gear1"/>
    <dgm:cxn modelId="{D39F7034-296F-4F8F-8422-0A9AF57ACD4B}" type="presOf" srcId="{E2EE89FD-D269-4CAC-8B5C-45788B70835F}" destId="{A67CFEB0-8D51-4382-B15B-2161FB277827}" srcOrd="1" destOrd="0" presId="urn:microsoft.com/office/officeart/2005/8/layout/gear1"/>
    <dgm:cxn modelId="{FB44515C-0F9A-4E91-9556-20457D1692CD}" type="presOf" srcId="{670AEAA5-169A-4318-9E6C-29165B33814E}" destId="{2837305D-E47D-47D4-838C-52044B7783B7}" srcOrd="0" destOrd="0" presId="urn:microsoft.com/office/officeart/2005/8/layout/gear1"/>
    <dgm:cxn modelId="{9B24FBBC-8780-4B0E-929F-7F30924EF1B2}" type="presOf" srcId="{E2EE89FD-D269-4CAC-8B5C-45788B70835F}" destId="{7E35472B-9112-4CDB-8C78-52C7E4862B8D}" srcOrd="2" destOrd="0" presId="urn:microsoft.com/office/officeart/2005/8/layout/gear1"/>
    <dgm:cxn modelId="{A81984BE-4E61-4A16-80C7-E15FDE9EB695}" srcId="{670AEAA5-169A-4318-9E6C-29165B33814E}" destId="{E2EE89FD-D269-4CAC-8B5C-45788B70835F}" srcOrd="0" destOrd="0" parTransId="{D698C432-21A1-49E3-B4B8-52326A554F07}" sibTransId="{0A2474CC-99E0-4C4C-BBDF-6DD81102F017}"/>
    <dgm:cxn modelId="{D3F226D5-FDBE-4F6B-860F-B73E71296017}" type="presOf" srcId="{895CF37C-1BD1-400E-A247-B646802F39F7}" destId="{F18A1896-E50C-4201-AA7F-D1BB8A436867}" srcOrd="0" destOrd="0" presId="urn:microsoft.com/office/officeart/2005/8/layout/gear1"/>
    <dgm:cxn modelId="{3C9B95DC-CB4B-4387-8288-2F281C778D69}" type="presOf" srcId="{4541CF96-B227-4F6B-A4A2-5BD08C3F5197}" destId="{CB44C8FD-8D0C-41A4-970E-5161C9BCDA96}" srcOrd="1" destOrd="0" presId="urn:microsoft.com/office/officeart/2005/8/layout/gear1"/>
    <dgm:cxn modelId="{B289FB74-88F0-4CF3-B0DB-0DAA263A250B}" type="presParOf" srcId="{2837305D-E47D-47D4-838C-52044B7783B7}" destId="{C0957BF9-EFC3-4C59-B020-2C0C7332FC2B}" srcOrd="0" destOrd="0" presId="urn:microsoft.com/office/officeart/2005/8/layout/gear1"/>
    <dgm:cxn modelId="{E1407E4B-438D-45AF-B7F3-81F57CBA25C1}" type="presParOf" srcId="{2837305D-E47D-47D4-838C-52044B7783B7}" destId="{A67CFEB0-8D51-4382-B15B-2161FB277827}" srcOrd="1" destOrd="0" presId="urn:microsoft.com/office/officeart/2005/8/layout/gear1"/>
    <dgm:cxn modelId="{689D1E38-01CF-491C-AB97-A7659C99AF43}" type="presParOf" srcId="{2837305D-E47D-47D4-838C-52044B7783B7}" destId="{7E35472B-9112-4CDB-8C78-52C7E4862B8D}" srcOrd="2" destOrd="0" presId="urn:microsoft.com/office/officeart/2005/8/layout/gear1"/>
    <dgm:cxn modelId="{19DA8F56-F70C-4181-9D6C-7A303304ECFA}" type="presParOf" srcId="{2837305D-E47D-47D4-838C-52044B7783B7}" destId="{C723D6A5-A5D6-4387-975D-D617365966B8}" srcOrd="3" destOrd="0" presId="urn:microsoft.com/office/officeart/2005/8/layout/gear1"/>
    <dgm:cxn modelId="{938F84E8-1677-4B2B-847C-3C7D5BFDBA17}" type="presParOf" srcId="{2837305D-E47D-47D4-838C-52044B7783B7}" destId="{CB44C8FD-8D0C-41A4-970E-5161C9BCDA96}" srcOrd="4" destOrd="0" presId="urn:microsoft.com/office/officeart/2005/8/layout/gear1"/>
    <dgm:cxn modelId="{4E7F7712-2EB6-4F4A-8009-8135320BC470}" type="presParOf" srcId="{2837305D-E47D-47D4-838C-52044B7783B7}" destId="{7C9F7DC9-033C-4ABF-A8A2-7AEFB6131F4B}" srcOrd="5" destOrd="0" presId="urn:microsoft.com/office/officeart/2005/8/layout/gear1"/>
    <dgm:cxn modelId="{1E3DD2B0-73E5-4482-8A55-7A840DB1EEEE}" type="presParOf" srcId="{2837305D-E47D-47D4-838C-52044B7783B7}" destId="{1C3ABD0E-F08E-4509-8DCF-0937506CA3B9}" srcOrd="6" destOrd="0" presId="urn:microsoft.com/office/officeart/2005/8/layout/gear1"/>
    <dgm:cxn modelId="{95386396-8F36-4134-B1C9-19043B989A90}" type="presParOf" srcId="{2837305D-E47D-47D4-838C-52044B7783B7}" destId="{F18A1896-E50C-4201-AA7F-D1BB8A436867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C90C9A2-6E63-49E7-92F0-BC6C828C4EEB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1#7" csCatId="colorful" phldr="1"/>
      <dgm:spPr/>
      <dgm:t>
        <a:bodyPr/>
        <a:lstStyle/>
        <a:p>
          <a:endParaRPr lang="zh-TW" altLang="en-US"/>
        </a:p>
      </dgm:t>
    </dgm:pt>
    <dgm:pt modelId="{3D072FCF-7543-45DD-A679-09E89672685D}">
      <dgm:prSet phldrT="[Text]"/>
      <dgm:spPr/>
      <dgm:t>
        <a:bodyPr/>
        <a:lstStyle/>
        <a:p>
          <a:r>
            <a:rPr lang="en-US" altLang="zh-TW" dirty="0"/>
            <a:t>System Architect</a:t>
          </a:r>
          <a:endParaRPr lang="zh-TW" altLang="en-US" dirty="0"/>
        </a:p>
      </dgm:t>
    </dgm:pt>
    <dgm:pt modelId="{1A65E23C-4803-4382-AD94-51E25255BDDB}" type="parTrans" cxnId="{D460140B-2286-43B8-8E7E-9B89478FEBC0}">
      <dgm:prSet/>
      <dgm:spPr/>
      <dgm:t>
        <a:bodyPr/>
        <a:lstStyle/>
        <a:p>
          <a:endParaRPr lang="zh-TW" altLang="en-US"/>
        </a:p>
      </dgm:t>
    </dgm:pt>
    <dgm:pt modelId="{1A9A2881-2843-4150-A0AD-0359A9329503}" type="sibTrans" cxnId="{D460140B-2286-43B8-8E7E-9B89478FEBC0}">
      <dgm:prSet/>
      <dgm:spPr/>
      <dgm:t>
        <a:bodyPr/>
        <a:lstStyle/>
        <a:p>
          <a:endParaRPr lang="zh-TW" altLang="en-US"/>
        </a:p>
      </dgm:t>
    </dgm:pt>
    <dgm:pt modelId="{47905DFB-AB8A-499A-9E18-DF87BA5A0760}">
      <dgm:prSet phldrT="[Text]"/>
      <dgm:spPr/>
      <dgm:t>
        <a:bodyPr/>
        <a:lstStyle/>
        <a:p>
          <a:endParaRPr lang="zh-TW" altLang="en-US" dirty="0"/>
        </a:p>
      </dgm:t>
    </dgm:pt>
    <dgm:pt modelId="{FA0231B7-6F46-456F-89F9-27337834D8F1}" type="parTrans" cxnId="{7D18397B-C803-46C6-B88B-1C372F6F4E84}">
      <dgm:prSet/>
      <dgm:spPr/>
      <dgm:t>
        <a:bodyPr/>
        <a:lstStyle/>
        <a:p>
          <a:endParaRPr lang="zh-TW" altLang="en-US"/>
        </a:p>
      </dgm:t>
    </dgm:pt>
    <dgm:pt modelId="{D073915A-DAD3-4E50-867D-B402FD05EC1F}" type="sibTrans" cxnId="{7D18397B-C803-46C6-B88B-1C372F6F4E84}">
      <dgm:prSet/>
      <dgm:spPr/>
      <dgm:t>
        <a:bodyPr/>
        <a:lstStyle/>
        <a:p>
          <a:endParaRPr lang="zh-TW" altLang="en-US"/>
        </a:p>
      </dgm:t>
    </dgm:pt>
    <dgm:pt modelId="{A0F7234A-15C0-4985-8D8D-CA7D5E3F989A}">
      <dgm:prSet phldrT="[Text]"/>
      <dgm:spPr/>
      <dgm:t>
        <a:bodyPr/>
        <a:lstStyle/>
        <a:p>
          <a:r>
            <a:rPr lang="en-US" altLang="zh-TW" dirty="0"/>
            <a:t>Data Inventory</a:t>
          </a:r>
          <a:endParaRPr lang="zh-TW" altLang="en-US" dirty="0"/>
        </a:p>
      </dgm:t>
    </dgm:pt>
    <dgm:pt modelId="{F2A02837-57C3-470F-942B-92AEECB50423}" type="parTrans" cxnId="{D83ACB84-AD43-45C4-9312-A6E24F1F7484}">
      <dgm:prSet/>
      <dgm:spPr/>
      <dgm:t>
        <a:bodyPr/>
        <a:lstStyle/>
        <a:p>
          <a:endParaRPr lang="zh-TW" altLang="en-US"/>
        </a:p>
      </dgm:t>
    </dgm:pt>
    <dgm:pt modelId="{5A598D5E-EE94-492E-ABD0-02A1F92DC46F}" type="sibTrans" cxnId="{D83ACB84-AD43-45C4-9312-A6E24F1F7484}">
      <dgm:prSet/>
      <dgm:spPr/>
      <dgm:t>
        <a:bodyPr/>
        <a:lstStyle/>
        <a:p>
          <a:endParaRPr lang="zh-TW" altLang="en-US"/>
        </a:p>
      </dgm:t>
    </dgm:pt>
    <dgm:pt modelId="{DA471BF7-6883-4B56-8B2B-8BBFC8E8E110}">
      <dgm:prSet phldrT="[Text]"/>
      <dgm:spPr/>
      <dgm:t>
        <a:bodyPr/>
        <a:lstStyle/>
        <a:p>
          <a:r>
            <a:rPr lang="en-US" altLang="zh-TW" dirty="0"/>
            <a:t>System</a:t>
          </a:r>
          <a:endParaRPr lang="zh-TW" altLang="en-US" dirty="0"/>
        </a:p>
      </dgm:t>
    </dgm:pt>
    <dgm:pt modelId="{0AC4AF86-34D2-42D4-8AF4-39233CC28C89}" type="parTrans" cxnId="{2715DFA3-E43A-4D9B-985E-9A57D43E0265}">
      <dgm:prSet/>
      <dgm:spPr/>
      <dgm:t>
        <a:bodyPr/>
        <a:lstStyle/>
        <a:p>
          <a:endParaRPr lang="zh-TW" altLang="en-US"/>
        </a:p>
      </dgm:t>
    </dgm:pt>
    <dgm:pt modelId="{F7D3E5C6-60ED-4B7F-8B79-1DBF3AF9D3E6}" type="sibTrans" cxnId="{2715DFA3-E43A-4D9B-985E-9A57D43E0265}">
      <dgm:prSet/>
      <dgm:spPr/>
      <dgm:t>
        <a:bodyPr/>
        <a:lstStyle/>
        <a:p>
          <a:endParaRPr lang="zh-TW" altLang="en-US"/>
        </a:p>
      </dgm:t>
    </dgm:pt>
    <dgm:pt modelId="{084A56F3-719B-491E-B7DB-8F64CBDFA3F1}">
      <dgm:prSet phldrT="[Text]"/>
      <dgm:spPr/>
      <dgm:t>
        <a:bodyPr/>
        <a:lstStyle/>
        <a:p>
          <a:r>
            <a:rPr lang="en-US" altLang="zh-TW" dirty="0"/>
            <a:t>ETL Program</a:t>
          </a:r>
          <a:endParaRPr lang="zh-TW" altLang="en-US" dirty="0"/>
        </a:p>
      </dgm:t>
    </dgm:pt>
    <dgm:pt modelId="{2C92FB06-1787-4A16-94ED-B22D62788B6A}" type="parTrans" cxnId="{22211EDD-79EF-46B6-84DD-22D12949CF74}">
      <dgm:prSet/>
      <dgm:spPr/>
      <dgm:t>
        <a:bodyPr/>
        <a:lstStyle/>
        <a:p>
          <a:endParaRPr lang="zh-TW" altLang="en-US"/>
        </a:p>
      </dgm:t>
    </dgm:pt>
    <dgm:pt modelId="{19805E2F-D78D-48B8-8755-9E66C952A5AD}" type="sibTrans" cxnId="{22211EDD-79EF-46B6-84DD-22D12949CF74}">
      <dgm:prSet/>
      <dgm:spPr/>
      <dgm:t>
        <a:bodyPr/>
        <a:lstStyle/>
        <a:p>
          <a:endParaRPr lang="zh-TW" altLang="en-US"/>
        </a:p>
      </dgm:t>
    </dgm:pt>
    <dgm:pt modelId="{6796CAEB-11D2-40DB-B232-09D9DB8BC909}">
      <dgm:prSet phldrT="[Text]"/>
      <dgm:spPr/>
      <dgm:t>
        <a:bodyPr/>
        <a:lstStyle/>
        <a:p>
          <a:r>
            <a:rPr lang="en-US" altLang="zh-TW" dirty="0" err="1"/>
            <a:t>Init</a:t>
          </a:r>
          <a:endParaRPr lang="zh-TW" altLang="en-US" dirty="0"/>
        </a:p>
      </dgm:t>
    </dgm:pt>
    <dgm:pt modelId="{4530AEB7-7496-4699-AC30-66A78C7D537D}" type="parTrans" cxnId="{78BE1E67-B0F1-452C-8C2E-8021CE0933C1}">
      <dgm:prSet/>
      <dgm:spPr/>
      <dgm:t>
        <a:bodyPr/>
        <a:lstStyle/>
        <a:p>
          <a:endParaRPr lang="zh-TW" altLang="en-US"/>
        </a:p>
      </dgm:t>
    </dgm:pt>
    <dgm:pt modelId="{E07911AB-FC62-4EFA-B0F6-C070815EA178}" type="sibTrans" cxnId="{78BE1E67-B0F1-452C-8C2E-8021CE0933C1}">
      <dgm:prSet/>
      <dgm:spPr/>
      <dgm:t>
        <a:bodyPr/>
        <a:lstStyle/>
        <a:p>
          <a:endParaRPr lang="zh-TW" altLang="en-US"/>
        </a:p>
      </dgm:t>
    </dgm:pt>
    <dgm:pt modelId="{DA81A471-4512-47CA-94FB-A4D2EFAA8384}">
      <dgm:prSet phldrT="[Text]"/>
      <dgm:spPr/>
      <dgm:t>
        <a:bodyPr/>
        <a:lstStyle/>
        <a:p>
          <a:r>
            <a:rPr lang="en-US" altLang="zh-TW" dirty="0"/>
            <a:t>Data Model</a:t>
          </a:r>
          <a:endParaRPr lang="zh-TW" altLang="en-US" dirty="0"/>
        </a:p>
      </dgm:t>
    </dgm:pt>
    <dgm:pt modelId="{C1BA36FF-3780-4DDF-AE1E-23B81A613CC1}" type="parTrans" cxnId="{D5296137-52FE-4057-9115-722B9A10B065}">
      <dgm:prSet/>
      <dgm:spPr/>
      <dgm:t>
        <a:bodyPr/>
        <a:lstStyle/>
        <a:p>
          <a:endParaRPr lang="zh-TW" altLang="en-US"/>
        </a:p>
      </dgm:t>
    </dgm:pt>
    <dgm:pt modelId="{19F8BAA6-92D4-4FCC-86E9-0A893281A611}" type="sibTrans" cxnId="{D5296137-52FE-4057-9115-722B9A10B065}">
      <dgm:prSet/>
      <dgm:spPr/>
      <dgm:t>
        <a:bodyPr/>
        <a:lstStyle/>
        <a:p>
          <a:endParaRPr lang="zh-TW" altLang="en-US"/>
        </a:p>
      </dgm:t>
    </dgm:pt>
    <dgm:pt modelId="{9B999C38-0C6D-4CA9-AF05-91045C3F0DBE}">
      <dgm:prSet phldrT="[Text]"/>
      <dgm:spPr/>
      <dgm:t>
        <a:bodyPr/>
        <a:lstStyle/>
        <a:p>
          <a:r>
            <a:rPr lang="en-US" altLang="zh-TW" dirty="0"/>
            <a:t>Snapshot</a:t>
          </a:r>
          <a:endParaRPr lang="zh-TW" altLang="en-US" dirty="0"/>
        </a:p>
      </dgm:t>
    </dgm:pt>
    <dgm:pt modelId="{21AC842A-7520-463F-A29E-7EECE3B0FDA1}" type="parTrans" cxnId="{B5D61C56-0BF3-4C82-8E08-A61D94CD58E4}">
      <dgm:prSet/>
      <dgm:spPr/>
      <dgm:t>
        <a:bodyPr/>
        <a:lstStyle/>
        <a:p>
          <a:endParaRPr lang="zh-TW" altLang="en-US"/>
        </a:p>
      </dgm:t>
    </dgm:pt>
    <dgm:pt modelId="{6B82CE2D-F185-41D6-9C44-D7C8776ACAA1}" type="sibTrans" cxnId="{B5D61C56-0BF3-4C82-8E08-A61D94CD58E4}">
      <dgm:prSet/>
      <dgm:spPr/>
      <dgm:t>
        <a:bodyPr/>
        <a:lstStyle/>
        <a:p>
          <a:endParaRPr lang="zh-TW" altLang="en-US"/>
        </a:p>
      </dgm:t>
    </dgm:pt>
    <dgm:pt modelId="{BE7EB1D6-6F2B-4468-BC93-0A6B9029E2B4}">
      <dgm:prSet phldrT="[Text]"/>
      <dgm:spPr/>
      <dgm:t>
        <a:bodyPr/>
        <a:lstStyle/>
        <a:p>
          <a:r>
            <a:rPr lang="en-US" altLang="zh-TW" dirty="0"/>
            <a:t>Main ETL</a:t>
          </a:r>
          <a:endParaRPr lang="zh-TW" altLang="en-US" dirty="0"/>
        </a:p>
      </dgm:t>
    </dgm:pt>
    <dgm:pt modelId="{641432F3-7B30-460A-B58F-CC85AB1197A8}" type="parTrans" cxnId="{EBBC1FBB-79A9-41BB-8F37-3135909CEC17}">
      <dgm:prSet/>
      <dgm:spPr/>
      <dgm:t>
        <a:bodyPr/>
        <a:lstStyle/>
        <a:p>
          <a:endParaRPr lang="zh-TW" altLang="en-US"/>
        </a:p>
      </dgm:t>
    </dgm:pt>
    <dgm:pt modelId="{0461CD9D-4105-438F-8E9D-0D5EF41A76BC}" type="sibTrans" cxnId="{EBBC1FBB-79A9-41BB-8F37-3135909CEC17}">
      <dgm:prSet/>
      <dgm:spPr/>
      <dgm:t>
        <a:bodyPr/>
        <a:lstStyle/>
        <a:p>
          <a:endParaRPr lang="zh-TW" altLang="en-US"/>
        </a:p>
      </dgm:t>
    </dgm:pt>
    <dgm:pt modelId="{3A32B842-57F1-4E14-A3DC-C54A861114C4}">
      <dgm:prSet phldrT="[Text]"/>
      <dgm:spPr/>
      <dgm:t>
        <a:bodyPr/>
        <a:lstStyle/>
        <a:p>
          <a:r>
            <a:rPr lang="en-US" altLang="zh-TW" dirty="0"/>
            <a:t>Subject</a:t>
          </a:r>
          <a:endParaRPr lang="zh-TW" altLang="en-US" dirty="0"/>
        </a:p>
      </dgm:t>
    </dgm:pt>
    <dgm:pt modelId="{6D187C99-E092-4E52-A551-D344D48FC38B}" type="parTrans" cxnId="{61B395F6-3418-4C75-8413-0647E47C7B06}">
      <dgm:prSet/>
      <dgm:spPr/>
      <dgm:t>
        <a:bodyPr/>
        <a:lstStyle/>
        <a:p>
          <a:endParaRPr lang="zh-TW" altLang="en-US"/>
        </a:p>
      </dgm:t>
    </dgm:pt>
    <dgm:pt modelId="{6F4A8B6F-177A-4085-868C-5918FB2FB193}" type="sibTrans" cxnId="{61B395F6-3418-4C75-8413-0647E47C7B06}">
      <dgm:prSet/>
      <dgm:spPr/>
      <dgm:t>
        <a:bodyPr/>
        <a:lstStyle/>
        <a:p>
          <a:endParaRPr lang="zh-TW" altLang="en-US"/>
        </a:p>
      </dgm:t>
    </dgm:pt>
    <dgm:pt modelId="{A6B9E641-CB68-41CD-B0E8-62C284F9D688}" type="pres">
      <dgm:prSet presAssocID="{6C90C9A2-6E63-49E7-92F0-BC6C828C4EEB}" presName="rootnode" presStyleCnt="0">
        <dgm:presLayoutVars>
          <dgm:chMax/>
          <dgm:chPref/>
          <dgm:dir val="rev"/>
          <dgm:animLvl val="lvl"/>
        </dgm:presLayoutVars>
      </dgm:prSet>
      <dgm:spPr/>
    </dgm:pt>
    <dgm:pt modelId="{A827F7A3-B47A-419C-B6EB-BF26A8E055B2}" type="pres">
      <dgm:prSet presAssocID="{3D072FCF-7543-45DD-A679-09E89672685D}" presName="composite" presStyleCnt="0"/>
      <dgm:spPr/>
    </dgm:pt>
    <dgm:pt modelId="{67110EA3-5E3C-4DE5-9CAD-1DEC1D80987A}" type="pres">
      <dgm:prSet presAssocID="{3D072FCF-7543-45DD-A679-09E89672685D}" presName="bentUpArrow1" presStyleLbl="alignImgPlace1" presStyleIdx="0" presStyleCnt="3"/>
      <dgm:spPr/>
    </dgm:pt>
    <dgm:pt modelId="{2BF1D432-6D0B-4367-A14F-5942BFBAA528}" type="pres">
      <dgm:prSet presAssocID="{3D072FCF-7543-45DD-A679-09E89672685D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5ABEB275-9BCF-44FE-B3A3-584D19B67A31}" type="pres">
      <dgm:prSet presAssocID="{3D072FCF-7543-45DD-A679-09E89672685D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B0CD06A-8355-41C0-B15B-3524240B3C84}" type="pres">
      <dgm:prSet presAssocID="{1A9A2881-2843-4150-A0AD-0359A9329503}" presName="sibTrans" presStyleCnt="0"/>
      <dgm:spPr/>
    </dgm:pt>
    <dgm:pt modelId="{57572A9E-86A0-4EF3-8E31-3C3956CE1CB5}" type="pres">
      <dgm:prSet presAssocID="{DA81A471-4512-47CA-94FB-A4D2EFAA8384}" presName="composite" presStyleCnt="0"/>
      <dgm:spPr/>
    </dgm:pt>
    <dgm:pt modelId="{1805E955-2E17-4685-ABAA-5EA5BF7957E1}" type="pres">
      <dgm:prSet presAssocID="{DA81A471-4512-47CA-94FB-A4D2EFAA8384}" presName="bentUpArrow1" presStyleLbl="alignImgPlace1" presStyleIdx="1" presStyleCnt="3"/>
      <dgm:spPr/>
    </dgm:pt>
    <dgm:pt modelId="{42ED022E-E37D-4C18-8B97-F6FB44994D45}" type="pres">
      <dgm:prSet presAssocID="{DA81A471-4512-47CA-94FB-A4D2EFAA8384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4B172159-9B7C-4F87-AE0E-921FF1FA8FE8}" type="pres">
      <dgm:prSet presAssocID="{DA81A471-4512-47CA-94FB-A4D2EFAA8384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55F6278-9259-4045-A8E6-26DE24772D8C}" type="pres">
      <dgm:prSet presAssocID="{19F8BAA6-92D4-4FCC-86E9-0A893281A611}" presName="sibTrans" presStyleCnt="0"/>
      <dgm:spPr/>
    </dgm:pt>
    <dgm:pt modelId="{BDFD5C10-1D4D-4D62-8553-B8444970FA90}" type="pres">
      <dgm:prSet presAssocID="{A0F7234A-15C0-4985-8D8D-CA7D5E3F989A}" presName="composite" presStyleCnt="0"/>
      <dgm:spPr/>
    </dgm:pt>
    <dgm:pt modelId="{C063768E-4713-4E3B-81B4-7FE43900B40E}" type="pres">
      <dgm:prSet presAssocID="{A0F7234A-15C0-4985-8D8D-CA7D5E3F989A}" presName="bentUpArrow1" presStyleLbl="alignImgPlace1" presStyleIdx="2" presStyleCnt="3"/>
      <dgm:spPr/>
    </dgm:pt>
    <dgm:pt modelId="{65770212-8665-417D-8E8E-F852906D4F14}" type="pres">
      <dgm:prSet presAssocID="{A0F7234A-15C0-4985-8D8D-CA7D5E3F989A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B58DA81-104E-4E1F-B65A-A1E2BA573B15}" type="pres">
      <dgm:prSet presAssocID="{A0F7234A-15C0-4985-8D8D-CA7D5E3F989A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8436DB6-F3FA-4146-9802-EAEECE94EE54}" type="pres">
      <dgm:prSet presAssocID="{5A598D5E-EE94-492E-ABD0-02A1F92DC46F}" presName="sibTrans" presStyleCnt="0"/>
      <dgm:spPr/>
    </dgm:pt>
    <dgm:pt modelId="{8D8A6BA2-7306-4DDA-84EA-CCB21F4203E0}" type="pres">
      <dgm:prSet presAssocID="{084A56F3-719B-491E-B7DB-8F64CBDFA3F1}" presName="composite" presStyleCnt="0"/>
      <dgm:spPr/>
    </dgm:pt>
    <dgm:pt modelId="{21755DBA-94C6-4A8E-A5B0-F546C833DBAF}" type="pres">
      <dgm:prSet presAssocID="{084A56F3-719B-491E-B7DB-8F64CBDFA3F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F0C89C74-8DC6-4197-AD4D-525A6184E2B2}" type="pres">
      <dgm:prSet presAssocID="{084A56F3-719B-491E-B7DB-8F64CBDFA3F1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0FDA302-ADA5-439A-B6F4-24C4242DEB77}" type="presOf" srcId="{9B999C38-0C6D-4CA9-AF05-91045C3F0DBE}" destId="{F0C89C74-8DC6-4197-AD4D-525A6184E2B2}" srcOrd="0" destOrd="1" presId="urn:microsoft.com/office/officeart/2005/8/layout/StepDownProcess"/>
    <dgm:cxn modelId="{D460140B-2286-43B8-8E7E-9B89478FEBC0}" srcId="{6C90C9A2-6E63-49E7-92F0-BC6C828C4EEB}" destId="{3D072FCF-7543-45DD-A679-09E89672685D}" srcOrd="0" destOrd="0" parTransId="{1A65E23C-4803-4382-AD94-51E25255BDDB}" sibTransId="{1A9A2881-2843-4150-A0AD-0359A9329503}"/>
    <dgm:cxn modelId="{D5296137-52FE-4057-9115-722B9A10B065}" srcId="{6C90C9A2-6E63-49E7-92F0-BC6C828C4EEB}" destId="{DA81A471-4512-47CA-94FB-A4D2EFAA8384}" srcOrd="1" destOrd="0" parTransId="{C1BA36FF-3780-4DDF-AE1E-23B81A613CC1}" sibTransId="{19F8BAA6-92D4-4FCC-86E9-0A893281A611}"/>
    <dgm:cxn modelId="{A76D013D-641A-4F5F-8254-94D87F253664}" type="presOf" srcId="{BE7EB1D6-6F2B-4468-BC93-0A6B9029E2B4}" destId="{F0C89C74-8DC6-4197-AD4D-525A6184E2B2}" srcOrd="0" destOrd="2" presId="urn:microsoft.com/office/officeart/2005/8/layout/StepDownProcess"/>
    <dgm:cxn modelId="{F1A71645-6C53-40FF-B246-6DF3C45EDD27}" type="presOf" srcId="{3A32B842-57F1-4E14-A3DC-C54A861114C4}" destId="{1B58DA81-104E-4E1F-B65A-A1E2BA573B15}" srcOrd="0" destOrd="1" presId="urn:microsoft.com/office/officeart/2005/8/layout/StepDownProcess"/>
    <dgm:cxn modelId="{FC8EF166-F49D-40E2-B585-8899C791B60D}" type="presOf" srcId="{DA81A471-4512-47CA-94FB-A4D2EFAA8384}" destId="{42ED022E-E37D-4C18-8B97-F6FB44994D45}" srcOrd="0" destOrd="0" presId="urn:microsoft.com/office/officeart/2005/8/layout/StepDownProcess"/>
    <dgm:cxn modelId="{78BE1E67-B0F1-452C-8C2E-8021CE0933C1}" srcId="{084A56F3-719B-491E-B7DB-8F64CBDFA3F1}" destId="{6796CAEB-11D2-40DB-B232-09D9DB8BC909}" srcOrd="0" destOrd="0" parTransId="{4530AEB7-7496-4699-AC30-66A78C7D537D}" sibTransId="{E07911AB-FC62-4EFA-B0F6-C070815EA178}"/>
    <dgm:cxn modelId="{B5D61C56-0BF3-4C82-8E08-A61D94CD58E4}" srcId="{084A56F3-719B-491E-B7DB-8F64CBDFA3F1}" destId="{9B999C38-0C6D-4CA9-AF05-91045C3F0DBE}" srcOrd="1" destOrd="0" parTransId="{21AC842A-7520-463F-A29E-7EECE3B0FDA1}" sibTransId="{6B82CE2D-F185-41D6-9C44-D7C8776ACAA1}"/>
    <dgm:cxn modelId="{9E144F59-E7ED-4D4A-AFA2-95C9317365E2}" type="presOf" srcId="{47905DFB-AB8A-499A-9E18-DF87BA5A0760}" destId="{4B172159-9B7C-4F87-AE0E-921FF1FA8FE8}" srcOrd="0" destOrd="0" presId="urn:microsoft.com/office/officeart/2005/8/layout/StepDownProcess"/>
    <dgm:cxn modelId="{7D18397B-C803-46C6-B88B-1C372F6F4E84}" srcId="{DA81A471-4512-47CA-94FB-A4D2EFAA8384}" destId="{47905DFB-AB8A-499A-9E18-DF87BA5A0760}" srcOrd="0" destOrd="0" parTransId="{FA0231B7-6F46-456F-89F9-27337834D8F1}" sibTransId="{D073915A-DAD3-4E50-867D-B402FD05EC1F}"/>
    <dgm:cxn modelId="{5216727C-CBE7-44F2-9E71-1EE40062457C}" type="presOf" srcId="{DA471BF7-6883-4B56-8B2B-8BBFC8E8E110}" destId="{1B58DA81-104E-4E1F-B65A-A1E2BA573B15}" srcOrd="0" destOrd="0" presId="urn:microsoft.com/office/officeart/2005/8/layout/StepDownProcess"/>
    <dgm:cxn modelId="{D83ACB84-AD43-45C4-9312-A6E24F1F7484}" srcId="{6C90C9A2-6E63-49E7-92F0-BC6C828C4EEB}" destId="{A0F7234A-15C0-4985-8D8D-CA7D5E3F989A}" srcOrd="2" destOrd="0" parTransId="{F2A02837-57C3-470F-942B-92AEECB50423}" sibTransId="{5A598D5E-EE94-492E-ABD0-02A1F92DC46F}"/>
    <dgm:cxn modelId="{971DEA98-4959-4CCB-A337-18B266E115C6}" type="presOf" srcId="{6C90C9A2-6E63-49E7-92F0-BC6C828C4EEB}" destId="{A6B9E641-CB68-41CD-B0E8-62C284F9D688}" srcOrd="0" destOrd="0" presId="urn:microsoft.com/office/officeart/2005/8/layout/StepDownProcess"/>
    <dgm:cxn modelId="{8D3EA59B-7082-4ECB-90C1-C791344DAA07}" type="presOf" srcId="{084A56F3-719B-491E-B7DB-8F64CBDFA3F1}" destId="{21755DBA-94C6-4A8E-A5B0-F546C833DBAF}" srcOrd="0" destOrd="0" presId="urn:microsoft.com/office/officeart/2005/8/layout/StepDownProcess"/>
    <dgm:cxn modelId="{1C3B57A1-20F8-4F34-A5E4-E399E9EE9D40}" type="presOf" srcId="{A0F7234A-15C0-4985-8D8D-CA7D5E3F989A}" destId="{65770212-8665-417D-8E8E-F852906D4F14}" srcOrd="0" destOrd="0" presId="urn:microsoft.com/office/officeart/2005/8/layout/StepDownProcess"/>
    <dgm:cxn modelId="{2715DFA3-E43A-4D9B-985E-9A57D43E0265}" srcId="{A0F7234A-15C0-4985-8D8D-CA7D5E3F989A}" destId="{DA471BF7-6883-4B56-8B2B-8BBFC8E8E110}" srcOrd="0" destOrd="0" parTransId="{0AC4AF86-34D2-42D4-8AF4-39233CC28C89}" sibTransId="{F7D3E5C6-60ED-4B7F-8B79-1DBF3AF9D3E6}"/>
    <dgm:cxn modelId="{EBBC1FBB-79A9-41BB-8F37-3135909CEC17}" srcId="{084A56F3-719B-491E-B7DB-8F64CBDFA3F1}" destId="{BE7EB1D6-6F2B-4468-BC93-0A6B9029E2B4}" srcOrd="2" destOrd="0" parTransId="{641432F3-7B30-460A-B58F-CC85AB1197A8}" sibTransId="{0461CD9D-4105-438F-8E9D-0D5EF41A76BC}"/>
    <dgm:cxn modelId="{B3EF87D1-2A41-4C16-AEFB-A2E602867B48}" type="presOf" srcId="{6796CAEB-11D2-40DB-B232-09D9DB8BC909}" destId="{F0C89C74-8DC6-4197-AD4D-525A6184E2B2}" srcOrd="0" destOrd="0" presId="urn:microsoft.com/office/officeart/2005/8/layout/StepDownProcess"/>
    <dgm:cxn modelId="{22211EDD-79EF-46B6-84DD-22D12949CF74}" srcId="{6C90C9A2-6E63-49E7-92F0-BC6C828C4EEB}" destId="{084A56F3-719B-491E-B7DB-8F64CBDFA3F1}" srcOrd="3" destOrd="0" parTransId="{2C92FB06-1787-4A16-94ED-B22D62788B6A}" sibTransId="{19805E2F-D78D-48B8-8755-9E66C952A5AD}"/>
    <dgm:cxn modelId="{1F3440DD-387C-4F7A-9F68-5C8A00630010}" type="presOf" srcId="{3D072FCF-7543-45DD-A679-09E89672685D}" destId="{2BF1D432-6D0B-4367-A14F-5942BFBAA528}" srcOrd="0" destOrd="0" presId="urn:microsoft.com/office/officeart/2005/8/layout/StepDownProcess"/>
    <dgm:cxn modelId="{61B395F6-3418-4C75-8413-0647E47C7B06}" srcId="{A0F7234A-15C0-4985-8D8D-CA7D5E3F989A}" destId="{3A32B842-57F1-4E14-A3DC-C54A861114C4}" srcOrd="1" destOrd="0" parTransId="{6D187C99-E092-4E52-A551-D344D48FC38B}" sibTransId="{6F4A8B6F-177A-4085-868C-5918FB2FB193}"/>
    <dgm:cxn modelId="{158AC49E-D9F1-4A47-8BC1-4E791E965BC4}" type="presParOf" srcId="{A6B9E641-CB68-41CD-B0E8-62C284F9D688}" destId="{A827F7A3-B47A-419C-B6EB-BF26A8E055B2}" srcOrd="0" destOrd="0" presId="urn:microsoft.com/office/officeart/2005/8/layout/StepDownProcess"/>
    <dgm:cxn modelId="{1AD83593-A638-4AC5-B831-38BD184A7DE7}" type="presParOf" srcId="{A827F7A3-B47A-419C-B6EB-BF26A8E055B2}" destId="{67110EA3-5E3C-4DE5-9CAD-1DEC1D80987A}" srcOrd="0" destOrd="0" presId="urn:microsoft.com/office/officeart/2005/8/layout/StepDownProcess"/>
    <dgm:cxn modelId="{07231CE8-DC8D-4395-BCCD-99BD2417D70C}" type="presParOf" srcId="{A827F7A3-B47A-419C-B6EB-BF26A8E055B2}" destId="{2BF1D432-6D0B-4367-A14F-5942BFBAA528}" srcOrd="1" destOrd="0" presId="urn:microsoft.com/office/officeart/2005/8/layout/StepDownProcess"/>
    <dgm:cxn modelId="{E145007B-63FC-4B85-8BDC-6B48D874A8F5}" type="presParOf" srcId="{A827F7A3-B47A-419C-B6EB-BF26A8E055B2}" destId="{5ABEB275-9BCF-44FE-B3A3-584D19B67A31}" srcOrd="2" destOrd="0" presId="urn:microsoft.com/office/officeart/2005/8/layout/StepDownProcess"/>
    <dgm:cxn modelId="{06B1E0E4-1190-4D44-BE40-F5C89D474873}" type="presParOf" srcId="{A6B9E641-CB68-41CD-B0E8-62C284F9D688}" destId="{9B0CD06A-8355-41C0-B15B-3524240B3C84}" srcOrd="1" destOrd="0" presId="urn:microsoft.com/office/officeart/2005/8/layout/StepDownProcess"/>
    <dgm:cxn modelId="{B1533382-5F67-46B4-8D83-30E4C88730EB}" type="presParOf" srcId="{A6B9E641-CB68-41CD-B0E8-62C284F9D688}" destId="{57572A9E-86A0-4EF3-8E31-3C3956CE1CB5}" srcOrd="2" destOrd="0" presId="urn:microsoft.com/office/officeart/2005/8/layout/StepDownProcess"/>
    <dgm:cxn modelId="{A74D0187-D13B-42A5-8835-4FE0155E9801}" type="presParOf" srcId="{57572A9E-86A0-4EF3-8E31-3C3956CE1CB5}" destId="{1805E955-2E17-4685-ABAA-5EA5BF7957E1}" srcOrd="0" destOrd="0" presId="urn:microsoft.com/office/officeart/2005/8/layout/StepDownProcess"/>
    <dgm:cxn modelId="{D48D64DB-8763-45F0-B1EE-F0E74DEB8F75}" type="presParOf" srcId="{57572A9E-86A0-4EF3-8E31-3C3956CE1CB5}" destId="{42ED022E-E37D-4C18-8B97-F6FB44994D45}" srcOrd="1" destOrd="0" presId="urn:microsoft.com/office/officeart/2005/8/layout/StepDownProcess"/>
    <dgm:cxn modelId="{AFACBF6A-3DD0-436F-8447-24C82EAF97FB}" type="presParOf" srcId="{57572A9E-86A0-4EF3-8E31-3C3956CE1CB5}" destId="{4B172159-9B7C-4F87-AE0E-921FF1FA8FE8}" srcOrd="2" destOrd="0" presId="urn:microsoft.com/office/officeart/2005/8/layout/StepDownProcess"/>
    <dgm:cxn modelId="{3908B4A6-0AE5-47EE-8EFE-9C33D5E773C0}" type="presParOf" srcId="{A6B9E641-CB68-41CD-B0E8-62C284F9D688}" destId="{F55F6278-9259-4045-A8E6-26DE24772D8C}" srcOrd="3" destOrd="0" presId="urn:microsoft.com/office/officeart/2005/8/layout/StepDownProcess"/>
    <dgm:cxn modelId="{2E52B6E1-E21C-48E6-9674-5CDF6665D7A3}" type="presParOf" srcId="{A6B9E641-CB68-41CD-B0E8-62C284F9D688}" destId="{BDFD5C10-1D4D-4D62-8553-B8444970FA90}" srcOrd="4" destOrd="0" presId="urn:microsoft.com/office/officeart/2005/8/layout/StepDownProcess"/>
    <dgm:cxn modelId="{8F650AA1-ABEE-4AA7-BFD3-16902822F2F1}" type="presParOf" srcId="{BDFD5C10-1D4D-4D62-8553-B8444970FA90}" destId="{C063768E-4713-4E3B-81B4-7FE43900B40E}" srcOrd="0" destOrd="0" presId="urn:microsoft.com/office/officeart/2005/8/layout/StepDownProcess"/>
    <dgm:cxn modelId="{4FF584A3-F50F-4B84-9984-6AB63437B114}" type="presParOf" srcId="{BDFD5C10-1D4D-4D62-8553-B8444970FA90}" destId="{65770212-8665-417D-8E8E-F852906D4F14}" srcOrd="1" destOrd="0" presId="urn:microsoft.com/office/officeart/2005/8/layout/StepDownProcess"/>
    <dgm:cxn modelId="{D072AC9D-BE9F-4C3C-91FF-E3FDAC6AF4BD}" type="presParOf" srcId="{BDFD5C10-1D4D-4D62-8553-B8444970FA90}" destId="{1B58DA81-104E-4E1F-B65A-A1E2BA573B15}" srcOrd="2" destOrd="0" presId="urn:microsoft.com/office/officeart/2005/8/layout/StepDownProcess"/>
    <dgm:cxn modelId="{086F8E0F-365B-467F-ABE2-764D6394556A}" type="presParOf" srcId="{A6B9E641-CB68-41CD-B0E8-62C284F9D688}" destId="{E8436DB6-F3FA-4146-9802-EAEECE94EE54}" srcOrd="5" destOrd="0" presId="urn:microsoft.com/office/officeart/2005/8/layout/StepDownProcess"/>
    <dgm:cxn modelId="{E466CA7E-A70E-48D4-A598-0F480E3793A1}" type="presParOf" srcId="{A6B9E641-CB68-41CD-B0E8-62C284F9D688}" destId="{8D8A6BA2-7306-4DDA-84EA-CCB21F4203E0}" srcOrd="6" destOrd="0" presId="urn:microsoft.com/office/officeart/2005/8/layout/StepDownProcess"/>
    <dgm:cxn modelId="{A95FF518-9E64-4F4E-BEA2-5112B31876FE}" type="presParOf" srcId="{8D8A6BA2-7306-4DDA-84EA-CCB21F4203E0}" destId="{21755DBA-94C6-4A8E-A5B0-F546C833DBAF}" srcOrd="0" destOrd="0" presId="urn:microsoft.com/office/officeart/2005/8/layout/StepDownProcess"/>
    <dgm:cxn modelId="{E7ECF4ED-32FD-47C2-8BF5-1D912ABF89BE}" type="presParOf" srcId="{8D8A6BA2-7306-4DDA-84EA-CCB21F4203E0}" destId="{F0C89C74-8DC6-4197-AD4D-525A6184E2B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95C81B-894C-43C9-B958-62090C260123}" type="doc">
      <dgm:prSet loTypeId="urn:microsoft.com/office/officeart/2005/8/layout/hProcess4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6130A4B8-5567-46B7-B27D-44B0AA526255}">
      <dgm:prSet phldrT="[Text]"/>
      <dgm:spPr/>
      <dgm:t>
        <a:bodyPr/>
        <a:lstStyle/>
        <a:p>
          <a:r>
            <a:rPr lang="en-US" altLang="zh-TW"/>
            <a:t>Source</a:t>
          </a:r>
          <a:endParaRPr lang="zh-TW" altLang="en-US" dirty="0"/>
        </a:p>
      </dgm:t>
    </dgm:pt>
    <dgm:pt modelId="{C011926F-8B48-4608-B334-B0C5753BEB73}" type="parTrans" cxnId="{A5D2AC7D-F7F5-4F07-944D-143753B5E5EF}">
      <dgm:prSet/>
      <dgm:spPr/>
      <dgm:t>
        <a:bodyPr/>
        <a:lstStyle/>
        <a:p>
          <a:endParaRPr lang="zh-TW" altLang="en-US"/>
        </a:p>
      </dgm:t>
    </dgm:pt>
    <dgm:pt modelId="{7AE49128-DE4F-4495-A9D0-DE15D6B6822D}" type="sibTrans" cxnId="{A5D2AC7D-F7F5-4F07-944D-143753B5E5EF}">
      <dgm:prSet/>
      <dgm:spPr/>
      <dgm:t>
        <a:bodyPr/>
        <a:lstStyle/>
        <a:p>
          <a:endParaRPr lang="zh-TW" altLang="en-US"/>
        </a:p>
      </dgm:t>
    </dgm:pt>
    <dgm:pt modelId="{A6F0DEE4-4B45-4E5C-95FF-705090E83CED}">
      <dgm:prSet/>
      <dgm:spPr/>
      <dgm:t>
        <a:bodyPr/>
        <a:lstStyle/>
        <a:p>
          <a:r>
            <a:rPr lang="en-US" altLang="zh-TW" dirty="0"/>
            <a:t>DW</a:t>
          </a:r>
          <a:endParaRPr lang="zh-TW" altLang="en-US" dirty="0"/>
        </a:p>
      </dgm:t>
    </dgm:pt>
    <dgm:pt modelId="{466FB6F3-955D-406A-BA9E-7F29BC51C502}" type="parTrans" cxnId="{78FCCF8F-3BE2-4345-AF32-4B50B25EFE4D}">
      <dgm:prSet/>
      <dgm:spPr/>
      <dgm:t>
        <a:bodyPr/>
        <a:lstStyle/>
        <a:p>
          <a:endParaRPr lang="zh-TW" altLang="en-US"/>
        </a:p>
      </dgm:t>
    </dgm:pt>
    <dgm:pt modelId="{27234739-FD78-4BD5-8FA9-6E67D23D6EFF}" type="sibTrans" cxnId="{78FCCF8F-3BE2-4345-AF32-4B50B25EFE4D}">
      <dgm:prSet/>
      <dgm:spPr/>
      <dgm:t>
        <a:bodyPr/>
        <a:lstStyle/>
        <a:p>
          <a:endParaRPr lang="zh-TW" altLang="en-US"/>
        </a:p>
      </dgm:t>
    </dgm:pt>
    <dgm:pt modelId="{F3C12B09-F2B8-4698-B16F-2BA613D6DA3B}">
      <dgm:prSet/>
      <dgm:spPr/>
      <dgm:t>
        <a:bodyPr/>
        <a:lstStyle/>
        <a:p>
          <a:r>
            <a:rPr lang="en-US" altLang="zh-TW" dirty="0"/>
            <a:t>DW_PARTY_INI</a:t>
          </a:r>
          <a:endParaRPr lang="zh-TW" altLang="en-US" dirty="0"/>
        </a:p>
      </dgm:t>
    </dgm:pt>
    <dgm:pt modelId="{03A690F6-BC98-4905-919A-E5BA0C3D5B14}" type="parTrans" cxnId="{89B3A020-9245-4D53-BF48-AFA059705CD2}">
      <dgm:prSet/>
      <dgm:spPr/>
      <dgm:t>
        <a:bodyPr/>
        <a:lstStyle/>
        <a:p>
          <a:endParaRPr lang="zh-TW" altLang="en-US"/>
        </a:p>
      </dgm:t>
    </dgm:pt>
    <dgm:pt modelId="{BA7F051B-2F99-4560-ACFC-2C57D9D80598}" type="sibTrans" cxnId="{89B3A020-9245-4D53-BF48-AFA059705CD2}">
      <dgm:prSet/>
      <dgm:spPr/>
      <dgm:t>
        <a:bodyPr/>
        <a:lstStyle/>
        <a:p>
          <a:endParaRPr lang="zh-TW" altLang="en-US"/>
        </a:p>
      </dgm:t>
    </dgm:pt>
    <dgm:pt modelId="{4F986E66-60BF-41C0-83DF-23E190CF3846}">
      <dgm:prSet/>
      <dgm:spPr/>
      <dgm:t>
        <a:bodyPr/>
        <a:lstStyle/>
        <a:p>
          <a:r>
            <a:rPr lang="en-US" altLang="zh-TW"/>
            <a:t>DW_PARTY</a:t>
          </a:r>
          <a:endParaRPr lang="zh-TW" altLang="en-US" dirty="0"/>
        </a:p>
      </dgm:t>
    </dgm:pt>
    <dgm:pt modelId="{C9084B7C-0829-4368-90B6-EA8B46CFBEB3}" type="parTrans" cxnId="{AC1093E3-1D50-4EE6-93AB-2DE378DFB059}">
      <dgm:prSet/>
      <dgm:spPr/>
      <dgm:t>
        <a:bodyPr/>
        <a:lstStyle/>
        <a:p>
          <a:endParaRPr lang="zh-TW" altLang="en-US"/>
        </a:p>
      </dgm:t>
    </dgm:pt>
    <dgm:pt modelId="{55A0699F-59BD-4669-979E-95281014CFD0}" type="sibTrans" cxnId="{AC1093E3-1D50-4EE6-93AB-2DE378DFB059}">
      <dgm:prSet/>
      <dgm:spPr/>
      <dgm:t>
        <a:bodyPr/>
        <a:lstStyle/>
        <a:p>
          <a:endParaRPr lang="zh-TW" altLang="en-US"/>
        </a:p>
      </dgm:t>
    </dgm:pt>
    <dgm:pt modelId="{B0D834FE-3A52-4E1F-A51F-134D6CA1969F}">
      <dgm:prSet phldrT="[Text]"/>
      <dgm:spPr/>
      <dgm:t>
        <a:bodyPr/>
        <a:lstStyle/>
        <a:p>
          <a:r>
            <a:rPr lang="en-US" altLang="zh-TW" dirty="0"/>
            <a:t>WATCH_TABLE</a:t>
          </a:r>
          <a:endParaRPr lang="zh-TW" altLang="en-US" dirty="0"/>
        </a:p>
      </dgm:t>
    </dgm:pt>
    <dgm:pt modelId="{D57FAC1F-9A3D-4EA6-8712-24848C61DEB4}" type="parTrans" cxnId="{5CC0C26E-63E8-4B4F-91F1-0B8EF9F8AF08}">
      <dgm:prSet/>
      <dgm:spPr/>
      <dgm:t>
        <a:bodyPr/>
        <a:lstStyle/>
        <a:p>
          <a:endParaRPr lang="zh-TW" altLang="en-US"/>
        </a:p>
      </dgm:t>
    </dgm:pt>
    <dgm:pt modelId="{BA37BFBF-F0CC-428A-9573-C5F481762ECB}" type="sibTrans" cxnId="{5CC0C26E-63E8-4B4F-91F1-0B8EF9F8AF08}">
      <dgm:prSet/>
      <dgm:spPr/>
      <dgm:t>
        <a:bodyPr/>
        <a:lstStyle/>
        <a:p>
          <a:endParaRPr lang="zh-TW" altLang="en-US"/>
        </a:p>
      </dgm:t>
    </dgm:pt>
    <dgm:pt modelId="{AAC9FE6E-C309-45FF-969B-967C1D208A13}">
      <dgm:prSet phldrT="[Text]"/>
      <dgm:spPr/>
      <dgm:t>
        <a:bodyPr/>
        <a:lstStyle/>
        <a:p>
          <a:r>
            <a:rPr lang="en-US" altLang="zh-TW" dirty="0"/>
            <a:t>EXTRACT_D</a:t>
          </a:r>
          <a:endParaRPr lang="zh-TW" altLang="en-US" dirty="0"/>
        </a:p>
      </dgm:t>
    </dgm:pt>
    <dgm:pt modelId="{E3283CAE-DFDE-433B-B6B3-29F0C0DC6CCD}" type="parTrans" cxnId="{AC3DD902-9364-49BE-9ED1-722BE3F306F7}">
      <dgm:prSet/>
      <dgm:spPr/>
      <dgm:t>
        <a:bodyPr/>
        <a:lstStyle/>
        <a:p>
          <a:endParaRPr lang="zh-TW" altLang="en-US"/>
        </a:p>
      </dgm:t>
    </dgm:pt>
    <dgm:pt modelId="{F644E6E3-7669-49E3-BF80-A96C1F86FA6F}" type="sibTrans" cxnId="{AC3DD902-9364-49BE-9ED1-722BE3F306F7}">
      <dgm:prSet/>
      <dgm:spPr/>
      <dgm:t>
        <a:bodyPr/>
        <a:lstStyle/>
        <a:p>
          <a:endParaRPr lang="zh-TW" altLang="en-US"/>
        </a:p>
      </dgm:t>
    </dgm:pt>
    <dgm:pt modelId="{ED71A0CD-3182-4F9A-9FF4-CA73DEC6080A}">
      <dgm:prSet phldrT="[Text]"/>
      <dgm:spPr/>
      <dgm:t>
        <a:bodyPr/>
        <a:lstStyle/>
        <a:p>
          <a:r>
            <a:rPr lang="en-US" altLang="zh-TW" dirty="0"/>
            <a:t>GENERATE_H</a:t>
          </a:r>
          <a:endParaRPr lang="zh-TW" altLang="en-US" dirty="0"/>
        </a:p>
      </dgm:t>
    </dgm:pt>
    <dgm:pt modelId="{6975EB5D-DC83-463D-9EBA-35B00ED1407A}" type="parTrans" cxnId="{0AA79AE1-92D8-410A-92E7-8ECA0B9A05DF}">
      <dgm:prSet/>
      <dgm:spPr/>
      <dgm:t>
        <a:bodyPr/>
        <a:lstStyle/>
        <a:p>
          <a:endParaRPr lang="zh-TW" altLang="en-US"/>
        </a:p>
      </dgm:t>
    </dgm:pt>
    <dgm:pt modelId="{33E32D93-F0F4-4617-9392-9F8D5AA035E0}" type="sibTrans" cxnId="{0AA79AE1-92D8-410A-92E7-8ECA0B9A05DF}">
      <dgm:prSet/>
      <dgm:spPr/>
      <dgm:t>
        <a:bodyPr/>
        <a:lstStyle/>
        <a:p>
          <a:endParaRPr lang="zh-TW" altLang="en-US"/>
        </a:p>
      </dgm:t>
    </dgm:pt>
    <dgm:pt modelId="{E64CEE0B-2348-4D6D-9A63-6A410F1C3A0E}">
      <dgm:prSet phldrT="[Text]"/>
      <dgm:spPr/>
      <dgm:t>
        <a:bodyPr/>
        <a:lstStyle/>
        <a:p>
          <a:r>
            <a:rPr lang="en-US" altLang="zh-TW" dirty="0"/>
            <a:t>Stage</a:t>
          </a:r>
          <a:endParaRPr lang="zh-TW" altLang="en-US" dirty="0"/>
        </a:p>
      </dgm:t>
    </dgm:pt>
    <dgm:pt modelId="{C458394E-81C7-4903-B159-7974657C3297}" type="parTrans" cxnId="{16FDA5C7-1F11-40CD-B000-2266013279CC}">
      <dgm:prSet/>
      <dgm:spPr/>
      <dgm:t>
        <a:bodyPr/>
        <a:lstStyle/>
        <a:p>
          <a:endParaRPr lang="zh-TW" altLang="en-US"/>
        </a:p>
      </dgm:t>
    </dgm:pt>
    <dgm:pt modelId="{8779B897-98B0-44BB-8DE1-6F92282DD6C4}" type="sibTrans" cxnId="{16FDA5C7-1F11-40CD-B000-2266013279CC}">
      <dgm:prSet/>
      <dgm:spPr/>
      <dgm:t>
        <a:bodyPr/>
        <a:lstStyle/>
        <a:p>
          <a:endParaRPr lang="zh-TW" altLang="en-US"/>
        </a:p>
      </dgm:t>
    </dgm:pt>
    <dgm:pt modelId="{C74D34EA-6C84-4AD9-B5CE-ADBA1C1D6442}">
      <dgm:prSet phldrT="[Text]"/>
      <dgm:spPr/>
      <dgm:t>
        <a:bodyPr/>
        <a:lstStyle/>
        <a:p>
          <a:endParaRPr lang="zh-TW" altLang="en-US" dirty="0"/>
        </a:p>
      </dgm:t>
    </dgm:pt>
    <dgm:pt modelId="{F455418A-61AB-4757-AA12-C049503CAE20}" type="parTrans" cxnId="{CCFB482B-3806-4F5B-A052-449ADCD0455C}">
      <dgm:prSet/>
      <dgm:spPr/>
      <dgm:t>
        <a:bodyPr/>
        <a:lstStyle/>
        <a:p>
          <a:endParaRPr lang="zh-TW" altLang="en-US"/>
        </a:p>
      </dgm:t>
    </dgm:pt>
    <dgm:pt modelId="{AF07EDF5-B183-44E0-BC9B-E69ED4807D58}" type="sibTrans" cxnId="{CCFB482B-3806-4F5B-A052-449ADCD0455C}">
      <dgm:prSet/>
      <dgm:spPr/>
      <dgm:t>
        <a:bodyPr/>
        <a:lstStyle/>
        <a:p>
          <a:endParaRPr lang="zh-TW" altLang="en-US"/>
        </a:p>
      </dgm:t>
    </dgm:pt>
    <dgm:pt modelId="{A4EBB8B0-4883-40C9-AA76-9EDCDEC7036F}">
      <dgm:prSet phldrT="[Text]"/>
      <dgm:spPr/>
      <dgm:t>
        <a:bodyPr/>
        <a:lstStyle/>
        <a:p>
          <a:r>
            <a:rPr lang="en-US" altLang="zh-TW" dirty="0"/>
            <a:t>COPY_TO_STAGE</a:t>
          </a:r>
          <a:endParaRPr lang="zh-TW" altLang="en-US" dirty="0"/>
        </a:p>
      </dgm:t>
    </dgm:pt>
    <dgm:pt modelId="{7C34B982-C43E-4172-B026-093B2C1E96B0}" type="parTrans" cxnId="{C4A3BA52-045B-4987-83B6-5E409544EEE6}">
      <dgm:prSet/>
      <dgm:spPr/>
      <dgm:t>
        <a:bodyPr/>
        <a:lstStyle/>
        <a:p>
          <a:endParaRPr lang="zh-TW" altLang="en-US"/>
        </a:p>
      </dgm:t>
    </dgm:pt>
    <dgm:pt modelId="{D9573637-F861-4ABE-8B94-EC79E839C1BE}" type="sibTrans" cxnId="{C4A3BA52-045B-4987-83B6-5E409544EEE6}">
      <dgm:prSet/>
      <dgm:spPr/>
      <dgm:t>
        <a:bodyPr/>
        <a:lstStyle/>
        <a:p>
          <a:endParaRPr lang="zh-TW" altLang="en-US"/>
        </a:p>
      </dgm:t>
    </dgm:pt>
    <dgm:pt modelId="{F608DDFB-D014-4B0C-A69E-D7A6887D85A7}">
      <dgm:prSet phldrT="[Text]"/>
      <dgm:spPr/>
      <dgm:t>
        <a:bodyPr/>
        <a:lstStyle/>
        <a:p>
          <a:r>
            <a:rPr lang="en-US" altLang="zh-TW" dirty="0"/>
            <a:t>TRUNC_STG</a:t>
          </a:r>
          <a:endParaRPr lang="zh-TW" altLang="en-US" dirty="0"/>
        </a:p>
      </dgm:t>
    </dgm:pt>
    <dgm:pt modelId="{8366555B-98F4-4A25-985D-140FA8D4E5A1}" type="parTrans" cxnId="{A270DC18-314E-4542-840F-C4F34BE43C72}">
      <dgm:prSet/>
      <dgm:spPr/>
      <dgm:t>
        <a:bodyPr/>
        <a:lstStyle/>
        <a:p>
          <a:endParaRPr lang="zh-TW" altLang="en-US"/>
        </a:p>
      </dgm:t>
    </dgm:pt>
    <dgm:pt modelId="{8F72B94E-54A0-49FD-91E9-77884C84694E}" type="sibTrans" cxnId="{A270DC18-314E-4542-840F-C4F34BE43C72}">
      <dgm:prSet/>
      <dgm:spPr/>
      <dgm:t>
        <a:bodyPr/>
        <a:lstStyle/>
        <a:p>
          <a:endParaRPr lang="zh-TW" altLang="en-US"/>
        </a:p>
      </dgm:t>
    </dgm:pt>
    <dgm:pt modelId="{5C9C9236-1F99-41C0-9E02-06EB2D6857A6}">
      <dgm:prSet phldrT="[Text]"/>
      <dgm:spPr/>
      <dgm:t>
        <a:bodyPr/>
        <a:lstStyle/>
        <a:p>
          <a:r>
            <a:rPr lang="en-US" altLang="zh-TW" dirty="0"/>
            <a:t>LOAD_STG</a:t>
          </a:r>
          <a:endParaRPr lang="zh-TW" altLang="en-US" dirty="0"/>
        </a:p>
      </dgm:t>
    </dgm:pt>
    <dgm:pt modelId="{D0ABEB21-0E7A-4F94-B6A4-0498AB07737E}" type="parTrans" cxnId="{E9FD9193-47BE-4826-BA69-C76B49AF01FD}">
      <dgm:prSet/>
      <dgm:spPr/>
      <dgm:t>
        <a:bodyPr/>
        <a:lstStyle/>
        <a:p>
          <a:endParaRPr lang="zh-TW" altLang="en-US"/>
        </a:p>
      </dgm:t>
    </dgm:pt>
    <dgm:pt modelId="{432E2550-F667-40D6-B201-57C7CE41B19C}" type="sibTrans" cxnId="{E9FD9193-47BE-4826-BA69-C76B49AF01FD}">
      <dgm:prSet/>
      <dgm:spPr/>
      <dgm:t>
        <a:bodyPr/>
        <a:lstStyle/>
        <a:p>
          <a:endParaRPr lang="zh-TW" altLang="en-US"/>
        </a:p>
      </dgm:t>
    </dgm:pt>
    <dgm:pt modelId="{E88FA2CA-85C3-48E4-92E3-092B03676CC9}">
      <dgm:prSet phldrT="[Text]"/>
      <dgm:spPr/>
      <dgm:t>
        <a:bodyPr/>
        <a:lstStyle/>
        <a:p>
          <a:r>
            <a:rPr lang="en-US" altLang="zh-TW" dirty="0"/>
            <a:t>COMP_STAGE_CNT</a:t>
          </a:r>
          <a:endParaRPr lang="zh-TW" altLang="en-US" dirty="0"/>
        </a:p>
      </dgm:t>
    </dgm:pt>
    <dgm:pt modelId="{9D3A595A-7D9E-4B03-AF91-24A0AD941E27}" type="parTrans" cxnId="{A49C9A83-4312-432E-A6C0-5FFA8E7AD68B}">
      <dgm:prSet/>
      <dgm:spPr/>
      <dgm:t>
        <a:bodyPr/>
        <a:lstStyle/>
        <a:p>
          <a:endParaRPr lang="zh-TW" altLang="en-US"/>
        </a:p>
      </dgm:t>
    </dgm:pt>
    <dgm:pt modelId="{BA14F985-43B0-4839-A953-67E1BC8FF852}" type="sibTrans" cxnId="{A49C9A83-4312-432E-A6C0-5FFA8E7AD68B}">
      <dgm:prSet/>
      <dgm:spPr/>
      <dgm:t>
        <a:bodyPr/>
        <a:lstStyle/>
        <a:p>
          <a:endParaRPr lang="zh-TW" altLang="en-US"/>
        </a:p>
      </dgm:t>
    </dgm:pt>
    <dgm:pt modelId="{D7C3F74D-4FB1-4B20-B301-3E83A1E47EE3}">
      <dgm:prSet phldrT="[Text]"/>
      <dgm:spPr/>
      <dgm:t>
        <a:bodyPr/>
        <a:lstStyle/>
        <a:p>
          <a:r>
            <a:rPr lang="en-US" altLang="zh-TW" dirty="0"/>
            <a:t>ODS</a:t>
          </a:r>
          <a:endParaRPr lang="zh-TW" altLang="en-US" dirty="0"/>
        </a:p>
      </dgm:t>
    </dgm:pt>
    <dgm:pt modelId="{118E969D-77FD-4ABC-8F24-752AF82457DB}" type="parTrans" cxnId="{9526D14A-85E5-4175-94AB-425FFE000C7B}">
      <dgm:prSet/>
      <dgm:spPr/>
      <dgm:t>
        <a:bodyPr/>
        <a:lstStyle/>
        <a:p>
          <a:endParaRPr lang="zh-TW" altLang="en-US"/>
        </a:p>
      </dgm:t>
    </dgm:pt>
    <dgm:pt modelId="{79EE4BA7-B8B0-4D19-985E-CCDC5EDF18C4}" type="sibTrans" cxnId="{9526D14A-85E5-4175-94AB-425FFE000C7B}">
      <dgm:prSet/>
      <dgm:spPr/>
      <dgm:t>
        <a:bodyPr/>
        <a:lstStyle/>
        <a:p>
          <a:endParaRPr lang="zh-TW" altLang="en-US"/>
        </a:p>
      </dgm:t>
    </dgm:pt>
    <dgm:pt modelId="{F949A6ED-175D-44A8-8AE8-E1D26DE73C6F}">
      <dgm:prSet phldrT="[Text]"/>
      <dgm:spPr/>
      <dgm:t>
        <a:bodyPr/>
        <a:lstStyle/>
        <a:p>
          <a:r>
            <a:rPr lang="en-US" altLang="zh-TW" dirty="0"/>
            <a:t>LOAD_ODS</a:t>
          </a:r>
          <a:endParaRPr lang="zh-TW" altLang="en-US"/>
        </a:p>
      </dgm:t>
    </dgm:pt>
    <dgm:pt modelId="{915FF08C-0A14-44A1-94DF-E9ADDB73D1BA}" type="parTrans" cxnId="{AE086BCE-95E2-4736-85EC-41939936D1E4}">
      <dgm:prSet/>
      <dgm:spPr/>
      <dgm:t>
        <a:bodyPr/>
        <a:lstStyle/>
        <a:p>
          <a:endParaRPr lang="zh-TW" altLang="en-US"/>
        </a:p>
      </dgm:t>
    </dgm:pt>
    <dgm:pt modelId="{87C3CF7C-C597-4723-88F7-747BABE052B9}" type="sibTrans" cxnId="{AE086BCE-95E2-4736-85EC-41939936D1E4}">
      <dgm:prSet/>
      <dgm:spPr/>
      <dgm:t>
        <a:bodyPr/>
        <a:lstStyle/>
        <a:p>
          <a:endParaRPr lang="zh-TW" altLang="en-US"/>
        </a:p>
      </dgm:t>
    </dgm:pt>
    <dgm:pt modelId="{78EE7CC4-1573-491A-9F6D-D7F682E95FD6}" type="pres">
      <dgm:prSet presAssocID="{1595C81B-894C-43C9-B958-62090C260123}" presName="Name0" presStyleCnt="0">
        <dgm:presLayoutVars>
          <dgm:dir/>
          <dgm:animLvl val="lvl"/>
          <dgm:resizeHandles val="exact"/>
        </dgm:presLayoutVars>
      </dgm:prSet>
      <dgm:spPr/>
    </dgm:pt>
    <dgm:pt modelId="{CDEF06AA-2150-43CD-942E-074F7CEE7169}" type="pres">
      <dgm:prSet presAssocID="{1595C81B-894C-43C9-B958-62090C260123}" presName="tSp" presStyleCnt="0"/>
      <dgm:spPr/>
    </dgm:pt>
    <dgm:pt modelId="{1973CE0A-312E-428C-AA26-46ABB56B893D}" type="pres">
      <dgm:prSet presAssocID="{1595C81B-894C-43C9-B958-62090C260123}" presName="bSp" presStyleCnt="0"/>
      <dgm:spPr/>
    </dgm:pt>
    <dgm:pt modelId="{1E64841F-0F94-434E-9DB3-F0A5A57C8D93}" type="pres">
      <dgm:prSet presAssocID="{1595C81B-894C-43C9-B958-62090C260123}" presName="process" presStyleCnt="0"/>
      <dgm:spPr/>
    </dgm:pt>
    <dgm:pt modelId="{E1B70293-C23C-4E1D-9318-2966B1838A26}" type="pres">
      <dgm:prSet presAssocID="{6130A4B8-5567-46B7-B27D-44B0AA526255}" presName="composite1" presStyleCnt="0"/>
      <dgm:spPr/>
    </dgm:pt>
    <dgm:pt modelId="{28A37D37-989E-4956-B395-B0DFB399D1AA}" type="pres">
      <dgm:prSet presAssocID="{6130A4B8-5567-46B7-B27D-44B0AA526255}" presName="dummyNode1" presStyleLbl="node1" presStyleIdx="0" presStyleCnt="4"/>
      <dgm:spPr/>
    </dgm:pt>
    <dgm:pt modelId="{43988AE7-8B88-457F-B4A9-2FACA4EDE546}" type="pres">
      <dgm:prSet presAssocID="{6130A4B8-5567-46B7-B27D-44B0AA526255}" presName="childNode1" presStyleLbl="bgAcc1" presStyleIdx="0" presStyleCnt="4">
        <dgm:presLayoutVars>
          <dgm:bulletEnabled val="1"/>
        </dgm:presLayoutVars>
      </dgm:prSet>
      <dgm:spPr/>
    </dgm:pt>
    <dgm:pt modelId="{74FC6012-0A44-4F1D-9C0E-51987BECD259}" type="pres">
      <dgm:prSet presAssocID="{6130A4B8-5567-46B7-B27D-44B0AA526255}" presName="childNode1tx" presStyleLbl="bgAcc1" presStyleIdx="0" presStyleCnt="4">
        <dgm:presLayoutVars>
          <dgm:bulletEnabled val="1"/>
        </dgm:presLayoutVars>
      </dgm:prSet>
      <dgm:spPr/>
    </dgm:pt>
    <dgm:pt modelId="{1FE47145-70BD-4547-BCB4-B79FC7403D34}" type="pres">
      <dgm:prSet presAssocID="{6130A4B8-5567-46B7-B27D-44B0AA526255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04C47DC9-27BE-4E48-9AEC-032935A01858}" type="pres">
      <dgm:prSet presAssocID="{6130A4B8-5567-46B7-B27D-44B0AA526255}" presName="connSite1" presStyleCnt="0"/>
      <dgm:spPr/>
    </dgm:pt>
    <dgm:pt modelId="{6A07B2B9-3000-424F-82BF-56B189004E72}" type="pres">
      <dgm:prSet presAssocID="{7AE49128-DE4F-4495-A9D0-DE15D6B6822D}" presName="Name9" presStyleLbl="sibTrans2D1" presStyleIdx="0" presStyleCnt="3"/>
      <dgm:spPr/>
    </dgm:pt>
    <dgm:pt modelId="{BE0066E7-645D-4C30-B454-D8DA6F777690}" type="pres">
      <dgm:prSet presAssocID="{E64CEE0B-2348-4D6D-9A63-6A410F1C3A0E}" presName="composite2" presStyleCnt="0"/>
      <dgm:spPr/>
    </dgm:pt>
    <dgm:pt modelId="{0B6E125E-FD05-43C2-838F-F43358D0E3DF}" type="pres">
      <dgm:prSet presAssocID="{E64CEE0B-2348-4D6D-9A63-6A410F1C3A0E}" presName="dummyNode2" presStyleLbl="node1" presStyleIdx="0" presStyleCnt="4"/>
      <dgm:spPr/>
    </dgm:pt>
    <dgm:pt modelId="{8F3BF419-BB95-47FA-B771-DF1D28D2C69D}" type="pres">
      <dgm:prSet presAssocID="{E64CEE0B-2348-4D6D-9A63-6A410F1C3A0E}" presName="childNode2" presStyleLbl="bgAcc1" presStyleIdx="1" presStyleCnt="4">
        <dgm:presLayoutVars>
          <dgm:bulletEnabled val="1"/>
        </dgm:presLayoutVars>
      </dgm:prSet>
      <dgm:spPr/>
    </dgm:pt>
    <dgm:pt modelId="{FCD73EE3-FB2A-417A-AA95-5AC2E3FAA987}" type="pres">
      <dgm:prSet presAssocID="{E64CEE0B-2348-4D6D-9A63-6A410F1C3A0E}" presName="childNode2tx" presStyleLbl="bgAcc1" presStyleIdx="1" presStyleCnt="4">
        <dgm:presLayoutVars>
          <dgm:bulletEnabled val="1"/>
        </dgm:presLayoutVars>
      </dgm:prSet>
      <dgm:spPr/>
    </dgm:pt>
    <dgm:pt modelId="{AD007CA1-8F7A-4D79-9BF5-BD6D38A81789}" type="pres">
      <dgm:prSet presAssocID="{E64CEE0B-2348-4D6D-9A63-6A410F1C3A0E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E441B2BF-69FB-4ABE-96C2-0943E2124F57}" type="pres">
      <dgm:prSet presAssocID="{E64CEE0B-2348-4D6D-9A63-6A410F1C3A0E}" presName="connSite2" presStyleCnt="0"/>
      <dgm:spPr/>
    </dgm:pt>
    <dgm:pt modelId="{DFD91F8D-550B-4593-AFAB-FB97B305B02A}" type="pres">
      <dgm:prSet presAssocID="{8779B897-98B0-44BB-8DE1-6F92282DD6C4}" presName="Name18" presStyleLbl="sibTrans2D1" presStyleIdx="1" presStyleCnt="3"/>
      <dgm:spPr/>
    </dgm:pt>
    <dgm:pt modelId="{6A946CF0-F5EF-44DC-BCF2-99AC8FE10EBB}" type="pres">
      <dgm:prSet presAssocID="{D7C3F74D-4FB1-4B20-B301-3E83A1E47EE3}" presName="composite1" presStyleCnt="0"/>
      <dgm:spPr/>
    </dgm:pt>
    <dgm:pt modelId="{E180E404-C264-4567-AE25-E39E7A06842C}" type="pres">
      <dgm:prSet presAssocID="{D7C3F74D-4FB1-4B20-B301-3E83A1E47EE3}" presName="dummyNode1" presStyleLbl="node1" presStyleIdx="1" presStyleCnt="4"/>
      <dgm:spPr/>
    </dgm:pt>
    <dgm:pt modelId="{450658F5-ECC1-4DF3-B6D2-01186505ABCB}" type="pres">
      <dgm:prSet presAssocID="{D7C3F74D-4FB1-4B20-B301-3E83A1E47EE3}" presName="childNode1" presStyleLbl="bgAcc1" presStyleIdx="2" presStyleCnt="4">
        <dgm:presLayoutVars>
          <dgm:bulletEnabled val="1"/>
        </dgm:presLayoutVars>
      </dgm:prSet>
      <dgm:spPr/>
    </dgm:pt>
    <dgm:pt modelId="{FD3B9B24-217E-47CD-9C29-FD00DA32526C}" type="pres">
      <dgm:prSet presAssocID="{D7C3F74D-4FB1-4B20-B301-3E83A1E47EE3}" presName="childNode1tx" presStyleLbl="bgAcc1" presStyleIdx="2" presStyleCnt="4">
        <dgm:presLayoutVars>
          <dgm:bulletEnabled val="1"/>
        </dgm:presLayoutVars>
      </dgm:prSet>
      <dgm:spPr/>
    </dgm:pt>
    <dgm:pt modelId="{172AEB6E-0D50-4D52-A983-C894E68460BF}" type="pres">
      <dgm:prSet presAssocID="{D7C3F74D-4FB1-4B20-B301-3E83A1E47EE3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5B852597-C25E-471E-90AB-206B1D650465}" type="pres">
      <dgm:prSet presAssocID="{D7C3F74D-4FB1-4B20-B301-3E83A1E47EE3}" presName="connSite1" presStyleCnt="0"/>
      <dgm:spPr/>
    </dgm:pt>
    <dgm:pt modelId="{0545FB3D-5F40-4639-ACE0-D83057D74C53}" type="pres">
      <dgm:prSet presAssocID="{79EE4BA7-B8B0-4D19-985E-CCDC5EDF18C4}" presName="Name9" presStyleLbl="sibTrans2D1" presStyleIdx="2" presStyleCnt="3"/>
      <dgm:spPr/>
    </dgm:pt>
    <dgm:pt modelId="{3170E6FB-33E2-4DA2-B853-9216A0BA0B6C}" type="pres">
      <dgm:prSet presAssocID="{A6F0DEE4-4B45-4E5C-95FF-705090E83CED}" presName="composite2" presStyleCnt="0"/>
      <dgm:spPr/>
    </dgm:pt>
    <dgm:pt modelId="{1C34A191-D713-4B3D-9B6E-24EA90CB7949}" type="pres">
      <dgm:prSet presAssocID="{A6F0DEE4-4B45-4E5C-95FF-705090E83CED}" presName="dummyNode2" presStyleLbl="node1" presStyleIdx="2" presStyleCnt="4"/>
      <dgm:spPr/>
    </dgm:pt>
    <dgm:pt modelId="{7D21369C-6F2F-451F-A8BE-22499EBAB2AB}" type="pres">
      <dgm:prSet presAssocID="{A6F0DEE4-4B45-4E5C-95FF-705090E83CED}" presName="childNode2" presStyleLbl="bgAcc1" presStyleIdx="3" presStyleCnt="4">
        <dgm:presLayoutVars>
          <dgm:bulletEnabled val="1"/>
        </dgm:presLayoutVars>
      </dgm:prSet>
      <dgm:spPr/>
    </dgm:pt>
    <dgm:pt modelId="{3BD4600C-3BA2-4DB6-B28E-672B31A67073}" type="pres">
      <dgm:prSet presAssocID="{A6F0DEE4-4B45-4E5C-95FF-705090E83CED}" presName="childNode2tx" presStyleLbl="bgAcc1" presStyleIdx="3" presStyleCnt="4">
        <dgm:presLayoutVars>
          <dgm:bulletEnabled val="1"/>
        </dgm:presLayoutVars>
      </dgm:prSet>
      <dgm:spPr/>
    </dgm:pt>
    <dgm:pt modelId="{4EE03282-35BC-406B-AF8E-04E8D60B7C98}" type="pres">
      <dgm:prSet presAssocID="{A6F0DEE4-4B45-4E5C-95FF-705090E83CED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9C15ED78-EE7C-4036-9478-85A8DF04506E}" type="pres">
      <dgm:prSet presAssocID="{A6F0DEE4-4B45-4E5C-95FF-705090E83CED}" presName="connSite2" presStyleCnt="0"/>
      <dgm:spPr/>
    </dgm:pt>
  </dgm:ptLst>
  <dgm:cxnLst>
    <dgm:cxn modelId="{A6E08300-FD1F-4D11-B890-E9D50F3E390C}" type="presOf" srcId="{4F986E66-60BF-41C0-83DF-23E190CF3846}" destId="{3BD4600C-3BA2-4DB6-B28E-672B31A67073}" srcOrd="1" destOrd="1" presId="urn:microsoft.com/office/officeart/2005/8/layout/hProcess4"/>
    <dgm:cxn modelId="{467D4301-AD81-4782-9E1D-53A8FF86B631}" type="presOf" srcId="{D7C3F74D-4FB1-4B20-B301-3E83A1E47EE3}" destId="{172AEB6E-0D50-4D52-A983-C894E68460BF}" srcOrd="0" destOrd="0" presId="urn:microsoft.com/office/officeart/2005/8/layout/hProcess4"/>
    <dgm:cxn modelId="{AC3DD902-9364-49BE-9ED1-722BE3F306F7}" srcId="{6130A4B8-5567-46B7-B27D-44B0AA526255}" destId="{AAC9FE6E-C309-45FF-969B-967C1D208A13}" srcOrd="1" destOrd="0" parTransId="{E3283CAE-DFDE-433B-B6B3-29F0C0DC6CCD}" sibTransId="{F644E6E3-7669-49E3-BF80-A96C1F86FA6F}"/>
    <dgm:cxn modelId="{D374E604-2239-499A-B81B-F876BC0A6345}" type="presOf" srcId="{F608DDFB-D014-4B0C-A69E-D7A6887D85A7}" destId="{8F3BF419-BB95-47FA-B771-DF1D28D2C69D}" srcOrd="0" destOrd="2" presId="urn:microsoft.com/office/officeart/2005/8/layout/hProcess4"/>
    <dgm:cxn modelId="{B1EEBF0A-B321-4D03-877B-18B1D161F62F}" type="presOf" srcId="{ED71A0CD-3182-4F9A-9FF4-CA73DEC6080A}" destId="{43988AE7-8B88-457F-B4A9-2FACA4EDE546}" srcOrd="0" destOrd="2" presId="urn:microsoft.com/office/officeart/2005/8/layout/hProcess4"/>
    <dgm:cxn modelId="{8355AE0E-6A8A-421E-A66E-A01B3CC593C9}" type="presOf" srcId="{79EE4BA7-B8B0-4D19-985E-CCDC5EDF18C4}" destId="{0545FB3D-5F40-4639-ACE0-D83057D74C53}" srcOrd="0" destOrd="0" presId="urn:microsoft.com/office/officeart/2005/8/layout/hProcess4"/>
    <dgm:cxn modelId="{BEC22611-981F-43AF-8BC8-6C6BF6FFC713}" type="presOf" srcId="{E88FA2CA-85C3-48E4-92E3-092B03676CC9}" destId="{FCD73EE3-FB2A-417A-AA95-5AC2E3FAA987}" srcOrd="1" destOrd="4" presId="urn:microsoft.com/office/officeart/2005/8/layout/hProcess4"/>
    <dgm:cxn modelId="{A270DC18-314E-4542-840F-C4F34BE43C72}" srcId="{E64CEE0B-2348-4D6D-9A63-6A410F1C3A0E}" destId="{F608DDFB-D014-4B0C-A69E-D7A6887D85A7}" srcOrd="2" destOrd="0" parTransId="{8366555B-98F4-4A25-985D-140FA8D4E5A1}" sibTransId="{8F72B94E-54A0-49FD-91E9-77884C84694E}"/>
    <dgm:cxn modelId="{6B65FC1F-0896-4051-8260-B33B9388BDBB}" type="presOf" srcId="{F608DDFB-D014-4B0C-A69E-D7A6887D85A7}" destId="{FCD73EE3-FB2A-417A-AA95-5AC2E3FAA987}" srcOrd="1" destOrd="2" presId="urn:microsoft.com/office/officeart/2005/8/layout/hProcess4"/>
    <dgm:cxn modelId="{89B3A020-9245-4D53-BF48-AFA059705CD2}" srcId="{A6F0DEE4-4B45-4E5C-95FF-705090E83CED}" destId="{F3C12B09-F2B8-4698-B16F-2BA613D6DA3B}" srcOrd="0" destOrd="0" parTransId="{03A690F6-BC98-4905-919A-E5BA0C3D5B14}" sibTransId="{BA7F051B-2F99-4560-ACFC-2C57D9D80598}"/>
    <dgm:cxn modelId="{479CFA2A-F748-448F-AA6A-15DC61B87237}" type="presOf" srcId="{A4EBB8B0-4883-40C9-AA76-9EDCDEC7036F}" destId="{FCD73EE3-FB2A-417A-AA95-5AC2E3FAA987}" srcOrd="1" destOrd="1" presId="urn:microsoft.com/office/officeart/2005/8/layout/hProcess4"/>
    <dgm:cxn modelId="{CCFB482B-3806-4F5B-A052-449ADCD0455C}" srcId="{E64CEE0B-2348-4D6D-9A63-6A410F1C3A0E}" destId="{C74D34EA-6C84-4AD9-B5CE-ADBA1C1D6442}" srcOrd="0" destOrd="0" parTransId="{F455418A-61AB-4757-AA12-C049503CAE20}" sibTransId="{AF07EDF5-B183-44E0-BC9B-E69ED4807D58}"/>
    <dgm:cxn modelId="{969C0038-5EC8-4CAB-BB87-6E95637F4F1B}" type="presOf" srcId="{E88FA2CA-85C3-48E4-92E3-092B03676CC9}" destId="{8F3BF419-BB95-47FA-B771-DF1D28D2C69D}" srcOrd="0" destOrd="4" presId="urn:microsoft.com/office/officeart/2005/8/layout/hProcess4"/>
    <dgm:cxn modelId="{0A1AB064-CD23-4B1F-B251-45B02EB64C68}" type="presOf" srcId="{A4EBB8B0-4883-40C9-AA76-9EDCDEC7036F}" destId="{8F3BF419-BB95-47FA-B771-DF1D28D2C69D}" srcOrd="0" destOrd="1" presId="urn:microsoft.com/office/officeart/2005/8/layout/hProcess4"/>
    <dgm:cxn modelId="{572F8065-1BEE-4487-93CB-AD5EA5A8B919}" type="presOf" srcId="{F949A6ED-175D-44A8-8AE8-E1D26DE73C6F}" destId="{450658F5-ECC1-4DF3-B6D2-01186505ABCB}" srcOrd="0" destOrd="0" presId="urn:microsoft.com/office/officeart/2005/8/layout/hProcess4"/>
    <dgm:cxn modelId="{00543F66-66F6-43DA-894A-052B114FA28F}" type="presOf" srcId="{B0D834FE-3A52-4E1F-A51F-134D6CA1969F}" destId="{74FC6012-0A44-4F1D-9C0E-51987BECD259}" srcOrd="1" destOrd="0" presId="urn:microsoft.com/office/officeart/2005/8/layout/hProcess4"/>
    <dgm:cxn modelId="{1083E747-6484-43FE-8EBE-E241448DBA09}" type="presOf" srcId="{AAC9FE6E-C309-45FF-969B-967C1D208A13}" destId="{43988AE7-8B88-457F-B4A9-2FACA4EDE546}" srcOrd="0" destOrd="1" presId="urn:microsoft.com/office/officeart/2005/8/layout/hProcess4"/>
    <dgm:cxn modelId="{9526D14A-85E5-4175-94AB-425FFE000C7B}" srcId="{1595C81B-894C-43C9-B958-62090C260123}" destId="{D7C3F74D-4FB1-4B20-B301-3E83A1E47EE3}" srcOrd="2" destOrd="0" parTransId="{118E969D-77FD-4ABC-8F24-752AF82457DB}" sibTransId="{79EE4BA7-B8B0-4D19-985E-CCDC5EDF18C4}"/>
    <dgm:cxn modelId="{5CC0C26E-63E8-4B4F-91F1-0B8EF9F8AF08}" srcId="{6130A4B8-5567-46B7-B27D-44B0AA526255}" destId="{B0D834FE-3A52-4E1F-A51F-134D6CA1969F}" srcOrd="0" destOrd="0" parTransId="{D57FAC1F-9A3D-4EA6-8712-24848C61DEB4}" sibTransId="{BA37BFBF-F0CC-428A-9573-C5F481762ECB}"/>
    <dgm:cxn modelId="{C4A3BA52-045B-4987-83B6-5E409544EEE6}" srcId="{E64CEE0B-2348-4D6D-9A63-6A410F1C3A0E}" destId="{A4EBB8B0-4883-40C9-AA76-9EDCDEC7036F}" srcOrd="1" destOrd="0" parTransId="{7C34B982-C43E-4172-B026-093B2C1E96B0}" sibTransId="{D9573637-F861-4ABE-8B94-EC79E839C1BE}"/>
    <dgm:cxn modelId="{0067A277-7955-41B8-ABBA-D85A3050662B}" type="presOf" srcId="{4F986E66-60BF-41C0-83DF-23E190CF3846}" destId="{7D21369C-6F2F-451F-A8BE-22499EBAB2AB}" srcOrd="0" destOrd="1" presId="urn:microsoft.com/office/officeart/2005/8/layout/hProcess4"/>
    <dgm:cxn modelId="{070AC159-874F-441F-9701-F17322049ACD}" type="presOf" srcId="{AAC9FE6E-C309-45FF-969B-967C1D208A13}" destId="{74FC6012-0A44-4F1D-9C0E-51987BECD259}" srcOrd="1" destOrd="1" presId="urn:microsoft.com/office/officeart/2005/8/layout/hProcess4"/>
    <dgm:cxn modelId="{A5D2AC7D-F7F5-4F07-944D-143753B5E5EF}" srcId="{1595C81B-894C-43C9-B958-62090C260123}" destId="{6130A4B8-5567-46B7-B27D-44B0AA526255}" srcOrd="0" destOrd="0" parTransId="{C011926F-8B48-4608-B334-B0C5753BEB73}" sibTransId="{7AE49128-DE4F-4495-A9D0-DE15D6B6822D}"/>
    <dgm:cxn modelId="{A49C9A83-4312-432E-A6C0-5FFA8E7AD68B}" srcId="{E64CEE0B-2348-4D6D-9A63-6A410F1C3A0E}" destId="{E88FA2CA-85C3-48E4-92E3-092B03676CC9}" srcOrd="4" destOrd="0" parTransId="{9D3A595A-7D9E-4B03-AF91-24A0AD941E27}" sibTransId="{BA14F985-43B0-4839-A953-67E1BC8FF852}"/>
    <dgm:cxn modelId="{EDE31788-7B9C-4018-8376-14BACABACE33}" type="presOf" srcId="{ED71A0CD-3182-4F9A-9FF4-CA73DEC6080A}" destId="{74FC6012-0A44-4F1D-9C0E-51987BECD259}" srcOrd="1" destOrd="2" presId="urn:microsoft.com/office/officeart/2005/8/layout/hProcess4"/>
    <dgm:cxn modelId="{7111798A-14DF-4CF1-81E2-5B2C851D2830}" type="presOf" srcId="{1595C81B-894C-43C9-B958-62090C260123}" destId="{78EE7CC4-1573-491A-9F6D-D7F682E95FD6}" srcOrd="0" destOrd="0" presId="urn:microsoft.com/office/officeart/2005/8/layout/hProcess4"/>
    <dgm:cxn modelId="{980DA38D-D733-4C8D-8711-4D8BEEC7BE9D}" type="presOf" srcId="{7AE49128-DE4F-4495-A9D0-DE15D6B6822D}" destId="{6A07B2B9-3000-424F-82BF-56B189004E72}" srcOrd="0" destOrd="0" presId="urn:microsoft.com/office/officeart/2005/8/layout/hProcess4"/>
    <dgm:cxn modelId="{78FCCF8F-3BE2-4345-AF32-4B50B25EFE4D}" srcId="{1595C81B-894C-43C9-B958-62090C260123}" destId="{A6F0DEE4-4B45-4E5C-95FF-705090E83CED}" srcOrd="3" destOrd="0" parTransId="{466FB6F3-955D-406A-BA9E-7F29BC51C502}" sibTransId="{27234739-FD78-4BD5-8FA9-6E67D23D6EFF}"/>
    <dgm:cxn modelId="{E9FD9193-47BE-4826-BA69-C76B49AF01FD}" srcId="{E64CEE0B-2348-4D6D-9A63-6A410F1C3A0E}" destId="{5C9C9236-1F99-41C0-9E02-06EB2D6857A6}" srcOrd="3" destOrd="0" parTransId="{D0ABEB21-0E7A-4F94-B6A4-0498AB07737E}" sibTransId="{432E2550-F667-40D6-B201-57C7CE41B19C}"/>
    <dgm:cxn modelId="{AE6D539D-A70F-4876-93FF-F1F49491AE86}" type="presOf" srcId="{F3C12B09-F2B8-4698-B16F-2BA613D6DA3B}" destId="{3BD4600C-3BA2-4DB6-B28E-672B31A67073}" srcOrd="1" destOrd="0" presId="urn:microsoft.com/office/officeart/2005/8/layout/hProcess4"/>
    <dgm:cxn modelId="{CAB078A5-0877-473C-ADCF-5E72C1531312}" type="presOf" srcId="{5C9C9236-1F99-41C0-9E02-06EB2D6857A6}" destId="{8F3BF419-BB95-47FA-B771-DF1D28D2C69D}" srcOrd="0" destOrd="3" presId="urn:microsoft.com/office/officeart/2005/8/layout/hProcess4"/>
    <dgm:cxn modelId="{935F4DA6-1041-413D-8B99-5505AD469CDD}" type="presOf" srcId="{F3C12B09-F2B8-4698-B16F-2BA613D6DA3B}" destId="{7D21369C-6F2F-451F-A8BE-22499EBAB2AB}" srcOrd="0" destOrd="0" presId="urn:microsoft.com/office/officeart/2005/8/layout/hProcess4"/>
    <dgm:cxn modelId="{A79A9FAF-81AC-4A20-98AF-5A5D4DCB6840}" type="presOf" srcId="{E64CEE0B-2348-4D6D-9A63-6A410F1C3A0E}" destId="{AD007CA1-8F7A-4D79-9BF5-BD6D38A81789}" srcOrd="0" destOrd="0" presId="urn:microsoft.com/office/officeart/2005/8/layout/hProcess4"/>
    <dgm:cxn modelId="{309E1DB7-99FD-436F-B2D6-49EC3E79070A}" type="presOf" srcId="{C74D34EA-6C84-4AD9-B5CE-ADBA1C1D6442}" destId="{8F3BF419-BB95-47FA-B771-DF1D28D2C69D}" srcOrd="0" destOrd="0" presId="urn:microsoft.com/office/officeart/2005/8/layout/hProcess4"/>
    <dgm:cxn modelId="{16FDA5C7-1F11-40CD-B000-2266013279CC}" srcId="{1595C81B-894C-43C9-B958-62090C260123}" destId="{E64CEE0B-2348-4D6D-9A63-6A410F1C3A0E}" srcOrd="1" destOrd="0" parTransId="{C458394E-81C7-4903-B159-7974657C3297}" sibTransId="{8779B897-98B0-44BB-8DE1-6F92282DD6C4}"/>
    <dgm:cxn modelId="{AE086BCE-95E2-4736-85EC-41939936D1E4}" srcId="{D7C3F74D-4FB1-4B20-B301-3E83A1E47EE3}" destId="{F949A6ED-175D-44A8-8AE8-E1D26DE73C6F}" srcOrd="0" destOrd="0" parTransId="{915FF08C-0A14-44A1-94DF-E9ADDB73D1BA}" sibTransId="{87C3CF7C-C597-4723-88F7-747BABE052B9}"/>
    <dgm:cxn modelId="{BD500CD2-BB97-4B27-BAF7-9F5926EF7073}" type="presOf" srcId="{F949A6ED-175D-44A8-8AE8-E1D26DE73C6F}" destId="{FD3B9B24-217E-47CD-9C29-FD00DA32526C}" srcOrd="1" destOrd="0" presId="urn:microsoft.com/office/officeart/2005/8/layout/hProcess4"/>
    <dgm:cxn modelId="{F69C2DDA-445E-45CF-B884-E5C55E19D2A9}" type="presOf" srcId="{6130A4B8-5567-46B7-B27D-44B0AA526255}" destId="{1FE47145-70BD-4547-BCB4-B79FC7403D34}" srcOrd="0" destOrd="0" presId="urn:microsoft.com/office/officeart/2005/8/layout/hProcess4"/>
    <dgm:cxn modelId="{F3A29EDD-E100-4944-947E-1F92AF48D74C}" type="presOf" srcId="{C74D34EA-6C84-4AD9-B5CE-ADBA1C1D6442}" destId="{FCD73EE3-FB2A-417A-AA95-5AC2E3FAA987}" srcOrd="1" destOrd="0" presId="urn:microsoft.com/office/officeart/2005/8/layout/hProcess4"/>
    <dgm:cxn modelId="{C1D970DF-5A2C-47B2-9C2A-08CC0F38F161}" type="presOf" srcId="{5C9C9236-1F99-41C0-9E02-06EB2D6857A6}" destId="{FCD73EE3-FB2A-417A-AA95-5AC2E3FAA987}" srcOrd="1" destOrd="3" presId="urn:microsoft.com/office/officeart/2005/8/layout/hProcess4"/>
    <dgm:cxn modelId="{0AA79AE1-92D8-410A-92E7-8ECA0B9A05DF}" srcId="{6130A4B8-5567-46B7-B27D-44B0AA526255}" destId="{ED71A0CD-3182-4F9A-9FF4-CA73DEC6080A}" srcOrd="2" destOrd="0" parTransId="{6975EB5D-DC83-463D-9EBA-35B00ED1407A}" sibTransId="{33E32D93-F0F4-4617-9392-9F8D5AA035E0}"/>
    <dgm:cxn modelId="{0F3BA9E1-A928-4291-88D4-51C1C6A9B202}" type="presOf" srcId="{B0D834FE-3A52-4E1F-A51F-134D6CA1969F}" destId="{43988AE7-8B88-457F-B4A9-2FACA4EDE546}" srcOrd="0" destOrd="0" presId="urn:microsoft.com/office/officeart/2005/8/layout/hProcess4"/>
    <dgm:cxn modelId="{AC1093E3-1D50-4EE6-93AB-2DE378DFB059}" srcId="{A6F0DEE4-4B45-4E5C-95FF-705090E83CED}" destId="{4F986E66-60BF-41C0-83DF-23E190CF3846}" srcOrd="1" destOrd="0" parTransId="{C9084B7C-0829-4368-90B6-EA8B46CFBEB3}" sibTransId="{55A0699F-59BD-4669-979E-95281014CFD0}"/>
    <dgm:cxn modelId="{7FF399E3-7774-4537-8D66-BFA05825A979}" type="presOf" srcId="{8779B897-98B0-44BB-8DE1-6F92282DD6C4}" destId="{DFD91F8D-550B-4593-AFAB-FB97B305B02A}" srcOrd="0" destOrd="0" presId="urn:microsoft.com/office/officeart/2005/8/layout/hProcess4"/>
    <dgm:cxn modelId="{E646AFF0-E635-4EF3-8729-3FD5637E4C20}" type="presOf" srcId="{A6F0DEE4-4B45-4E5C-95FF-705090E83CED}" destId="{4EE03282-35BC-406B-AF8E-04E8D60B7C98}" srcOrd="0" destOrd="0" presId="urn:microsoft.com/office/officeart/2005/8/layout/hProcess4"/>
    <dgm:cxn modelId="{ACAD3CAD-DCE4-40EC-9FFA-7B8FBA6E0B7E}" type="presParOf" srcId="{78EE7CC4-1573-491A-9F6D-D7F682E95FD6}" destId="{CDEF06AA-2150-43CD-942E-074F7CEE7169}" srcOrd="0" destOrd="0" presId="urn:microsoft.com/office/officeart/2005/8/layout/hProcess4"/>
    <dgm:cxn modelId="{BEBDCE70-11AD-4995-962C-F432828508C9}" type="presParOf" srcId="{78EE7CC4-1573-491A-9F6D-D7F682E95FD6}" destId="{1973CE0A-312E-428C-AA26-46ABB56B893D}" srcOrd="1" destOrd="0" presId="urn:microsoft.com/office/officeart/2005/8/layout/hProcess4"/>
    <dgm:cxn modelId="{BA6E7C8F-8E30-4E79-AB82-1B4AE252AD2C}" type="presParOf" srcId="{78EE7CC4-1573-491A-9F6D-D7F682E95FD6}" destId="{1E64841F-0F94-434E-9DB3-F0A5A57C8D93}" srcOrd="2" destOrd="0" presId="urn:microsoft.com/office/officeart/2005/8/layout/hProcess4"/>
    <dgm:cxn modelId="{338B42BB-14D4-4CD7-9879-9FDA1F5F5290}" type="presParOf" srcId="{1E64841F-0F94-434E-9DB3-F0A5A57C8D93}" destId="{E1B70293-C23C-4E1D-9318-2966B1838A26}" srcOrd="0" destOrd="0" presId="urn:microsoft.com/office/officeart/2005/8/layout/hProcess4"/>
    <dgm:cxn modelId="{63272505-E219-430C-8FF8-C93D0D35FB8C}" type="presParOf" srcId="{E1B70293-C23C-4E1D-9318-2966B1838A26}" destId="{28A37D37-989E-4956-B395-B0DFB399D1AA}" srcOrd="0" destOrd="0" presId="urn:microsoft.com/office/officeart/2005/8/layout/hProcess4"/>
    <dgm:cxn modelId="{69EF47ED-B2CA-44DB-90B9-BAE6EF3F887B}" type="presParOf" srcId="{E1B70293-C23C-4E1D-9318-2966B1838A26}" destId="{43988AE7-8B88-457F-B4A9-2FACA4EDE546}" srcOrd="1" destOrd="0" presId="urn:microsoft.com/office/officeart/2005/8/layout/hProcess4"/>
    <dgm:cxn modelId="{136FD525-1118-41F5-B8DF-AA8DB26D05B4}" type="presParOf" srcId="{E1B70293-C23C-4E1D-9318-2966B1838A26}" destId="{74FC6012-0A44-4F1D-9C0E-51987BECD259}" srcOrd="2" destOrd="0" presId="urn:microsoft.com/office/officeart/2005/8/layout/hProcess4"/>
    <dgm:cxn modelId="{8177EEA7-5593-4BC5-BAB9-B498CFF2EC5E}" type="presParOf" srcId="{E1B70293-C23C-4E1D-9318-2966B1838A26}" destId="{1FE47145-70BD-4547-BCB4-B79FC7403D34}" srcOrd="3" destOrd="0" presId="urn:microsoft.com/office/officeart/2005/8/layout/hProcess4"/>
    <dgm:cxn modelId="{11CA218E-71AF-4117-B656-08FDB5DBF7E1}" type="presParOf" srcId="{E1B70293-C23C-4E1D-9318-2966B1838A26}" destId="{04C47DC9-27BE-4E48-9AEC-032935A01858}" srcOrd="4" destOrd="0" presId="urn:microsoft.com/office/officeart/2005/8/layout/hProcess4"/>
    <dgm:cxn modelId="{5FF9D286-8F3E-4A0A-B484-4D533724F07B}" type="presParOf" srcId="{1E64841F-0F94-434E-9DB3-F0A5A57C8D93}" destId="{6A07B2B9-3000-424F-82BF-56B189004E72}" srcOrd="1" destOrd="0" presId="urn:microsoft.com/office/officeart/2005/8/layout/hProcess4"/>
    <dgm:cxn modelId="{76591E24-5312-4825-87D3-FCDE6ED0202D}" type="presParOf" srcId="{1E64841F-0F94-434E-9DB3-F0A5A57C8D93}" destId="{BE0066E7-645D-4C30-B454-D8DA6F777690}" srcOrd="2" destOrd="0" presId="urn:microsoft.com/office/officeart/2005/8/layout/hProcess4"/>
    <dgm:cxn modelId="{C38BE116-CC88-43BE-9E95-FCF659A0475E}" type="presParOf" srcId="{BE0066E7-645D-4C30-B454-D8DA6F777690}" destId="{0B6E125E-FD05-43C2-838F-F43358D0E3DF}" srcOrd="0" destOrd="0" presId="urn:microsoft.com/office/officeart/2005/8/layout/hProcess4"/>
    <dgm:cxn modelId="{0183F88D-0AAB-4F71-BEEC-DD2E9C8B58D7}" type="presParOf" srcId="{BE0066E7-645D-4C30-B454-D8DA6F777690}" destId="{8F3BF419-BB95-47FA-B771-DF1D28D2C69D}" srcOrd="1" destOrd="0" presId="urn:microsoft.com/office/officeart/2005/8/layout/hProcess4"/>
    <dgm:cxn modelId="{38FF9633-8A04-4E3D-B7C8-14E034B83912}" type="presParOf" srcId="{BE0066E7-645D-4C30-B454-D8DA6F777690}" destId="{FCD73EE3-FB2A-417A-AA95-5AC2E3FAA987}" srcOrd="2" destOrd="0" presId="urn:microsoft.com/office/officeart/2005/8/layout/hProcess4"/>
    <dgm:cxn modelId="{183B68F3-1678-48D6-889F-28039D62ACB2}" type="presParOf" srcId="{BE0066E7-645D-4C30-B454-D8DA6F777690}" destId="{AD007CA1-8F7A-4D79-9BF5-BD6D38A81789}" srcOrd="3" destOrd="0" presId="urn:microsoft.com/office/officeart/2005/8/layout/hProcess4"/>
    <dgm:cxn modelId="{B0CB3F21-3E37-49DD-890F-9502979BE2E1}" type="presParOf" srcId="{BE0066E7-645D-4C30-B454-D8DA6F777690}" destId="{E441B2BF-69FB-4ABE-96C2-0943E2124F57}" srcOrd="4" destOrd="0" presId="urn:microsoft.com/office/officeart/2005/8/layout/hProcess4"/>
    <dgm:cxn modelId="{49DCC55B-3CE6-458F-9FEC-6AE92587B210}" type="presParOf" srcId="{1E64841F-0F94-434E-9DB3-F0A5A57C8D93}" destId="{DFD91F8D-550B-4593-AFAB-FB97B305B02A}" srcOrd="3" destOrd="0" presId="urn:microsoft.com/office/officeart/2005/8/layout/hProcess4"/>
    <dgm:cxn modelId="{7152E1ED-E939-448C-A599-DD0A1677BB7F}" type="presParOf" srcId="{1E64841F-0F94-434E-9DB3-F0A5A57C8D93}" destId="{6A946CF0-F5EF-44DC-BCF2-99AC8FE10EBB}" srcOrd="4" destOrd="0" presId="urn:microsoft.com/office/officeart/2005/8/layout/hProcess4"/>
    <dgm:cxn modelId="{5AB586EB-A4DA-4D3E-926D-4AADF5D0378A}" type="presParOf" srcId="{6A946CF0-F5EF-44DC-BCF2-99AC8FE10EBB}" destId="{E180E404-C264-4567-AE25-E39E7A06842C}" srcOrd="0" destOrd="0" presId="urn:microsoft.com/office/officeart/2005/8/layout/hProcess4"/>
    <dgm:cxn modelId="{8895A678-4B0E-4449-BEBB-0AC64C7507A1}" type="presParOf" srcId="{6A946CF0-F5EF-44DC-BCF2-99AC8FE10EBB}" destId="{450658F5-ECC1-4DF3-B6D2-01186505ABCB}" srcOrd="1" destOrd="0" presId="urn:microsoft.com/office/officeart/2005/8/layout/hProcess4"/>
    <dgm:cxn modelId="{D6A6E469-2422-40C5-9A7A-B39353C89A25}" type="presParOf" srcId="{6A946CF0-F5EF-44DC-BCF2-99AC8FE10EBB}" destId="{FD3B9B24-217E-47CD-9C29-FD00DA32526C}" srcOrd="2" destOrd="0" presId="urn:microsoft.com/office/officeart/2005/8/layout/hProcess4"/>
    <dgm:cxn modelId="{BC990218-61BF-440C-B6D3-C231C82EDE2E}" type="presParOf" srcId="{6A946CF0-F5EF-44DC-BCF2-99AC8FE10EBB}" destId="{172AEB6E-0D50-4D52-A983-C894E68460BF}" srcOrd="3" destOrd="0" presId="urn:microsoft.com/office/officeart/2005/8/layout/hProcess4"/>
    <dgm:cxn modelId="{09FCB7B5-5DDD-4ADA-AAF9-FD0B95887119}" type="presParOf" srcId="{6A946CF0-F5EF-44DC-BCF2-99AC8FE10EBB}" destId="{5B852597-C25E-471E-90AB-206B1D650465}" srcOrd="4" destOrd="0" presId="urn:microsoft.com/office/officeart/2005/8/layout/hProcess4"/>
    <dgm:cxn modelId="{78238078-1C88-429A-87A1-211810DBCA4C}" type="presParOf" srcId="{1E64841F-0F94-434E-9DB3-F0A5A57C8D93}" destId="{0545FB3D-5F40-4639-ACE0-D83057D74C53}" srcOrd="5" destOrd="0" presId="urn:microsoft.com/office/officeart/2005/8/layout/hProcess4"/>
    <dgm:cxn modelId="{6C2A338F-744A-492B-A3E6-978358260B4E}" type="presParOf" srcId="{1E64841F-0F94-434E-9DB3-F0A5A57C8D93}" destId="{3170E6FB-33E2-4DA2-B853-9216A0BA0B6C}" srcOrd="6" destOrd="0" presId="urn:microsoft.com/office/officeart/2005/8/layout/hProcess4"/>
    <dgm:cxn modelId="{FA3A4581-249B-41F3-9F6E-074E2F51CC57}" type="presParOf" srcId="{3170E6FB-33E2-4DA2-B853-9216A0BA0B6C}" destId="{1C34A191-D713-4B3D-9B6E-24EA90CB7949}" srcOrd="0" destOrd="0" presId="urn:microsoft.com/office/officeart/2005/8/layout/hProcess4"/>
    <dgm:cxn modelId="{B0983512-D9DC-408A-B54B-CE53779584B4}" type="presParOf" srcId="{3170E6FB-33E2-4DA2-B853-9216A0BA0B6C}" destId="{7D21369C-6F2F-451F-A8BE-22499EBAB2AB}" srcOrd="1" destOrd="0" presId="urn:microsoft.com/office/officeart/2005/8/layout/hProcess4"/>
    <dgm:cxn modelId="{C1CCD53C-442A-4F8A-B818-869483D3FBA6}" type="presParOf" srcId="{3170E6FB-33E2-4DA2-B853-9216A0BA0B6C}" destId="{3BD4600C-3BA2-4DB6-B28E-672B31A67073}" srcOrd="2" destOrd="0" presId="urn:microsoft.com/office/officeart/2005/8/layout/hProcess4"/>
    <dgm:cxn modelId="{BF02321C-3F5D-4A1A-BE5E-1FD2A05FF344}" type="presParOf" srcId="{3170E6FB-33E2-4DA2-B853-9216A0BA0B6C}" destId="{4EE03282-35BC-406B-AF8E-04E8D60B7C98}" srcOrd="3" destOrd="0" presId="urn:microsoft.com/office/officeart/2005/8/layout/hProcess4"/>
    <dgm:cxn modelId="{C524C215-35B9-44FE-AF54-D9615461ED89}" type="presParOf" srcId="{3170E6FB-33E2-4DA2-B853-9216A0BA0B6C}" destId="{9C15ED78-EE7C-4036-9478-85A8DF04506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6C90C9A2-6E63-49E7-92F0-BC6C828C4EEB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1#8" csCatId="colorful" phldr="1"/>
      <dgm:spPr/>
      <dgm:t>
        <a:bodyPr/>
        <a:lstStyle/>
        <a:p>
          <a:endParaRPr lang="zh-TW" altLang="en-US"/>
        </a:p>
      </dgm:t>
    </dgm:pt>
    <dgm:pt modelId="{3D072FCF-7543-45DD-A679-09E89672685D}">
      <dgm:prSet phldrT="[Text]"/>
      <dgm:spPr/>
      <dgm:t>
        <a:bodyPr/>
        <a:lstStyle/>
        <a:p>
          <a:r>
            <a:rPr lang="en-US" altLang="zh-TW" dirty="0" err="1"/>
            <a:t>JobFlow</a:t>
          </a:r>
          <a:endParaRPr lang="zh-TW" altLang="en-US" dirty="0"/>
        </a:p>
      </dgm:t>
    </dgm:pt>
    <dgm:pt modelId="{1A65E23C-4803-4382-AD94-51E25255BDDB}" type="parTrans" cxnId="{D460140B-2286-43B8-8E7E-9B89478FEBC0}">
      <dgm:prSet/>
      <dgm:spPr/>
      <dgm:t>
        <a:bodyPr/>
        <a:lstStyle/>
        <a:p>
          <a:endParaRPr lang="zh-TW" altLang="en-US"/>
        </a:p>
      </dgm:t>
    </dgm:pt>
    <dgm:pt modelId="{1A9A2881-2843-4150-A0AD-0359A9329503}" type="sibTrans" cxnId="{D460140B-2286-43B8-8E7E-9B89478FEBC0}">
      <dgm:prSet/>
      <dgm:spPr/>
      <dgm:t>
        <a:bodyPr/>
        <a:lstStyle/>
        <a:p>
          <a:endParaRPr lang="zh-TW" altLang="en-US"/>
        </a:p>
      </dgm:t>
    </dgm:pt>
    <dgm:pt modelId="{47905DFB-AB8A-499A-9E18-DF87BA5A0760}">
      <dgm:prSet phldrT="[Text]"/>
      <dgm:spPr/>
      <dgm:t>
        <a:bodyPr/>
        <a:lstStyle/>
        <a:p>
          <a:endParaRPr lang="zh-TW" altLang="en-US" dirty="0"/>
        </a:p>
      </dgm:t>
    </dgm:pt>
    <dgm:pt modelId="{FA0231B7-6F46-456F-89F9-27337834D8F1}" type="parTrans" cxnId="{7D18397B-C803-46C6-B88B-1C372F6F4E84}">
      <dgm:prSet/>
      <dgm:spPr/>
      <dgm:t>
        <a:bodyPr/>
        <a:lstStyle/>
        <a:p>
          <a:endParaRPr lang="zh-TW" altLang="en-US"/>
        </a:p>
      </dgm:t>
    </dgm:pt>
    <dgm:pt modelId="{D073915A-DAD3-4E50-867D-B402FD05EC1F}" type="sibTrans" cxnId="{7D18397B-C803-46C6-B88B-1C372F6F4E84}">
      <dgm:prSet/>
      <dgm:spPr/>
      <dgm:t>
        <a:bodyPr/>
        <a:lstStyle/>
        <a:p>
          <a:endParaRPr lang="zh-TW" altLang="en-US"/>
        </a:p>
      </dgm:t>
    </dgm:pt>
    <dgm:pt modelId="{A0F7234A-15C0-4985-8D8D-CA7D5E3F989A}">
      <dgm:prSet phldrT="[Text]"/>
      <dgm:spPr/>
      <dgm:t>
        <a:bodyPr/>
        <a:lstStyle/>
        <a:p>
          <a:r>
            <a:rPr lang="en-US" altLang="zh-TW" dirty="0"/>
            <a:t>Job Steps</a:t>
          </a:r>
          <a:endParaRPr lang="zh-TW" altLang="en-US" dirty="0"/>
        </a:p>
      </dgm:t>
    </dgm:pt>
    <dgm:pt modelId="{F2A02837-57C3-470F-942B-92AEECB50423}" type="parTrans" cxnId="{D83ACB84-AD43-45C4-9312-A6E24F1F7484}">
      <dgm:prSet/>
      <dgm:spPr/>
      <dgm:t>
        <a:bodyPr/>
        <a:lstStyle/>
        <a:p>
          <a:endParaRPr lang="zh-TW" altLang="en-US"/>
        </a:p>
      </dgm:t>
    </dgm:pt>
    <dgm:pt modelId="{5A598D5E-EE94-492E-ABD0-02A1F92DC46F}" type="sibTrans" cxnId="{D83ACB84-AD43-45C4-9312-A6E24F1F7484}">
      <dgm:prSet/>
      <dgm:spPr/>
      <dgm:t>
        <a:bodyPr/>
        <a:lstStyle/>
        <a:p>
          <a:endParaRPr lang="zh-TW" altLang="en-US"/>
        </a:p>
      </dgm:t>
    </dgm:pt>
    <dgm:pt modelId="{084A56F3-719B-491E-B7DB-8F64CBDFA3F1}">
      <dgm:prSet phldrT="[Text]"/>
      <dgm:spPr/>
      <dgm:t>
        <a:bodyPr/>
        <a:lstStyle/>
        <a:p>
          <a:r>
            <a:rPr lang="en-US" altLang="zh-TW" dirty="0"/>
            <a:t>Program</a:t>
          </a:r>
          <a:endParaRPr lang="zh-TW" altLang="en-US" dirty="0"/>
        </a:p>
      </dgm:t>
    </dgm:pt>
    <dgm:pt modelId="{2C92FB06-1787-4A16-94ED-B22D62788B6A}" type="parTrans" cxnId="{22211EDD-79EF-46B6-84DD-22D12949CF74}">
      <dgm:prSet/>
      <dgm:spPr/>
      <dgm:t>
        <a:bodyPr/>
        <a:lstStyle/>
        <a:p>
          <a:endParaRPr lang="zh-TW" altLang="en-US"/>
        </a:p>
      </dgm:t>
    </dgm:pt>
    <dgm:pt modelId="{19805E2F-D78D-48B8-8755-9E66C952A5AD}" type="sibTrans" cxnId="{22211EDD-79EF-46B6-84DD-22D12949CF74}">
      <dgm:prSet/>
      <dgm:spPr/>
      <dgm:t>
        <a:bodyPr/>
        <a:lstStyle/>
        <a:p>
          <a:endParaRPr lang="zh-TW" altLang="en-US"/>
        </a:p>
      </dgm:t>
    </dgm:pt>
    <dgm:pt modelId="{6796CAEB-11D2-40DB-B232-09D9DB8BC909}">
      <dgm:prSet phldrT="[Text]"/>
      <dgm:spPr/>
      <dgm:t>
        <a:bodyPr/>
        <a:lstStyle/>
        <a:p>
          <a:r>
            <a:rPr lang="en-US" altLang="zh-TW" dirty="0"/>
            <a:t>ETL</a:t>
          </a:r>
          <a:endParaRPr lang="zh-TW" altLang="en-US" dirty="0"/>
        </a:p>
      </dgm:t>
    </dgm:pt>
    <dgm:pt modelId="{4530AEB7-7496-4699-AC30-66A78C7D537D}" type="parTrans" cxnId="{78BE1E67-B0F1-452C-8C2E-8021CE0933C1}">
      <dgm:prSet/>
      <dgm:spPr/>
      <dgm:t>
        <a:bodyPr/>
        <a:lstStyle/>
        <a:p>
          <a:endParaRPr lang="zh-TW" altLang="en-US"/>
        </a:p>
      </dgm:t>
    </dgm:pt>
    <dgm:pt modelId="{E07911AB-FC62-4EFA-B0F6-C070815EA178}" type="sibTrans" cxnId="{78BE1E67-B0F1-452C-8C2E-8021CE0933C1}">
      <dgm:prSet/>
      <dgm:spPr/>
      <dgm:t>
        <a:bodyPr/>
        <a:lstStyle/>
        <a:p>
          <a:endParaRPr lang="zh-TW" altLang="en-US"/>
        </a:p>
      </dgm:t>
    </dgm:pt>
    <dgm:pt modelId="{DA81A471-4512-47CA-94FB-A4D2EFAA8384}">
      <dgm:prSet phldrT="[Text]"/>
      <dgm:spPr/>
      <dgm:t>
        <a:bodyPr/>
        <a:lstStyle/>
        <a:p>
          <a:r>
            <a:rPr lang="en-US" altLang="zh-TW" dirty="0"/>
            <a:t>Job</a:t>
          </a:r>
          <a:endParaRPr lang="zh-TW" altLang="en-US" dirty="0"/>
        </a:p>
      </dgm:t>
    </dgm:pt>
    <dgm:pt modelId="{C1BA36FF-3780-4DDF-AE1E-23B81A613CC1}" type="parTrans" cxnId="{D5296137-52FE-4057-9115-722B9A10B065}">
      <dgm:prSet/>
      <dgm:spPr/>
      <dgm:t>
        <a:bodyPr/>
        <a:lstStyle/>
        <a:p>
          <a:endParaRPr lang="zh-TW" altLang="en-US"/>
        </a:p>
      </dgm:t>
    </dgm:pt>
    <dgm:pt modelId="{19F8BAA6-92D4-4FCC-86E9-0A893281A611}" type="sibTrans" cxnId="{D5296137-52FE-4057-9115-722B9A10B065}">
      <dgm:prSet/>
      <dgm:spPr/>
      <dgm:t>
        <a:bodyPr/>
        <a:lstStyle/>
        <a:p>
          <a:endParaRPr lang="zh-TW" altLang="en-US"/>
        </a:p>
      </dgm:t>
    </dgm:pt>
    <dgm:pt modelId="{3CA9F02F-98BA-47A6-B90D-75CF7D536752}">
      <dgm:prSet phldrT="[Text]"/>
      <dgm:spPr/>
      <dgm:t>
        <a:bodyPr/>
        <a:lstStyle/>
        <a:p>
          <a:r>
            <a:rPr lang="en-US" altLang="zh-TW" dirty="0"/>
            <a:t>QC</a:t>
          </a:r>
          <a:endParaRPr lang="zh-TW" altLang="en-US" dirty="0"/>
        </a:p>
      </dgm:t>
    </dgm:pt>
    <dgm:pt modelId="{80B08067-3382-4F8A-970B-4AF06A956EBF}" type="parTrans" cxnId="{6B58BD09-2DFB-4546-862C-41D96943A10B}">
      <dgm:prSet/>
      <dgm:spPr/>
      <dgm:t>
        <a:bodyPr/>
        <a:lstStyle/>
        <a:p>
          <a:endParaRPr lang="zh-TW" altLang="en-US"/>
        </a:p>
      </dgm:t>
    </dgm:pt>
    <dgm:pt modelId="{5BB52DC3-472D-4312-99D7-CCC041E644D5}" type="sibTrans" cxnId="{6B58BD09-2DFB-4546-862C-41D96943A10B}">
      <dgm:prSet/>
      <dgm:spPr/>
      <dgm:t>
        <a:bodyPr/>
        <a:lstStyle/>
        <a:p>
          <a:endParaRPr lang="zh-TW" altLang="en-US"/>
        </a:p>
      </dgm:t>
    </dgm:pt>
    <dgm:pt modelId="{1DC316A7-F525-4BF3-85B3-459B4B2758B8}">
      <dgm:prSet phldrT="[Text]"/>
      <dgm:spPr/>
      <dgm:t>
        <a:bodyPr/>
        <a:lstStyle/>
        <a:p>
          <a:r>
            <a:rPr lang="en-US" altLang="zh-TW" dirty="0"/>
            <a:t>Housekeep</a:t>
          </a:r>
          <a:endParaRPr lang="zh-TW" altLang="en-US" dirty="0"/>
        </a:p>
      </dgm:t>
    </dgm:pt>
    <dgm:pt modelId="{1A0A186D-668E-4DFA-B6E0-3E248330FE4E}" type="parTrans" cxnId="{AC72CC05-C4B2-4387-AF91-07FEC2BC86BA}">
      <dgm:prSet/>
      <dgm:spPr/>
      <dgm:t>
        <a:bodyPr/>
        <a:lstStyle/>
        <a:p>
          <a:endParaRPr lang="zh-TW" altLang="en-US"/>
        </a:p>
      </dgm:t>
    </dgm:pt>
    <dgm:pt modelId="{6C427F82-5648-4F41-8009-04A75FB34063}" type="sibTrans" cxnId="{AC72CC05-C4B2-4387-AF91-07FEC2BC86BA}">
      <dgm:prSet/>
      <dgm:spPr/>
      <dgm:t>
        <a:bodyPr/>
        <a:lstStyle/>
        <a:p>
          <a:endParaRPr lang="zh-TW" altLang="en-US"/>
        </a:p>
      </dgm:t>
    </dgm:pt>
    <dgm:pt modelId="{A6B9E641-CB68-41CD-B0E8-62C284F9D688}" type="pres">
      <dgm:prSet presAssocID="{6C90C9A2-6E63-49E7-92F0-BC6C828C4EEB}" presName="rootnode" presStyleCnt="0">
        <dgm:presLayoutVars>
          <dgm:chMax/>
          <dgm:chPref/>
          <dgm:dir/>
          <dgm:animLvl val="lvl"/>
        </dgm:presLayoutVars>
      </dgm:prSet>
      <dgm:spPr/>
    </dgm:pt>
    <dgm:pt modelId="{A827F7A3-B47A-419C-B6EB-BF26A8E055B2}" type="pres">
      <dgm:prSet presAssocID="{3D072FCF-7543-45DD-A679-09E89672685D}" presName="composite" presStyleCnt="0"/>
      <dgm:spPr/>
    </dgm:pt>
    <dgm:pt modelId="{67110EA3-5E3C-4DE5-9CAD-1DEC1D80987A}" type="pres">
      <dgm:prSet presAssocID="{3D072FCF-7543-45DD-A679-09E89672685D}" presName="bentUpArrow1" presStyleLbl="alignImgPlace1" presStyleIdx="0" presStyleCnt="3"/>
      <dgm:spPr/>
    </dgm:pt>
    <dgm:pt modelId="{2BF1D432-6D0B-4367-A14F-5942BFBAA528}" type="pres">
      <dgm:prSet presAssocID="{3D072FCF-7543-45DD-A679-09E89672685D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5ABEB275-9BCF-44FE-B3A3-584D19B67A31}" type="pres">
      <dgm:prSet presAssocID="{3D072FCF-7543-45DD-A679-09E89672685D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B0CD06A-8355-41C0-B15B-3524240B3C84}" type="pres">
      <dgm:prSet presAssocID="{1A9A2881-2843-4150-A0AD-0359A9329503}" presName="sibTrans" presStyleCnt="0"/>
      <dgm:spPr/>
    </dgm:pt>
    <dgm:pt modelId="{57572A9E-86A0-4EF3-8E31-3C3956CE1CB5}" type="pres">
      <dgm:prSet presAssocID="{DA81A471-4512-47CA-94FB-A4D2EFAA8384}" presName="composite" presStyleCnt="0"/>
      <dgm:spPr/>
    </dgm:pt>
    <dgm:pt modelId="{1805E955-2E17-4685-ABAA-5EA5BF7957E1}" type="pres">
      <dgm:prSet presAssocID="{DA81A471-4512-47CA-94FB-A4D2EFAA8384}" presName="bentUpArrow1" presStyleLbl="alignImgPlace1" presStyleIdx="1" presStyleCnt="3"/>
      <dgm:spPr/>
    </dgm:pt>
    <dgm:pt modelId="{42ED022E-E37D-4C18-8B97-F6FB44994D45}" type="pres">
      <dgm:prSet presAssocID="{DA81A471-4512-47CA-94FB-A4D2EFAA8384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4B172159-9B7C-4F87-AE0E-921FF1FA8FE8}" type="pres">
      <dgm:prSet presAssocID="{DA81A471-4512-47CA-94FB-A4D2EFAA8384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55F6278-9259-4045-A8E6-26DE24772D8C}" type="pres">
      <dgm:prSet presAssocID="{19F8BAA6-92D4-4FCC-86E9-0A893281A611}" presName="sibTrans" presStyleCnt="0"/>
      <dgm:spPr/>
    </dgm:pt>
    <dgm:pt modelId="{BDFD5C10-1D4D-4D62-8553-B8444970FA90}" type="pres">
      <dgm:prSet presAssocID="{A0F7234A-15C0-4985-8D8D-CA7D5E3F989A}" presName="composite" presStyleCnt="0"/>
      <dgm:spPr/>
    </dgm:pt>
    <dgm:pt modelId="{C063768E-4713-4E3B-81B4-7FE43900B40E}" type="pres">
      <dgm:prSet presAssocID="{A0F7234A-15C0-4985-8D8D-CA7D5E3F989A}" presName="bentUpArrow1" presStyleLbl="alignImgPlace1" presStyleIdx="2" presStyleCnt="3"/>
      <dgm:spPr/>
    </dgm:pt>
    <dgm:pt modelId="{65770212-8665-417D-8E8E-F852906D4F14}" type="pres">
      <dgm:prSet presAssocID="{A0F7234A-15C0-4985-8D8D-CA7D5E3F989A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B58DA81-104E-4E1F-B65A-A1E2BA573B15}" type="pres">
      <dgm:prSet presAssocID="{A0F7234A-15C0-4985-8D8D-CA7D5E3F989A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8436DB6-F3FA-4146-9802-EAEECE94EE54}" type="pres">
      <dgm:prSet presAssocID="{5A598D5E-EE94-492E-ABD0-02A1F92DC46F}" presName="sibTrans" presStyleCnt="0"/>
      <dgm:spPr/>
    </dgm:pt>
    <dgm:pt modelId="{8D8A6BA2-7306-4DDA-84EA-CCB21F4203E0}" type="pres">
      <dgm:prSet presAssocID="{084A56F3-719B-491E-B7DB-8F64CBDFA3F1}" presName="composite" presStyleCnt="0"/>
      <dgm:spPr/>
    </dgm:pt>
    <dgm:pt modelId="{21755DBA-94C6-4A8E-A5B0-F546C833DBAF}" type="pres">
      <dgm:prSet presAssocID="{084A56F3-719B-491E-B7DB-8F64CBDFA3F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F0C89C74-8DC6-4197-AD4D-525A6184E2B2}" type="pres">
      <dgm:prSet presAssocID="{084A56F3-719B-491E-B7DB-8F64CBDFA3F1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C72CC05-C4B2-4387-AF91-07FEC2BC86BA}" srcId="{084A56F3-719B-491E-B7DB-8F64CBDFA3F1}" destId="{1DC316A7-F525-4BF3-85B3-459B4B2758B8}" srcOrd="2" destOrd="0" parTransId="{1A0A186D-668E-4DFA-B6E0-3E248330FE4E}" sibTransId="{6C427F82-5648-4F41-8009-04A75FB34063}"/>
    <dgm:cxn modelId="{6B58BD09-2DFB-4546-862C-41D96943A10B}" srcId="{084A56F3-719B-491E-B7DB-8F64CBDFA3F1}" destId="{3CA9F02F-98BA-47A6-B90D-75CF7D536752}" srcOrd="1" destOrd="0" parTransId="{80B08067-3382-4F8A-970B-4AF06A956EBF}" sibTransId="{5BB52DC3-472D-4312-99D7-CCC041E644D5}"/>
    <dgm:cxn modelId="{D460140B-2286-43B8-8E7E-9B89478FEBC0}" srcId="{6C90C9A2-6E63-49E7-92F0-BC6C828C4EEB}" destId="{3D072FCF-7543-45DD-A679-09E89672685D}" srcOrd="0" destOrd="0" parTransId="{1A65E23C-4803-4382-AD94-51E25255BDDB}" sibTransId="{1A9A2881-2843-4150-A0AD-0359A9329503}"/>
    <dgm:cxn modelId="{D589FE2A-5CC3-418A-A64C-CEBB830B5A81}" type="presOf" srcId="{DA81A471-4512-47CA-94FB-A4D2EFAA8384}" destId="{42ED022E-E37D-4C18-8B97-F6FB44994D45}" srcOrd="0" destOrd="0" presId="urn:microsoft.com/office/officeart/2005/8/layout/StepDownProcess"/>
    <dgm:cxn modelId="{6B865D37-EFA3-4935-B1AD-5DF143E6E044}" type="presOf" srcId="{6796CAEB-11D2-40DB-B232-09D9DB8BC909}" destId="{F0C89C74-8DC6-4197-AD4D-525A6184E2B2}" srcOrd="0" destOrd="0" presId="urn:microsoft.com/office/officeart/2005/8/layout/StepDownProcess"/>
    <dgm:cxn modelId="{D5296137-52FE-4057-9115-722B9A10B065}" srcId="{6C90C9A2-6E63-49E7-92F0-BC6C828C4EEB}" destId="{DA81A471-4512-47CA-94FB-A4D2EFAA8384}" srcOrd="1" destOrd="0" parTransId="{C1BA36FF-3780-4DDF-AE1E-23B81A613CC1}" sibTransId="{19F8BAA6-92D4-4FCC-86E9-0A893281A611}"/>
    <dgm:cxn modelId="{E96D7965-8B30-4B33-ADDA-A4EFECFF255A}" type="presOf" srcId="{6C90C9A2-6E63-49E7-92F0-BC6C828C4EEB}" destId="{A6B9E641-CB68-41CD-B0E8-62C284F9D688}" srcOrd="0" destOrd="0" presId="urn:microsoft.com/office/officeart/2005/8/layout/StepDownProcess"/>
    <dgm:cxn modelId="{78BE1E67-B0F1-452C-8C2E-8021CE0933C1}" srcId="{084A56F3-719B-491E-B7DB-8F64CBDFA3F1}" destId="{6796CAEB-11D2-40DB-B232-09D9DB8BC909}" srcOrd="0" destOrd="0" parTransId="{4530AEB7-7496-4699-AC30-66A78C7D537D}" sibTransId="{E07911AB-FC62-4EFA-B0F6-C070815EA178}"/>
    <dgm:cxn modelId="{C74AFA55-0B5E-4BA2-A6DF-5D4F0F127C18}" type="presOf" srcId="{A0F7234A-15C0-4985-8D8D-CA7D5E3F989A}" destId="{65770212-8665-417D-8E8E-F852906D4F14}" srcOrd="0" destOrd="0" presId="urn:microsoft.com/office/officeart/2005/8/layout/StepDownProcess"/>
    <dgm:cxn modelId="{7D18397B-C803-46C6-B88B-1C372F6F4E84}" srcId="{DA81A471-4512-47CA-94FB-A4D2EFAA8384}" destId="{47905DFB-AB8A-499A-9E18-DF87BA5A0760}" srcOrd="0" destOrd="0" parTransId="{FA0231B7-6F46-456F-89F9-27337834D8F1}" sibTransId="{D073915A-DAD3-4E50-867D-B402FD05EC1F}"/>
    <dgm:cxn modelId="{D83ACB84-AD43-45C4-9312-A6E24F1F7484}" srcId="{6C90C9A2-6E63-49E7-92F0-BC6C828C4EEB}" destId="{A0F7234A-15C0-4985-8D8D-CA7D5E3F989A}" srcOrd="2" destOrd="0" parTransId="{F2A02837-57C3-470F-942B-92AEECB50423}" sibTransId="{5A598D5E-EE94-492E-ABD0-02A1F92DC46F}"/>
    <dgm:cxn modelId="{40136A9B-8184-40A5-BA68-882098E87DDC}" type="presOf" srcId="{47905DFB-AB8A-499A-9E18-DF87BA5A0760}" destId="{4B172159-9B7C-4F87-AE0E-921FF1FA8FE8}" srcOrd="0" destOrd="0" presId="urn:microsoft.com/office/officeart/2005/8/layout/StepDownProcess"/>
    <dgm:cxn modelId="{61BA01A5-5840-434D-A21F-A7774464B9A7}" type="presOf" srcId="{3D072FCF-7543-45DD-A679-09E89672685D}" destId="{2BF1D432-6D0B-4367-A14F-5942BFBAA528}" srcOrd="0" destOrd="0" presId="urn:microsoft.com/office/officeart/2005/8/layout/StepDownProcess"/>
    <dgm:cxn modelId="{1B9D36C9-D886-440D-8EB2-ED0733BBD2AD}" type="presOf" srcId="{084A56F3-719B-491E-B7DB-8F64CBDFA3F1}" destId="{21755DBA-94C6-4A8E-A5B0-F546C833DBAF}" srcOrd="0" destOrd="0" presId="urn:microsoft.com/office/officeart/2005/8/layout/StepDownProcess"/>
    <dgm:cxn modelId="{7EA96FDC-4C74-4748-8FF5-84066260A623}" type="presOf" srcId="{3CA9F02F-98BA-47A6-B90D-75CF7D536752}" destId="{F0C89C74-8DC6-4197-AD4D-525A6184E2B2}" srcOrd="0" destOrd="1" presId="urn:microsoft.com/office/officeart/2005/8/layout/StepDownProcess"/>
    <dgm:cxn modelId="{22211EDD-79EF-46B6-84DD-22D12949CF74}" srcId="{6C90C9A2-6E63-49E7-92F0-BC6C828C4EEB}" destId="{084A56F3-719B-491E-B7DB-8F64CBDFA3F1}" srcOrd="3" destOrd="0" parTransId="{2C92FB06-1787-4A16-94ED-B22D62788B6A}" sibTransId="{19805E2F-D78D-48B8-8755-9E66C952A5AD}"/>
    <dgm:cxn modelId="{764EA0EA-E079-4880-8DB0-6F19FC7B45DD}" type="presOf" srcId="{1DC316A7-F525-4BF3-85B3-459B4B2758B8}" destId="{F0C89C74-8DC6-4197-AD4D-525A6184E2B2}" srcOrd="0" destOrd="2" presId="urn:microsoft.com/office/officeart/2005/8/layout/StepDownProcess"/>
    <dgm:cxn modelId="{77FBEAD7-155E-4348-AA29-4116562A7A8B}" type="presParOf" srcId="{A6B9E641-CB68-41CD-B0E8-62C284F9D688}" destId="{A827F7A3-B47A-419C-B6EB-BF26A8E055B2}" srcOrd="0" destOrd="0" presId="urn:microsoft.com/office/officeart/2005/8/layout/StepDownProcess"/>
    <dgm:cxn modelId="{0DD0F4AB-0BEE-4A26-B975-58B27E06F709}" type="presParOf" srcId="{A827F7A3-B47A-419C-B6EB-BF26A8E055B2}" destId="{67110EA3-5E3C-4DE5-9CAD-1DEC1D80987A}" srcOrd="0" destOrd="0" presId="urn:microsoft.com/office/officeart/2005/8/layout/StepDownProcess"/>
    <dgm:cxn modelId="{62E8FCF2-A19A-424A-A8B1-61D8FAF185B3}" type="presParOf" srcId="{A827F7A3-B47A-419C-B6EB-BF26A8E055B2}" destId="{2BF1D432-6D0B-4367-A14F-5942BFBAA528}" srcOrd="1" destOrd="0" presId="urn:microsoft.com/office/officeart/2005/8/layout/StepDownProcess"/>
    <dgm:cxn modelId="{C6858A2C-9EE6-4E88-8322-75985EE24426}" type="presParOf" srcId="{A827F7A3-B47A-419C-B6EB-BF26A8E055B2}" destId="{5ABEB275-9BCF-44FE-B3A3-584D19B67A31}" srcOrd="2" destOrd="0" presId="urn:microsoft.com/office/officeart/2005/8/layout/StepDownProcess"/>
    <dgm:cxn modelId="{D91C1E58-8066-4049-A666-62559BA63618}" type="presParOf" srcId="{A6B9E641-CB68-41CD-B0E8-62C284F9D688}" destId="{9B0CD06A-8355-41C0-B15B-3524240B3C84}" srcOrd="1" destOrd="0" presId="urn:microsoft.com/office/officeart/2005/8/layout/StepDownProcess"/>
    <dgm:cxn modelId="{65127065-3EB5-4D74-9A02-7DD03EE5980D}" type="presParOf" srcId="{A6B9E641-CB68-41CD-B0E8-62C284F9D688}" destId="{57572A9E-86A0-4EF3-8E31-3C3956CE1CB5}" srcOrd="2" destOrd="0" presId="urn:microsoft.com/office/officeart/2005/8/layout/StepDownProcess"/>
    <dgm:cxn modelId="{DC1FBF44-3D81-49AF-A1CB-35DFEFE2E521}" type="presParOf" srcId="{57572A9E-86A0-4EF3-8E31-3C3956CE1CB5}" destId="{1805E955-2E17-4685-ABAA-5EA5BF7957E1}" srcOrd="0" destOrd="0" presId="urn:microsoft.com/office/officeart/2005/8/layout/StepDownProcess"/>
    <dgm:cxn modelId="{EE9DAA76-E442-4CEF-AAF2-F4EAF086C3D9}" type="presParOf" srcId="{57572A9E-86A0-4EF3-8E31-3C3956CE1CB5}" destId="{42ED022E-E37D-4C18-8B97-F6FB44994D45}" srcOrd="1" destOrd="0" presId="urn:microsoft.com/office/officeart/2005/8/layout/StepDownProcess"/>
    <dgm:cxn modelId="{B34AC0F0-C6A7-4813-8FD6-C99157411E23}" type="presParOf" srcId="{57572A9E-86A0-4EF3-8E31-3C3956CE1CB5}" destId="{4B172159-9B7C-4F87-AE0E-921FF1FA8FE8}" srcOrd="2" destOrd="0" presId="urn:microsoft.com/office/officeart/2005/8/layout/StepDownProcess"/>
    <dgm:cxn modelId="{5894BBC7-FFAA-43E9-AD9A-26EE7C95D7CA}" type="presParOf" srcId="{A6B9E641-CB68-41CD-B0E8-62C284F9D688}" destId="{F55F6278-9259-4045-A8E6-26DE24772D8C}" srcOrd="3" destOrd="0" presId="urn:microsoft.com/office/officeart/2005/8/layout/StepDownProcess"/>
    <dgm:cxn modelId="{B0714CFD-BBE7-4BE1-BB7C-7F6E545252F8}" type="presParOf" srcId="{A6B9E641-CB68-41CD-B0E8-62C284F9D688}" destId="{BDFD5C10-1D4D-4D62-8553-B8444970FA90}" srcOrd="4" destOrd="0" presId="urn:microsoft.com/office/officeart/2005/8/layout/StepDownProcess"/>
    <dgm:cxn modelId="{785117E9-5B70-44B4-991D-1BF4A47A9875}" type="presParOf" srcId="{BDFD5C10-1D4D-4D62-8553-B8444970FA90}" destId="{C063768E-4713-4E3B-81B4-7FE43900B40E}" srcOrd="0" destOrd="0" presId="urn:microsoft.com/office/officeart/2005/8/layout/StepDownProcess"/>
    <dgm:cxn modelId="{F8164500-4358-40DD-97FA-36AB26D2C293}" type="presParOf" srcId="{BDFD5C10-1D4D-4D62-8553-B8444970FA90}" destId="{65770212-8665-417D-8E8E-F852906D4F14}" srcOrd="1" destOrd="0" presId="urn:microsoft.com/office/officeart/2005/8/layout/StepDownProcess"/>
    <dgm:cxn modelId="{C62F57E1-1A73-4370-A691-D2C35233AC90}" type="presParOf" srcId="{BDFD5C10-1D4D-4D62-8553-B8444970FA90}" destId="{1B58DA81-104E-4E1F-B65A-A1E2BA573B15}" srcOrd="2" destOrd="0" presId="urn:microsoft.com/office/officeart/2005/8/layout/StepDownProcess"/>
    <dgm:cxn modelId="{88EAEE5A-D416-4696-AD7D-AC78E6BB0CF0}" type="presParOf" srcId="{A6B9E641-CB68-41CD-B0E8-62C284F9D688}" destId="{E8436DB6-F3FA-4146-9802-EAEECE94EE54}" srcOrd="5" destOrd="0" presId="urn:microsoft.com/office/officeart/2005/8/layout/StepDownProcess"/>
    <dgm:cxn modelId="{C22FE702-35C5-4FCE-873D-8689C0D11CB4}" type="presParOf" srcId="{A6B9E641-CB68-41CD-B0E8-62C284F9D688}" destId="{8D8A6BA2-7306-4DDA-84EA-CCB21F4203E0}" srcOrd="6" destOrd="0" presId="urn:microsoft.com/office/officeart/2005/8/layout/StepDownProcess"/>
    <dgm:cxn modelId="{A1A54CF7-692A-4DFC-B401-FE2A81165D4B}" type="presParOf" srcId="{8D8A6BA2-7306-4DDA-84EA-CCB21F4203E0}" destId="{21755DBA-94C6-4A8E-A5B0-F546C833DBAF}" srcOrd="0" destOrd="0" presId="urn:microsoft.com/office/officeart/2005/8/layout/StepDownProcess"/>
    <dgm:cxn modelId="{42EF0E95-28DF-45F6-9C32-1C96CEF47B76}" type="presParOf" srcId="{8D8A6BA2-7306-4DDA-84EA-CCB21F4203E0}" destId="{F0C89C74-8DC6-4197-AD4D-525A6184E2B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BFF5564-3D35-461D-B566-F610AC3A9442}" type="doc">
      <dgm:prSet loTypeId="urn:microsoft.com/office/officeart/2005/8/layout/hierarchy4" loCatId="relationship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FC8D5D12-E1F1-434E-890D-A170857A236A}">
      <dgm:prSet phldrT="[Text]"/>
      <dgm:spPr/>
      <dgm:t>
        <a:bodyPr/>
        <a:lstStyle/>
        <a:p>
          <a:r>
            <a:rPr lang="en-US" altLang="zh-TW" dirty="0"/>
            <a:t>Airflow</a:t>
          </a:r>
          <a:endParaRPr lang="zh-TW" altLang="en-US" dirty="0"/>
        </a:p>
      </dgm:t>
    </dgm:pt>
    <dgm:pt modelId="{D96568E4-90AB-4A73-91D3-57419F08236A}" type="parTrans" cxnId="{B0D79B72-BB6B-47FF-9F58-A53192368C7C}">
      <dgm:prSet/>
      <dgm:spPr/>
      <dgm:t>
        <a:bodyPr/>
        <a:lstStyle/>
        <a:p>
          <a:endParaRPr lang="zh-TW" altLang="en-US"/>
        </a:p>
      </dgm:t>
    </dgm:pt>
    <dgm:pt modelId="{2859BF60-076D-4A70-AECB-BD124932A7B4}" type="sibTrans" cxnId="{B0D79B72-BB6B-47FF-9F58-A53192368C7C}">
      <dgm:prSet/>
      <dgm:spPr/>
      <dgm:t>
        <a:bodyPr/>
        <a:lstStyle/>
        <a:p>
          <a:endParaRPr lang="zh-TW" altLang="en-US"/>
        </a:p>
      </dgm:t>
    </dgm:pt>
    <dgm:pt modelId="{1BF7886D-7CA9-40A5-92FA-A86FF59CEC18}">
      <dgm:prSet phldrT="[Text]"/>
      <dgm:spPr/>
      <dgm:t>
        <a:bodyPr/>
        <a:lstStyle/>
        <a:p>
          <a:r>
            <a:rPr lang="en-US" altLang="zh-TW" dirty="0"/>
            <a:t>UI</a:t>
          </a:r>
          <a:endParaRPr lang="zh-TW" altLang="en-US" dirty="0"/>
        </a:p>
      </dgm:t>
    </dgm:pt>
    <dgm:pt modelId="{1AB28F12-0499-454C-ABF5-67208F56DE15}" type="parTrans" cxnId="{E0011B4A-158C-49D0-B132-62690F585708}">
      <dgm:prSet/>
      <dgm:spPr/>
      <dgm:t>
        <a:bodyPr/>
        <a:lstStyle/>
        <a:p>
          <a:endParaRPr lang="zh-TW" altLang="en-US"/>
        </a:p>
      </dgm:t>
    </dgm:pt>
    <dgm:pt modelId="{A9CA090C-B55E-4BF6-A8DE-C833D515615E}" type="sibTrans" cxnId="{E0011B4A-158C-49D0-B132-62690F585708}">
      <dgm:prSet/>
      <dgm:spPr/>
      <dgm:t>
        <a:bodyPr/>
        <a:lstStyle/>
        <a:p>
          <a:endParaRPr lang="zh-TW" altLang="en-US"/>
        </a:p>
      </dgm:t>
    </dgm:pt>
    <dgm:pt modelId="{E3C8B84D-A7C8-4E37-92B7-7EE7C19B8011}">
      <dgm:prSet phldrT="[Text]"/>
      <dgm:spPr/>
      <dgm:t>
        <a:bodyPr/>
        <a:lstStyle/>
        <a:p>
          <a:r>
            <a:rPr lang="en-US" altLang="zh-TW" dirty="0"/>
            <a:t>Op</a:t>
          </a:r>
          <a:endParaRPr lang="zh-TW" altLang="en-US" dirty="0"/>
        </a:p>
      </dgm:t>
    </dgm:pt>
    <dgm:pt modelId="{ED34664E-68ED-4468-A0FF-CCA384C5448C}" type="parTrans" cxnId="{4A6CC444-4ABA-408C-964B-D1F038872133}">
      <dgm:prSet/>
      <dgm:spPr/>
      <dgm:t>
        <a:bodyPr/>
        <a:lstStyle/>
        <a:p>
          <a:endParaRPr lang="zh-TW" altLang="en-US"/>
        </a:p>
      </dgm:t>
    </dgm:pt>
    <dgm:pt modelId="{EAE8F861-3F0B-4B55-8C9C-2683B6D41EC3}" type="sibTrans" cxnId="{4A6CC444-4ABA-408C-964B-D1F038872133}">
      <dgm:prSet/>
      <dgm:spPr/>
      <dgm:t>
        <a:bodyPr/>
        <a:lstStyle/>
        <a:p>
          <a:endParaRPr lang="zh-TW" altLang="en-US"/>
        </a:p>
      </dgm:t>
    </dgm:pt>
    <dgm:pt modelId="{52891560-F627-40F6-A8BF-0B032143571B}">
      <dgm:prSet phldrT="[Text]"/>
      <dgm:spPr/>
      <dgm:t>
        <a:bodyPr/>
        <a:lstStyle/>
        <a:p>
          <a:r>
            <a:rPr lang="en-US" altLang="zh-TW" dirty="0" err="1"/>
            <a:t>Adm</a:t>
          </a:r>
          <a:endParaRPr lang="zh-TW" altLang="en-US" dirty="0"/>
        </a:p>
      </dgm:t>
    </dgm:pt>
    <dgm:pt modelId="{460287D4-4E52-48F1-9652-E851C5BB53C9}" type="parTrans" cxnId="{AF7614D4-A685-4B3B-B829-4D7346712075}">
      <dgm:prSet/>
      <dgm:spPr/>
      <dgm:t>
        <a:bodyPr/>
        <a:lstStyle/>
        <a:p>
          <a:endParaRPr lang="zh-TW" altLang="en-US"/>
        </a:p>
      </dgm:t>
    </dgm:pt>
    <dgm:pt modelId="{57534353-F204-46DE-8B7B-E140CCEC8926}" type="sibTrans" cxnId="{AF7614D4-A685-4B3B-B829-4D7346712075}">
      <dgm:prSet/>
      <dgm:spPr/>
      <dgm:t>
        <a:bodyPr/>
        <a:lstStyle/>
        <a:p>
          <a:endParaRPr lang="zh-TW" altLang="en-US"/>
        </a:p>
      </dgm:t>
    </dgm:pt>
    <dgm:pt modelId="{20EF66BD-AB9D-470F-9B55-6EA1EFC0945A}">
      <dgm:prSet phldrT="[Text]"/>
      <dgm:spPr/>
      <dgm:t>
        <a:bodyPr/>
        <a:lstStyle/>
        <a:p>
          <a:r>
            <a:rPr lang="en-US" altLang="zh-TW" dirty="0"/>
            <a:t>Engine</a:t>
          </a:r>
          <a:endParaRPr lang="zh-TW" altLang="en-US" dirty="0"/>
        </a:p>
      </dgm:t>
    </dgm:pt>
    <dgm:pt modelId="{91575F86-367A-4363-A643-6373BB0A75A3}" type="parTrans" cxnId="{41F45357-A3D2-4D72-8148-DE425F0D0DE0}">
      <dgm:prSet/>
      <dgm:spPr/>
      <dgm:t>
        <a:bodyPr/>
        <a:lstStyle/>
        <a:p>
          <a:endParaRPr lang="zh-TW" altLang="en-US"/>
        </a:p>
      </dgm:t>
    </dgm:pt>
    <dgm:pt modelId="{152F1AA4-8A5A-4B3F-A8D0-591E64CAC61C}" type="sibTrans" cxnId="{41F45357-A3D2-4D72-8148-DE425F0D0DE0}">
      <dgm:prSet/>
      <dgm:spPr/>
      <dgm:t>
        <a:bodyPr/>
        <a:lstStyle/>
        <a:p>
          <a:endParaRPr lang="zh-TW" altLang="en-US"/>
        </a:p>
      </dgm:t>
    </dgm:pt>
    <dgm:pt modelId="{FCC1A99A-3051-4CD1-AFE0-EA21032D4B27}">
      <dgm:prSet phldrT="[Text]"/>
      <dgm:spPr/>
      <dgm:t>
        <a:bodyPr/>
        <a:lstStyle/>
        <a:p>
          <a:r>
            <a:rPr lang="en-US" altLang="zh-TW" dirty="0"/>
            <a:t>CLI</a:t>
          </a:r>
          <a:endParaRPr lang="zh-TW" altLang="en-US" dirty="0"/>
        </a:p>
      </dgm:t>
    </dgm:pt>
    <dgm:pt modelId="{0BF235A8-7F02-4C39-979C-8E16B656A453}" type="parTrans" cxnId="{3185D041-EBB2-4F52-9E1D-B72A39293493}">
      <dgm:prSet/>
      <dgm:spPr/>
      <dgm:t>
        <a:bodyPr/>
        <a:lstStyle/>
        <a:p>
          <a:endParaRPr lang="zh-TW" altLang="en-US"/>
        </a:p>
      </dgm:t>
    </dgm:pt>
    <dgm:pt modelId="{3B033216-CD69-413B-BD74-D7A0631935C0}" type="sibTrans" cxnId="{3185D041-EBB2-4F52-9E1D-B72A39293493}">
      <dgm:prSet/>
      <dgm:spPr/>
      <dgm:t>
        <a:bodyPr/>
        <a:lstStyle/>
        <a:p>
          <a:endParaRPr lang="zh-TW" altLang="en-US"/>
        </a:p>
      </dgm:t>
    </dgm:pt>
    <dgm:pt modelId="{52E1488A-C944-431F-AC2D-3CF250C8C7EA}">
      <dgm:prSet phldrT="[Text]"/>
      <dgm:spPr/>
      <dgm:t>
        <a:bodyPr/>
        <a:lstStyle/>
        <a:p>
          <a:r>
            <a:rPr lang="en-US" altLang="zh-TW" dirty="0"/>
            <a:t>API</a:t>
          </a:r>
          <a:endParaRPr lang="zh-TW" altLang="en-US" dirty="0"/>
        </a:p>
      </dgm:t>
    </dgm:pt>
    <dgm:pt modelId="{70D487EB-7FDE-4BA5-AE6E-BB006D1D0D93}" type="parTrans" cxnId="{57D7B7CC-73D0-4C0D-8BDE-7F31C998DEB4}">
      <dgm:prSet/>
      <dgm:spPr/>
      <dgm:t>
        <a:bodyPr/>
        <a:lstStyle/>
        <a:p>
          <a:endParaRPr lang="zh-TW" altLang="en-US"/>
        </a:p>
      </dgm:t>
    </dgm:pt>
    <dgm:pt modelId="{646EDC81-AA8E-499B-969A-9AA11124B2A0}" type="sibTrans" cxnId="{57D7B7CC-73D0-4C0D-8BDE-7F31C998DEB4}">
      <dgm:prSet/>
      <dgm:spPr/>
      <dgm:t>
        <a:bodyPr/>
        <a:lstStyle/>
        <a:p>
          <a:endParaRPr lang="zh-TW" altLang="en-US"/>
        </a:p>
      </dgm:t>
    </dgm:pt>
    <dgm:pt modelId="{DA00FF49-C44C-4A0D-86CA-3D9914036B03}" type="pres">
      <dgm:prSet presAssocID="{5BFF5564-3D35-461D-B566-F610AC3A944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C6A791-FC16-4C11-AAAE-175BC2426C69}" type="pres">
      <dgm:prSet presAssocID="{FC8D5D12-E1F1-434E-890D-A170857A236A}" presName="vertOne" presStyleCnt="0"/>
      <dgm:spPr/>
    </dgm:pt>
    <dgm:pt modelId="{BD2D08C8-FC07-4EB6-9E13-CB4FE3191653}" type="pres">
      <dgm:prSet presAssocID="{FC8D5D12-E1F1-434E-890D-A170857A236A}" presName="txOne" presStyleLbl="node0" presStyleIdx="0" presStyleCnt="1">
        <dgm:presLayoutVars>
          <dgm:chPref val="3"/>
        </dgm:presLayoutVars>
      </dgm:prSet>
      <dgm:spPr/>
    </dgm:pt>
    <dgm:pt modelId="{91724417-BAFA-49D3-8659-3E19031F9864}" type="pres">
      <dgm:prSet presAssocID="{FC8D5D12-E1F1-434E-890D-A170857A236A}" presName="parTransOne" presStyleCnt="0"/>
      <dgm:spPr/>
    </dgm:pt>
    <dgm:pt modelId="{01C0D34D-3820-4752-A8D0-BBA565E79384}" type="pres">
      <dgm:prSet presAssocID="{FC8D5D12-E1F1-434E-890D-A170857A236A}" presName="horzOne" presStyleCnt="0"/>
      <dgm:spPr/>
    </dgm:pt>
    <dgm:pt modelId="{24C7AACA-541B-406C-855F-C8B96BC7465B}" type="pres">
      <dgm:prSet presAssocID="{1BF7886D-7CA9-40A5-92FA-A86FF59CEC18}" presName="vertTwo" presStyleCnt="0"/>
      <dgm:spPr/>
    </dgm:pt>
    <dgm:pt modelId="{B09E9808-83AE-4958-A350-752989FB48DA}" type="pres">
      <dgm:prSet presAssocID="{1BF7886D-7CA9-40A5-92FA-A86FF59CEC18}" presName="txTwo" presStyleLbl="node2" presStyleIdx="0" presStyleCnt="2">
        <dgm:presLayoutVars>
          <dgm:chPref val="3"/>
        </dgm:presLayoutVars>
      </dgm:prSet>
      <dgm:spPr/>
    </dgm:pt>
    <dgm:pt modelId="{085A89E4-E78A-4FFB-9CBE-DAEEEE33BDEA}" type="pres">
      <dgm:prSet presAssocID="{1BF7886D-7CA9-40A5-92FA-A86FF59CEC18}" presName="parTransTwo" presStyleCnt="0"/>
      <dgm:spPr/>
    </dgm:pt>
    <dgm:pt modelId="{F9EE2633-A1B5-41DD-8928-303F1114A293}" type="pres">
      <dgm:prSet presAssocID="{1BF7886D-7CA9-40A5-92FA-A86FF59CEC18}" presName="horzTwo" presStyleCnt="0"/>
      <dgm:spPr/>
    </dgm:pt>
    <dgm:pt modelId="{2C952350-0DE8-4FB5-80C5-C11F11322EBE}" type="pres">
      <dgm:prSet presAssocID="{E3C8B84D-A7C8-4E37-92B7-7EE7C19B8011}" presName="vertThree" presStyleCnt="0"/>
      <dgm:spPr/>
    </dgm:pt>
    <dgm:pt modelId="{9D235ABB-E9D9-4BD6-BDB9-8F1BAADAE183}" type="pres">
      <dgm:prSet presAssocID="{E3C8B84D-A7C8-4E37-92B7-7EE7C19B8011}" presName="txThree" presStyleLbl="node3" presStyleIdx="0" presStyleCnt="4">
        <dgm:presLayoutVars>
          <dgm:chPref val="3"/>
        </dgm:presLayoutVars>
      </dgm:prSet>
      <dgm:spPr/>
    </dgm:pt>
    <dgm:pt modelId="{23DF9546-F8FD-4356-B7FE-D578A73B5798}" type="pres">
      <dgm:prSet presAssocID="{E3C8B84D-A7C8-4E37-92B7-7EE7C19B8011}" presName="horzThree" presStyleCnt="0"/>
      <dgm:spPr/>
    </dgm:pt>
    <dgm:pt modelId="{4AC70C90-4E0A-487E-8363-D38943FBB8FD}" type="pres">
      <dgm:prSet presAssocID="{EAE8F861-3F0B-4B55-8C9C-2683B6D41EC3}" presName="sibSpaceThree" presStyleCnt="0"/>
      <dgm:spPr/>
    </dgm:pt>
    <dgm:pt modelId="{A83837BD-C22F-4170-B632-3BB7FA7AFC8F}" type="pres">
      <dgm:prSet presAssocID="{52891560-F627-40F6-A8BF-0B032143571B}" presName="vertThree" presStyleCnt="0"/>
      <dgm:spPr/>
    </dgm:pt>
    <dgm:pt modelId="{E2C450C9-E193-4EE3-BCC8-CFE7F9896645}" type="pres">
      <dgm:prSet presAssocID="{52891560-F627-40F6-A8BF-0B032143571B}" presName="txThree" presStyleLbl="node3" presStyleIdx="1" presStyleCnt="4">
        <dgm:presLayoutVars>
          <dgm:chPref val="3"/>
        </dgm:presLayoutVars>
      </dgm:prSet>
      <dgm:spPr/>
    </dgm:pt>
    <dgm:pt modelId="{86C74762-EE82-40CA-97CD-D6621290EFB0}" type="pres">
      <dgm:prSet presAssocID="{52891560-F627-40F6-A8BF-0B032143571B}" presName="horzThree" presStyleCnt="0"/>
      <dgm:spPr/>
    </dgm:pt>
    <dgm:pt modelId="{64829C85-BF5C-47D0-8B38-523F450DF6CA}" type="pres">
      <dgm:prSet presAssocID="{A9CA090C-B55E-4BF6-A8DE-C833D515615E}" presName="sibSpaceTwo" presStyleCnt="0"/>
      <dgm:spPr/>
    </dgm:pt>
    <dgm:pt modelId="{D9B9B4A2-EDD7-45DF-A8BB-BBCEFBE4BEA3}" type="pres">
      <dgm:prSet presAssocID="{20EF66BD-AB9D-470F-9B55-6EA1EFC0945A}" presName="vertTwo" presStyleCnt="0"/>
      <dgm:spPr/>
    </dgm:pt>
    <dgm:pt modelId="{627F5F4D-AD6D-4FE3-A43F-77C27DAE3822}" type="pres">
      <dgm:prSet presAssocID="{20EF66BD-AB9D-470F-9B55-6EA1EFC0945A}" presName="txTwo" presStyleLbl="node2" presStyleIdx="1" presStyleCnt="2">
        <dgm:presLayoutVars>
          <dgm:chPref val="3"/>
        </dgm:presLayoutVars>
      </dgm:prSet>
      <dgm:spPr/>
    </dgm:pt>
    <dgm:pt modelId="{7AB4DC02-06F8-4393-8B6F-7BE00B117952}" type="pres">
      <dgm:prSet presAssocID="{20EF66BD-AB9D-470F-9B55-6EA1EFC0945A}" presName="parTransTwo" presStyleCnt="0"/>
      <dgm:spPr/>
    </dgm:pt>
    <dgm:pt modelId="{EC53BE57-43E3-4117-91D6-746922AF7854}" type="pres">
      <dgm:prSet presAssocID="{20EF66BD-AB9D-470F-9B55-6EA1EFC0945A}" presName="horzTwo" presStyleCnt="0"/>
      <dgm:spPr/>
    </dgm:pt>
    <dgm:pt modelId="{8AF7A4BB-6C60-4D5F-B056-A90827AC085E}" type="pres">
      <dgm:prSet presAssocID="{FCC1A99A-3051-4CD1-AFE0-EA21032D4B27}" presName="vertThree" presStyleCnt="0"/>
      <dgm:spPr/>
    </dgm:pt>
    <dgm:pt modelId="{17DE9D69-0DBE-41F8-AB6F-5D818378AA2F}" type="pres">
      <dgm:prSet presAssocID="{FCC1A99A-3051-4CD1-AFE0-EA21032D4B27}" presName="txThree" presStyleLbl="node3" presStyleIdx="2" presStyleCnt="4">
        <dgm:presLayoutVars>
          <dgm:chPref val="3"/>
        </dgm:presLayoutVars>
      </dgm:prSet>
      <dgm:spPr/>
    </dgm:pt>
    <dgm:pt modelId="{CD5B8D57-9645-4BEE-A42B-29FDC9D9427E}" type="pres">
      <dgm:prSet presAssocID="{FCC1A99A-3051-4CD1-AFE0-EA21032D4B27}" presName="horzThree" presStyleCnt="0"/>
      <dgm:spPr/>
    </dgm:pt>
    <dgm:pt modelId="{59916F55-31A6-46B1-80F6-2E1AF776D9FE}" type="pres">
      <dgm:prSet presAssocID="{3B033216-CD69-413B-BD74-D7A0631935C0}" presName="sibSpaceThree" presStyleCnt="0"/>
      <dgm:spPr/>
    </dgm:pt>
    <dgm:pt modelId="{AC7E892D-FB36-4C4C-9CD1-825A303B7890}" type="pres">
      <dgm:prSet presAssocID="{52E1488A-C944-431F-AC2D-3CF250C8C7EA}" presName="vertThree" presStyleCnt="0"/>
      <dgm:spPr/>
    </dgm:pt>
    <dgm:pt modelId="{94B15117-CD69-4278-9D66-79615FA3CC3F}" type="pres">
      <dgm:prSet presAssocID="{52E1488A-C944-431F-AC2D-3CF250C8C7EA}" presName="txThree" presStyleLbl="node3" presStyleIdx="3" presStyleCnt="4">
        <dgm:presLayoutVars>
          <dgm:chPref val="3"/>
        </dgm:presLayoutVars>
      </dgm:prSet>
      <dgm:spPr/>
    </dgm:pt>
    <dgm:pt modelId="{27CFDDDE-D4D2-4D57-9980-07F0C583FC0B}" type="pres">
      <dgm:prSet presAssocID="{52E1488A-C944-431F-AC2D-3CF250C8C7EA}" presName="horzThree" presStyleCnt="0"/>
      <dgm:spPr/>
    </dgm:pt>
  </dgm:ptLst>
  <dgm:cxnLst>
    <dgm:cxn modelId="{3185D041-EBB2-4F52-9E1D-B72A39293493}" srcId="{20EF66BD-AB9D-470F-9B55-6EA1EFC0945A}" destId="{FCC1A99A-3051-4CD1-AFE0-EA21032D4B27}" srcOrd="0" destOrd="0" parTransId="{0BF235A8-7F02-4C39-979C-8E16B656A453}" sibTransId="{3B033216-CD69-413B-BD74-D7A0631935C0}"/>
    <dgm:cxn modelId="{4A6CC444-4ABA-408C-964B-D1F038872133}" srcId="{1BF7886D-7CA9-40A5-92FA-A86FF59CEC18}" destId="{E3C8B84D-A7C8-4E37-92B7-7EE7C19B8011}" srcOrd="0" destOrd="0" parTransId="{ED34664E-68ED-4468-A0FF-CCA384C5448C}" sibTransId="{EAE8F861-3F0B-4B55-8C9C-2683B6D41EC3}"/>
    <dgm:cxn modelId="{5A914D67-4EF6-41C3-9FB8-E90A08F7E831}" type="presOf" srcId="{5BFF5564-3D35-461D-B566-F610AC3A9442}" destId="{DA00FF49-C44C-4A0D-86CA-3D9914036B03}" srcOrd="0" destOrd="0" presId="urn:microsoft.com/office/officeart/2005/8/layout/hierarchy4"/>
    <dgm:cxn modelId="{E0011B4A-158C-49D0-B132-62690F585708}" srcId="{FC8D5D12-E1F1-434E-890D-A170857A236A}" destId="{1BF7886D-7CA9-40A5-92FA-A86FF59CEC18}" srcOrd="0" destOrd="0" parTransId="{1AB28F12-0499-454C-ABF5-67208F56DE15}" sibTransId="{A9CA090C-B55E-4BF6-A8DE-C833D515615E}"/>
    <dgm:cxn modelId="{B0D79B72-BB6B-47FF-9F58-A53192368C7C}" srcId="{5BFF5564-3D35-461D-B566-F610AC3A9442}" destId="{FC8D5D12-E1F1-434E-890D-A170857A236A}" srcOrd="0" destOrd="0" parTransId="{D96568E4-90AB-4A73-91D3-57419F08236A}" sibTransId="{2859BF60-076D-4A70-AECB-BD124932A7B4}"/>
    <dgm:cxn modelId="{3A3E1B55-F364-4F5A-92E2-E9647AF002AA}" type="presOf" srcId="{52891560-F627-40F6-A8BF-0B032143571B}" destId="{E2C450C9-E193-4EE3-BCC8-CFE7F9896645}" srcOrd="0" destOrd="0" presId="urn:microsoft.com/office/officeart/2005/8/layout/hierarchy4"/>
    <dgm:cxn modelId="{41F45357-A3D2-4D72-8148-DE425F0D0DE0}" srcId="{FC8D5D12-E1F1-434E-890D-A170857A236A}" destId="{20EF66BD-AB9D-470F-9B55-6EA1EFC0945A}" srcOrd="1" destOrd="0" parTransId="{91575F86-367A-4363-A643-6373BB0A75A3}" sibTransId="{152F1AA4-8A5A-4B3F-A8D0-591E64CAC61C}"/>
    <dgm:cxn modelId="{C9E9EF5A-BD79-4796-AC17-F160E5EDE670}" type="presOf" srcId="{52E1488A-C944-431F-AC2D-3CF250C8C7EA}" destId="{94B15117-CD69-4278-9D66-79615FA3CC3F}" srcOrd="0" destOrd="0" presId="urn:microsoft.com/office/officeart/2005/8/layout/hierarchy4"/>
    <dgm:cxn modelId="{5022EFC5-E78C-4A6C-BE3F-B2D60FB9B6AB}" type="presOf" srcId="{FCC1A99A-3051-4CD1-AFE0-EA21032D4B27}" destId="{17DE9D69-0DBE-41F8-AB6F-5D818378AA2F}" srcOrd="0" destOrd="0" presId="urn:microsoft.com/office/officeart/2005/8/layout/hierarchy4"/>
    <dgm:cxn modelId="{57D7B7CC-73D0-4C0D-8BDE-7F31C998DEB4}" srcId="{20EF66BD-AB9D-470F-9B55-6EA1EFC0945A}" destId="{52E1488A-C944-431F-AC2D-3CF250C8C7EA}" srcOrd="1" destOrd="0" parTransId="{70D487EB-7FDE-4BA5-AE6E-BB006D1D0D93}" sibTransId="{646EDC81-AA8E-499B-969A-9AA11124B2A0}"/>
    <dgm:cxn modelId="{B2E610D4-78EA-40A2-8B16-01101455988E}" type="presOf" srcId="{FC8D5D12-E1F1-434E-890D-A170857A236A}" destId="{BD2D08C8-FC07-4EB6-9E13-CB4FE3191653}" srcOrd="0" destOrd="0" presId="urn:microsoft.com/office/officeart/2005/8/layout/hierarchy4"/>
    <dgm:cxn modelId="{AF7614D4-A685-4B3B-B829-4D7346712075}" srcId="{1BF7886D-7CA9-40A5-92FA-A86FF59CEC18}" destId="{52891560-F627-40F6-A8BF-0B032143571B}" srcOrd="1" destOrd="0" parTransId="{460287D4-4E52-48F1-9652-E851C5BB53C9}" sibTransId="{57534353-F204-46DE-8B7B-E140CCEC8926}"/>
    <dgm:cxn modelId="{82A341D5-FED8-4CA3-9E87-6B7A9E346DBF}" type="presOf" srcId="{1BF7886D-7CA9-40A5-92FA-A86FF59CEC18}" destId="{B09E9808-83AE-4958-A350-752989FB48DA}" srcOrd="0" destOrd="0" presId="urn:microsoft.com/office/officeart/2005/8/layout/hierarchy4"/>
    <dgm:cxn modelId="{6572A3D6-C13B-48C9-8ACD-0F7DFCE67C59}" type="presOf" srcId="{E3C8B84D-A7C8-4E37-92B7-7EE7C19B8011}" destId="{9D235ABB-E9D9-4BD6-BDB9-8F1BAADAE183}" srcOrd="0" destOrd="0" presId="urn:microsoft.com/office/officeart/2005/8/layout/hierarchy4"/>
    <dgm:cxn modelId="{8FE000E7-7CBB-4EEE-AE73-8C479470BE71}" type="presOf" srcId="{20EF66BD-AB9D-470F-9B55-6EA1EFC0945A}" destId="{627F5F4D-AD6D-4FE3-A43F-77C27DAE3822}" srcOrd="0" destOrd="0" presId="urn:microsoft.com/office/officeart/2005/8/layout/hierarchy4"/>
    <dgm:cxn modelId="{8B278778-F6DD-4741-9883-027023957989}" type="presParOf" srcId="{DA00FF49-C44C-4A0D-86CA-3D9914036B03}" destId="{57C6A791-FC16-4C11-AAAE-175BC2426C69}" srcOrd="0" destOrd="0" presId="urn:microsoft.com/office/officeart/2005/8/layout/hierarchy4"/>
    <dgm:cxn modelId="{C0AFADD0-5520-4080-B17B-7B21B939545B}" type="presParOf" srcId="{57C6A791-FC16-4C11-AAAE-175BC2426C69}" destId="{BD2D08C8-FC07-4EB6-9E13-CB4FE3191653}" srcOrd="0" destOrd="0" presId="urn:microsoft.com/office/officeart/2005/8/layout/hierarchy4"/>
    <dgm:cxn modelId="{537DDE7D-02EE-49E7-8490-250C994DA595}" type="presParOf" srcId="{57C6A791-FC16-4C11-AAAE-175BC2426C69}" destId="{91724417-BAFA-49D3-8659-3E19031F9864}" srcOrd="1" destOrd="0" presId="urn:microsoft.com/office/officeart/2005/8/layout/hierarchy4"/>
    <dgm:cxn modelId="{556622C7-0793-4D74-95E1-8C8CB7B6DC69}" type="presParOf" srcId="{57C6A791-FC16-4C11-AAAE-175BC2426C69}" destId="{01C0D34D-3820-4752-A8D0-BBA565E79384}" srcOrd="2" destOrd="0" presId="urn:microsoft.com/office/officeart/2005/8/layout/hierarchy4"/>
    <dgm:cxn modelId="{394CCF6B-7234-4EE0-853E-5D240EF0B0BF}" type="presParOf" srcId="{01C0D34D-3820-4752-A8D0-BBA565E79384}" destId="{24C7AACA-541B-406C-855F-C8B96BC7465B}" srcOrd="0" destOrd="0" presId="urn:microsoft.com/office/officeart/2005/8/layout/hierarchy4"/>
    <dgm:cxn modelId="{4E16B1E7-305F-451B-9234-C39AA126675C}" type="presParOf" srcId="{24C7AACA-541B-406C-855F-C8B96BC7465B}" destId="{B09E9808-83AE-4958-A350-752989FB48DA}" srcOrd="0" destOrd="0" presId="urn:microsoft.com/office/officeart/2005/8/layout/hierarchy4"/>
    <dgm:cxn modelId="{1B53F03F-3120-49A1-AB44-BA9B673F5BAC}" type="presParOf" srcId="{24C7AACA-541B-406C-855F-C8B96BC7465B}" destId="{085A89E4-E78A-4FFB-9CBE-DAEEEE33BDEA}" srcOrd="1" destOrd="0" presId="urn:microsoft.com/office/officeart/2005/8/layout/hierarchy4"/>
    <dgm:cxn modelId="{1C51EE13-7AEA-449C-BCEC-CDA86B0F51BB}" type="presParOf" srcId="{24C7AACA-541B-406C-855F-C8B96BC7465B}" destId="{F9EE2633-A1B5-41DD-8928-303F1114A293}" srcOrd="2" destOrd="0" presId="urn:microsoft.com/office/officeart/2005/8/layout/hierarchy4"/>
    <dgm:cxn modelId="{66832EDC-1CE7-4DA6-AFEA-D0D3548FB45D}" type="presParOf" srcId="{F9EE2633-A1B5-41DD-8928-303F1114A293}" destId="{2C952350-0DE8-4FB5-80C5-C11F11322EBE}" srcOrd="0" destOrd="0" presId="urn:microsoft.com/office/officeart/2005/8/layout/hierarchy4"/>
    <dgm:cxn modelId="{EDC67C95-8F1F-4AB3-8F4D-959CB068550E}" type="presParOf" srcId="{2C952350-0DE8-4FB5-80C5-C11F11322EBE}" destId="{9D235ABB-E9D9-4BD6-BDB9-8F1BAADAE183}" srcOrd="0" destOrd="0" presId="urn:microsoft.com/office/officeart/2005/8/layout/hierarchy4"/>
    <dgm:cxn modelId="{B5FE9A61-1BA5-48BB-A632-3C2BCEEF3363}" type="presParOf" srcId="{2C952350-0DE8-4FB5-80C5-C11F11322EBE}" destId="{23DF9546-F8FD-4356-B7FE-D578A73B5798}" srcOrd="1" destOrd="0" presId="urn:microsoft.com/office/officeart/2005/8/layout/hierarchy4"/>
    <dgm:cxn modelId="{EB84D4BB-F702-4250-81B6-61874360000A}" type="presParOf" srcId="{F9EE2633-A1B5-41DD-8928-303F1114A293}" destId="{4AC70C90-4E0A-487E-8363-D38943FBB8FD}" srcOrd="1" destOrd="0" presId="urn:microsoft.com/office/officeart/2005/8/layout/hierarchy4"/>
    <dgm:cxn modelId="{F09B04BD-C515-4C25-98A4-BC63735D54E1}" type="presParOf" srcId="{F9EE2633-A1B5-41DD-8928-303F1114A293}" destId="{A83837BD-C22F-4170-B632-3BB7FA7AFC8F}" srcOrd="2" destOrd="0" presId="urn:microsoft.com/office/officeart/2005/8/layout/hierarchy4"/>
    <dgm:cxn modelId="{F581C482-716D-4813-A2C6-427F7AE55E76}" type="presParOf" srcId="{A83837BD-C22F-4170-B632-3BB7FA7AFC8F}" destId="{E2C450C9-E193-4EE3-BCC8-CFE7F9896645}" srcOrd="0" destOrd="0" presId="urn:microsoft.com/office/officeart/2005/8/layout/hierarchy4"/>
    <dgm:cxn modelId="{B64E8302-3499-464E-BA8B-FC78378E01B2}" type="presParOf" srcId="{A83837BD-C22F-4170-B632-3BB7FA7AFC8F}" destId="{86C74762-EE82-40CA-97CD-D6621290EFB0}" srcOrd="1" destOrd="0" presId="urn:microsoft.com/office/officeart/2005/8/layout/hierarchy4"/>
    <dgm:cxn modelId="{2883D184-51B7-4D6B-B75E-9A87E0EF2280}" type="presParOf" srcId="{01C0D34D-3820-4752-A8D0-BBA565E79384}" destId="{64829C85-BF5C-47D0-8B38-523F450DF6CA}" srcOrd="1" destOrd="0" presId="urn:microsoft.com/office/officeart/2005/8/layout/hierarchy4"/>
    <dgm:cxn modelId="{BBDF7D32-5337-4CD4-8A42-D40327913544}" type="presParOf" srcId="{01C0D34D-3820-4752-A8D0-BBA565E79384}" destId="{D9B9B4A2-EDD7-45DF-A8BB-BBCEFBE4BEA3}" srcOrd="2" destOrd="0" presId="urn:microsoft.com/office/officeart/2005/8/layout/hierarchy4"/>
    <dgm:cxn modelId="{8FB77CC1-1161-41FE-8716-D3A2796DDFD1}" type="presParOf" srcId="{D9B9B4A2-EDD7-45DF-A8BB-BBCEFBE4BEA3}" destId="{627F5F4D-AD6D-4FE3-A43F-77C27DAE3822}" srcOrd="0" destOrd="0" presId="urn:microsoft.com/office/officeart/2005/8/layout/hierarchy4"/>
    <dgm:cxn modelId="{E5119470-4807-490A-8968-81B87271C32E}" type="presParOf" srcId="{D9B9B4A2-EDD7-45DF-A8BB-BBCEFBE4BEA3}" destId="{7AB4DC02-06F8-4393-8B6F-7BE00B117952}" srcOrd="1" destOrd="0" presId="urn:microsoft.com/office/officeart/2005/8/layout/hierarchy4"/>
    <dgm:cxn modelId="{6B5BCD79-7498-4F7C-B971-318E18F52484}" type="presParOf" srcId="{D9B9B4A2-EDD7-45DF-A8BB-BBCEFBE4BEA3}" destId="{EC53BE57-43E3-4117-91D6-746922AF7854}" srcOrd="2" destOrd="0" presId="urn:microsoft.com/office/officeart/2005/8/layout/hierarchy4"/>
    <dgm:cxn modelId="{928FC9F6-6EF4-4B58-AAA3-BC4E20B598AD}" type="presParOf" srcId="{EC53BE57-43E3-4117-91D6-746922AF7854}" destId="{8AF7A4BB-6C60-4D5F-B056-A90827AC085E}" srcOrd="0" destOrd="0" presId="urn:microsoft.com/office/officeart/2005/8/layout/hierarchy4"/>
    <dgm:cxn modelId="{8C5316B5-39EE-4046-BB09-D6EE00E95DDA}" type="presParOf" srcId="{8AF7A4BB-6C60-4D5F-B056-A90827AC085E}" destId="{17DE9D69-0DBE-41F8-AB6F-5D818378AA2F}" srcOrd="0" destOrd="0" presId="urn:microsoft.com/office/officeart/2005/8/layout/hierarchy4"/>
    <dgm:cxn modelId="{7A11DBB7-3B2E-423C-BC6B-E3A627DEE86F}" type="presParOf" srcId="{8AF7A4BB-6C60-4D5F-B056-A90827AC085E}" destId="{CD5B8D57-9645-4BEE-A42B-29FDC9D9427E}" srcOrd="1" destOrd="0" presId="urn:microsoft.com/office/officeart/2005/8/layout/hierarchy4"/>
    <dgm:cxn modelId="{F481314E-4514-4631-BE94-4AB9824DD900}" type="presParOf" srcId="{EC53BE57-43E3-4117-91D6-746922AF7854}" destId="{59916F55-31A6-46B1-80F6-2E1AF776D9FE}" srcOrd="1" destOrd="0" presId="urn:microsoft.com/office/officeart/2005/8/layout/hierarchy4"/>
    <dgm:cxn modelId="{0144957F-C2A7-4B19-ACBA-C9012A549EA2}" type="presParOf" srcId="{EC53BE57-43E3-4117-91D6-746922AF7854}" destId="{AC7E892D-FB36-4C4C-9CD1-825A303B7890}" srcOrd="2" destOrd="0" presId="urn:microsoft.com/office/officeart/2005/8/layout/hierarchy4"/>
    <dgm:cxn modelId="{5F7266AA-6755-4A1C-BD41-8A83BFE14793}" type="presParOf" srcId="{AC7E892D-FB36-4C4C-9CD1-825A303B7890}" destId="{94B15117-CD69-4278-9D66-79615FA3CC3F}" srcOrd="0" destOrd="0" presId="urn:microsoft.com/office/officeart/2005/8/layout/hierarchy4"/>
    <dgm:cxn modelId="{D18B34DA-6C5E-428C-BF36-434C476A89ED}" type="presParOf" srcId="{AC7E892D-FB36-4C4C-9CD1-825A303B7890}" destId="{27CFDDDE-D4D2-4D57-9980-07F0C583FC0B}" srcOrd="1" destOrd="0" presId="urn:microsoft.com/office/officeart/2005/8/layout/hierarchy4"/>
  </dgm:cxnLst>
  <dgm:bg>
    <a:effectLst>
      <a:glow rad="228600">
        <a:schemeClr val="accent6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4B43723-4880-42EF-8D67-E3E435E2974B}" type="doc">
      <dgm:prSet loTypeId="urn:microsoft.com/office/officeart/2005/8/layout/target2" loCatId="relationship" qsTypeId="urn:microsoft.com/office/officeart/2005/8/quickstyle/3d1" qsCatId="3D" csTypeId="urn:microsoft.com/office/officeart/2005/8/colors/colorful1#6" csCatId="colorful" phldr="1"/>
      <dgm:spPr/>
      <dgm:t>
        <a:bodyPr/>
        <a:lstStyle/>
        <a:p>
          <a:endParaRPr lang="zh-TW" altLang="en-US"/>
        </a:p>
      </dgm:t>
    </dgm:pt>
    <dgm:pt modelId="{98883CFB-1E8D-4594-AB32-307BA059B565}">
      <dgm:prSet/>
      <dgm:spPr/>
      <dgm:t>
        <a:bodyPr/>
        <a:lstStyle/>
        <a:p>
          <a:pPr algn="r" rtl="0"/>
          <a:r>
            <a:rPr lang="en-US" altLang="zh-TW" dirty="0"/>
            <a:t>SQLG</a:t>
          </a:r>
          <a:endParaRPr lang="zh-TW" dirty="0"/>
        </a:p>
      </dgm:t>
    </dgm:pt>
    <dgm:pt modelId="{404BA708-D42D-42DF-9DA7-99C0E24CFFA4}" type="parTrans" cxnId="{58DDBED4-20C0-44F5-B24C-DFF0EED6C6F9}">
      <dgm:prSet/>
      <dgm:spPr/>
      <dgm:t>
        <a:bodyPr/>
        <a:lstStyle/>
        <a:p>
          <a:endParaRPr lang="zh-TW" altLang="en-US"/>
        </a:p>
      </dgm:t>
    </dgm:pt>
    <dgm:pt modelId="{F91BA77F-BCCE-4E61-9503-744B5056CE9F}" type="sibTrans" cxnId="{58DDBED4-20C0-44F5-B24C-DFF0EED6C6F9}">
      <dgm:prSet/>
      <dgm:spPr/>
      <dgm:t>
        <a:bodyPr/>
        <a:lstStyle/>
        <a:p>
          <a:endParaRPr lang="zh-TW" altLang="en-US"/>
        </a:p>
      </dgm:t>
    </dgm:pt>
    <dgm:pt modelId="{D0ED2F44-61A5-4399-AF51-10253F8392F7}">
      <dgm:prSet/>
      <dgm:spPr/>
      <dgm:t>
        <a:bodyPr/>
        <a:lstStyle/>
        <a:p>
          <a:endParaRPr lang="zh-TW" altLang="en-US"/>
        </a:p>
      </dgm:t>
    </dgm:pt>
    <dgm:pt modelId="{AFDE5180-6BB2-4418-8A89-C35F1B9DE70B}" type="parTrans" cxnId="{7D4C3767-8DFF-4D1E-BEB7-D7A429DD3AC8}">
      <dgm:prSet/>
      <dgm:spPr/>
      <dgm:t>
        <a:bodyPr/>
        <a:lstStyle/>
        <a:p>
          <a:endParaRPr lang="zh-TW" altLang="en-US"/>
        </a:p>
      </dgm:t>
    </dgm:pt>
    <dgm:pt modelId="{2FC0715F-2468-4046-9481-952A5E926642}" type="sibTrans" cxnId="{7D4C3767-8DFF-4D1E-BEB7-D7A429DD3AC8}">
      <dgm:prSet/>
      <dgm:spPr/>
      <dgm:t>
        <a:bodyPr/>
        <a:lstStyle/>
        <a:p>
          <a:endParaRPr lang="zh-TW" altLang="en-US"/>
        </a:p>
      </dgm:t>
    </dgm:pt>
    <dgm:pt modelId="{62FD21AE-A38D-4A2F-B118-16F449EBC8B3}">
      <dgm:prSet/>
      <dgm:spPr/>
      <dgm:t>
        <a:bodyPr/>
        <a:lstStyle/>
        <a:p>
          <a:pPr rtl="0"/>
          <a:r>
            <a:rPr lang="en-US" altLang="zh-TW" dirty="0" err="1"/>
            <a:t>vba</a:t>
          </a:r>
          <a:r>
            <a:rPr lang="en-US" altLang="zh-TW" dirty="0"/>
            <a:t> Toolkit</a:t>
          </a:r>
          <a:endParaRPr lang="zh-TW" dirty="0"/>
        </a:p>
      </dgm:t>
    </dgm:pt>
    <dgm:pt modelId="{EF73C3B9-68D0-45F2-B3AE-9A80B2CA1EF3}" type="parTrans" cxnId="{797695C6-32F2-46C4-8371-40949F139861}">
      <dgm:prSet/>
      <dgm:spPr/>
      <dgm:t>
        <a:bodyPr/>
        <a:lstStyle/>
        <a:p>
          <a:endParaRPr lang="zh-TW" altLang="en-US"/>
        </a:p>
      </dgm:t>
    </dgm:pt>
    <dgm:pt modelId="{8A627E0A-52A7-4377-BC9E-A64C0EC8EB3B}" type="sibTrans" cxnId="{797695C6-32F2-46C4-8371-40949F139861}">
      <dgm:prSet/>
      <dgm:spPr/>
      <dgm:t>
        <a:bodyPr/>
        <a:lstStyle/>
        <a:p>
          <a:endParaRPr lang="zh-TW" altLang="en-US"/>
        </a:p>
      </dgm:t>
    </dgm:pt>
    <dgm:pt modelId="{E76ABA7A-ED3A-4B41-808D-173C35B56228}">
      <dgm:prSet/>
      <dgm:spPr/>
      <dgm:t>
        <a:bodyPr/>
        <a:lstStyle/>
        <a:p>
          <a:pPr rtl="0"/>
          <a:r>
            <a:rPr lang="en-US" altLang="zh-TW" dirty="0" err="1"/>
            <a:t>vtLog</a:t>
          </a:r>
          <a:endParaRPr lang="zh-TW" dirty="0"/>
        </a:p>
      </dgm:t>
    </dgm:pt>
    <dgm:pt modelId="{5D10B451-35C1-481E-B0C9-76108EB2C7BF}" type="parTrans" cxnId="{210E6E0C-878D-477A-B9A9-4B98ADE5818C}">
      <dgm:prSet/>
      <dgm:spPr/>
      <dgm:t>
        <a:bodyPr/>
        <a:lstStyle/>
        <a:p>
          <a:endParaRPr lang="zh-TW" altLang="en-US"/>
        </a:p>
      </dgm:t>
    </dgm:pt>
    <dgm:pt modelId="{44C4AC7D-3C1B-4584-883D-74053F3C8F92}" type="sibTrans" cxnId="{210E6E0C-878D-477A-B9A9-4B98ADE5818C}">
      <dgm:prSet/>
      <dgm:spPr/>
      <dgm:t>
        <a:bodyPr/>
        <a:lstStyle/>
        <a:p>
          <a:endParaRPr lang="zh-TW" altLang="en-US"/>
        </a:p>
      </dgm:t>
    </dgm:pt>
    <dgm:pt modelId="{69926E63-48EF-4B54-95C0-AD715A6625AB}">
      <dgm:prSet/>
      <dgm:spPr>
        <a:ln w="38100">
          <a:solidFill>
            <a:srgbClr val="FFC000"/>
          </a:solidFill>
        </a:ln>
      </dgm:spPr>
      <dgm:t>
        <a:bodyPr/>
        <a:lstStyle/>
        <a:p>
          <a:pPr rtl="0"/>
          <a:r>
            <a:rPr lang="en-US" altLang="zh-TW" dirty="0"/>
            <a:t>Merge</a:t>
          </a:r>
          <a:endParaRPr lang="zh-TW" dirty="0"/>
        </a:p>
      </dgm:t>
    </dgm:pt>
    <dgm:pt modelId="{18436031-7DC9-4E3B-AB2A-E48B3FA36C75}" type="parTrans" cxnId="{7BB8842D-3344-4130-AB67-C6D45BDA3904}">
      <dgm:prSet/>
      <dgm:spPr/>
      <dgm:t>
        <a:bodyPr/>
        <a:lstStyle/>
        <a:p>
          <a:endParaRPr lang="zh-TW" altLang="en-US"/>
        </a:p>
      </dgm:t>
    </dgm:pt>
    <dgm:pt modelId="{51B1A44D-2441-4934-BE04-31FAD7E744EB}" type="sibTrans" cxnId="{7BB8842D-3344-4130-AB67-C6D45BDA3904}">
      <dgm:prSet/>
      <dgm:spPr/>
      <dgm:t>
        <a:bodyPr/>
        <a:lstStyle/>
        <a:p>
          <a:endParaRPr lang="zh-TW" altLang="en-US"/>
        </a:p>
      </dgm:t>
    </dgm:pt>
    <dgm:pt modelId="{6C9EEA42-EB27-4FE4-8996-D165A651A60F}">
      <dgm:prSet/>
      <dgm:spPr/>
      <dgm:t>
        <a:bodyPr/>
        <a:lstStyle/>
        <a:p>
          <a:pPr rtl="0"/>
          <a:r>
            <a:rPr lang="en-US" altLang="zh-TW" dirty="0"/>
            <a:t>Split</a:t>
          </a:r>
          <a:endParaRPr lang="zh-TW" dirty="0"/>
        </a:p>
      </dgm:t>
    </dgm:pt>
    <dgm:pt modelId="{C5C75947-B34A-4C63-987B-FA683CB24508}" type="parTrans" cxnId="{61FAF637-7BC5-4410-BDD1-1CA961AD9496}">
      <dgm:prSet/>
      <dgm:spPr/>
      <dgm:t>
        <a:bodyPr/>
        <a:lstStyle/>
        <a:p>
          <a:endParaRPr lang="zh-TW" altLang="en-US"/>
        </a:p>
      </dgm:t>
    </dgm:pt>
    <dgm:pt modelId="{34A215B1-2C53-4AE5-BBBE-86EE3BA9002C}" type="sibTrans" cxnId="{61FAF637-7BC5-4410-BDD1-1CA961AD9496}">
      <dgm:prSet/>
      <dgm:spPr/>
      <dgm:t>
        <a:bodyPr/>
        <a:lstStyle/>
        <a:p>
          <a:endParaRPr lang="zh-TW" altLang="en-US"/>
        </a:p>
      </dgm:t>
    </dgm:pt>
    <dgm:pt modelId="{2A08EED8-C230-4BFB-9C8E-4C4B90C2A493}">
      <dgm:prSet/>
      <dgm:spPr/>
      <dgm:t>
        <a:bodyPr/>
        <a:lstStyle/>
        <a:p>
          <a:pPr rtl="0"/>
          <a:r>
            <a:rPr lang="en-US" altLang="zh-TW" dirty="0"/>
            <a:t>Update</a:t>
          </a:r>
          <a:endParaRPr lang="zh-TW" dirty="0"/>
        </a:p>
      </dgm:t>
    </dgm:pt>
    <dgm:pt modelId="{22D08E1B-7C35-4500-AE60-30249EB79ACF}" type="parTrans" cxnId="{384C89FB-63B1-43CF-B3BF-8C3A985956B6}">
      <dgm:prSet/>
      <dgm:spPr/>
      <dgm:t>
        <a:bodyPr/>
        <a:lstStyle/>
        <a:p>
          <a:endParaRPr lang="zh-TW" altLang="en-US"/>
        </a:p>
      </dgm:t>
    </dgm:pt>
    <dgm:pt modelId="{BCFE5912-EA14-48CB-8C9E-B11D04305F62}" type="sibTrans" cxnId="{384C89FB-63B1-43CF-B3BF-8C3A985956B6}">
      <dgm:prSet/>
      <dgm:spPr/>
      <dgm:t>
        <a:bodyPr/>
        <a:lstStyle/>
        <a:p>
          <a:endParaRPr lang="zh-TW" altLang="en-US"/>
        </a:p>
      </dgm:t>
    </dgm:pt>
    <dgm:pt modelId="{66F3A015-9DA5-44E5-B429-ABC8FE12E6D2}">
      <dgm:prSet/>
      <dgm:spPr/>
      <dgm:t>
        <a:bodyPr/>
        <a:lstStyle/>
        <a:p>
          <a:pPr rtl="0"/>
          <a:r>
            <a:rPr lang="en-US" altLang="zh-TW" dirty="0"/>
            <a:t>Compare</a:t>
          </a:r>
          <a:endParaRPr lang="zh-TW" dirty="0"/>
        </a:p>
      </dgm:t>
    </dgm:pt>
    <dgm:pt modelId="{21EFDA42-9BC5-4D52-83DF-75EE3432D666}" type="parTrans" cxnId="{DC5A5175-DA18-453C-B89D-2E9D244E9E80}">
      <dgm:prSet/>
      <dgm:spPr/>
      <dgm:t>
        <a:bodyPr/>
        <a:lstStyle/>
        <a:p>
          <a:endParaRPr lang="zh-TW" altLang="en-US"/>
        </a:p>
      </dgm:t>
    </dgm:pt>
    <dgm:pt modelId="{D992A826-9B98-4774-A3BE-2631DF446F55}" type="sibTrans" cxnId="{DC5A5175-DA18-453C-B89D-2E9D244E9E80}">
      <dgm:prSet/>
      <dgm:spPr/>
      <dgm:t>
        <a:bodyPr/>
        <a:lstStyle/>
        <a:p>
          <a:endParaRPr lang="zh-TW" altLang="en-US"/>
        </a:p>
      </dgm:t>
    </dgm:pt>
    <dgm:pt modelId="{E5A1324A-3D25-434E-A38D-E01BA3AF9B5F}">
      <dgm:prSet/>
      <dgm:spPr/>
      <dgm:t>
        <a:bodyPr/>
        <a:lstStyle/>
        <a:p>
          <a:pPr algn="r" rtl="0"/>
          <a:r>
            <a:rPr lang="en-US" altLang="zh-TW" dirty="0" err="1"/>
            <a:t>FileMerge</a:t>
          </a:r>
          <a:endParaRPr lang="zh-TW" dirty="0"/>
        </a:p>
      </dgm:t>
    </dgm:pt>
    <dgm:pt modelId="{809CD3A4-BBC7-437A-A8A1-51B2D9A3124B}" type="parTrans" cxnId="{B42DC4FF-D6C4-45BB-826E-F78E4CFB94B5}">
      <dgm:prSet/>
      <dgm:spPr/>
      <dgm:t>
        <a:bodyPr/>
        <a:lstStyle/>
        <a:p>
          <a:endParaRPr lang="zh-TW" altLang="en-US"/>
        </a:p>
      </dgm:t>
    </dgm:pt>
    <dgm:pt modelId="{43753736-BAA6-43E2-B4E6-BD483244BBD1}" type="sibTrans" cxnId="{B42DC4FF-D6C4-45BB-826E-F78E4CFB94B5}">
      <dgm:prSet/>
      <dgm:spPr/>
      <dgm:t>
        <a:bodyPr/>
        <a:lstStyle/>
        <a:p>
          <a:endParaRPr lang="zh-TW" altLang="en-US"/>
        </a:p>
      </dgm:t>
    </dgm:pt>
    <dgm:pt modelId="{85572E22-7D51-400F-A8AE-0C76E946E24F}">
      <dgm:prSet custT="1"/>
      <dgm:spPr/>
      <dgm:t>
        <a:bodyPr/>
        <a:lstStyle/>
        <a:p>
          <a:pPr algn="r" rtl="0"/>
          <a:r>
            <a:rPr lang="en-US" altLang="zh-TW" sz="700" dirty="0"/>
            <a:t>DW</a:t>
          </a:r>
          <a:endParaRPr lang="zh-TW" sz="700" dirty="0"/>
        </a:p>
      </dgm:t>
    </dgm:pt>
    <dgm:pt modelId="{8E6EC146-8F2E-4356-BD01-D94AEB531A7B}" type="parTrans" cxnId="{7656D644-C14A-45EF-8B0F-448081812877}">
      <dgm:prSet/>
      <dgm:spPr/>
      <dgm:t>
        <a:bodyPr/>
        <a:lstStyle/>
        <a:p>
          <a:endParaRPr lang="zh-TW" altLang="en-US"/>
        </a:p>
      </dgm:t>
    </dgm:pt>
    <dgm:pt modelId="{CD872813-9F0C-47B5-88FF-F7A6EA40C2A5}" type="sibTrans" cxnId="{7656D644-C14A-45EF-8B0F-448081812877}">
      <dgm:prSet/>
      <dgm:spPr/>
      <dgm:t>
        <a:bodyPr/>
        <a:lstStyle/>
        <a:p>
          <a:endParaRPr lang="zh-TW" altLang="en-US"/>
        </a:p>
      </dgm:t>
    </dgm:pt>
    <dgm:pt modelId="{7540D120-AD4D-4965-84FC-A188F675950D}">
      <dgm:prSet custT="1"/>
      <dgm:spPr/>
      <dgm:t>
        <a:bodyPr/>
        <a:lstStyle/>
        <a:p>
          <a:pPr algn="r" rtl="0"/>
          <a:r>
            <a:rPr lang="en-US" altLang="zh-TW" sz="700" dirty="0"/>
            <a:t>ODS</a:t>
          </a:r>
          <a:endParaRPr lang="zh-TW" sz="700" dirty="0"/>
        </a:p>
      </dgm:t>
    </dgm:pt>
    <dgm:pt modelId="{BCAEC807-48A5-40A1-912F-16508A4F58CA}" type="parTrans" cxnId="{EB72EF51-9268-4803-838A-8EDB86A4DAE3}">
      <dgm:prSet/>
      <dgm:spPr/>
      <dgm:t>
        <a:bodyPr/>
        <a:lstStyle/>
        <a:p>
          <a:endParaRPr lang="zh-TW" altLang="en-US"/>
        </a:p>
      </dgm:t>
    </dgm:pt>
    <dgm:pt modelId="{A9722C98-73D9-4E7C-B959-026185AFD599}" type="sibTrans" cxnId="{EB72EF51-9268-4803-838A-8EDB86A4DAE3}">
      <dgm:prSet/>
      <dgm:spPr/>
      <dgm:t>
        <a:bodyPr/>
        <a:lstStyle/>
        <a:p>
          <a:endParaRPr lang="zh-TW" altLang="en-US"/>
        </a:p>
      </dgm:t>
    </dgm:pt>
    <dgm:pt modelId="{C2AD6F78-322D-4906-A7B6-8BAB2BD4AAB5}">
      <dgm:prSet/>
      <dgm:spPr/>
      <dgm:t>
        <a:bodyPr/>
        <a:lstStyle/>
        <a:p>
          <a:pPr rtl="0"/>
          <a:r>
            <a:rPr lang="en-US" altLang="zh-TW"/>
            <a:t>vtUnit</a:t>
          </a:r>
          <a:endParaRPr lang="zh-TW" dirty="0"/>
        </a:p>
      </dgm:t>
    </dgm:pt>
    <dgm:pt modelId="{C6A98F82-F768-44D2-AD14-1B85A1A24E65}" type="parTrans" cxnId="{A75E5DA7-6A4B-4434-8CFB-A274C2443382}">
      <dgm:prSet/>
      <dgm:spPr/>
      <dgm:t>
        <a:bodyPr/>
        <a:lstStyle/>
        <a:p>
          <a:endParaRPr lang="zh-TW" altLang="en-US"/>
        </a:p>
      </dgm:t>
    </dgm:pt>
    <dgm:pt modelId="{22E96BE8-331B-4A3D-A945-79E3F683357A}" type="sibTrans" cxnId="{A75E5DA7-6A4B-4434-8CFB-A274C2443382}">
      <dgm:prSet/>
      <dgm:spPr/>
      <dgm:t>
        <a:bodyPr/>
        <a:lstStyle/>
        <a:p>
          <a:endParaRPr lang="zh-TW" altLang="en-US"/>
        </a:p>
      </dgm:t>
    </dgm:pt>
    <dgm:pt modelId="{AC7F0F1B-6EE0-43A2-AFAC-02D68AB44B93}">
      <dgm:prSet custT="1"/>
      <dgm:spPr/>
      <dgm:t>
        <a:bodyPr/>
        <a:lstStyle/>
        <a:p>
          <a:pPr algn="r" rtl="0"/>
          <a:r>
            <a:rPr lang="en-US" altLang="zh-TW" sz="700" dirty="0" err="1"/>
            <a:t>udf</a:t>
          </a:r>
          <a:endParaRPr lang="zh-TW" sz="700" dirty="0"/>
        </a:p>
      </dgm:t>
    </dgm:pt>
    <dgm:pt modelId="{46608598-F8E1-4746-BF78-EB3DD1E5F9DE}" type="parTrans" cxnId="{2858EB9A-1EDA-49DC-940D-139BCA4E3744}">
      <dgm:prSet/>
      <dgm:spPr/>
      <dgm:t>
        <a:bodyPr/>
        <a:lstStyle/>
        <a:p>
          <a:endParaRPr lang="zh-TW" altLang="en-US"/>
        </a:p>
      </dgm:t>
    </dgm:pt>
    <dgm:pt modelId="{63C093EF-CBE5-48FF-BD21-AE66933C2326}" type="sibTrans" cxnId="{2858EB9A-1EDA-49DC-940D-139BCA4E3744}">
      <dgm:prSet/>
      <dgm:spPr/>
      <dgm:t>
        <a:bodyPr/>
        <a:lstStyle/>
        <a:p>
          <a:endParaRPr lang="zh-TW" altLang="en-US"/>
        </a:p>
      </dgm:t>
    </dgm:pt>
    <dgm:pt modelId="{7C387B87-4258-43AF-AFC1-57269CBCD0B5}" type="pres">
      <dgm:prSet presAssocID="{74B43723-4880-42EF-8D67-E3E435E2974B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C3BE836-3778-451C-AD97-52ACD388E76D}" type="pres">
      <dgm:prSet presAssocID="{74B43723-4880-42EF-8D67-E3E435E2974B}" presName="outerBox" presStyleCnt="0"/>
      <dgm:spPr/>
    </dgm:pt>
    <dgm:pt modelId="{EE7A03BD-0A29-49B0-99F0-9BCB5B31D47E}" type="pres">
      <dgm:prSet presAssocID="{74B43723-4880-42EF-8D67-E3E435E2974B}" presName="outerBoxParent" presStyleLbl="node1" presStyleIdx="0" presStyleCnt="3" custLinFactX="172580" custLinFactNeighborX="200000" custLinFactNeighborY="-905"/>
      <dgm:spPr/>
    </dgm:pt>
    <dgm:pt modelId="{55ECF95A-901D-4063-A9A9-67A4EEFAC049}" type="pres">
      <dgm:prSet presAssocID="{74B43723-4880-42EF-8D67-E3E435E2974B}" presName="outerBoxChildren" presStyleCnt="0"/>
      <dgm:spPr/>
    </dgm:pt>
    <dgm:pt modelId="{BEA2A192-F1A6-4744-A2FA-5044D3560A48}" type="pres">
      <dgm:prSet presAssocID="{85572E22-7D51-400F-A8AE-0C76E946E24F}" presName="oChild" presStyleLbl="fgAcc1" presStyleIdx="0" presStyleCnt="9">
        <dgm:presLayoutVars>
          <dgm:bulletEnabled val="1"/>
        </dgm:presLayoutVars>
      </dgm:prSet>
      <dgm:spPr/>
    </dgm:pt>
    <dgm:pt modelId="{C01A3EA7-D229-4DB9-A341-B7E94BEF9D78}" type="pres">
      <dgm:prSet presAssocID="{CD872813-9F0C-47B5-88FF-F7A6EA40C2A5}" presName="outerSibTrans" presStyleCnt="0"/>
      <dgm:spPr/>
    </dgm:pt>
    <dgm:pt modelId="{32657751-2D55-45E2-9ECF-32401630825C}" type="pres">
      <dgm:prSet presAssocID="{7540D120-AD4D-4965-84FC-A188F675950D}" presName="oChild" presStyleLbl="fgAcc1" presStyleIdx="1" presStyleCnt="9">
        <dgm:presLayoutVars>
          <dgm:bulletEnabled val="1"/>
        </dgm:presLayoutVars>
      </dgm:prSet>
      <dgm:spPr/>
    </dgm:pt>
    <dgm:pt modelId="{CEFCDC0E-D74A-4B0C-8B49-95D35F0E5A71}" type="pres">
      <dgm:prSet presAssocID="{A9722C98-73D9-4E7C-B959-026185AFD599}" presName="outerSibTrans" presStyleCnt="0"/>
      <dgm:spPr/>
    </dgm:pt>
    <dgm:pt modelId="{6FB14443-1B93-43EE-9C17-570A0E8EB45F}" type="pres">
      <dgm:prSet presAssocID="{AC7F0F1B-6EE0-43A2-AFAC-02D68AB44B93}" presName="oChild" presStyleLbl="fgAcc1" presStyleIdx="2" presStyleCnt="9">
        <dgm:presLayoutVars>
          <dgm:bulletEnabled val="1"/>
        </dgm:presLayoutVars>
      </dgm:prSet>
      <dgm:spPr/>
    </dgm:pt>
    <dgm:pt modelId="{9F2918F5-2B26-45A1-80B8-1836B90D9C2D}" type="pres">
      <dgm:prSet presAssocID="{74B43723-4880-42EF-8D67-E3E435E2974B}" presName="middleBox" presStyleCnt="0"/>
      <dgm:spPr/>
    </dgm:pt>
    <dgm:pt modelId="{5ECA20EA-72E1-4789-9E30-04347F12582F}" type="pres">
      <dgm:prSet presAssocID="{74B43723-4880-42EF-8D67-E3E435E2974B}" presName="middleBoxParent" presStyleLbl="node1" presStyleIdx="1" presStyleCnt="3"/>
      <dgm:spPr/>
    </dgm:pt>
    <dgm:pt modelId="{053DDB9E-B9B1-4727-A3D8-942F8371A8B5}" type="pres">
      <dgm:prSet presAssocID="{74B43723-4880-42EF-8D67-E3E435E2974B}" presName="middleBoxChildren" presStyleCnt="0"/>
      <dgm:spPr/>
    </dgm:pt>
    <dgm:pt modelId="{7B058F30-A929-4367-8D87-BAF3DB0E29A3}" type="pres">
      <dgm:prSet presAssocID="{69926E63-48EF-4B54-95C0-AD715A6625AB}" presName="mChild" presStyleLbl="fgAcc1" presStyleIdx="3" presStyleCnt="9">
        <dgm:presLayoutVars>
          <dgm:bulletEnabled val="1"/>
        </dgm:presLayoutVars>
      </dgm:prSet>
      <dgm:spPr/>
    </dgm:pt>
    <dgm:pt modelId="{8B03AE41-5C7E-48FF-834F-EFE9186D0033}" type="pres">
      <dgm:prSet presAssocID="{51B1A44D-2441-4934-BE04-31FAD7E744EB}" presName="middleSibTrans" presStyleCnt="0"/>
      <dgm:spPr/>
    </dgm:pt>
    <dgm:pt modelId="{714F8FA1-AC75-4F27-8127-A9EFAA422439}" type="pres">
      <dgm:prSet presAssocID="{6C9EEA42-EB27-4FE4-8996-D165A651A60F}" presName="mChild" presStyleLbl="fgAcc1" presStyleIdx="4" presStyleCnt="9">
        <dgm:presLayoutVars>
          <dgm:bulletEnabled val="1"/>
        </dgm:presLayoutVars>
      </dgm:prSet>
      <dgm:spPr/>
    </dgm:pt>
    <dgm:pt modelId="{18976BC5-1586-4167-A8F8-4363EF51737C}" type="pres">
      <dgm:prSet presAssocID="{34A215B1-2C53-4AE5-BBBE-86EE3BA9002C}" presName="middleSibTrans" presStyleCnt="0"/>
      <dgm:spPr/>
    </dgm:pt>
    <dgm:pt modelId="{EC4A34BC-318A-4F33-A385-368A117EB65F}" type="pres">
      <dgm:prSet presAssocID="{2A08EED8-C230-4BFB-9C8E-4C4B90C2A493}" presName="mChild" presStyleLbl="fgAcc1" presStyleIdx="5" presStyleCnt="9">
        <dgm:presLayoutVars>
          <dgm:bulletEnabled val="1"/>
        </dgm:presLayoutVars>
      </dgm:prSet>
      <dgm:spPr/>
    </dgm:pt>
    <dgm:pt modelId="{B85D0580-43CE-4E71-BBE9-8D2B37F72FFE}" type="pres">
      <dgm:prSet presAssocID="{BCFE5912-EA14-48CB-8C9E-B11D04305F62}" presName="middleSibTrans" presStyleCnt="0"/>
      <dgm:spPr/>
    </dgm:pt>
    <dgm:pt modelId="{1AEA9821-499A-460A-9DB5-9E9636853540}" type="pres">
      <dgm:prSet presAssocID="{66F3A015-9DA5-44E5-B429-ABC8FE12E6D2}" presName="mChild" presStyleLbl="fgAcc1" presStyleIdx="6" presStyleCnt="9">
        <dgm:presLayoutVars>
          <dgm:bulletEnabled val="1"/>
        </dgm:presLayoutVars>
      </dgm:prSet>
      <dgm:spPr/>
    </dgm:pt>
    <dgm:pt modelId="{A2EDE738-E167-499D-9A29-C876EB3770A0}" type="pres">
      <dgm:prSet presAssocID="{74B43723-4880-42EF-8D67-E3E435E2974B}" presName="centerBox" presStyleCnt="0"/>
      <dgm:spPr/>
    </dgm:pt>
    <dgm:pt modelId="{B365B33E-CAE1-47C0-8660-F8305065EA7E}" type="pres">
      <dgm:prSet presAssocID="{74B43723-4880-42EF-8D67-E3E435E2974B}" presName="centerBoxParent" presStyleLbl="node1" presStyleIdx="2" presStyleCnt="3"/>
      <dgm:spPr/>
    </dgm:pt>
    <dgm:pt modelId="{40DBC2F2-F6A5-429C-BF1B-DDD319D8BF8A}" type="pres">
      <dgm:prSet presAssocID="{74B43723-4880-42EF-8D67-E3E435E2974B}" presName="centerBoxChildren" presStyleCnt="0"/>
      <dgm:spPr/>
    </dgm:pt>
    <dgm:pt modelId="{77D431C9-35B4-4BE9-B9B2-C71DF825BACB}" type="pres">
      <dgm:prSet presAssocID="{C2AD6F78-322D-4906-A7B6-8BAB2BD4AAB5}" presName="cChild" presStyleLbl="fgAcc1" presStyleIdx="7" presStyleCnt="9">
        <dgm:presLayoutVars>
          <dgm:bulletEnabled val="1"/>
        </dgm:presLayoutVars>
      </dgm:prSet>
      <dgm:spPr/>
    </dgm:pt>
    <dgm:pt modelId="{8FEE2FD2-71D4-43FB-9274-34A7333615CA}" type="pres">
      <dgm:prSet presAssocID="{22E96BE8-331B-4A3D-A945-79E3F683357A}" presName="centerSibTrans" presStyleCnt="0"/>
      <dgm:spPr/>
    </dgm:pt>
    <dgm:pt modelId="{C57E193B-1CC5-43E4-9124-8DDCAD7CA4AD}" type="pres">
      <dgm:prSet presAssocID="{E76ABA7A-ED3A-4B41-808D-173C35B56228}" presName="cChild" presStyleLbl="fgAcc1" presStyleIdx="8" presStyleCnt="9">
        <dgm:presLayoutVars>
          <dgm:bulletEnabled val="1"/>
        </dgm:presLayoutVars>
      </dgm:prSet>
      <dgm:spPr/>
    </dgm:pt>
  </dgm:ptLst>
  <dgm:cxnLst>
    <dgm:cxn modelId="{210E6E0C-878D-477A-B9A9-4B98ADE5818C}" srcId="{62FD21AE-A38D-4A2F-B118-16F449EBC8B3}" destId="{E76ABA7A-ED3A-4B41-808D-173C35B56228}" srcOrd="1" destOrd="0" parTransId="{5D10B451-35C1-481E-B0C9-76108EB2C7BF}" sibTransId="{44C4AC7D-3C1B-4584-883D-74053F3C8F92}"/>
    <dgm:cxn modelId="{4FCEF515-B434-4D35-9F87-A05EA3D80FCA}" type="presOf" srcId="{E5A1324A-3D25-434E-A38D-E01BA3AF9B5F}" destId="{5ECA20EA-72E1-4789-9E30-04347F12582F}" srcOrd="0" destOrd="0" presId="urn:microsoft.com/office/officeart/2005/8/layout/target2"/>
    <dgm:cxn modelId="{CA19D82C-7420-42D0-8564-73BBD729B00E}" type="presOf" srcId="{62FD21AE-A38D-4A2F-B118-16F449EBC8B3}" destId="{B365B33E-CAE1-47C0-8660-F8305065EA7E}" srcOrd="0" destOrd="0" presId="urn:microsoft.com/office/officeart/2005/8/layout/target2"/>
    <dgm:cxn modelId="{7BB8842D-3344-4130-AB67-C6D45BDA3904}" srcId="{E5A1324A-3D25-434E-A38D-E01BA3AF9B5F}" destId="{69926E63-48EF-4B54-95C0-AD715A6625AB}" srcOrd="0" destOrd="0" parTransId="{18436031-7DC9-4E3B-AB2A-E48B3FA36C75}" sibTransId="{51B1A44D-2441-4934-BE04-31FAD7E744EB}"/>
    <dgm:cxn modelId="{61FAF637-7BC5-4410-BDD1-1CA961AD9496}" srcId="{E5A1324A-3D25-434E-A38D-E01BA3AF9B5F}" destId="{6C9EEA42-EB27-4FE4-8996-D165A651A60F}" srcOrd="1" destOrd="0" parTransId="{C5C75947-B34A-4C63-987B-FA683CB24508}" sibTransId="{34A215B1-2C53-4AE5-BBBE-86EE3BA9002C}"/>
    <dgm:cxn modelId="{F8FEF93C-1ABF-4382-8BD6-78A98A2E1852}" type="presOf" srcId="{69926E63-48EF-4B54-95C0-AD715A6625AB}" destId="{7B058F30-A929-4367-8D87-BAF3DB0E29A3}" srcOrd="0" destOrd="0" presId="urn:microsoft.com/office/officeart/2005/8/layout/target2"/>
    <dgm:cxn modelId="{7656D644-C14A-45EF-8B0F-448081812877}" srcId="{98883CFB-1E8D-4594-AB32-307BA059B565}" destId="{85572E22-7D51-400F-A8AE-0C76E946E24F}" srcOrd="0" destOrd="0" parTransId="{8E6EC146-8F2E-4356-BD01-D94AEB531A7B}" sibTransId="{CD872813-9F0C-47B5-88FF-F7A6EA40C2A5}"/>
    <dgm:cxn modelId="{2159E544-1EC1-4031-AEC0-71E7EF095447}" type="presOf" srcId="{74B43723-4880-42EF-8D67-E3E435E2974B}" destId="{7C387B87-4258-43AF-AFC1-57269CBCD0B5}" srcOrd="0" destOrd="0" presId="urn:microsoft.com/office/officeart/2005/8/layout/target2"/>
    <dgm:cxn modelId="{7D4C3767-8DFF-4D1E-BEB7-D7A429DD3AC8}" srcId="{74B43723-4880-42EF-8D67-E3E435E2974B}" destId="{D0ED2F44-61A5-4399-AF51-10253F8392F7}" srcOrd="3" destOrd="0" parTransId="{AFDE5180-6BB2-4418-8A89-C35F1B9DE70B}" sibTransId="{2FC0715F-2468-4046-9481-952A5E926642}"/>
    <dgm:cxn modelId="{AAD78E6A-3C57-4FDC-9258-CBC959971DBC}" type="presOf" srcId="{AC7F0F1B-6EE0-43A2-AFAC-02D68AB44B93}" destId="{6FB14443-1B93-43EE-9C17-570A0E8EB45F}" srcOrd="0" destOrd="0" presId="urn:microsoft.com/office/officeart/2005/8/layout/target2"/>
    <dgm:cxn modelId="{EB72EF51-9268-4803-838A-8EDB86A4DAE3}" srcId="{98883CFB-1E8D-4594-AB32-307BA059B565}" destId="{7540D120-AD4D-4965-84FC-A188F675950D}" srcOrd="1" destOrd="0" parTransId="{BCAEC807-48A5-40A1-912F-16508A4F58CA}" sibTransId="{A9722C98-73D9-4E7C-B959-026185AFD599}"/>
    <dgm:cxn modelId="{DC5A5175-DA18-453C-B89D-2E9D244E9E80}" srcId="{E5A1324A-3D25-434E-A38D-E01BA3AF9B5F}" destId="{66F3A015-9DA5-44E5-B429-ABC8FE12E6D2}" srcOrd="3" destOrd="0" parTransId="{21EFDA42-9BC5-4D52-83DF-75EE3432D666}" sibTransId="{D992A826-9B98-4774-A3BE-2631DF446F55}"/>
    <dgm:cxn modelId="{3E84FC80-75C4-451A-BD8A-1975517D6D7C}" type="presOf" srcId="{66F3A015-9DA5-44E5-B429-ABC8FE12E6D2}" destId="{1AEA9821-499A-460A-9DB5-9E9636853540}" srcOrd="0" destOrd="0" presId="urn:microsoft.com/office/officeart/2005/8/layout/target2"/>
    <dgm:cxn modelId="{80E9FF8B-B1CF-409E-BB39-42ECFF457D3E}" type="presOf" srcId="{6C9EEA42-EB27-4FE4-8996-D165A651A60F}" destId="{714F8FA1-AC75-4F27-8127-A9EFAA422439}" srcOrd="0" destOrd="0" presId="urn:microsoft.com/office/officeart/2005/8/layout/target2"/>
    <dgm:cxn modelId="{2858EB9A-1EDA-49DC-940D-139BCA4E3744}" srcId="{98883CFB-1E8D-4594-AB32-307BA059B565}" destId="{AC7F0F1B-6EE0-43A2-AFAC-02D68AB44B93}" srcOrd="2" destOrd="0" parTransId="{46608598-F8E1-4746-BF78-EB3DD1E5F9DE}" sibTransId="{63C093EF-CBE5-48FF-BD21-AE66933C2326}"/>
    <dgm:cxn modelId="{A75E5DA7-6A4B-4434-8CFB-A274C2443382}" srcId="{62FD21AE-A38D-4A2F-B118-16F449EBC8B3}" destId="{C2AD6F78-322D-4906-A7B6-8BAB2BD4AAB5}" srcOrd="0" destOrd="0" parTransId="{C6A98F82-F768-44D2-AD14-1B85A1A24E65}" sibTransId="{22E96BE8-331B-4A3D-A945-79E3F683357A}"/>
    <dgm:cxn modelId="{797695C6-32F2-46C4-8371-40949F139861}" srcId="{74B43723-4880-42EF-8D67-E3E435E2974B}" destId="{62FD21AE-A38D-4A2F-B118-16F449EBC8B3}" srcOrd="2" destOrd="0" parTransId="{EF73C3B9-68D0-45F2-B3AE-9A80B2CA1EF3}" sibTransId="{8A627E0A-52A7-4377-BC9E-A64C0EC8EB3B}"/>
    <dgm:cxn modelId="{A1C354CA-41D6-44A9-B300-2B06F6F1F58F}" type="presOf" srcId="{7540D120-AD4D-4965-84FC-A188F675950D}" destId="{32657751-2D55-45E2-9ECF-32401630825C}" srcOrd="0" destOrd="0" presId="urn:microsoft.com/office/officeart/2005/8/layout/target2"/>
    <dgm:cxn modelId="{19DA0ED4-D815-41C6-AB83-8FE4B59EDDD6}" type="presOf" srcId="{E76ABA7A-ED3A-4B41-808D-173C35B56228}" destId="{C57E193B-1CC5-43E4-9124-8DDCAD7CA4AD}" srcOrd="0" destOrd="0" presId="urn:microsoft.com/office/officeart/2005/8/layout/target2"/>
    <dgm:cxn modelId="{58DDBED4-20C0-44F5-B24C-DFF0EED6C6F9}" srcId="{74B43723-4880-42EF-8D67-E3E435E2974B}" destId="{98883CFB-1E8D-4594-AB32-307BA059B565}" srcOrd="0" destOrd="0" parTransId="{404BA708-D42D-42DF-9DA7-99C0E24CFFA4}" sibTransId="{F91BA77F-BCCE-4E61-9503-744B5056CE9F}"/>
    <dgm:cxn modelId="{C2CF85D7-CD5D-4503-AFB7-26EA24A6011E}" type="presOf" srcId="{98883CFB-1E8D-4594-AB32-307BA059B565}" destId="{EE7A03BD-0A29-49B0-99F0-9BCB5B31D47E}" srcOrd="0" destOrd="0" presId="urn:microsoft.com/office/officeart/2005/8/layout/target2"/>
    <dgm:cxn modelId="{8901B9E3-E0E0-414D-89BC-372B7953E0D5}" type="presOf" srcId="{2A08EED8-C230-4BFB-9C8E-4C4B90C2A493}" destId="{EC4A34BC-318A-4F33-A385-368A117EB65F}" srcOrd="0" destOrd="0" presId="urn:microsoft.com/office/officeart/2005/8/layout/target2"/>
    <dgm:cxn modelId="{76E428F1-17DA-4825-97F5-3220E21EEC7F}" type="presOf" srcId="{85572E22-7D51-400F-A8AE-0C76E946E24F}" destId="{BEA2A192-F1A6-4744-A2FA-5044D3560A48}" srcOrd="0" destOrd="0" presId="urn:microsoft.com/office/officeart/2005/8/layout/target2"/>
    <dgm:cxn modelId="{E40310F3-772B-4D5F-BDBE-5B41CF71817F}" type="presOf" srcId="{C2AD6F78-322D-4906-A7B6-8BAB2BD4AAB5}" destId="{77D431C9-35B4-4BE9-B9B2-C71DF825BACB}" srcOrd="0" destOrd="0" presId="urn:microsoft.com/office/officeart/2005/8/layout/target2"/>
    <dgm:cxn modelId="{384C89FB-63B1-43CF-B3BF-8C3A985956B6}" srcId="{E5A1324A-3D25-434E-A38D-E01BA3AF9B5F}" destId="{2A08EED8-C230-4BFB-9C8E-4C4B90C2A493}" srcOrd="2" destOrd="0" parTransId="{22D08E1B-7C35-4500-AE60-30249EB79ACF}" sibTransId="{BCFE5912-EA14-48CB-8C9E-B11D04305F62}"/>
    <dgm:cxn modelId="{B42DC4FF-D6C4-45BB-826E-F78E4CFB94B5}" srcId="{74B43723-4880-42EF-8D67-E3E435E2974B}" destId="{E5A1324A-3D25-434E-A38D-E01BA3AF9B5F}" srcOrd="1" destOrd="0" parTransId="{809CD3A4-BBC7-437A-A8A1-51B2D9A3124B}" sibTransId="{43753736-BAA6-43E2-B4E6-BD483244BBD1}"/>
    <dgm:cxn modelId="{871E983F-9284-49B8-8F5F-EB73BDACE778}" type="presParOf" srcId="{7C387B87-4258-43AF-AFC1-57269CBCD0B5}" destId="{0C3BE836-3778-451C-AD97-52ACD388E76D}" srcOrd="0" destOrd="0" presId="urn:microsoft.com/office/officeart/2005/8/layout/target2"/>
    <dgm:cxn modelId="{4C58CC4A-FBF4-49E6-8810-D26D6FD09B9E}" type="presParOf" srcId="{0C3BE836-3778-451C-AD97-52ACD388E76D}" destId="{EE7A03BD-0A29-49B0-99F0-9BCB5B31D47E}" srcOrd="0" destOrd="0" presId="urn:microsoft.com/office/officeart/2005/8/layout/target2"/>
    <dgm:cxn modelId="{D7096FC9-EFCA-4584-B993-A7845B1BF376}" type="presParOf" srcId="{0C3BE836-3778-451C-AD97-52ACD388E76D}" destId="{55ECF95A-901D-4063-A9A9-67A4EEFAC049}" srcOrd="1" destOrd="0" presId="urn:microsoft.com/office/officeart/2005/8/layout/target2"/>
    <dgm:cxn modelId="{CD3056C7-9717-453A-92DC-4A6F87F185AC}" type="presParOf" srcId="{55ECF95A-901D-4063-A9A9-67A4EEFAC049}" destId="{BEA2A192-F1A6-4744-A2FA-5044D3560A48}" srcOrd="0" destOrd="0" presId="urn:microsoft.com/office/officeart/2005/8/layout/target2"/>
    <dgm:cxn modelId="{F05198FC-424D-456B-AB4E-5C56E960EB65}" type="presParOf" srcId="{55ECF95A-901D-4063-A9A9-67A4EEFAC049}" destId="{C01A3EA7-D229-4DB9-A341-B7E94BEF9D78}" srcOrd="1" destOrd="0" presId="urn:microsoft.com/office/officeart/2005/8/layout/target2"/>
    <dgm:cxn modelId="{DC9B91D4-CE89-4DE0-990C-99A587C48F2C}" type="presParOf" srcId="{55ECF95A-901D-4063-A9A9-67A4EEFAC049}" destId="{32657751-2D55-45E2-9ECF-32401630825C}" srcOrd="2" destOrd="0" presId="urn:microsoft.com/office/officeart/2005/8/layout/target2"/>
    <dgm:cxn modelId="{655F8B5A-832F-4BCF-9D56-A24582803003}" type="presParOf" srcId="{55ECF95A-901D-4063-A9A9-67A4EEFAC049}" destId="{CEFCDC0E-D74A-4B0C-8B49-95D35F0E5A71}" srcOrd="3" destOrd="0" presId="urn:microsoft.com/office/officeart/2005/8/layout/target2"/>
    <dgm:cxn modelId="{BDDE80CF-748C-42B0-AD83-26CE6BAE7408}" type="presParOf" srcId="{55ECF95A-901D-4063-A9A9-67A4EEFAC049}" destId="{6FB14443-1B93-43EE-9C17-570A0E8EB45F}" srcOrd="4" destOrd="0" presId="urn:microsoft.com/office/officeart/2005/8/layout/target2"/>
    <dgm:cxn modelId="{42DCFBC0-E229-4765-911E-9AF0F986E2E0}" type="presParOf" srcId="{7C387B87-4258-43AF-AFC1-57269CBCD0B5}" destId="{9F2918F5-2B26-45A1-80B8-1836B90D9C2D}" srcOrd="1" destOrd="0" presId="urn:microsoft.com/office/officeart/2005/8/layout/target2"/>
    <dgm:cxn modelId="{7B1F4733-1C11-4364-BBE7-5682B1CC56A0}" type="presParOf" srcId="{9F2918F5-2B26-45A1-80B8-1836B90D9C2D}" destId="{5ECA20EA-72E1-4789-9E30-04347F12582F}" srcOrd="0" destOrd="0" presId="urn:microsoft.com/office/officeart/2005/8/layout/target2"/>
    <dgm:cxn modelId="{4E848B30-376C-4779-81BF-DF2209AE2A5D}" type="presParOf" srcId="{9F2918F5-2B26-45A1-80B8-1836B90D9C2D}" destId="{053DDB9E-B9B1-4727-A3D8-942F8371A8B5}" srcOrd="1" destOrd="0" presId="urn:microsoft.com/office/officeart/2005/8/layout/target2"/>
    <dgm:cxn modelId="{FE7D05D4-1DB0-44DF-A075-C174E8B93218}" type="presParOf" srcId="{053DDB9E-B9B1-4727-A3D8-942F8371A8B5}" destId="{7B058F30-A929-4367-8D87-BAF3DB0E29A3}" srcOrd="0" destOrd="0" presId="urn:microsoft.com/office/officeart/2005/8/layout/target2"/>
    <dgm:cxn modelId="{0A55E216-2426-4961-9070-9DCDDB7BA0F8}" type="presParOf" srcId="{053DDB9E-B9B1-4727-A3D8-942F8371A8B5}" destId="{8B03AE41-5C7E-48FF-834F-EFE9186D0033}" srcOrd="1" destOrd="0" presId="urn:microsoft.com/office/officeart/2005/8/layout/target2"/>
    <dgm:cxn modelId="{E5EBA7B0-5FEC-483D-A456-18FDEEA76449}" type="presParOf" srcId="{053DDB9E-B9B1-4727-A3D8-942F8371A8B5}" destId="{714F8FA1-AC75-4F27-8127-A9EFAA422439}" srcOrd="2" destOrd="0" presId="urn:microsoft.com/office/officeart/2005/8/layout/target2"/>
    <dgm:cxn modelId="{55A34A2E-4729-4373-9F5A-C84B8409F3EB}" type="presParOf" srcId="{053DDB9E-B9B1-4727-A3D8-942F8371A8B5}" destId="{18976BC5-1586-4167-A8F8-4363EF51737C}" srcOrd="3" destOrd="0" presId="urn:microsoft.com/office/officeart/2005/8/layout/target2"/>
    <dgm:cxn modelId="{B0BD1E61-8118-4B7A-8DBE-8A694BC8A02D}" type="presParOf" srcId="{053DDB9E-B9B1-4727-A3D8-942F8371A8B5}" destId="{EC4A34BC-318A-4F33-A385-368A117EB65F}" srcOrd="4" destOrd="0" presId="urn:microsoft.com/office/officeart/2005/8/layout/target2"/>
    <dgm:cxn modelId="{0AC6210B-A772-4A4B-8071-DC37C63BA05D}" type="presParOf" srcId="{053DDB9E-B9B1-4727-A3D8-942F8371A8B5}" destId="{B85D0580-43CE-4E71-BBE9-8D2B37F72FFE}" srcOrd="5" destOrd="0" presId="urn:microsoft.com/office/officeart/2005/8/layout/target2"/>
    <dgm:cxn modelId="{959BED6F-7748-43E0-AC68-7E2EEA031017}" type="presParOf" srcId="{053DDB9E-B9B1-4727-A3D8-942F8371A8B5}" destId="{1AEA9821-499A-460A-9DB5-9E9636853540}" srcOrd="6" destOrd="0" presId="urn:microsoft.com/office/officeart/2005/8/layout/target2"/>
    <dgm:cxn modelId="{25E84073-5AD3-44F4-BDDD-439C58A93969}" type="presParOf" srcId="{7C387B87-4258-43AF-AFC1-57269CBCD0B5}" destId="{A2EDE738-E167-499D-9A29-C876EB3770A0}" srcOrd="2" destOrd="0" presId="urn:microsoft.com/office/officeart/2005/8/layout/target2"/>
    <dgm:cxn modelId="{20F92D4D-3397-4AAE-9506-0D137EFEAB78}" type="presParOf" srcId="{A2EDE738-E167-499D-9A29-C876EB3770A0}" destId="{B365B33E-CAE1-47C0-8660-F8305065EA7E}" srcOrd="0" destOrd="0" presId="urn:microsoft.com/office/officeart/2005/8/layout/target2"/>
    <dgm:cxn modelId="{F73D2170-AB59-4335-8002-C6F9EA4278B4}" type="presParOf" srcId="{A2EDE738-E167-499D-9A29-C876EB3770A0}" destId="{40DBC2F2-F6A5-429C-BF1B-DDD319D8BF8A}" srcOrd="1" destOrd="0" presId="urn:microsoft.com/office/officeart/2005/8/layout/target2"/>
    <dgm:cxn modelId="{46F4458C-AAEE-42C2-886B-1795C390F62D}" type="presParOf" srcId="{40DBC2F2-F6A5-429C-BF1B-DDD319D8BF8A}" destId="{77D431C9-35B4-4BE9-B9B2-C71DF825BACB}" srcOrd="0" destOrd="0" presId="urn:microsoft.com/office/officeart/2005/8/layout/target2"/>
    <dgm:cxn modelId="{B85ED4BC-30B1-429A-8D0F-5FE14FD418CB}" type="presParOf" srcId="{40DBC2F2-F6A5-429C-BF1B-DDD319D8BF8A}" destId="{8FEE2FD2-71D4-43FB-9274-34A7333615CA}" srcOrd="1" destOrd="0" presId="urn:microsoft.com/office/officeart/2005/8/layout/target2"/>
    <dgm:cxn modelId="{76E1DE79-E148-4A71-BCC0-EA24A4AF2908}" type="presParOf" srcId="{40DBC2F2-F6A5-429C-BF1B-DDD319D8BF8A}" destId="{C57E193B-1CC5-43E4-9124-8DDCAD7CA4AD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6C90C9A2-6E63-49E7-92F0-BC6C828C4EEB}" type="doc">
      <dgm:prSet loTypeId="urn:microsoft.com/office/officeart/2005/8/layout/StepDownProcess" loCatId="process" qsTypeId="urn:microsoft.com/office/officeart/2005/8/quickstyle/simple4" qsCatId="simple" csTypeId="urn:microsoft.com/office/officeart/2005/8/colors/colorful1#7" csCatId="colorful" phldr="1"/>
      <dgm:spPr/>
      <dgm:t>
        <a:bodyPr/>
        <a:lstStyle/>
        <a:p>
          <a:endParaRPr lang="zh-TW" altLang="en-US"/>
        </a:p>
      </dgm:t>
    </dgm:pt>
    <dgm:pt modelId="{3D072FCF-7543-45DD-A679-09E89672685D}">
      <dgm:prSet phldrT="[Text]"/>
      <dgm:spPr/>
      <dgm:t>
        <a:bodyPr/>
        <a:lstStyle/>
        <a:p>
          <a:r>
            <a:rPr lang="en-US" altLang="zh-TW" dirty="0"/>
            <a:t>System Architect</a:t>
          </a:r>
          <a:endParaRPr lang="zh-TW" altLang="en-US" dirty="0"/>
        </a:p>
      </dgm:t>
    </dgm:pt>
    <dgm:pt modelId="{1A65E23C-4803-4382-AD94-51E25255BDDB}" type="parTrans" cxnId="{D460140B-2286-43B8-8E7E-9B89478FEBC0}">
      <dgm:prSet/>
      <dgm:spPr/>
      <dgm:t>
        <a:bodyPr/>
        <a:lstStyle/>
        <a:p>
          <a:endParaRPr lang="zh-TW" altLang="en-US"/>
        </a:p>
      </dgm:t>
    </dgm:pt>
    <dgm:pt modelId="{1A9A2881-2843-4150-A0AD-0359A9329503}" type="sibTrans" cxnId="{D460140B-2286-43B8-8E7E-9B89478FEBC0}">
      <dgm:prSet/>
      <dgm:spPr/>
      <dgm:t>
        <a:bodyPr/>
        <a:lstStyle/>
        <a:p>
          <a:endParaRPr lang="zh-TW" altLang="en-US"/>
        </a:p>
      </dgm:t>
    </dgm:pt>
    <dgm:pt modelId="{47905DFB-AB8A-499A-9E18-DF87BA5A0760}">
      <dgm:prSet phldrT="[Text]"/>
      <dgm:spPr/>
      <dgm:t>
        <a:bodyPr/>
        <a:lstStyle/>
        <a:p>
          <a:endParaRPr lang="zh-TW" altLang="en-US" dirty="0"/>
        </a:p>
      </dgm:t>
    </dgm:pt>
    <dgm:pt modelId="{FA0231B7-6F46-456F-89F9-27337834D8F1}" type="parTrans" cxnId="{7D18397B-C803-46C6-B88B-1C372F6F4E84}">
      <dgm:prSet/>
      <dgm:spPr/>
      <dgm:t>
        <a:bodyPr/>
        <a:lstStyle/>
        <a:p>
          <a:endParaRPr lang="zh-TW" altLang="en-US"/>
        </a:p>
      </dgm:t>
    </dgm:pt>
    <dgm:pt modelId="{D073915A-DAD3-4E50-867D-B402FD05EC1F}" type="sibTrans" cxnId="{7D18397B-C803-46C6-B88B-1C372F6F4E84}">
      <dgm:prSet/>
      <dgm:spPr/>
      <dgm:t>
        <a:bodyPr/>
        <a:lstStyle/>
        <a:p>
          <a:endParaRPr lang="zh-TW" altLang="en-US"/>
        </a:p>
      </dgm:t>
    </dgm:pt>
    <dgm:pt modelId="{A0F7234A-15C0-4985-8D8D-CA7D5E3F989A}">
      <dgm:prSet phldrT="[Text]"/>
      <dgm:spPr/>
      <dgm:t>
        <a:bodyPr/>
        <a:lstStyle/>
        <a:p>
          <a:r>
            <a:rPr lang="en-US" altLang="zh-TW" dirty="0"/>
            <a:t>Data Inventory</a:t>
          </a:r>
          <a:endParaRPr lang="zh-TW" altLang="en-US" dirty="0"/>
        </a:p>
      </dgm:t>
    </dgm:pt>
    <dgm:pt modelId="{F2A02837-57C3-470F-942B-92AEECB50423}" type="parTrans" cxnId="{D83ACB84-AD43-45C4-9312-A6E24F1F7484}">
      <dgm:prSet/>
      <dgm:spPr/>
      <dgm:t>
        <a:bodyPr/>
        <a:lstStyle/>
        <a:p>
          <a:endParaRPr lang="zh-TW" altLang="en-US"/>
        </a:p>
      </dgm:t>
    </dgm:pt>
    <dgm:pt modelId="{5A598D5E-EE94-492E-ABD0-02A1F92DC46F}" type="sibTrans" cxnId="{D83ACB84-AD43-45C4-9312-A6E24F1F7484}">
      <dgm:prSet/>
      <dgm:spPr/>
      <dgm:t>
        <a:bodyPr/>
        <a:lstStyle/>
        <a:p>
          <a:endParaRPr lang="zh-TW" altLang="en-US"/>
        </a:p>
      </dgm:t>
    </dgm:pt>
    <dgm:pt modelId="{DA471BF7-6883-4B56-8B2B-8BBFC8E8E110}">
      <dgm:prSet phldrT="[Text]"/>
      <dgm:spPr/>
      <dgm:t>
        <a:bodyPr/>
        <a:lstStyle/>
        <a:p>
          <a:r>
            <a:rPr lang="en-US" altLang="zh-TW" dirty="0"/>
            <a:t>System</a:t>
          </a:r>
          <a:endParaRPr lang="zh-TW" altLang="en-US" dirty="0"/>
        </a:p>
      </dgm:t>
    </dgm:pt>
    <dgm:pt modelId="{0AC4AF86-34D2-42D4-8AF4-39233CC28C89}" type="parTrans" cxnId="{2715DFA3-E43A-4D9B-985E-9A57D43E0265}">
      <dgm:prSet/>
      <dgm:spPr/>
      <dgm:t>
        <a:bodyPr/>
        <a:lstStyle/>
        <a:p>
          <a:endParaRPr lang="zh-TW" altLang="en-US"/>
        </a:p>
      </dgm:t>
    </dgm:pt>
    <dgm:pt modelId="{F7D3E5C6-60ED-4B7F-8B79-1DBF3AF9D3E6}" type="sibTrans" cxnId="{2715DFA3-E43A-4D9B-985E-9A57D43E0265}">
      <dgm:prSet/>
      <dgm:spPr/>
      <dgm:t>
        <a:bodyPr/>
        <a:lstStyle/>
        <a:p>
          <a:endParaRPr lang="zh-TW" altLang="en-US"/>
        </a:p>
      </dgm:t>
    </dgm:pt>
    <dgm:pt modelId="{084A56F3-719B-491E-B7DB-8F64CBDFA3F1}">
      <dgm:prSet phldrT="[Text]"/>
      <dgm:spPr/>
      <dgm:t>
        <a:bodyPr/>
        <a:lstStyle/>
        <a:p>
          <a:r>
            <a:rPr lang="en-US" altLang="zh-TW" dirty="0"/>
            <a:t>ETL Program</a:t>
          </a:r>
          <a:endParaRPr lang="zh-TW" altLang="en-US" dirty="0"/>
        </a:p>
      </dgm:t>
    </dgm:pt>
    <dgm:pt modelId="{2C92FB06-1787-4A16-94ED-B22D62788B6A}" type="parTrans" cxnId="{22211EDD-79EF-46B6-84DD-22D12949CF74}">
      <dgm:prSet/>
      <dgm:spPr/>
      <dgm:t>
        <a:bodyPr/>
        <a:lstStyle/>
        <a:p>
          <a:endParaRPr lang="zh-TW" altLang="en-US"/>
        </a:p>
      </dgm:t>
    </dgm:pt>
    <dgm:pt modelId="{19805E2F-D78D-48B8-8755-9E66C952A5AD}" type="sibTrans" cxnId="{22211EDD-79EF-46B6-84DD-22D12949CF74}">
      <dgm:prSet/>
      <dgm:spPr/>
      <dgm:t>
        <a:bodyPr/>
        <a:lstStyle/>
        <a:p>
          <a:endParaRPr lang="zh-TW" altLang="en-US"/>
        </a:p>
      </dgm:t>
    </dgm:pt>
    <dgm:pt modelId="{6796CAEB-11D2-40DB-B232-09D9DB8BC909}">
      <dgm:prSet phldrT="[Text]"/>
      <dgm:spPr/>
      <dgm:t>
        <a:bodyPr/>
        <a:lstStyle/>
        <a:p>
          <a:r>
            <a:rPr lang="en-US" altLang="zh-TW" dirty="0" err="1"/>
            <a:t>Init</a:t>
          </a:r>
          <a:endParaRPr lang="zh-TW" altLang="en-US" dirty="0"/>
        </a:p>
      </dgm:t>
    </dgm:pt>
    <dgm:pt modelId="{4530AEB7-7496-4699-AC30-66A78C7D537D}" type="parTrans" cxnId="{78BE1E67-B0F1-452C-8C2E-8021CE0933C1}">
      <dgm:prSet/>
      <dgm:spPr/>
      <dgm:t>
        <a:bodyPr/>
        <a:lstStyle/>
        <a:p>
          <a:endParaRPr lang="zh-TW" altLang="en-US"/>
        </a:p>
      </dgm:t>
    </dgm:pt>
    <dgm:pt modelId="{E07911AB-FC62-4EFA-B0F6-C070815EA178}" type="sibTrans" cxnId="{78BE1E67-B0F1-452C-8C2E-8021CE0933C1}">
      <dgm:prSet/>
      <dgm:spPr/>
      <dgm:t>
        <a:bodyPr/>
        <a:lstStyle/>
        <a:p>
          <a:endParaRPr lang="zh-TW" altLang="en-US"/>
        </a:p>
      </dgm:t>
    </dgm:pt>
    <dgm:pt modelId="{DA81A471-4512-47CA-94FB-A4D2EFAA8384}">
      <dgm:prSet phldrT="[Text]"/>
      <dgm:spPr/>
      <dgm:t>
        <a:bodyPr/>
        <a:lstStyle/>
        <a:p>
          <a:r>
            <a:rPr lang="en-US" altLang="zh-TW" dirty="0"/>
            <a:t>Data Model</a:t>
          </a:r>
          <a:endParaRPr lang="zh-TW" altLang="en-US" dirty="0"/>
        </a:p>
      </dgm:t>
    </dgm:pt>
    <dgm:pt modelId="{C1BA36FF-3780-4DDF-AE1E-23B81A613CC1}" type="parTrans" cxnId="{D5296137-52FE-4057-9115-722B9A10B065}">
      <dgm:prSet/>
      <dgm:spPr/>
      <dgm:t>
        <a:bodyPr/>
        <a:lstStyle/>
        <a:p>
          <a:endParaRPr lang="zh-TW" altLang="en-US"/>
        </a:p>
      </dgm:t>
    </dgm:pt>
    <dgm:pt modelId="{19F8BAA6-92D4-4FCC-86E9-0A893281A611}" type="sibTrans" cxnId="{D5296137-52FE-4057-9115-722B9A10B065}">
      <dgm:prSet/>
      <dgm:spPr/>
      <dgm:t>
        <a:bodyPr/>
        <a:lstStyle/>
        <a:p>
          <a:endParaRPr lang="zh-TW" altLang="en-US"/>
        </a:p>
      </dgm:t>
    </dgm:pt>
    <dgm:pt modelId="{9B999C38-0C6D-4CA9-AF05-91045C3F0DBE}">
      <dgm:prSet phldrT="[Text]"/>
      <dgm:spPr/>
      <dgm:t>
        <a:bodyPr/>
        <a:lstStyle/>
        <a:p>
          <a:r>
            <a:rPr lang="en-US" altLang="zh-TW" dirty="0"/>
            <a:t>Snapshot</a:t>
          </a:r>
          <a:endParaRPr lang="zh-TW" altLang="en-US" dirty="0"/>
        </a:p>
      </dgm:t>
    </dgm:pt>
    <dgm:pt modelId="{21AC842A-7520-463F-A29E-7EECE3B0FDA1}" type="parTrans" cxnId="{B5D61C56-0BF3-4C82-8E08-A61D94CD58E4}">
      <dgm:prSet/>
      <dgm:spPr/>
      <dgm:t>
        <a:bodyPr/>
        <a:lstStyle/>
        <a:p>
          <a:endParaRPr lang="zh-TW" altLang="en-US"/>
        </a:p>
      </dgm:t>
    </dgm:pt>
    <dgm:pt modelId="{6B82CE2D-F185-41D6-9C44-D7C8776ACAA1}" type="sibTrans" cxnId="{B5D61C56-0BF3-4C82-8E08-A61D94CD58E4}">
      <dgm:prSet/>
      <dgm:spPr/>
      <dgm:t>
        <a:bodyPr/>
        <a:lstStyle/>
        <a:p>
          <a:endParaRPr lang="zh-TW" altLang="en-US"/>
        </a:p>
      </dgm:t>
    </dgm:pt>
    <dgm:pt modelId="{BE7EB1D6-6F2B-4468-BC93-0A6B9029E2B4}">
      <dgm:prSet phldrT="[Text]"/>
      <dgm:spPr/>
      <dgm:t>
        <a:bodyPr/>
        <a:lstStyle/>
        <a:p>
          <a:r>
            <a:rPr lang="en-US" altLang="zh-TW" dirty="0"/>
            <a:t>Main ETL</a:t>
          </a:r>
          <a:endParaRPr lang="zh-TW" altLang="en-US" dirty="0"/>
        </a:p>
      </dgm:t>
    </dgm:pt>
    <dgm:pt modelId="{641432F3-7B30-460A-B58F-CC85AB1197A8}" type="parTrans" cxnId="{EBBC1FBB-79A9-41BB-8F37-3135909CEC17}">
      <dgm:prSet/>
      <dgm:spPr/>
      <dgm:t>
        <a:bodyPr/>
        <a:lstStyle/>
        <a:p>
          <a:endParaRPr lang="zh-TW" altLang="en-US"/>
        </a:p>
      </dgm:t>
    </dgm:pt>
    <dgm:pt modelId="{0461CD9D-4105-438F-8E9D-0D5EF41A76BC}" type="sibTrans" cxnId="{EBBC1FBB-79A9-41BB-8F37-3135909CEC17}">
      <dgm:prSet/>
      <dgm:spPr/>
      <dgm:t>
        <a:bodyPr/>
        <a:lstStyle/>
        <a:p>
          <a:endParaRPr lang="zh-TW" altLang="en-US"/>
        </a:p>
      </dgm:t>
    </dgm:pt>
    <dgm:pt modelId="{3A32B842-57F1-4E14-A3DC-C54A861114C4}">
      <dgm:prSet phldrT="[Text]"/>
      <dgm:spPr/>
      <dgm:t>
        <a:bodyPr/>
        <a:lstStyle/>
        <a:p>
          <a:r>
            <a:rPr lang="en-US" altLang="zh-TW" dirty="0"/>
            <a:t>Subject</a:t>
          </a:r>
          <a:endParaRPr lang="zh-TW" altLang="en-US" dirty="0"/>
        </a:p>
      </dgm:t>
    </dgm:pt>
    <dgm:pt modelId="{6D187C99-E092-4E52-A551-D344D48FC38B}" type="parTrans" cxnId="{61B395F6-3418-4C75-8413-0647E47C7B06}">
      <dgm:prSet/>
      <dgm:spPr/>
      <dgm:t>
        <a:bodyPr/>
        <a:lstStyle/>
        <a:p>
          <a:endParaRPr lang="zh-TW" altLang="en-US"/>
        </a:p>
      </dgm:t>
    </dgm:pt>
    <dgm:pt modelId="{6F4A8B6F-177A-4085-868C-5918FB2FB193}" type="sibTrans" cxnId="{61B395F6-3418-4C75-8413-0647E47C7B06}">
      <dgm:prSet/>
      <dgm:spPr/>
      <dgm:t>
        <a:bodyPr/>
        <a:lstStyle/>
        <a:p>
          <a:endParaRPr lang="zh-TW" altLang="en-US"/>
        </a:p>
      </dgm:t>
    </dgm:pt>
    <dgm:pt modelId="{A6B9E641-CB68-41CD-B0E8-62C284F9D688}" type="pres">
      <dgm:prSet presAssocID="{6C90C9A2-6E63-49E7-92F0-BC6C828C4EEB}" presName="rootnode" presStyleCnt="0">
        <dgm:presLayoutVars>
          <dgm:chMax/>
          <dgm:chPref/>
          <dgm:dir val="rev"/>
          <dgm:animLvl val="lvl"/>
        </dgm:presLayoutVars>
      </dgm:prSet>
      <dgm:spPr/>
    </dgm:pt>
    <dgm:pt modelId="{A827F7A3-B47A-419C-B6EB-BF26A8E055B2}" type="pres">
      <dgm:prSet presAssocID="{3D072FCF-7543-45DD-A679-09E89672685D}" presName="composite" presStyleCnt="0"/>
      <dgm:spPr/>
    </dgm:pt>
    <dgm:pt modelId="{67110EA3-5E3C-4DE5-9CAD-1DEC1D80987A}" type="pres">
      <dgm:prSet presAssocID="{3D072FCF-7543-45DD-A679-09E89672685D}" presName="bentUpArrow1" presStyleLbl="alignImgPlace1" presStyleIdx="0" presStyleCnt="3"/>
      <dgm:spPr/>
    </dgm:pt>
    <dgm:pt modelId="{2BF1D432-6D0B-4367-A14F-5942BFBAA528}" type="pres">
      <dgm:prSet presAssocID="{3D072FCF-7543-45DD-A679-09E89672685D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5ABEB275-9BCF-44FE-B3A3-584D19B67A31}" type="pres">
      <dgm:prSet presAssocID="{3D072FCF-7543-45DD-A679-09E89672685D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B0CD06A-8355-41C0-B15B-3524240B3C84}" type="pres">
      <dgm:prSet presAssocID="{1A9A2881-2843-4150-A0AD-0359A9329503}" presName="sibTrans" presStyleCnt="0"/>
      <dgm:spPr/>
    </dgm:pt>
    <dgm:pt modelId="{57572A9E-86A0-4EF3-8E31-3C3956CE1CB5}" type="pres">
      <dgm:prSet presAssocID="{DA81A471-4512-47CA-94FB-A4D2EFAA8384}" presName="composite" presStyleCnt="0"/>
      <dgm:spPr/>
    </dgm:pt>
    <dgm:pt modelId="{1805E955-2E17-4685-ABAA-5EA5BF7957E1}" type="pres">
      <dgm:prSet presAssocID="{DA81A471-4512-47CA-94FB-A4D2EFAA8384}" presName="bentUpArrow1" presStyleLbl="alignImgPlace1" presStyleIdx="1" presStyleCnt="3"/>
      <dgm:spPr/>
    </dgm:pt>
    <dgm:pt modelId="{42ED022E-E37D-4C18-8B97-F6FB44994D45}" type="pres">
      <dgm:prSet presAssocID="{DA81A471-4512-47CA-94FB-A4D2EFAA8384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4B172159-9B7C-4F87-AE0E-921FF1FA8FE8}" type="pres">
      <dgm:prSet presAssocID="{DA81A471-4512-47CA-94FB-A4D2EFAA8384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55F6278-9259-4045-A8E6-26DE24772D8C}" type="pres">
      <dgm:prSet presAssocID="{19F8BAA6-92D4-4FCC-86E9-0A893281A611}" presName="sibTrans" presStyleCnt="0"/>
      <dgm:spPr/>
    </dgm:pt>
    <dgm:pt modelId="{BDFD5C10-1D4D-4D62-8553-B8444970FA90}" type="pres">
      <dgm:prSet presAssocID="{A0F7234A-15C0-4985-8D8D-CA7D5E3F989A}" presName="composite" presStyleCnt="0"/>
      <dgm:spPr/>
    </dgm:pt>
    <dgm:pt modelId="{C063768E-4713-4E3B-81B4-7FE43900B40E}" type="pres">
      <dgm:prSet presAssocID="{A0F7234A-15C0-4985-8D8D-CA7D5E3F989A}" presName="bentUpArrow1" presStyleLbl="alignImgPlace1" presStyleIdx="2" presStyleCnt="3"/>
      <dgm:spPr/>
    </dgm:pt>
    <dgm:pt modelId="{65770212-8665-417D-8E8E-F852906D4F14}" type="pres">
      <dgm:prSet presAssocID="{A0F7234A-15C0-4985-8D8D-CA7D5E3F989A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B58DA81-104E-4E1F-B65A-A1E2BA573B15}" type="pres">
      <dgm:prSet presAssocID="{A0F7234A-15C0-4985-8D8D-CA7D5E3F989A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8436DB6-F3FA-4146-9802-EAEECE94EE54}" type="pres">
      <dgm:prSet presAssocID="{5A598D5E-EE94-492E-ABD0-02A1F92DC46F}" presName="sibTrans" presStyleCnt="0"/>
      <dgm:spPr/>
    </dgm:pt>
    <dgm:pt modelId="{8D8A6BA2-7306-4DDA-84EA-CCB21F4203E0}" type="pres">
      <dgm:prSet presAssocID="{084A56F3-719B-491E-B7DB-8F64CBDFA3F1}" presName="composite" presStyleCnt="0"/>
      <dgm:spPr/>
    </dgm:pt>
    <dgm:pt modelId="{21755DBA-94C6-4A8E-A5B0-F546C833DBAF}" type="pres">
      <dgm:prSet presAssocID="{084A56F3-719B-491E-B7DB-8F64CBDFA3F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F0C89C74-8DC6-4197-AD4D-525A6184E2B2}" type="pres">
      <dgm:prSet presAssocID="{084A56F3-719B-491E-B7DB-8F64CBDFA3F1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88F8008-5F0C-4264-A73A-E268D670B6C3}" type="presOf" srcId="{A0F7234A-15C0-4985-8D8D-CA7D5E3F989A}" destId="{65770212-8665-417D-8E8E-F852906D4F14}" srcOrd="0" destOrd="0" presId="urn:microsoft.com/office/officeart/2005/8/layout/StepDownProcess"/>
    <dgm:cxn modelId="{D460140B-2286-43B8-8E7E-9B89478FEBC0}" srcId="{6C90C9A2-6E63-49E7-92F0-BC6C828C4EEB}" destId="{3D072FCF-7543-45DD-A679-09E89672685D}" srcOrd="0" destOrd="0" parTransId="{1A65E23C-4803-4382-AD94-51E25255BDDB}" sibTransId="{1A9A2881-2843-4150-A0AD-0359A9329503}"/>
    <dgm:cxn modelId="{7F72B812-5DA9-4BBE-9798-94681CDBCCF1}" type="presOf" srcId="{47905DFB-AB8A-499A-9E18-DF87BA5A0760}" destId="{4B172159-9B7C-4F87-AE0E-921FF1FA8FE8}" srcOrd="0" destOrd="0" presId="urn:microsoft.com/office/officeart/2005/8/layout/StepDownProcess"/>
    <dgm:cxn modelId="{F1B32D1B-1F56-446F-972C-5D89E2942C41}" type="presOf" srcId="{6796CAEB-11D2-40DB-B232-09D9DB8BC909}" destId="{F0C89C74-8DC6-4197-AD4D-525A6184E2B2}" srcOrd="0" destOrd="0" presId="urn:microsoft.com/office/officeart/2005/8/layout/StepDownProcess"/>
    <dgm:cxn modelId="{D5296137-52FE-4057-9115-722B9A10B065}" srcId="{6C90C9A2-6E63-49E7-92F0-BC6C828C4EEB}" destId="{DA81A471-4512-47CA-94FB-A4D2EFAA8384}" srcOrd="1" destOrd="0" parTransId="{C1BA36FF-3780-4DDF-AE1E-23B81A613CC1}" sibTransId="{19F8BAA6-92D4-4FCC-86E9-0A893281A611}"/>
    <dgm:cxn modelId="{78BE1E67-B0F1-452C-8C2E-8021CE0933C1}" srcId="{084A56F3-719B-491E-B7DB-8F64CBDFA3F1}" destId="{6796CAEB-11D2-40DB-B232-09D9DB8BC909}" srcOrd="0" destOrd="0" parTransId="{4530AEB7-7496-4699-AC30-66A78C7D537D}" sibTransId="{E07911AB-FC62-4EFA-B0F6-C070815EA178}"/>
    <dgm:cxn modelId="{9AF0C74A-B340-4549-BD66-F44F2B149E4E}" type="presOf" srcId="{3A32B842-57F1-4E14-A3DC-C54A861114C4}" destId="{1B58DA81-104E-4E1F-B65A-A1E2BA573B15}" srcOrd="0" destOrd="1" presId="urn:microsoft.com/office/officeart/2005/8/layout/StepDownProcess"/>
    <dgm:cxn modelId="{B5D61C56-0BF3-4C82-8E08-A61D94CD58E4}" srcId="{084A56F3-719B-491E-B7DB-8F64CBDFA3F1}" destId="{9B999C38-0C6D-4CA9-AF05-91045C3F0DBE}" srcOrd="1" destOrd="0" parTransId="{21AC842A-7520-463F-A29E-7EECE3B0FDA1}" sibTransId="{6B82CE2D-F185-41D6-9C44-D7C8776ACAA1}"/>
    <dgm:cxn modelId="{7D18397B-C803-46C6-B88B-1C372F6F4E84}" srcId="{DA81A471-4512-47CA-94FB-A4D2EFAA8384}" destId="{47905DFB-AB8A-499A-9E18-DF87BA5A0760}" srcOrd="0" destOrd="0" parTransId="{FA0231B7-6F46-456F-89F9-27337834D8F1}" sibTransId="{D073915A-DAD3-4E50-867D-B402FD05EC1F}"/>
    <dgm:cxn modelId="{A2E7A57B-E6A3-4C76-BB41-9C24F1B60BD7}" type="presOf" srcId="{BE7EB1D6-6F2B-4468-BC93-0A6B9029E2B4}" destId="{F0C89C74-8DC6-4197-AD4D-525A6184E2B2}" srcOrd="0" destOrd="2" presId="urn:microsoft.com/office/officeart/2005/8/layout/StepDownProcess"/>
    <dgm:cxn modelId="{91C18680-A20A-4733-B500-36A488F9E299}" type="presOf" srcId="{DA471BF7-6883-4B56-8B2B-8BBFC8E8E110}" destId="{1B58DA81-104E-4E1F-B65A-A1E2BA573B15}" srcOrd="0" destOrd="0" presId="urn:microsoft.com/office/officeart/2005/8/layout/StepDownProcess"/>
    <dgm:cxn modelId="{D83ACB84-AD43-45C4-9312-A6E24F1F7484}" srcId="{6C90C9A2-6E63-49E7-92F0-BC6C828C4EEB}" destId="{A0F7234A-15C0-4985-8D8D-CA7D5E3F989A}" srcOrd="2" destOrd="0" parTransId="{F2A02837-57C3-470F-942B-92AEECB50423}" sibTransId="{5A598D5E-EE94-492E-ABD0-02A1F92DC46F}"/>
    <dgm:cxn modelId="{943E6189-992C-4938-8130-7FC014711AF7}" type="presOf" srcId="{9B999C38-0C6D-4CA9-AF05-91045C3F0DBE}" destId="{F0C89C74-8DC6-4197-AD4D-525A6184E2B2}" srcOrd="0" destOrd="1" presId="urn:microsoft.com/office/officeart/2005/8/layout/StepDownProcess"/>
    <dgm:cxn modelId="{A45890A0-A048-4288-9543-677693717BF0}" type="presOf" srcId="{6C90C9A2-6E63-49E7-92F0-BC6C828C4EEB}" destId="{A6B9E641-CB68-41CD-B0E8-62C284F9D688}" srcOrd="0" destOrd="0" presId="urn:microsoft.com/office/officeart/2005/8/layout/StepDownProcess"/>
    <dgm:cxn modelId="{2715DFA3-E43A-4D9B-985E-9A57D43E0265}" srcId="{A0F7234A-15C0-4985-8D8D-CA7D5E3F989A}" destId="{DA471BF7-6883-4B56-8B2B-8BBFC8E8E110}" srcOrd="0" destOrd="0" parTransId="{0AC4AF86-34D2-42D4-8AF4-39233CC28C89}" sibTransId="{F7D3E5C6-60ED-4B7F-8B79-1DBF3AF9D3E6}"/>
    <dgm:cxn modelId="{68CCA8A4-850D-4D04-AA8F-DB3AF053A56B}" type="presOf" srcId="{084A56F3-719B-491E-B7DB-8F64CBDFA3F1}" destId="{21755DBA-94C6-4A8E-A5B0-F546C833DBAF}" srcOrd="0" destOrd="0" presId="urn:microsoft.com/office/officeart/2005/8/layout/StepDownProcess"/>
    <dgm:cxn modelId="{EBBC1FBB-79A9-41BB-8F37-3135909CEC17}" srcId="{084A56F3-719B-491E-B7DB-8F64CBDFA3F1}" destId="{BE7EB1D6-6F2B-4468-BC93-0A6B9029E2B4}" srcOrd="2" destOrd="0" parTransId="{641432F3-7B30-460A-B58F-CC85AB1197A8}" sibTransId="{0461CD9D-4105-438F-8E9D-0D5EF41A76BC}"/>
    <dgm:cxn modelId="{8126F1D5-190C-4948-A219-82ED15F39140}" type="presOf" srcId="{DA81A471-4512-47CA-94FB-A4D2EFAA8384}" destId="{42ED022E-E37D-4C18-8B97-F6FB44994D45}" srcOrd="0" destOrd="0" presId="urn:microsoft.com/office/officeart/2005/8/layout/StepDownProcess"/>
    <dgm:cxn modelId="{22211EDD-79EF-46B6-84DD-22D12949CF74}" srcId="{6C90C9A2-6E63-49E7-92F0-BC6C828C4EEB}" destId="{084A56F3-719B-491E-B7DB-8F64CBDFA3F1}" srcOrd="3" destOrd="0" parTransId="{2C92FB06-1787-4A16-94ED-B22D62788B6A}" sibTransId="{19805E2F-D78D-48B8-8755-9E66C952A5AD}"/>
    <dgm:cxn modelId="{B9560AF2-3E3A-4FD0-9E2F-231B718864DC}" type="presOf" srcId="{3D072FCF-7543-45DD-A679-09E89672685D}" destId="{2BF1D432-6D0B-4367-A14F-5942BFBAA528}" srcOrd="0" destOrd="0" presId="urn:microsoft.com/office/officeart/2005/8/layout/StepDownProcess"/>
    <dgm:cxn modelId="{61B395F6-3418-4C75-8413-0647E47C7B06}" srcId="{A0F7234A-15C0-4985-8D8D-CA7D5E3F989A}" destId="{3A32B842-57F1-4E14-A3DC-C54A861114C4}" srcOrd="1" destOrd="0" parTransId="{6D187C99-E092-4E52-A551-D344D48FC38B}" sibTransId="{6F4A8B6F-177A-4085-868C-5918FB2FB193}"/>
    <dgm:cxn modelId="{FAF931E8-1787-4E11-B81D-AE5FF904F14A}" type="presParOf" srcId="{A6B9E641-CB68-41CD-B0E8-62C284F9D688}" destId="{A827F7A3-B47A-419C-B6EB-BF26A8E055B2}" srcOrd="0" destOrd="0" presId="urn:microsoft.com/office/officeart/2005/8/layout/StepDownProcess"/>
    <dgm:cxn modelId="{758F72F9-1B50-4076-9004-7BF284D6CFEE}" type="presParOf" srcId="{A827F7A3-B47A-419C-B6EB-BF26A8E055B2}" destId="{67110EA3-5E3C-4DE5-9CAD-1DEC1D80987A}" srcOrd="0" destOrd="0" presId="urn:microsoft.com/office/officeart/2005/8/layout/StepDownProcess"/>
    <dgm:cxn modelId="{9A7DCF14-CFFE-41A8-84F3-1D78ED865E4C}" type="presParOf" srcId="{A827F7A3-B47A-419C-B6EB-BF26A8E055B2}" destId="{2BF1D432-6D0B-4367-A14F-5942BFBAA528}" srcOrd="1" destOrd="0" presId="urn:microsoft.com/office/officeart/2005/8/layout/StepDownProcess"/>
    <dgm:cxn modelId="{535E5B6A-457B-462C-A4CF-6D8B6957D784}" type="presParOf" srcId="{A827F7A3-B47A-419C-B6EB-BF26A8E055B2}" destId="{5ABEB275-9BCF-44FE-B3A3-584D19B67A31}" srcOrd="2" destOrd="0" presId="urn:microsoft.com/office/officeart/2005/8/layout/StepDownProcess"/>
    <dgm:cxn modelId="{D7A0F98E-4C84-4ABA-8C1E-AB840078762F}" type="presParOf" srcId="{A6B9E641-CB68-41CD-B0E8-62C284F9D688}" destId="{9B0CD06A-8355-41C0-B15B-3524240B3C84}" srcOrd="1" destOrd="0" presId="urn:microsoft.com/office/officeart/2005/8/layout/StepDownProcess"/>
    <dgm:cxn modelId="{80705178-DB3A-43C7-BEAB-743685B93EF1}" type="presParOf" srcId="{A6B9E641-CB68-41CD-B0E8-62C284F9D688}" destId="{57572A9E-86A0-4EF3-8E31-3C3956CE1CB5}" srcOrd="2" destOrd="0" presId="urn:microsoft.com/office/officeart/2005/8/layout/StepDownProcess"/>
    <dgm:cxn modelId="{B1EC3844-9F63-4A59-BED5-08B0B9709696}" type="presParOf" srcId="{57572A9E-86A0-4EF3-8E31-3C3956CE1CB5}" destId="{1805E955-2E17-4685-ABAA-5EA5BF7957E1}" srcOrd="0" destOrd="0" presId="urn:microsoft.com/office/officeart/2005/8/layout/StepDownProcess"/>
    <dgm:cxn modelId="{3065514E-9B75-4E1E-8B2B-E70F07409056}" type="presParOf" srcId="{57572A9E-86A0-4EF3-8E31-3C3956CE1CB5}" destId="{42ED022E-E37D-4C18-8B97-F6FB44994D45}" srcOrd="1" destOrd="0" presId="urn:microsoft.com/office/officeart/2005/8/layout/StepDownProcess"/>
    <dgm:cxn modelId="{97A18966-1619-4349-A47F-A5A5E55C8F14}" type="presParOf" srcId="{57572A9E-86A0-4EF3-8E31-3C3956CE1CB5}" destId="{4B172159-9B7C-4F87-AE0E-921FF1FA8FE8}" srcOrd="2" destOrd="0" presId="urn:microsoft.com/office/officeart/2005/8/layout/StepDownProcess"/>
    <dgm:cxn modelId="{5C8F6F48-0BED-46F1-B363-49C790874BFE}" type="presParOf" srcId="{A6B9E641-CB68-41CD-B0E8-62C284F9D688}" destId="{F55F6278-9259-4045-A8E6-26DE24772D8C}" srcOrd="3" destOrd="0" presId="urn:microsoft.com/office/officeart/2005/8/layout/StepDownProcess"/>
    <dgm:cxn modelId="{740E4CB3-E9B7-4248-B769-E8FBC4BF2045}" type="presParOf" srcId="{A6B9E641-CB68-41CD-B0E8-62C284F9D688}" destId="{BDFD5C10-1D4D-4D62-8553-B8444970FA90}" srcOrd="4" destOrd="0" presId="urn:microsoft.com/office/officeart/2005/8/layout/StepDownProcess"/>
    <dgm:cxn modelId="{5070D6DD-95D0-45C6-80BC-3299FB34A4A7}" type="presParOf" srcId="{BDFD5C10-1D4D-4D62-8553-B8444970FA90}" destId="{C063768E-4713-4E3B-81B4-7FE43900B40E}" srcOrd="0" destOrd="0" presId="urn:microsoft.com/office/officeart/2005/8/layout/StepDownProcess"/>
    <dgm:cxn modelId="{D9794AE8-6BF1-4900-8931-4C5CC0B1B6FE}" type="presParOf" srcId="{BDFD5C10-1D4D-4D62-8553-B8444970FA90}" destId="{65770212-8665-417D-8E8E-F852906D4F14}" srcOrd="1" destOrd="0" presId="urn:microsoft.com/office/officeart/2005/8/layout/StepDownProcess"/>
    <dgm:cxn modelId="{11E151A6-51A2-4E74-A73A-B6AA2DDD908D}" type="presParOf" srcId="{BDFD5C10-1D4D-4D62-8553-B8444970FA90}" destId="{1B58DA81-104E-4E1F-B65A-A1E2BA573B15}" srcOrd="2" destOrd="0" presId="urn:microsoft.com/office/officeart/2005/8/layout/StepDownProcess"/>
    <dgm:cxn modelId="{19134E81-51ED-46BF-B4DE-EB2717E21B24}" type="presParOf" srcId="{A6B9E641-CB68-41CD-B0E8-62C284F9D688}" destId="{E8436DB6-F3FA-4146-9802-EAEECE94EE54}" srcOrd="5" destOrd="0" presId="urn:microsoft.com/office/officeart/2005/8/layout/StepDownProcess"/>
    <dgm:cxn modelId="{5D8B13E7-161D-4BF3-AD53-7DEFB0669104}" type="presParOf" srcId="{A6B9E641-CB68-41CD-B0E8-62C284F9D688}" destId="{8D8A6BA2-7306-4DDA-84EA-CCB21F4203E0}" srcOrd="6" destOrd="0" presId="urn:microsoft.com/office/officeart/2005/8/layout/StepDownProcess"/>
    <dgm:cxn modelId="{696A8C0C-AAFF-4786-B067-1A5D4D945747}" type="presParOf" srcId="{8D8A6BA2-7306-4DDA-84EA-CCB21F4203E0}" destId="{21755DBA-94C6-4A8E-A5B0-F546C833DBAF}" srcOrd="0" destOrd="0" presId="urn:microsoft.com/office/officeart/2005/8/layout/StepDownProcess"/>
    <dgm:cxn modelId="{94ADF34E-F6CC-4A10-A0A0-4A52B22C9FBD}" type="presParOf" srcId="{8D8A6BA2-7306-4DDA-84EA-CCB21F4203E0}" destId="{F0C89C74-8DC6-4197-AD4D-525A6184E2B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C90C9A2-6E63-49E7-92F0-BC6C828C4EEB}" type="doc">
      <dgm:prSet loTypeId="urn:microsoft.com/office/officeart/2005/8/layout/StepDownProcess" loCatId="process" qsTypeId="urn:microsoft.com/office/officeart/2005/8/quickstyle/simple5" qsCatId="simple" csTypeId="urn:microsoft.com/office/officeart/2005/8/colors/colorful1#8" csCatId="colorful" phldr="1"/>
      <dgm:spPr/>
      <dgm:t>
        <a:bodyPr/>
        <a:lstStyle/>
        <a:p>
          <a:endParaRPr lang="zh-TW" altLang="en-US"/>
        </a:p>
      </dgm:t>
    </dgm:pt>
    <dgm:pt modelId="{3D072FCF-7543-45DD-A679-09E89672685D}">
      <dgm:prSet phldrT="[Text]"/>
      <dgm:spPr/>
      <dgm:t>
        <a:bodyPr/>
        <a:lstStyle/>
        <a:p>
          <a:r>
            <a:rPr lang="en-US" altLang="zh-TW" dirty="0" err="1"/>
            <a:t>JobFlow</a:t>
          </a:r>
          <a:endParaRPr lang="zh-TW" altLang="en-US" dirty="0"/>
        </a:p>
      </dgm:t>
    </dgm:pt>
    <dgm:pt modelId="{1A65E23C-4803-4382-AD94-51E25255BDDB}" type="parTrans" cxnId="{D460140B-2286-43B8-8E7E-9B89478FEBC0}">
      <dgm:prSet/>
      <dgm:spPr/>
      <dgm:t>
        <a:bodyPr/>
        <a:lstStyle/>
        <a:p>
          <a:endParaRPr lang="zh-TW" altLang="en-US"/>
        </a:p>
      </dgm:t>
    </dgm:pt>
    <dgm:pt modelId="{1A9A2881-2843-4150-A0AD-0359A9329503}" type="sibTrans" cxnId="{D460140B-2286-43B8-8E7E-9B89478FEBC0}">
      <dgm:prSet/>
      <dgm:spPr/>
      <dgm:t>
        <a:bodyPr/>
        <a:lstStyle/>
        <a:p>
          <a:endParaRPr lang="zh-TW" altLang="en-US"/>
        </a:p>
      </dgm:t>
    </dgm:pt>
    <dgm:pt modelId="{47905DFB-AB8A-499A-9E18-DF87BA5A0760}">
      <dgm:prSet phldrT="[Text]"/>
      <dgm:spPr/>
      <dgm:t>
        <a:bodyPr/>
        <a:lstStyle/>
        <a:p>
          <a:endParaRPr lang="zh-TW" altLang="en-US" dirty="0"/>
        </a:p>
      </dgm:t>
    </dgm:pt>
    <dgm:pt modelId="{FA0231B7-6F46-456F-89F9-27337834D8F1}" type="parTrans" cxnId="{7D18397B-C803-46C6-B88B-1C372F6F4E84}">
      <dgm:prSet/>
      <dgm:spPr/>
      <dgm:t>
        <a:bodyPr/>
        <a:lstStyle/>
        <a:p>
          <a:endParaRPr lang="zh-TW" altLang="en-US"/>
        </a:p>
      </dgm:t>
    </dgm:pt>
    <dgm:pt modelId="{D073915A-DAD3-4E50-867D-B402FD05EC1F}" type="sibTrans" cxnId="{7D18397B-C803-46C6-B88B-1C372F6F4E84}">
      <dgm:prSet/>
      <dgm:spPr/>
      <dgm:t>
        <a:bodyPr/>
        <a:lstStyle/>
        <a:p>
          <a:endParaRPr lang="zh-TW" altLang="en-US"/>
        </a:p>
      </dgm:t>
    </dgm:pt>
    <dgm:pt modelId="{A0F7234A-15C0-4985-8D8D-CA7D5E3F989A}">
      <dgm:prSet phldrT="[Text]"/>
      <dgm:spPr/>
      <dgm:t>
        <a:bodyPr/>
        <a:lstStyle/>
        <a:p>
          <a:r>
            <a:rPr lang="en-US" altLang="zh-TW" dirty="0"/>
            <a:t>Job Steps</a:t>
          </a:r>
          <a:endParaRPr lang="zh-TW" altLang="en-US" dirty="0"/>
        </a:p>
      </dgm:t>
    </dgm:pt>
    <dgm:pt modelId="{F2A02837-57C3-470F-942B-92AEECB50423}" type="parTrans" cxnId="{D83ACB84-AD43-45C4-9312-A6E24F1F7484}">
      <dgm:prSet/>
      <dgm:spPr/>
      <dgm:t>
        <a:bodyPr/>
        <a:lstStyle/>
        <a:p>
          <a:endParaRPr lang="zh-TW" altLang="en-US"/>
        </a:p>
      </dgm:t>
    </dgm:pt>
    <dgm:pt modelId="{5A598D5E-EE94-492E-ABD0-02A1F92DC46F}" type="sibTrans" cxnId="{D83ACB84-AD43-45C4-9312-A6E24F1F7484}">
      <dgm:prSet/>
      <dgm:spPr/>
      <dgm:t>
        <a:bodyPr/>
        <a:lstStyle/>
        <a:p>
          <a:endParaRPr lang="zh-TW" altLang="en-US"/>
        </a:p>
      </dgm:t>
    </dgm:pt>
    <dgm:pt modelId="{084A56F3-719B-491E-B7DB-8F64CBDFA3F1}">
      <dgm:prSet phldrT="[Text]"/>
      <dgm:spPr/>
      <dgm:t>
        <a:bodyPr/>
        <a:lstStyle/>
        <a:p>
          <a:r>
            <a:rPr lang="en-US" altLang="zh-TW" dirty="0"/>
            <a:t>Program</a:t>
          </a:r>
          <a:endParaRPr lang="zh-TW" altLang="en-US" dirty="0"/>
        </a:p>
      </dgm:t>
    </dgm:pt>
    <dgm:pt modelId="{2C92FB06-1787-4A16-94ED-B22D62788B6A}" type="parTrans" cxnId="{22211EDD-79EF-46B6-84DD-22D12949CF74}">
      <dgm:prSet/>
      <dgm:spPr/>
      <dgm:t>
        <a:bodyPr/>
        <a:lstStyle/>
        <a:p>
          <a:endParaRPr lang="zh-TW" altLang="en-US"/>
        </a:p>
      </dgm:t>
    </dgm:pt>
    <dgm:pt modelId="{19805E2F-D78D-48B8-8755-9E66C952A5AD}" type="sibTrans" cxnId="{22211EDD-79EF-46B6-84DD-22D12949CF74}">
      <dgm:prSet/>
      <dgm:spPr/>
      <dgm:t>
        <a:bodyPr/>
        <a:lstStyle/>
        <a:p>
          <a:endParaRPr lang="zh-TW" altLang="en-US"/>
        </a:p>
      </dgm:t>
    </dgm:pt>
    <dgm:pt modelId="{6796CAEB-11D2-40DB-B232-09D9DB8BC909}">
      <dgm:prSet phldrT="[Text]"/>
      <dgm:spPr/>
      <dgm:t>
        <a:bodyPr/>
        <a:lstStyle/>
        <a:p>
          <a:r>
            <a:rPr lang="en-US" altLang="zh-TW" dirty="0"/>
            <a:t>ETL</a:t>
          </a:r>
          <a:endParaRPr lang="zh-TW" altLang="en-US" dirty="0"/>
        </a:p>
      </dgm:t>
    </dgm:pt>
    <dgm:pt modelId="{4530AEB7-7496-4699-AC30-66A78C7D537D}" type="parTrans" cxnId="{78BE1E67-B0F1-452C-8C2E-8021CE0933C1}">
      <dgm:prSet/>
      <dgm:spPr/>
      <dgm:t>
        <a:bodyPr/>
        <a:lstStyle/>
        <a:p>
          <a:endParaRPr lang="zh-TW" altLang="en-US"/>
        </a:p>
      </dgm:t>
    </dgm:pt>
    <dgm:pt modelId="{E07911AB-FC62-4EFA-B0F6-C070815EA178}" type="sibTrans" cxnId="{78BE1E67-B0F1-452C-8C2E-8021CE0933C1}">
      <dgm:prSet/>
      <dgm:spPr/>
      <dgm:t>
        <a:bodyPr/>
        <a:lstStyle/>
        <a:p>
          <a:endParaRPr lang="zh-TW" altLang="en-US"/>
        </a:p>
      </dgm:t>
    </dgm:pt>
    <dgm:pt modelId="{DA81A471-4512-47CA-94FB-A4D2EFAA8384}">
      <dgm:prSet phldrT="[Text]"/>
      <dgm:spPr/>
      <dgm:t>
        <a:bodyPr/>
        <a:lstStyle/>
        <a:p>
          <a:r>
            <a:rPr lang="en-US" altLang="zh-TW" dirty="0"/>
            <a:t>Job</a:t>
          </a:r>
          <a:endParaRPr lang="zh-TW" altLang="en-US" dirty="0"/>
        </a:p>
      </dgm:t>
    </dgm:pt>
    <dgm:pt modelId="{C1BA36FF-3780-4DDF-AE1E-23B81A613CC1}" type="parTrans" cxnId="{D5296137-52FE-4057-9115-722B9A10B065}">
      <dgm:prSet/>
      <dgm:spPr/>
      <dgm:t>
        <a:bodyPr/>
        <a:lstStyle/>
        <a:p>
          <a:endParaRPr lang="zh-TW" altLang="en-US"/>
        </a:p>
      </dgm:t>
    </dgm:pt>
    <dgm:pt modelId="{19F8BAA6-92D4-4FCC-86E9-0A893281A611}" type="sibTrans" cxnId="{D5296137-52FE-4057-9115-722B9A10B065}">
      <dgm:prSet/>
      <dgm:spPr/>
      <dgm:t>
        <a:bodyPr/>
        <a:lstStyle/>
        <a:p>
          <a:endParaRPr lang="zh-TW" altLang="en-US"/>
        </a:p>
      </dgm:t>
    </dgm:pt>
    <dgm:pt modelId="{3CA9F02F-98BA-47A6-B90D-75CF7D536752}">
      <dgm:prSet phldrT="[Text]"/>
      <dgm:spPr/>
      <dgm:t>
        <a:bodyPr/>
        <a:lstStyle/>
        <a:p>
          <a:r>
            <a:rPr lang="en-US" altLang="zh-TW" dirty="0"/>
            <a:t>QC</a:t>
          </a:r>
          <a:endParaRPr lang="zh-TW" altLang="en-US" dirty="0"/>
        </a:p>
      </dgm:t>
    </dgm:pt>
    <dgm:pt modelId="{80B08067-3382-4F8A-970B-4AF06A956EBF}" type="parTrans" cxnId="{6B58BD09-2DFB-4546-862C-41D96943A10B}">
      <dgm:prSet/>
      <dgm:spPr/>
      <dgm:t>
        <a:bodyPr/>
        <a:lstStyle/>
        <a:p>
          <a:endParaRPr lang="zh-TW" altLang="en-US"/>
        </a:p>
      </dgm:t>
    </dgm:pt>
    <dgm:pt modelId="{5BB52DC3-472D-4312-99D7-CCC041E644D5}" type="sibTrans" cxnId="{6B58BD09-2DFB-4546-862C-41D96943A10B}">
      <dgm:prSet/>
      <dgm:spPr/>
      <dgm:t>
        <a:bodyPr/>
        <a:lstStyle/>
        <a:p>
          <a:endParaRPr lang="zh-TW" altLang="en-US"/>
        </a:p>
      </dgm:t>
    </dgm:pt>
    <dgm:pt modelId="{1DC316A7-F525-4BF3-85B3-459B4B2758B8}">
      <dgm:prSet phldrT="[Text]"/>
      <dgm:spPr/>
      <dgm:t>
        <a:bodyPr/>
        <a:lstStyle/>
        <a:p>
          <a:r>
            <a:rPr lang="en-US" altLang="zh-TW" dirty="0"/>
            <a:t>Housekeep</a:t>
          </a:r>
          <a:endParaRPr lang="zh-TW" altLang="en-US" dirty="0"/>
        </a:p>
      </dgm:t>
    </dgm:pt>
    <dgm:pt modelId="{1A0A186D-668E-4DFA-B6E0-3E248330FE4E}" type="parTrans" cxnId="{AC72CC05-C4B2-4387-AF91-07FEC2BC86BA}">
      <dgm:prSet/>
      <dgm:spPr/>
      <dgm:t>
        <a:bodyPr/>
        <a:lstStyle/>
        <a:p>
          <a:endParaRPr lang="zh-TW" altLang="en-US"/>
        </a:p>
      </dgm:t>
    </dgm:pt>
    <dgm:pt modelId="{6C427F82-5648-4F41-8009-04A75FB34063}" type="sibTrans" cxnId="{AC72CC05-C4B2-4387-AF91-07FEC2BC86BA}">
      <dgm:prSet/>
      <dgm:spPr/>
      <dgm:t>
        <a:bodyPr/>
        <a:lstStyle/>
        <a:p>
          <a:endParaRPr lang="zh-TW" altLang="en-US"/>
        </a:p>
      </dgm:t>
    </dgm:pt>
    <dgm:pt modelId="{A6B9E641-CB68-41CD-B0E8-62C284F9D688}" type="pres">
      <dgm:prSet presAssocID="{6C90C9A2-6E63-49E7-92F0-BC6C828C4EEB}" presName="rootnode" presStyleCnt="0">
        <dgm:presLayoutVars>
          <dgm:chMax/>
          <dgm:chPref/>
          <dgm:dir/>
          <dgm:animLvl val="lvl"/>
        </dgm:presLayoutVars>
      </dgm:prSet>
      <dgm:spPr/>
    </dgm:pt>
    <dgm:pt modelId="{A827F7A3-B47A-419C-B6EB-BF26A8E055B2}" type="pres">
      <dgm:prSet presAssocID="{3D072FCF-7543-45DD-A679-09E89672685D}" presName="composite" presStyleCnt="0"/>
      <dgm:spPr/>
    </dgm:pt>
    <dgm:pt modelId="{67110EA3-5E3C-4DE5-9CAD-1DEC1D80987A}" type="pres">
      <dgm:prSet presAssocID="{3D072FCF-7543-45DD-A679-09E89672685D}" presName="bentUpArrow1" presStyleLbl="alignImgPlace1" presStyleIdx="0" presStyleCnt="3"/>
      <dgm:spPr/>
    </dgm:pt>
    <dgm:pt modelId="{2BF1D432-6D0B-4367-A14F-5942BFBAA528}" type="pres">
      <dgm:prSet presAssocID="{3D072FCF-7543-45DD-A679-09E89672685D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5ABEB275-9BCF-44FE-B3A3-584D19B67A31}" type="pres">
      <dgm:prSet presAssocID="{3D072FCF-7543-45DD-A679-09E89672685D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B0CD06A-8355-41C0-B15B-3524240B3C84}" type="pres">
      <dgm:prSet presAssocID="{1A9A2881-2843-4150-A0AD-0359A9329503}" presName="sibTrans" presStyleCnt="0"/>
      <dgm:spPr/>
    </dgm:pt>
    <dgm:pt modelId="{57572A9E-86A0-4EF3-8E31-3C3956CE1CB5}" type="pres">
      <dgm:prSet presAssocID="{DA81A471-4512-47CA-94FB-A4D2EFAA8384}" presName="composite" presStyleCnt="0"/>
      <dgm:spPr/>
    </dgm:pt>
    <dgm:pt modelId="{1805E955-2E17-4685-ABAA-5EA5BF7957E1}" type="pres">
      <dgm:prSet presAssocID="{DA81A471-4512-47CA-94FB-A4D2EFAA8384}" presName="bentUpArrow1" presStyleLbl="alignImgPlace1" presStyleIdx="1" presStyleCnt="3"/>
      <dgm:spPr/>
    </dgm:pt>
    <dgm:pt modelId="{42ED022E-E37D-4C18-8B97-F6FB44994D45}" type="pres">
      <dgm:prSet presAssocID="{DA81A471-4512-47CA-94FB-A4D2EFAA8384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4B172159-9B7C-4F87-AE0E-921FF1FA8FE8}" type="pres">
      <dgm:prSet presAssocID="{DA81A471-4512-47CA-94FB-A4D2EFAA8384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55F6278-9259-4045-A8E6-26DE24772D8C}" type="pres">
      <dgm:prSet presAssocID="{19F8BAA6-92D4-4FCC-86E9-0A893281A611}" presName="sibTrans" presStyleCnt="0"/>
      <dgm:spPr/>
    </dgm:pt>
    <dgm:pt modelId="{BDFD5C10-1D4D-4D62-8553-B8444970FA90}" type="pres">
      <dgm:prSet presAssocID="{A0F7234A-15C0-4985-8D8D-CA7D5E3F989A}" presName="composite" presStyleCnt="0"/>
      <dgm:spPr/>
    </dgm:pt>
    <dgm:pt modelId="{C063768E-4713-4E3B-81B4-7FE43900B40E}" type="pres">
      <dgm:prSet presAssocID="{A0F7234A-15C0-4985-8D8D-CA7D5E3F989A}" presName="bentUpArrow1" presStyleLbl="alignImgPlace1" presStyleIdx="2" presStyleCnt="3"/>
      <dgm:spPr/>
    </dgm:pt>
    <dgm:pt modelId="{65770212-8665-417D-8E8E-F852906D4F14}" type="pres">
      <dgm:prSet presAssocID="{A0F7234A-15C0-4985-8D8D-CA7D5E3F989A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1B58DA81-104E-4E1F-B65A-A1E2BA573B15}" type="pres">
      <dgm:prSet presAssocID="{A0F7234A-15C0-4985-8D8D-CA7D5E3F989A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8436DB6-F3FA-4146-9802-EAEECE94EE54}" type="pres">
      <dgm:prSet presAssocID="{5A598D5E-EE94-492E-ABD0-02A1F92DC46F}" presName="sibTrans" presStyleCnt="0"/>
      <dgm:spPr/>
    </dgm:pt>
    <dgm:pt modelId="{8D8A6BA2-7306-4DDA-84EA-CCB21F4203E0}" type="pres">
      <dgm:prSet presAssocID="{084A56F3-719B-491E-B7DB-8F64CBDFA3F1}" presName="composite" presStyleCnt="0"/>
      <dgm:spPr/>
    </dgm:pt>
    <dgm:pt modelId="{21755DBA-94C6-4A8E-A5B0-F546C833DBAF}" type="pres">
      <dgm:prSet presAssocID="{084A56F3-719B-491E-B7DB-8F64CBDFA3F1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  <dgm:pt modelId="{F0C89C74-8DC6-4197-AD4D-525A6184E2B2}" type="pres">
      <dgm:prSet presAssocID="{084A56F3-719B-491E-B7DB-8F64CBDFA3F1}" presName="Final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C72CC05-C4B2-4387-AF91-07FEC2BC86BA}" srcId="{084A56F3-719B-491E-B7DB-8F64CBDFA3F1}" destId="{1DC316A7-F525-4BF3-85B3-459B4B2758B8}" srcOrd="2" destOrd="0" parTransId="{1A0A186D-668E-4DFA-B6E0-3E248330FE4E}" sibTransId="{6C427F82-5648-4F41-8009-04A75FB34063}"/>
    <dgm:cxn modelId="{6B58BD09-2DFB-4546-862C-41D96943A10B}" srcId="{084A56F3-719B-491E-B7DB-8F64CBDFA3F1}" destId="{3CA9F02F-98BA-47A6-B90D-75CF7D536752}" srcOrd="1" destOrd="0" parTransId="{80B08067-3382-4F8A-970B-4AF06A956EBF}" sibTransId="{5BB52DC3-472D-4312-99D7-CCC041E644D5}"/>
    <dgm:cxn modelId="{4206F109-E937-49A5-B5ED-ED03E323C4FF}" type="presOf" srcId="{6796CAEB-11D2-40DB-B232-09D9DB8BC909}" destId="{F0C89C74-8DC6-4197-AD4D-525A6184E2B2}" srcOrd="0" destOrd="0" presId="urn:microsoft.com/office/officeart/2005/8/layout/StepDownProcess"/>
    <dgm:cxn modelId="{D460140B-2286-43B8-8E7E-9B89478FEBC0}" srcId="{6C90C9A2-6E63-49E7-92F0-BC6C828C4EEB}" destId="{3D072FCF-7543-45DD-A679-09E89672685D}" srcOrd="0" destOrd="0" parTransId="{1A65E23C-4803-4382-AD94-51E25255BDDB}" sibTransId="{1A9A2881-2843-4150-A0AD-0359A9329503}"/>
    <dgm:cxn modelId="{AA3BEE23-CE1C-4FD9-B225-2DAB47C4C8FD}" type="presOf" srcId="{A0F7234A-15C0-4985-8D8D-CA7D5E3F989A}" destId="{65770212-8665-417D-8E8E-F852906D4F14}" srcOrd="0" destOrd="0" presId="urn:microsoft.com/office/officeart/2005/8/layout/StepDownProcess"/>
    <dgm:cxn modelId="{D5296137-52FE-4057-9115-722B9A10B065}" srcId="{6C90C9A2-6E63-49E7-92F0-BC6C828C4EEB}" destId="{DA81A471-4512-47CA-94FB-A4D2EFAA8384}" srcOrd="1" destOrd="0" parTransId="{C1BA36FF-3780-4DDF-AE1E-23B81A613CC1}" sibTransId="{19F8BAA6-92D4-4FCC-86E9-0A893281A611}"/>
    <dgm:cxn modelId="{78BE1E67-B0F1-452C-8C2E-8021CE0933C1}" srcId="{084A56F3-719B-491E-B7DB-8F64CBDFA3F1}" destId="{6796CAEB-11D2-40DB-B232-09D9DB8BC909}" srcOrd="0" destOrd="0" parTransId="{4530AEB7-7496-4699-AC30-66A78C7D537D}" sibTransId="{E07911AB-FC62-4EFA-B0F6-C070815EA178}"/>
    <dgm:cxn modelId="{FA9C806B-3318-4B5C-B099-5376C56CF48D}" type="presOf" srcId="{6C90C9A2-6E63-49E7-92F0-BC6C828C4EEB}" destId="{A6B9E641-CB68-41CD-B0E8-62C284F9D688}" srcOrd="0" destOrd="0" presId="urn:microsoft.com/office/officeart/2005/8/layout/StepDownProcess"/>
    <dgm:cxn modelId="{B4380E6F-2AD8-4CAB-B67F-CBCFA4A75812}" type="presOf" srcId="{3D072FCF-7543-45DD-A679-09E89672685D}" destId="{2BF1D432-6D0B-4367-A14F-5942BFBAA528}" srcOrd="0" destOrd="0" presId="urn:microsoft.com/office/officeart/2005/8/layout/StepDownProcess"/>
    <dgm:cxn modelId="{975A8257-CF40-4CB1-90E1-F1C7137379A0}" type="presOf" srcId="{DA81A471-4512-47CA-94FB-A4D2EFAA8384}" destId="{42ED022E-E37D-4C18-8B97-F6FB44994D45}" srcOrd="0" destOrd="0" presId="urn:microsoft.com/office/officeart/2005/8/layout/StepDownProcess"/>
    <dgm:cxn modelId="{7D18397B-C803-46C6-B88B-1C372F6F4E84}" srcId="{DA81A471-4512-47CA-94FB-A4D2EFAA8384}" destId="{47905DFB-AB8A-499A-9E18-DF87BA5A0760}" srcOrd="0" destOrd="0" parTransId="{FA0231B7-6F46-456F-89F9-27337834D8F1}" sibTransId="{D073915A-DAD3-4E50-867D-B402FD05EC1F}"/>
    <dgm:cxn modelId="{99D2277F-772D-44CA-8CE3-89D8EB6AC47A}" type="presOf" srcId="{084A56F3-719B-491E-B7DB-8F64CBDFA3F1}" destId="{21755DBA-94C6-4A8E-A5B0-F546C833DBAF}" srcOrd="0" destOrd="0" presId="urn:microsoft.com/office/officeart/2005/8/layout/StepDownProcess"/>
    <dgm:cxn modelId="{D83ACB84-AD43-45C4-9312-A6E24F1F7484}" srcId="{6C90C9A2-6E63-49E7-92F0-BC6C828C4EEB}" destId="{A0F7234A-15C0-4985-8D8D-CA7D5E3F989A}" srcOrd="2" destOrd="0" parTransId="{F2A02837-57C3-470F-942B-92AEECB50423}" sibTransId="{5A598D5E-EE94-492E-ABD0-02A1F92DC46F}"/>
    <dgm:cxn modelId="{AC44B2D3-9CEB-4F2D-9A9E-F111A29C9E01}" type="presOf" srcId="{1DC316A7-F525-4BF3-85B3-459B4B2758B8}" destId="{F0C89C74-8DC6-4197-AD4D-525A6184E2B2}" srcOrd="0" destOrd="2" presId="urn:microsoft.com/office/officeart/2005/8/layout/StepDownProcess"/>
    <dgm:cxn modelId="{3EAFFED6-046E-4B66-B11D-89C1592877B5}" type="presOf" srcId="{3CA9F02F-98BA-47A6-B90D-75CF7D536752}" destId="{F0C89C74-8DC6-4197-AD4D-525A6184E2B2}" srcOrd="0" destOrd="1" presId="urn:microsoft.com/office/officeart/2005/8/layout/StepDownProcess"/>
    <dgm:cxn modelId="{22211EDD-79EF-46B6-84DD-22D12949CF74}" srcId="{6C90C9A2-6E63-49E7-92F0-BC6C828C4EEB}" destId="{084A56F3-719B-491E-B7DB-8F64CBDFA3F1}" srcOrd="3" destOrd="0" parTransId="{2C92FB06-1787-4A16-94ED-B22D62788B6A}" sibTransId="{19805E2F-D78D-48B8-8755-9E66C952A5AD}"/>
    <dgm:cxn modelId="{45F05AF1-07C0-4DA7-9822-44EE108B14E8}" type="presOf" srcId="{47905DFB-AB8A-499A-9E18-DF87BA5A0760}" destId="{4B172159-9B7C-4F87-AE0E-921FF1FA8FE8}" srcOrd="0" destOrd="0" presId="urn:microsoft.com/office/officeart/2005/8/layout/StepDownProcess"/>
    <dgm:cxn modelId="{3C325EFA-41AE-46D8-B390-852F606AB67B}" type="presParOf" srcId="{A6B9E641-CB68-41CD-B0E8-62C284F9D688}" destId="{A827F7A3-B47A-419C-B6EB-BF26A8E055B2}" srcOrd="0" destOrd="0" presId="urn:microsoft.com/office/officeart/2005/8/layout/StepDownProcess"/>
    <dgm:cxn modelId="{B54B26DF-5AD8-44C6-BE31-E84AA79BBA6B}" type="presParOf" srcId="{A827F7A3-B47A-419C-B6EB-BF26A8E055B2}" destId="{67110EA3-5E3C-4DE5-9CAD-1DEC1D80987A}" srcOrd="0" destOrd="0" presId="urn:microsoft.com/office/officeart/2005/8/layout/StepDownProcess"/>
    <dgm:cxn modelId="{543C70E1-4A4E-495C-864C-EF5E7B75E226}" type="presParOf" srcId="{A827F7A3-B47A-419C-B6EB-BF26A8E055B2}" destId="{2BF1D432-6D0B-4367-A14F-5942BFBAA528}" srcOrd="1" destOrd="0" presId="urn:microsoft.com/office/officeart/2005/8/layout/StepDownProcess"/>
    <dgm:cxn modelId="{F9EAE763-D2AB-4473-ADF0-64BE2ECAF4AA}" type="presParOf" srcId="{A827F7A3-B47A-419C-B6EB-BF26A8E055B2}" destId="{5ABEB275-9BCF-44FE-B3A3-584D19B67A31}" srcOrd="2" destOrd="0" presId="urn:microsoft.com/office/officeart/2005/8/layout/StepDownProcess"/>
    <dgm:cxn modelId="{1C929A9A-A835-4E3B-985C-ECCA0FA1A6FF}" type="presParOf" srcId="{A6B9E641-CB68-41CD-B0E8-62C284F9D688}" destId="{9B0CD06A-8355-41C0-B15B-3524240B3C84}" srcOrd="1" destOrd="0" presId="urn:microsoft.com/office/officeart/2005/8/layout/StepDownProcess"/>
    <dgm:cxn modelId="{09D236AD-81F0-4AC3-B205-AA2FA02413AE}" type="presParOf" srcId="{A6B9E641-CB68-41CD-B0E8-62C284F9D688}" destId="{57572A9E-86A0-4EF3-8E31-3C3956CE1CB5}" srcOrd="2" destOrd="0" presId="urn:microsoft.com/office/officeart/2005/8/layout/StepDownProcess"/>
    <dgm:cxn modelId="{FC8720F7-9D53-4A4B-879C-93209ACFA692}" type="presParOf" srcId="{57572A9E-86A0-4EF3-8E31-3C3956CE1CB5}" destId="{1805E955-2E17-4685-ABAA-5EA5BF7957E1}" srcOrd="0" destOrd="0" presId="urn:microsoft.com/office/officeart/2005/8/layout/StepDownProcess"/>
    <dgm:cxn modelId="{A261068C-A8DA-4F31-AE7A-ED93E61923AE}" type="presParOf" srcId="{57572A9E-86A0-4EF3-8E31-3C3956CE1CB5}" destId="{42ED022E-E37D-4C18-8B97-F6FB44994D45}" srcOrd="1" destOrd="0" presId="urn:microsoft.com/office/officeart/2005/8/layout/StepDownProcess"/>
    <dgm:cxn modelId="{40450109-D278-445E-97D0-CB9DD7FF5CBC}" type="presParOf" srcId="{57572A9E-86A0-4EF3-8E31-3C3956CE1CB5}" destId="{4B172159-9B7C-4F87-AE0E-921FF1FA8FE8}" srcOrd="2" destOrd="0" presId="urn:microsoft.com/office/officeart/2005/8/layout/StepDownProcess"/>
    <dgm:cxn modelId="{BB471C74-E70E-4390-8FFF-ACDB2A8334E2}" type="presParOf" srcId="{A6B9E641-CB68-41CD-B0E8-62C284F9D688}" destId="{F55F6278-9259-4045-A8E6-26DE24772D8C}" srcOrd="3" destOrd="0" presId="urn:microsoft.com/office/officeart/2005/8/layout/StepDownProcess"/>
    <dgm:cxn modelId="{EA80E134-5B63-415C-93A9-83074689105C}" type="presParOf" srcId="{A6B9E641-CB68-41CD-B0E8-62C284F9D688}" destId="{BDFD5C10-1D4D-4D62-8553-B8444970FA90}" srcOrd="4" destOrd="0" presId="urn:microsoft.com/office/officeart/2005/8/layout/StepDownProcess"/>
    <dgm:cxn modelId="{396DA345-6E7B-465E-AB7C-4CB6DC0E8702}" type="presParOf" srcId="{BDFD5C10-1D4D-4D62-8553-B8444970FA90}" destId="{C063768E-4713-4E3B-81B4-7FE43900B40E}" srcOrd="0" destOrd="0" presId="urn:microsoft.com/office/officeart/2005/8/layout/StepDownProcess"/>
    <dgm:cxn modelId="{9873D48E-8021-46CE-8C2C-6CF2D42412D1}" type="presParOf" srcId="{BDFD5C10-1D4D-4D62-8553-B8444970FA90}" destId="{65770212-8665-417D-8E8E-F852906D4F14}" srcOrd="1" destOrd="0" presId="urn:microsoft.com/office/officeart/2005/8/layout/StepDownProcess"/>
    <dgm:cxn modelId="{5A8A421F-094F-4206-AEFE-85AAD390CDAB}" type="presParOf" srcId="{BDFD5C10-1D4D-4D62-8553-B8444970FA90}" destId="{1B58DA81-104E-4E1F-B65A-A1E2BA573B15}" srcOrd="2" destOrd="0" presId="urn:microsoft.com/office/officeart/2005/8/layout/StepDownProcess"/>
    <dgm:cxn modelId="{44CA8BD6-1BA5-42F1-831A-EE9537E39844}" type="presParOf" srcId="{A6B9E641-CB68-41CD-B0E8-62C284F9D688}" destId="{E8436DB6-F3FA-4146-9802-EAEECE94EE54}" srcOrd="5" destOrd="0" presId="urn:microsoft.com/office/officeart/2005/8/layout/StepDownProcess"/>
    <dgm:cxn modelId="{FAFB1C10-E28B-4033-820F-A35A211483A3}" type="presParOf" srcId="{A6B9E641-CB68-41CD-B0E8-62C284F9D688}" destId="{8D8A6BA2-7306-4DDA-84EA-CCB21F4203E0}" srcOrd="6" destOrd="0" presId="urn:microsoft.com/office/officeart/2005/8/layout/StepDownProcess"/>
    <dgm:cxn modelId="{B152EE49-06DB-4AE0-B890-228F32C74960}" type="presParOf" srcId="{8D8A6BA2-7306-4DDA-84EA-CCB21F4203E0}" destId="{21755DBA-94C6-4A8E-A5B0-F546C833DBAF}" srcOrd="0" destOrd="0" presId="urn:microsoft.com/office/officeart/2005/8/layout/StepDownProcess"/>
    <dgm:cxn modelId="{09C39614-C4A6-4EA9-9FAD-9850EADD03B4}" type="presParOf" srcId="{8D8A6BA2-7306-4DDA-84EA-CCB21F4203E0}" destId="{F0C89C74-8DC6-4197-AD4D-525A6184E2B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F1CD1F6-76ED-485E-B685-410255E83AEE}" type="doc">
      <dgm:prSet loTypeId="urn:microsoft.com/office/officeart/2008/layout/AlternatingPictureBlocks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405451E-28DA-4794-BE00-7085CCB632D7}">
      <dgm:prSet phldrT="[Text]"/>
      <dgm:spPr/>
      <dgm:t>
        <a:bodyPr/>
        <a:lstStyle/>
        <a:p>
          <a:r>
            <a:rPr lang="en-US" altLang="zh-TW" dirty="0"/>
            <a:t>Planner</a:t>
          </a:r>
          <a:endParaRPr lang="zh-TW" altLang="en-US" dirty="0"/>
        </a:p>
      </dgm:t>
    </dgm:pt>
    <dgm:pt modelId="{127CC6CB-83E1-4AB9-BAA1-0BC9BEB5104B}" type="parTrans" cxnId="{8AA9F323-A147-49EF-BD8B-6C92E2CE848B}">
      <dgm:prSet/>
      <dgm:spPr/>
      <dgm:t>
        <a:bodyPr/>
        <a:lstStyle/>
        <a:p>
          <a:endParaRPr lang="zh-TW" altLang="en-US"/>
        </a:p>
      </dgm:t>
    </dgm:pt>
    <dgm:pt modelId="{463D8C27-5B84-4898-BDA2-1573E0F99256}" type="sibTrans" cxnId="{8AA9F323-A147-49EF-BD8B-6C92E2CE848B}">
      <dgm:prSet/>
      <dgm:spPr/>
      <dgm:t>
        <a:bodyPr/>
        <a:lstStyle/>
        <a:p>
          <a:endParaRPr lang="zh-TW" altLang="en-US"/>
        </a:p>
      </dgm:t>
    </dgm:pt>
    <dgm:pt modelId="{26C553B6-82FF-42EE-9CEF-5009115595C8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dirty="0"/>
            <a:t>Scheduler</a:t>
          </a:r>
          <a:endParaRPr lang="zh-TW" altLang="en-US" dirty="0"/>
        </a:p>
      </dgm:t>
    </dgm:pt>
    <dgm:pt modelId="{A619463F-10F8-48E3-AF44-8A746967CB90}" type="parTrans" cxnId="{2F84A2AB-73BD-4546-BBCF-650412A85403}">
      <dgm:prSet/>
      <dgm:spPr/>
      <dgm:t>
        <a:bodyPr/>
        <a:lstStyle/>
        <a:p>
          <a:endParaRPr lang="zh-TW" altLang="en-US"/>
        </a:p>
      </dgm:t>
    </dgm:pt>
    <dgm:pt modelId="{5E1D4D58-C23D-4C73-B261-4DC090995C85}" type="sibTrans" cxnId="{2F84A2AB-73BD-4546-BBCF-650412A85403}">
      <dgm:prSet/>
      <dgm:spPr/>
      <dgm:t>
        <a:bodyPr/>
        <a:lstStyle/>
        <a:p>
          <a:endParaRPr lang="zh-TW" altLang="en-US"/>
        </a:p>
      </dgm:t>
    </dgm:pt>
    <dgm:pt modelId="{0F697DE7-F33B-4562-817F-F00D487302A0}">
      <dgm:prSet phldrT="[Text]"/>
      <dgm:spPr/>
      <dgm:t>
        <a:bodyPr/>
        <a:lstStyle/>
        <a:p>
          <a:r>
            <a:rPr lang="en-US" altLang="zh-TW" dirty="0"/>
            <a:t>Job</a:t>
          </a:r>
          <a:endParaRPr lang="zh-TW" altLang="en-US" dirty="0"/>
        </a:p>
      </dgm:t>
    </dgm:pt>
    <dgm:pt modelId="{60ABC554-3F27-4CA8-B44D-1DE4DCEC0C7C}" type="parTrans" cxnId="{CC5C59DF-99ED-4053-B03A-E5C23161E1B7}">
      <dgm:prSet/>
      <dgm:spPr/>
      <dgm:t>
        <a:bodyPr/>
        <a:lstStyle/>
        <a:p>
          <a:endParaRPr lang="zh-TW" altLang="en-US"/>
        </a:p>
      </dgm:t>
    </dgm:pt>
    <dgm:pt modelId="{36A65093-854C-4BC2-82F5-1C319F6945F5}" type="sibTrans" cxnId="{CC5C59DF-99ED-4053-B03A-E5C23161E1B7}">
      <dgm:prSet/>
      <dgm:spPr/>
      <dgm:t>
        <a:bodyPr/>
        <a:lstStyle/>
        <a:p>
          <a:endParaRPr lang="zh-TW" altLang="en-US"/>
        </a:p>
      </dgm:t>
    </dgm:pt>
    <dgm:pt modelId="{0FA5CECB-5F83-4681-B86F-AB26E0D8D0AA}" type="pres">
      <dgm:prSet presAssocID="{FF1CD1F6-76ED-485E-B685-410255E83AEE}" presName="linearFlow" presStyleCnt="0">
        <dgm:presLayoutVars>
          <dgm:dir/>
          <dgm:resizeHandles val="exact"/>
        </dgm:presLayoutVars>
      </dgm:prSet>
      <dgm:spPr/>
    </dgm:pt>
    <dgm:pt modelId="{8E7C6434-1B7F-47A5-94AD-9FA3967990BF}" type="pres">
      <dgm:prSet presAssocID="{F405451E-28DA-4794-BE00-7085CCB632D7}" presName="comp" presStyleCnt="0"/>
      <dgm:spPr/>
    </dgm:pt>
    <dgm:pt modelId="{1C382BEA-8804-442D-B863-3E79357B1FE0}" type="pres">
      <dgm:prSet presAssocID="{F405451E-28DA-4794-BE00-7085CCB632D7}" presName="rect2" presStyleLbl="node1" presStyleIdx="0" presStyleCnt="3">
        <dgm:presLayoutVars>
          <dgm:bulletEnabled val="1"/>
        </dgm:presLayoutVars>
      </dgm:prSet>
      <dgm:spPr/>
    </dgm:pt>
    <dgm:pt modelId="{EAE9AF8C-B4AE-44E7-A228-5754A13AB915}" type="pres">
      <dgm:prSet presAssocID="{F405451E-28DA-4794-BE00-7085CCB632D7}" presName="rect1" presStyleLbl="lnNode1" presStyleIdx="0" presStyleCnt="3"/>
      <dgm:spPr/>
    </dgm:pt>
    <dgm:pt modelId="{AD55E5DF-3D4D-47B1-A95F-1E3339F18F36}" type="pres">
      <dgm:prSet presAssocID="{463D8C27-5B84-4898-BDA2-1573E0F99256}" presName="sibTrans" presStyleCnt="0"/>
      <dgm:spPr/>
    </dgm:pt>
    <dgm:pt modelId="{8AF418D5-8B6B-48AF-A83D-FAA034DFBAD1}" type="pres">
      <dgm:prSet presAssocID="{26C553B6-82FF-42EE-9CEF-5009115595C8}" presName="comp" presStyleCnt="0"/>
      <dgm:spPr/>
    </dgm:pt>
    <dgm:pt modelId="{C9D1E530-3056-4007-92A2-C8B9E11A1370}" type="pres">
      <dgm:prSet presAssocID="{26C553B6-82FF-42EE-9CEF-5009115595C8}" presName="rect2" presStyleLbl="node1" presStyleIdx="1" presStyleCnt="3">
        <dgm:presLayoutVars>
          <dgm:bulletEnabled val="1"/>
        </dgm:presLayoutVars>
      </dgm:prSet>
      <dgm:spPr/>
    </dgm:pt>
    <dgm:pt modelId="{F40639F0-E64C-4577-AA3A-850261BF457B}" type="pres">
      <dgm:prSet presAssocID="{26C553B6-82FF-42EE-9CEF-5009115595C8}" presName="rect1" presStyleLbl="lnNode1" presStyleIdx="1" presStyleCnt="3"/>
      <dgm:spPr/>
    </dgm:pt>
    <dgm:pt modelId="{A3CC2AD3-5BC5-41D9-9C48-89013F0D58DA}" type="pres">
      <dgm:prSet presAssocID="{5E1D4D58-C23D-4C73-B261-4DC090995C85}" presName="sibTrans" presStyleCnt="0"/>
      <dgm:spPr/>
    </dgm:pt>
    <dgm:pt modelId="{429848BE-4D44-45C2-956E-E8EC4CC78100}" type="pres">
      <dgm:prSet presAssocID="{0F697DE7-F33B-4562-817F-F00D487302A0}" presName="comp" presStyleCnt="0"/>
      <dgm:spPr/>
    </dgm:pt>
    <dgm:pt modelId="{9FAF00C4-B723-4342-A717-2F9C250CE5C7}" type="pres">
      <dgm:prSet presAssocID="{0F697DE7-F33B-4562-817F-F00D487302A0}" presName="rect2" presStyleLbl="node1" presStyleIdx="2" presStyleCnt="3">
        <dgm:presLayoutVars>
          <dgm:bulletEnabled val="1"/>
        </dgm:presLayoutVars>
      </dgm:prSet>
      <dgm:spPr/>
    </dgm:pt>
    <dgm:pt modelId="{73381E45-6814-4C2B-823C-76BAC1BED0EA}" type="pres">
      <dgm:prSet presAssocID="{0F697DE7-F33B-4562-817F-F00D487302A0}" presName="rect1" presStyleLbl="lnNode1" presStyleIdx="2" presStyleCnt="3"/>
      <dgm:spPr/>
    </dgm:pt>
  </dgm:ptLst>
  <dgm:cxnLst>
    <dgm:cxn modelId="{8AA9F323-A147-49EF-BD8B-6C92E2CE848B}" srcId="{FF1CD1F6-76ED-485E-B685-410255E83AEE}" destId="{F405451E-28DA-4794-BE00-7085CCB632D7}" srcOrd="0" destOrd="0" parTransId="{127CC6CB-83E1-4AB9-BAA1-0BC9BEB5104B}" sibTransId="{463D8C27-5B84-4898-BDA2-1573E0F99256}"/>
    <dgm:cxn modelId="{3D8A9736-CFB0-4CF2-AF8B-C2DD921A694B}" type="presOf" srcId="{F405451E-28DA-4794-BE00-7085CCB632D7}" destId="{1C382BEA-8804-442D-B863-3E79357B1FE0}" srcOrd="0" destOrd="0" presId="urn:microsoft.com/office/officeart/2008/layout/AlternatingPictureBlocks"/>
    <dgm:cxn modelId="{4375A677-152F-4414-B7FB-41C657E0DC00}" type="presOf" srcId="{26C553B6-82FF-42EE-9CEF-5009115595C8}" destId="{C9D1E530-3056-4007-92A2-C8B9E11A1370}" srcOrd="0" destOrd="0" presId="urn:microsoft.com/office/officeart/2008/layout/AlternatingPictureBlocks"/>
    <dgm:cxn modelId="{4A096B7B-978C-4E38-9C4F-641E6093A488}" type="presOf" srcId="{0F697DE7-F33B-4562-817F-F00D487302A0}" destId="{9FAF00C4-B723-4342-A717-2F9C250CE5C7}" srcOrd="0" destOrd="0" presId="urn:microsoft.com/office/officeart/2008/layout/AlternatingPictureBlocks"/>
    <dgm:cxn modelId="{4BF5EFA7-A56D-44D1-B5F4-DC4B43842D8E}" type="presOf" srcId="{FF1CD1F6-76ED-485E-B685-410255E83AEE}" destId="{0FA5CECB-5F83-4681-B86F-AB26E0D8D0AA}" srcOrd="0" destOrd="0" presId="urn:microsoft.com/office/officeart/2008/layout/AlternatingPictureBlocks"/>
    <dgm:cxn modelId="{2F84A2AB-73BD-4546-BBCF-650412A85403}" srcId="{FF1CD1F6-76ED-485E-B685-410255E83AEE}" destId="{26C553B6-82FF-42EE-9CEF-5009115595C8}" srcOrd="1" destOrd="0" parTransId="{A619463F-10F8-48E3-AF44-8A746967CB90}" sibTransId="{5E1D4D58-C23D-4C73-B261-4DC090995C85}"/>
    <dgm:cxn modelId="{CC5C59DF-99ED-4053-B03A-E5C23161E1B7}" srcId="{FF1CD1F6-76ED-485E-B685-410255E83AEE}" destId="{0F697DE7-F33B-4562-817F-F00D487302A0}" srcOrd="2" destOrd="0" parTransId="{60ABC554-3F27-4CA8-B44D-1DE4DCEC0C7C}" sibTransId="{36A65093-854C-4BC2-82F5-1C319F6945F5}"/>
    <dgm:cxn modelId="{31F67EBE-8F48-44DC-BC2E-2B591DA63A8B}" type="presParOf" srcId="{0FA5CECB-5F83-4681-B86F-AB26E0D8D0AA}" destId="{8E7C6434-1B7F-47A5-94AD-9FA3967990BF}" srcOrd="0" destOrd="0" presId="urn:microsoft.com/office/officeart/2008/layout/AlternatingPictureBlocks"/>
    <dgm:cxn modelId="{235B7179-B6E0-47E8-AE13-65C514E35E6C}" type="presParOf" srcId="{8E7C6434-1B7F-47A5-94AD-9FA3967990BF}" destId="{1C382BEA-8804-442D-B863-3E79357B1FE0}" srcOrd="0" destOrd="0" presId="urn:microsoft.com/office/officeart/2008/layout/AlternatingPictureBlocks"/>
    <dgm:cxn modelId="{1EBE81EB-963C-440A-BB23-F72537EE86E2}" type="presParOf" srcId="{8E7C6434-1B7F-47A5-94AD-9FA3967990BF}" destId="{EAE9AF8C-B4AE-44E7-A228-5754A13AB915}" srcOrd="1" destOrd="0" presId="urn:microsoft.com/office/officeart/2008/layout/AlternatingPictureBlocks"/>
    <dgm:cxn modelId="{6D67C6A5-E64A-4E42-ACEF-8EBE2158C5ED}" type="presParOf" srcId="{0FA5CECB-5F83-4681-B86F-AB26E0D8D0AA}" destId="{AD55E5DF-3D4D-47B1-A95F-1E3339F18F36}" srcOrd="1" destOrd="0" presId="urn:microsoft.com/office/officeart/2008/layout/AlternatingPictureBlocks"/>
    <dgm:cxn modelId="{75D33320-2286-4262-A181-2BF585C53292}" type="presParOf" srcId="{0FA5CECB-5F83-4681-B86F-AB26E0D8D0AA}" destId="{8AF418D5-8B6B-48AF-A83D-FAA034DFBAD1}" srcOrd="2" destOrd="0" presId="urn:microsoft.com/office/officeart/2008/layout/AlternatingPictureBlocks"/>
    <dgm:cxn modelId="{2F539C2B-BC2C-4A43-8891-B378A0DAA379}" type="presParOf" srcId="{8AF418D5-8B6B-48AF-A83D-FAA034DFBAD1}" destId="{C9D1E530-3056-4007-92A2-C8B9E11A1370}" srcOrd="0" destOrd="0" presId="urn:microsoft.com/office/officeart/2008/layout/AlternatingPictureBlocks"/>
    <dgm:cxn modelId="{F58FA53D-6688-403C-A4AB-87329C9D73B1}" type="presParOf" srcId="{8AF418D5-8B6B-48AF-A83D-FAA034DFBAD1}" destId="{F40639F0-E64C-4577-AA3A-850261BF457B}" srcOrd="1" destOrd="0" presId="urn:microsoft.com/office/officeart/2008/layout/AlternatingPictureBlocks"/>
    <dgm:cxn modelId="{C3F8C846-7CB3-424A-9B4C-95CFB34E7EB0}" type="presParOf" srcId="{0FA5CECB-5F83-4681-B86F-AB26E0D8D0AA}" destId="{A3CC2AD3-5BC5-41D9-9C48-89013F0D58DA}" srcOrd="3" destOrd="0" presId="urn:microsoft.com/office/officeart/2008/layout/AlternatingPictureBlocks"/>
    <dgm:cxn modelId="{114B1633-C3AC-4E7E-B2D9-68E3CC4A5781}" type="presParOf" srcId="{0FA5CECB-5F83-4681-B86F-AB26E0D8D0AA}" destId="{429848BE-4D44-45C2-956E-E8EC4CC78100}" srcOrd="4" destOrd="0" presId="urn:microsoft.com/office/officeart/2008/layout/AlternatingPictureBlocks"/>
    <dgm:cxn modelId="{E7743F2D-7778-4FFA-8AD5-2EBC0855F12A}" type="presParOf" srcId="{429848BE-4D44-45C2-956E-E8EC4CC78100}" destId="{9FAF00C4-B723-4342-A717-2F9C250CE5C7}" srcOrd="0" destOrd="0" presId="urn:microsoft.com/office/officeart/2008/layout/AlternatingPictureBlocks"/>
    <dgm:cxn modelId="{59E10741-1E50-4869-914A-95AD3D5E1924}" type="presParOf" srcId="{429848BE-4D44-45C2-956E-E8EC4CC78100}" destId="{73381E45-6814-4C2B-823C-76BAC1BED0EA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D26380E-7A38-4EF8-BD43-6E95D00D77D5}" type="doc">
      <dgm:prSet loTypeId="urn:microsoft.com/office/officeart/2005/8/layout/cycle4" loCatId="cycle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7626D3E1-3032-4334-90E4-DE009AED1A1A}">
      <dgm:prSet/>
      <dgm:spPr/>
      <dgm:t>
        <a:bodyPr/>
        <a:lstStyle/>
        <a:p>
          <a:pPr rtl="0"/>
          <a:r>
            <a:rPr kumimoji="1" lang="en-US" dirty="0"/>
            <a:t>Initial Base Plan</a:t>
          </a:r>
          <a:endParaRPr lang="zh-TW" dirty="0"/>
        </a:p>
      </dgm:t>
    </dgm:pt>
    <dgm:pt modelId="{5A345EC9-C21A-448B-BCED-F6B6BEA67559}" type="parTrans" cxnId="{6A514B97-F939-4A48-96DD-1E21F031F7BA}">
      <dgm:prSet/>
      <dgm:spPr/>
      <dgm:t>
        <a:bodyPr/>
        <a:lstStyle/>
        <a:p>
          <a:endParaRPr lang="zh-TW" altLang="en-US"/>
        </a:p>
      </dgm:t>
    </dgm:pt>
    <dgm:pt modelId="{325BD9EE-41D7-4534-825E-FADF70279DFF}" type="sibTrans" cxnId="{6A514B97-F939-4A48-96DD-1E21F031F7BA}">
      <dgm:prSet/>
      <dgm:spPr/>
      <dgm:t>
        <a:bodyPr/>
        <a:lstStyle/>
        <a:p>
          <a:endParaRPr lang="zh-TW" altLang="en-US"/>
        </a:p>
      </dgm:t>
    </dgm:pt>
    <dgm:pt modelId="{B08F6373-29D1-48D7-A17B-7AEFE58249B2}">
      <dgm:prSet/>
      <dgm:spPr/>
      <dgm:t>
        <a:bodyPr/>
        <a:lstStyle/>
        <a:p>
          <a:pPr rtl="0"/>
          <a:r>
            <a:rPr kumimoji="1" lang="en-US" dirty="0"/>
            <a:t>Net Change Plan</a:t>
          </a:r>
          <a:endParaRPr lang="zh-TW" dirty="0"/>
        </a:p>
      </dgm:t>
    </dgm:pt>
    <dgm:pt modelId="{6B43F5B5-830F-4AA7-BF65-C63695C1E762}" type="parTrans" cxnId="{FC3637C2-EBDF-4C3E-A64F-D1D22CA99AA6}">
      <dgm:prSet/>
      <dgm:spPr/>
      <dgm:t>
        <a:bodyPr/>
        <a:lstStyle/>
        <a:p>
          <a:endParaRPr lang="zh-TW" altLang="en-US"/>
        </a:p>
      </dgm:t>
    </dgm:pt>
    <dgm:pt modelId="{F928B826-5527-4CFB-9812-B4AE8759EFEC}" type="sibTrans" cxnId="{FC3637C2-EBDF-4C3E-A64F-D1D22CA99AA6}">
      <dgm:prSet/>
      <dgm:spPr/>
      <dgm:t>
        <a:bodyPr/>
        <a:lstStyle/>
        <a:p>
          <a:endParaRPr lang="zh-TW" altLang="en-US"/>
        </a:p>
      </dgm:t>
    </dgm:pt>
    <dgm:pt modelId="{24B7FBA1-96C3-40FF-A5D5-79A52DAF9362}">
      <dgm:prSet/>
      <dgm:spPr/>
      <dgm:t>
        <a:bodyPr/>
        <a:lstStyle/>
        <a:p>
          <a:pPr rtl="0"/>
          <a:r>
            <a:rPr kumimoji="1" lang="en-US" dirty="0"/>
            <a:t>Monitor</a:t>
          </a:r>
          <a:endParaRPr lang="zh-TW" dirty="0"/>
        </a:p>
      </dgm:t>
    </dgm:pt>
    <dgm:pt modelId="{10E02402-31DB-46F1-B128-F3A9BFC2BB43}" type="parTrans" cxnId="{857F2422-4DFF-44A8-9B90-3014B8823A8F}">
      <dgm:prSet/>
      <dgm:spPr/>
      <dgm:t>
        <a:bodyPr/>
        <a:lstStyle/>
        <a:p>
          <a:endParaRPr lang="zh-TW" altLang="en-US"/>
        </a:p>
      </dgm:t>
    </dgm:pt>
    <dgm:pt modelId="{4BF95362-50A9-4E2C-AD17-798E74A656DB}" type="sibTrans" cxnId="{857F2422-4DFF-44A8-9B90-3014B8823A8F}">
      <dgm:prSet/>
      <dgm:spPr/>
      <dgm:t>
        <a:bodyPr/>
        <a:lstStyle/>
        <a:p>
          <a:endParaRPr lang="zh-TW" altLang="en-US"/>
        </a:p>
      </dgm:t>
    </dgm:pt>
    <dgm:pt modelId="{603014E7-C00D-4400-BDDC-CED9E630AF66}">
      <dgm:prSet/>
      <dgm:spPr/>
      <dgm:t>
        <a:bodyPr/>
        <a:lstStyle/>
        <a:p>
          <a:pPr rtl="0"/>
          <a:r>
            <a:rPr lang="en-US" altLang="zh-TW" dirty="0"/>
            <a:t>Select Plan Basis</a:t>
          </a:r>
          <a:endParaRPr lang="zh-TW" dirty="0"/>
        </a:p>
      </dgm:t>
    </dgm:pt>
    <dgm:pt modelId="{CCB6A621-B210-4E65-94A6-6F7949FEC5BD}" type="parTrans" cxnId="{181ACCA6-A453-4545-969D-0D1ABC9FA7BB}">
      <dgm:prSet/>
      <dgm:spPr/>
      <dgm:t>
        <a:bodyPr/>
        <a:lstStyle/>
        <a:p>
          <a:endParaRPr lang="zh-TW" altLang="en-US"/>
        </a:p>
      </dgm:t>
    </dgm:pt>
    <dgm:pt modelId="{97AA3FF2-0AC5-45D9-990A-70BE5D8453C2}" type="sibTrans" cxnId="{181ACCA6-A453-4545-969D-0D1ABC9FA7BB}">
      <dgm:prSet/>
      <dgm:spPr/>
      <dgm:t>
        <a:bodyPr/>
        <a:lstStyle/>
        <a:p>
          <a:endParaRPr lang="zh-TW" altLang="en-US"/>
        </a:p>
      </dgm:t>
    </dgm:pt>
    <dgm:pt modelId="{951D53F8-546D-4833-BE14-878EDD320AF0}">
      <dgm:prSet/>
      <dgm:spPr/>
      <dgm:t>
        <a:bodyPr/>
        <a:lstStyle/>
        <a:p>
          <a:pPr rtl="0"/>
          <a:r>
            <a:rPr lang="en-US" altLang="zh-TW" dirty="0"/>
            <a:t>Plan update</a:t>
          </a:r>
          <a:endParaRPr lang="zh-TW" dirty="0"/>
        </a:p>
      </dgm:t>
    </dgm:pt>
    <dgm:pt modelId="{2E6E1CE4-C82E-4289-A1CF-B087B5E5D41C}" type="parTrans" cxnId="{6E0817DF-6E66-4634-B9FF-890576F91B83}">
      <dgm:prSet/>
      <dgm:spPr/>
      <dgm:t>
        <a:bodyPr/>
        <a:lstStyle/>
        <a:p>
          <a:endParaRPr lang="zh-TW" altLang="en-US"/>
        </a:p>
      </dgm:t>
    </dgm:pt>
    <dgm:pt modelId="{99BE040E-D4F1-4494-AB17-9B74235C41C9}" type="sibTrans" cxnId="{6E0817DF-6E66-4634-B9FF-890576F91B83}">
      <dgm:prSet/>
      <dgm:spPr/>
      <dgm:t>
        <a:bodyPr/>
        <a:lstStyle/>
        <a:p>
          <a:endParaRPr lang="zh-TW" altLang="en-US"/>
        </a:p>
      </dgm:t>
    </dgm:pt>
    <dgm:pt modelId="{1DE5DB07-51DA-4693-A8CB-F08229FB6628}">
      <dgm:prSet/>
      <dgm:spPr/>
      <dgm:t>
        <a:bodyPr/>
        <a:lstStyle/>
        <a:p>
          <a:pPr rtl="0"/>
          <a:r>
            <a:rPr lang="en-US" altLang="zh-TW" dirty="0"/>
            <a:t>Schedule</a:t>
          </a:r>
          <a:endParaRPr lang="zh-TW" dirty="0"/>
        </a:p>
      </dgm:t>
    </dgm:pt>
    <dgm:pt modelId="{FB737768-4BF6-4130-8CA3-38B4EB601A7A}" type="parTrans" cxnId="{DBC08E82-0D9A-495B-B9A6-43B1A42C7CE5}">
      <dgm:prSet/>
      <dgm:spPr/>
      <dgm:t>
        <a:bodyPr/>
        <a:lstStyle/>
        <a:p>
          <a:endParaRPr lang="zh-TW" altLang="en-US"/>
        </a:p>
      </dgm:t>
    </dgm:pt>
    <dgm:pt modelId="{81654BB3-17E7-42F9-90AD-11BC71617D02}" type="sibTrans" cxnId="{DBC08E82-0D9A-495B-B9A6-43B1A42C7CE5}">
      <dgm:prSet/>
      <dgm:spPr/>
      <dgm:t>
        <a:bodyPr/>
        <a:lstStyle/>
        <a:p>
          <a:endParaRPr lang="zh-TW" altLang="en-US"/>
        </a:p>
      </dgm:t>
    </dgm:pt>
    <dgm:pt modelId="{77A3F54B-A31D-4656-B703-ABE2FE796FF5}">
      <dgm:prSet/>
      <dgm:spPr/>
      <dgm:t>
        <a:bodyPr/>
        <a:lstStyle/>
        <a:p>
          <a:pPr rtl="0"/>
          <a:r>
            <a:rPr lang="en-US" altLang="zh-TW" dirty="0"/>
            <a:t>Manual submit</a:t>
          </a:r>
          <a:endParaRPr lang="zh-TW" dirty="0"/>
        </a:p>
      </dgm:t>
    </dgm:pt>
    <dgm:pt modelId="{D96D13BD-5CE0-46B1-9456-7544FE49DF3E}" type="parTrans" cxnId="{B0715BDE-E869-41B4-B627-12C3C662376E}">
      <dgm:prSet/>
      <dgm:spPr/>
      <dgm:t>
        <a:bodyPr/>
        <a:lstStyle/>
        <a:p>
          <a:endParaRPr lang="zh-TW" altLang="en-US"/>
        </a:p>
      </dgm:t>
    </dgm:pt>
    <dgm:pt modelId="{E9FE1045-B1CE-4F0A-8BA8-32BC449FAF93}" type="sibTrans" cxnId="{B0715BDE-E869-41B4-B627-12C3C662376E}">
      <dgm:prSet/>
      <dgm:spPr/>
      <dgm:t>
        <a:bodyPr/>
        <a:lstStyle/>
        <a:p>
          <a:endParaRPr lang="zh-TW" altLang="en-US"/>
        </a:p>
      </dgm:t>
    </dgm:pt>
    <dgm:pt modelId="{2AFF1032-F376-4C3F-A8FA-158662ED717F}">
      <dgm:prSet/>
      <dgm:spPr/>
      <dgm:t>
        <a:bodyPr/>
        <a:lstStyle/>
        <a:p>
          <a:pPr rtl="0"/>
          <a:r>
            <a:rPr lang="en-US" altLang="zh-TW" dirty="0"/>
            <a:t>Re-plan</a:t>
          </a:r>
          <a:endParaRPr lang="zh-TW" dirty="0"/>
        </a:p>
      </dgm:t>
    </dgm:pt>
    <dgm:pt modelId="{0411095D-B36F-4B11-9E05-BD266450F783}" type="parTrans" cxnId="{DB494FBD-F83F-48F5-B8E3-69132A20487C}">
      <dgm:prSet/>
      <dgm:spPr/>
      <dgm:t>
        <a:bodyPr/>
        <a:lstStyle/>
        <a:p>
          <a:endParaRPr lang="zh-TW" altLang="en-US"/>
        </a:p>
      </dgm:t>
    </dgm:pt>
    <dgm:pt modelId="{FC183722-4394-42D2-AE56-C410E6E7BD62}" type="sibTrans" cxnId="{DB494FBD-F83F-48F5-B8E3-69132A20487C}">
      <dgm:prSet/>
      <dgm:spPr/>
      <dgm:t>
        <a:bodyPr/>
        <a:lstStyle/>
        <a:p>
          <a:endParaRPr lang="zh-TW" altLang="en-US"/>
        </a:p>
      </dgm:t>
    </dgm:pt>
    <dgm:pt modelId="{C8DB60E5-2FF7-41F4-AA84-38C19CFC1655}">
      <dgm:prSet/>
      <dgm:spPr/>
      <dgm:t>
        <a:bodyPr/>
        <a:lstStyle/>
        <a:p>
          <a:pPr rtl="0"/>
          <a:r>
            <a:rPr lang="en-US" altLang="zh-TW" dirty="0"/>
            <a:t>Online</a:t>
          </a:r>
          <a:endParaRPr lang="zh-TW" dirty="0"/>
        </a:p>
      </dgm:t>
    </dgm:pt>
    <dgm:pt modelId="{4784F3C0-7CA9-443F-A471-17EC55E2D450}" type="parTrans" cxnId="{D402D13D-53A7-4E93-9EE4-730BD6A30165}">
      <dgm:prSet/>
      <dgm:spPr/>
      <dgm:t>
        <a:bodyPr/>
        <a:lstStyle/>
        <a:p>
          <a:endParaRPr lang="zh-TW" altLang="en-US"/>
        </a:p>
      </dgm:t>
    </dgm:pt>
    <dgm:pt modelId="{D6A22699-0F50-42A7-8684-2DDF8A4F41C6}" type="sibTrans" cxnId="{D402D13D-53A7-4E93-9EE4-730BD6A30165}">
      <dgm:prSet/>
      <dgm:spPr/>
      <dgm:t>
        <a:bodyPr/>
        <a:lstStyle/>
        <a:p>
          <a:endParaRPr lang="zh-TW" altLang="en-US"/>
        </a:p>
      </dgm:t>
    </dgm:pt>
    <dgm:pt modelId="{2C46DE39-7ECE-4230-A1EF-32D832F7CB52}">
      <dgm:prSet/>
      <dgm:spPr/>
      <dgm:t>
        <a:bodyPr/>
        <a:lstStyle/>
        <a:p>
          <a:pPr rtl="0"/>
          <a:r>
            <a:rPr lang="en-US" altLang="zh-TW" dirty="0"/>
            <a:t>Report</a:t>
          </a:r>
          <a:endParaRPr lang="zh-TW" dirty="0"/>
        </a:p>
      </dgm:t>
    </dgm:pt>
    <dgm:pt modelId="{3BBEE83F-A595-4346-93EA-FB38728503B5}" type="parTrans" cxnId="{985ACF58-A1E5-43F8-A5EC-1404B2EC8644}">
      <dgm:prSet/>
      <dgm:spPr/>
      <dgm:t>
        <a:bodyPr/>
        <a:lstStyle/>
        <a:p>
          <a:endParaRPr lang="zh-TW" altLang="en-US"/>
        </a:p>
      </dgm:t>
    </dgm:pt>
    <dgm:pt modelId="{50C17753-6683-4F4B-AF00-332B7B22CBDB}" type="sibTrans" cxnId="{985ACF58-A1E5-43F8-A5EC-1404B2EC8644}">
      <dgm:prSet/>
      <dgm:spPr/>
      <dgm:t>
        <a:bodyPr/>
        <a:lstStyle/>
        <a:p>
          <a:endParaRPr lang="zh-TW" altLang="en-US"/>
        </a:p>
      </dgm:t>
    </dgm:pt>
    <dgm:pt modelId="{8C76484F-12D7-4F0D-B702-CCC1595C6565}">
      <dgm:prSet/>
      <dgm:spPr/>
      <dgm:t>
        <a:bodyPr/>
        <a:lstStyle/>
        <a:p>
          <a:pPr rtl="0"/>
          <a:r>
            <a:rPr lang="en-US" altLang="zh-TW" dirty="0"/>
            <a:t>Gen Base Plan</a:t>
          </a:r>
          <a:endParaRPr lang="zh-TW" dirty="0"/>
        </a:p>
      </dgm:t>
    </dgm:pt>
    <dgm:pt modelId="{D75020B4-ECA4-4F27-881B-D5E597C04BF9}" type="parTrans" cxnId="{45FE121D-2A1B-4920-B133-52B04D552EA9}">
      <dgm:prSet/>
      <dgm:spPr/>
      <dgm:t>
        <a:bodyPr/>
        <a:lstStyle/>
        <a:p>
          <a:endParaRPr lang="zh-TW" altLang="en-US"/>
        </a:p>
      </dgm:t>
    </dgm:pt>
    <dgm:pt modelId="{10D884D4-B504-4D68-8374-FB1861D13CD7}" type="sibTrans" cxnId="{45FE121D-2A1B-4920-B133-52B04D552EA9}">
      <dgm:prSet/>
      <dgm:spPr/>
      <dgm:t>
        <a:bodyPr/>
        <a:lstStyle/>
        <a:p>
          <a:endParaRPr lang="zh-TW" altLang="en-US"/>
        </a:p>
      </dgm:t>
    </dgm:pt>
    <dgm:pt modelId="{87C1BB7F-AC26-4007-B04E-A52BE0B6974A}">
      <dgm:prSet/>
      <dgm:spPr/>
      <dgm:t>
        <a:bodyPr/>
        <a:lstStyle/>
        <a:p>
          <a:pPr rtl="0"/>
          <a:r>
            <a:rPr lang="en-US" altLang="zh-TW" dirty="0" err="1"/>
            <a:t>BasePlan</a:t>
          </a:r>
          <a:endParaRPr lang="zh-TW" dirty="0"/>
        </a:p>
      </dgm:t>
    </dgm:pt>
    <dgm:pt modelId="{341F8444-D78A-4D01-B097-638314F01639}" type="parTrans" cxnId="{5641E7DC-997A-450B-9DA3-4AF91D0C4202}">
      <dgm:prSet/>
      <dgm:spPr/>
      <dgm:t>
        <a:bodyPr/>
        <a:lstStyle/>
        <a:p>
          <a:endParaRPr lang="zh-TW" altLang="en-US"/>
        </a:p>
      </dgm:t>
    </dgm:pt>
    <dgm:pt modelId="{CFF1A2F9-4796-4BA0-94B4-B7382C6D8EED}" type="sibTrans" cxnId="{5641E7DC-997A-450B-9DA3-4AF91D0C4202}">
      <dgm:prSet/>
      <dgm:spPr/>
      <dgm:t>
        <a:bodyPr/>
        <a:lstStyle/>
        <a:p>
          <a:endParaRPr lang="zh-TW" altLang="en-US"/>
        </a:p>
      </dgm:t>
    </dgm:pt>
    <dgm:pt modelId="{5C481078-2E80-49EA-9049-9FFC6EB443C8}">
      <dgm:prSet/>
      <dgm:spPr/>
      <dgm:t>
        <a:bodyPr/>
        <a:lstStyle/>
        <a:p>
          <a:pPr rtl="0"/>
          <a:r>
            <a:rPr lang="en-US" altLang="zh-TW" dirty="0" err="1"/>
            <a:t>DeltaPlan</a:t>
          </a:r>
          <a:endParaRPr lang="zh-TW" dirty="0"/>
        </a:p>
      </dgm:t>
    </dgm:pt>
    <dgm:pt modelId="{C16D76DB-C1A4-4F27-9AD0-CBF7D683ED2E}" type="parTrans" cxnId="{979DAF4E-2228-4AC5-AF81-0438282C5656}">
      <dgm:prSet/>
      <dgm:spPr/>
      <dgm:t>
        <a:bodyPr/>
        <a:lstStyle/>
        <a:p>
          <a:endParaRPr lang="zh-TW" altLang="en-US"/>
        </a:p>
      </dgm:t>
    </dgm:pt>
    <dgm:pt modelId="{529C5349-A532-4167-B3AA-6B1E9517BDB9}" type="sibTrans" cxnId="{979DAF4E-2228-4AC5-AF81-0438282C5656}">
      <dgm:prSet/>
      <dgm:spPr/>
      <dgm:t>
        <a:bodyPr/>
        <a:lstStyle/>
        <a:p>
          <a:endParaRPr lang="zh-TW" altLang="en-US"/>
        </a:p>
      </dgm:t>
    </dgm:pt>
    <dgm:pt modelId="{347210BC-D360-4B94-AB73-B3132B35A793}" type="pres">
      <dgm:prSet presAssocID="{8D26380E-7A38-4EF8-BD43-6E95D00D77D5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8DA6616-A03F-4CA2-858C-7DA7FF27A2B4}" type="pres">
      <dgm:prSet presAssocID="{8D26380E-7A38-4EF8-BD43-6E95D00D77D5}" presName="children" presStyleCnt="0"/>
      <dgm:spPr/>
    </dgm:pt>
    <dgm:pt modelId="{909E807D-A2E1-4E4B-9B1A-78751DC46369}" type="pres">
      <dgm:prSet presAssocID="{8D26380E-7A38-4EF8-BD43-6E95D00D77D5}" presName="child1group" presStyleCnt="0"/>
      <dgm:spPr/>
    </dgm:pt>
    <dgm:pt modelId="{E8424B69-051F-4C7F-BDE0-0198C9075ECB}" type="pres">
      <dgm:prSet presAssocID="{8D26380E-7A38-4EF8-BD43-6E95D00D77D5}" presName="child1" presStyleLbl="bgAcc1" presStyleIdx="0" presStyleCnt="4"/>
      <dgm:spPr/>
    </dgm:pt>
    <dgm:pt modelId="{C0BCFBD8-F4F1-4866-95EB-B86DDDCDFCEA}" type="pres">
      <dgm:prSet presAssocID="{8D26380E-7A38-4EF8-BD43-6E95D00D77D5}" presName="child1Text" presStyleLbl="bgAcc1" presStyleIdx="0" presStyleCnt="4">
        <dgm:presLayoutVars>
          <dgm:bulletEnabled val="1"/>
        </dgm:presLayoutVars>
      </dgm:prSet>
      <dgm:spPr/>
    </dgm:pt>
    <dgm:pt modelId="{C356B1D1-0CCC-43C6-ABC9-D0DF86001947}" type="pres">
      <dgm:prSet presAssocID="{8D26380E-7A38-4EF8-BD43-6E95D00D77D5}" presName="child2group" presStyleCnt="0"/>
      <dgm:spPr/>
    </dgm:pt>
    <dgm:pt modelId="{2CDC2347-03C7-4197-A7BD-1CB700851729}" type="pres">
      <dgm:prSet presAssocID="{8D26380E-7A38-4EF8-BD43-6E95D00D77D5}" presName="child2" presStyleLbl="bgAcc1" presStyleIdx="1" presStyleCnt="4"/>
      <dgm:spPr/>
    </dgm:pt>
    <dgm:pt modelId="{493CC4F8-FE0E-483C-9C70-F8F2592D7107}" type="pres">
      <dgm:prSet presAssocID="{8D26380E-7A38-4EF8-BD43-6E95D00D77D5}" presName="child2Text" presStyleLbl="bgAcc1" presStyleIdx="1" presStyleCnt="4">
        <dgm:presLayoutVars>
          <dgm:bulletEnabled val="1"/>
        </dgm:presLayoutVars>
      </dgm:prSet>
      <dgm:spPr/>
    </dgm:pt>
    <dgm:pt modelId="{2102A5FB-FE73-4A5B-8687-46F36F487C04}" type="pres">
      <dgm:prSet presAssocID="{8D26380E-7A38-4EF8-BD43-6E95D00D77D5}" presName="child3group" presStyleCnt="0"/>
      <dgm:spPr/>
    </dgm:pt>
    <dgm:pt modelId="{E0EB11B0-F3D2-468E-8C1B-D4DDB85F57A0}" type="pres">
      <dgm:prSet presAssocID="{8D26380E-7A38-4EF8-BD43-6E95D00D77D5}" presName="child3" presStyleLbl="bgAcc1" presStyleIdx="2" presStyleCnt="4"/>
      <dgm:spPr/>
    </dgm:pt>
    <dgm:pt modelId="{C3678273-AEA7-4F33-8E7D-970F4F3782E4}" type="pres">
      <dgm:prSet presAssocID="{8D26380E-7A38-4EF8-BD43-6E95D00D77D5}" presName="child3Text" presStyleLbl="bgAcc1" presStyleIdx="2" presStyleCnt="4">
        <dgm:presLayoutVars>
          <dgm:bulletEnabled val="1"/>
        </dgm:presLayoutVars>
      </dgm:prSet>
      <dgm:spPr/>
    </dgm:pt>
    <dgm:pt modelId="{4AAB12B0-C200-4D40-8759-C4213B5C0C29}" type="pres">
      <dgm:prSet presAssocID="{8D26380E-7A38-4EF8-BD43-6E95D00D77D5}" presName="child4group" presStyleCnt="0"/>
      <dgm:spPr/>
    </dgm:pt>
    <dgm:pt modelId="{AAEC8485-220B-476D-8569-46FA5437D0AF}" type="pres">
      <dgm:prSet presAssocID="{8D26380E-7A38-4EF8-BD43-6E95D00D77D5}" presName="child4" presStyleLbl="bgAcc1" presStyleIdx="3" presStyleCnt="4"/>
      <dgm:spPr/>
    </dgm:pt>
    <dgm:pt modelId="{B766E5A1-513F-4D6F-9FCB-EEB6EF095369}" type="pres">
      <dgm:prSet presAssocID="{8D26380E-7A38-4EF8-BD43-6E95D00D77D5}" presName="child4Text" presStyleLbl="bgAcc1" presStyleIdx="3" presStyleCnt="4">
        <dgm:presLayoutVars>
          <dgm:bulletEnabled val="1"/>
        </dgm:presLayoutVars>
      </dgm:prSet>
      <dgm:spPr/>
    </dgm:pt>
    <dgm:pt modelId="{E39772A3-4BA9-47D2-9A9B-C6E65D0B98A8}" type="pres">
      <dgm:prSet presAssocID="{8D26380E-7A38-4EF8-BD43-6E95D00D77D5}" presName="childPlaceholder" presStyleCnt="0"/>
      <dgm:spPr/>
    </dgm:pt>
    <dgm:pt modelId="{90BADF1E-D3E2-40DA-8AC0-DF1DE372D559}" type="pres">
      <dgm:prSet presAssocID="{8D26380E-7A38-4EF8-BD43-6E95D00D77D5}" presName="circle" presStyleCnt="0"/>
      <dgm:spPr/>
    </dgm:pt>
    <dgm:pt modelId="{9A8405A7-41CB-462D-87AD-EE092027909A}" type="pres">
      <dgm:prSet presAssocID="{8D26380E-7A38-4EF8-BD43-6E95D00D77D5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1FF96F32-F92D-4860-8828-A8E37C12C637}" type="pres">
      <dgm:prSet presAssocID="{8D26380E-7A38-4EF8-BD43-6E95D00D77D5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F040C5A0-34A8-4534-83CD-859A2E07F9F0}" type="pres">
      <dgm:prSet presAssocID="{8D26380E-7A38-4EF8-BD43-6E95D00D77D5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F9808898-C6D7-4FC0-AB8A-AC83CBDDEB35}" type="pres">
      <dgm:prSet presAssocID="{8D26380E-7A38-4EF8-BD43-6E95D00D77D5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97D3FFC-C2EA-48F7-B2F4-4AA73203A4DD}" type="pres">
      <dgm:prSet presAssocID="{8D26380E-7A38-4EF8-BD43-6E95D00D77D5}" presName="quadrantPlaceholder" presStyleCnt="0"/>
      <dgm:spPr/>
    </dgm:pt>
    <dgm:pt modelId="{D0414FA9-9DF7-4281-8A41-A20D029DAF3F}" type="pres">
      <dgm:prSet presAssocID="{8D26380E-7A38-4EF8-BD43-6E95D00D77D5}" presName="center1" presStyleLbl="fgShp" presStyleIdx="0" presStyleCnt="2"/>
      <dgm:spPr/>
    </dgm:pt>
    <dgm:pt modelId="{937C7334-C357-4044-A102-291280C2E7F6}" type="pres">
      <dgm:prSet presAssocID="{8D26380E-7A38-4EF8-BD43-6E95D00D77D5}" presName="center2" presStyleLbl="fgShp" presStyleIdx="1" presStyleCnt="2"/>
      <dgm:spPr/>
    </dgm:pt>
  </dgm:ptLst>
  <dgm:cxnLst>
    <dgm:cxn modelId="{65D2B403-D77A-40C4-8E4D-97E520B31A45}" type="presOf" srcId="{951D53F8-546D-4833-BE14-878EDD320AF0}" destId="{493CC4F8-FE0E-483C-9C70-F8F2592D7107}" srcOrd="1" destOrd="0" presId="urn:microsoft.com/office/officeart/2005/8/layout/cycle4"/>
    <dgm:cxn modelId="{F75D0314-6F67-4FF6-8584-DB7AAB82B7D5}" type="presOf" srcId="{8C76484F-12D7-4F0D-B702-CCC1595C6565}" destId="{E8424B69-051F-4C7F-BDE0-0198C9075ECB}" srcOrd="0" destOrd="1" presId="urn:microsoft.com/office/officeart/2005/8/layout/cycle4"/>
    <dgm:cxn modelId="{6B40CF14-34D7-4A41-9968-BB6EE10E6F87}" type="presOf" srcId="{77A3F54B-A31D-4656-B703-ABE2FE796FF5}" destId="{E0EB11B0-F3D2-468E-8C1B-D4DDB85F57A0}" srcOrd="0" destOrd="0" presId="urn:microsoft.com/office/officeart/2005/8/layout/cycle4"/>
    <dgm:cxn modelId="{45FE121D-2A1B-4920-B133-52B04D552EA9}" srcId="{603014E7-C00D-4400-BDDC-CED9E630AF66}" destId="{8C76484F-12D7-4F0D-B702-CCC1595C6565}" srcOrd="0" destOrd="0" parTransId="{D75020B4-ECA4-4F27-881B-D5E597C04BF9}" sibTransId="{10D884D4-B504-4D68-8374-FB1861D13CD7}"/>
    <dgm:cxn modelId="{BADC4F1F-4864-4471-9192-F116340926D1}" type="presOf" srcId="{5C481078-2E80-49EA-9049-9FFC6EB443C8}" destId="{2CDC2347-03C7-4197-A7BD-1CB700851729}" srcOrd="0" destOrd="2" presId="urn:microsoft.com/office/officeart/2005/8/layout/cycle4"/>
    <dgm:cxn modelId="{857F2422-4DFF-44A8-9B90-3014B8823A8F}" srcId="{8D26380E-7A38-4EF8-BD43-6E95D00D77D5}" destId="{24B7FBA1-96C3-40FF-A5D5-79A52DAF9362}" srcOrd="3" destOrd="0" parTransId="{10E02402-31DB-46F1-B128-F3A9BFC2BB43}" sibTransId="{4BF95362-50A9-4E2C-AD17-798E74A656DB}"/>
    <dgm:cxn modelId="{90503F25-5A60-42B8-BBE7-EEC65C1977AC}" type="presOf" srcId="{24B7FBA1-96C3-40FF-A5D5-79A52DAF9362}" destId="{F9808898-C6D7-4FC0-AB8A-AC83CBDDEB35}" srcOrd="0" destOrd="0" presId="urn:microsoft.com/office/officeart/2005/8/layout/cycle4"/>
    <dgm:cxn modelId="{A9685729-F996-4DAD-AD4B-D59A8B082E43}" type="presOf" srcId="{603014E7-C00D-4400-BDDC-CED9E630AF66}" destId="{C0BCFBD8-F4F1-4866-95EB-B86DDDCDFCEA}" srcOrd="1" destOrd="0" presId="urn:microsoft.com/office/officeart/2005/8/layout/cycle4"/>
    <dgm:cxn modelId="{F42EB52E-6898-4E24-BD5D-A6CF30A9542C}" type="presOf" srcId="{2AFF1032-F376-4C3F-A8FA-158662ED717F}" destId="{C3678273-AEA7-4F33-8E7D-970F4F3782E4}" srcOrd="1" destOrd="1" presId="urn:microsoft.com/office/officeart/2005/8/layout/cycle4"/>
    <dgm:cxn modelId="{E2D48930-29FC-4490-B461-60135D6EB968}" type="presOf" srcId="{5C481078-2E80-49EA-9049-9FFC6EB443C8}" destId="{493CC4F8-FE0E-483C-9C70-F8F2592D7107}" srcOrd="1" destOrd="2" presId="urn:microsoft.com/office/officeart/2005/8/layout/cycle4"/>
    <dgm:cxn modelId="{D402D13D-53A7-4E93-9EE4-730BD6A30165}" srcId="{24B7FBA1-96C3-40FF-A5D5-79A52DAF9362}" destId="{C8DB60E5-2FF7-41F4-AA84-38C19CFC1655}" srcOrd="0" destOrd="0" parTransId="{4784F3C0-7CA9-443F-A471-17EC55E2D450}" sibTransId="{D6A22699-0F50-42A7-8684-2DDF8A4F41C6}"/>
    <dgm:cxn modelId="{C9E1B73E-7F2A-487E-A0CE-98D7D064BF61}" type="presOf" srcId="{7626D3E1-3032-4334-90E4-DE009AED1A1A}" destId="{9A8405A7-41CB-462D-87AD-EE092027909A}" srcOrd="0" destOrd="0" presId="urn:microsoft.com/office/officeart/2005/8/layout/cycle4"/>
    <dgm:cxn modelId="{13E55E5C-2641-43CC-9648-C2AFF5F53C39}" type="presOf" srcId="{1DE5DB07-51DA-4693-A8CB-F08229FB6628}" destId="{F040C5A0-34A8-4534-83CD-859A2E07F9F0}" srcOrd="0" destOrd="0" presId="urn:microsoft.com/office/officeart/2005/8/layout/cycle4"/>
    <dgm:cxn modelId="{8FDFCE43-1B5A-48FF-84F6-84ED7AEC3EB7}" type="presOf" srcId="{87C1BB7F-AC26-4007-B04E-A52BE0B6974A}" destId="{2CDC2347-03C7-4197-A7BD-1CB700851729}" srcOrd="0" destOrd="1" presId="urn:microsoft.com/office/officeart/2005/8/layout/cycle4"/>
    <dgm:cxn modelId="{46597648-8A33-4AEF-8B7C-88ACB519CA47}" type="presOf" srcId="{2C46DE39-7ECE-4230-A1EF-32D832F7CB52}" destId="{AAEC8485-220B-476D-8569-46FA5437D0AF}" srcOrd="0" destOrd="1" presId="urn:microsoft.com/office/officeart/2005/8/layout/cycle4"/>
    <dgm:cxn modelId="{6918106A-D35B-40D2-B3C5-235E52F40022}" type="presOf" srcId="{C8DB60E5-2FF7-41F4-AA84-38C19CFC1655}" destId="{B766E5A1-513F-4D6F-9FCB-EEB6EF095369}" srcOrd="1" destOrd="0" presId="urn:microsoft.com/office/officeart/2005/8/layout/cycle4"/>
    <dgm:cxn modelId="{979DAF4E-2228-4AC5-AF81-0438282C5656}" srcId="{951D53F8-546D-4833-BE14-878EDD320AF0}" destId="{5C481078-2E80-49EA-9049-9FFC6EB443C8}" srcOrd="1" destOrd="0" parTransId="{C16D76DB-C1A4-4F27-9AD0-CBF7D683ED2E}" sibTransId="{529C5349-A532-4167-B3AA-6B1E9517BDB9}"/>
    <dgm:cxn modelId="{B84A8851-F96C-4184-893F-FE6D950D00D2}" type="presOf" srcId="{C8DB60E5-2FF7-41F4-AA84-38C19CFC1655}" destId="{AAEC8485-220B-476D-8569-46FA5437D0AF}" srcOrd="0" destOrd="0" presId="urn:microsoft.com/office/officeart/2005/8/layout/cycle4"/>
    <dgm:cxn modelId="{985ACF58-A1E5-43F8-A5EC-1404B2EC8644}" srcId="{24B7FBA1-96C3-40FF-A5D5-79A52DAF9362}" destId="{2C46DE39-7ECE-4230-A1EF-32D832F7CB52}" srcOrd="1" destOrd="0" parTransId="{3BBEE83F-A595-4346-93EA-FB38728503B5}" sibTransId="{50C17753-6683-4F4B-AF00-332B7B22CBDB}"/>
    <dgm:cxn modelId="{DBC08E82-0D9A-495B-B9A6-43B1A42C7CE5}" srcId="{8D26380E-7A38-4EF8-BD43-6E95D00D77D5}" destId="{1DE5DB07-51DA-4693-A8CB-F08229FB6628}" srcOrd="2" destOrd="0" parTransId="{FB737768-4BF6-4130-8CA3-38B4EB601A7A}" sibTransId="{81654BB3-17E7-42F9-90AD-11BC71617D02}"/>
    <dgm:cxn modelId="{6A514B97-F939-4A48-96DD-1E21F031F7BA}" srcId="{8D26380E-7A38-4EF8-BD43-6E95D00D77D5}" destId="{7626D3E1-3032-4334-90E4-DE009AED1A1A}" srcOrd="0" destOrd="0" parTransId="{5A345EC9-C21A-448B-BCED-F6B6BEA67559}" sibTransId="{325BD9EE-41D7-4534-825E-FADF70279DFF}"/>
    <dgm:cxn modelId="{181ACCA6-A453-4545-969D-0D1ABC9FA7BB}" srcId="{7626D3E1-3032-4334-90E4-DE009AED1A1A}" destId="{603014E7-C00D-4400-BDDC-CED9E630AF66}" srcOrd="0" destOrd="0" parTransId="{CCB6A621-B210-4E65-94A6-6F7949FEC5BD}" sibTransId="{97AA3FF2-0AC5-45D9-990A-70BE5D8453C2}"/>
    <dgm:cxn modelId="{1F1C98AF-B93B-477E-A8D3-AD399F530871}" type="presOf" srcId="{77A3F54B-A31D-4656-B703-ABE2FE796FF5}" destId="{C3678273-AEA7-4F33-8E7D-970F4F3782E4}" srcOrd="1" destOrd="0" presId="urn:microsoft.com/office/officeart/2005/8/layout/cycle4"/>
    <dgm:cxn modelId="{F91F13B3-1EDD-4089-ABD5-6D8AF2CAB2FF}" type="presOf" srcId="{603014E7-C00D-4400-BDDC-CED9E630AF66}" destId="{E8424B69-051F-4C7F-BDE0-0198C9075ECB}" srcOrd="0" destOrd="0" presId="urn:microsoft.com/office/officeart/2005/8/layout/cycle4"/>
    <dgm:cxn modelId="{DB494FBD-F83F-48F5-B8E3-69132A20487C}" srcId="{1DE5DB07-51DA-4693-A8CB-F08229FB6628}" destId="{2AFF1032-F376-4C3F-A8FA-158662ED717F}" srcOrd="1" destOrd="0" parTransId="{0411095D-B36F-4B11-9E05-BD266450F783}" sibTransId="{FC183722-4394-42D2-AE56-C410E6E7BD62}"/>
    <dgm:cxn modelId="{CC928BBF-774B-4656-99CB-DC884C663AAC}" type="presOf" srcId="{2AFF1032-F376-4C3F-A8FA-158662ED717F}" destId="{E0EB11B0-F3D2-468E-8C1B-D4DDB85F57A0}" srcOrd="0" destOrd="1" presId="urn:microsoft.com/office/officeart/2005/8/layout/cycle4"/>
    <dgm:cxn modelId="{FC3637C2-EBDF-4C3E-A64F-D1D22CA99AA6}" srcId="{8D26380E-7A38-4EF8-BD43-6E95D00D77D5}" destId="{B08F6373-29D1-48D7-A17B-7AEFE58249B2}" srcOrd="1" destOrd="0" parTransId="{6B43F5B5-830F-4AA7-BF65-C63695C1E762}" sibTransId="{F928B826-5527-4CFB-9812-B4AE8759EFEC}"/>
    <dgm:cxn modelId="{1669CDC4-6F32-47A5-9504-CF83565B2A3C}" type="presOf" srcId="{951D53F8-546D-4833-BE14-878EDD320AF0}" destId="{2CDC2347-03C7-4197-A7BD-1CB700851729}" srcOrd="0" destOrd="0" presId="urn:microsoft.com/office/officeart/2005/8/layout/cycle4"/>
    <dgm:cxn modelId="{316058CC-7841-4532-BE81-77E6522E60D4}" type="presOf" srcId="{8C76484F-12D7-4F0D-B702-CCC1595C6565}" destId="{C0BCFBD8-F4F1-4866-95EB-B86DDDCDFCEA}" srcOrd="1" destOrd="1" presId="urn:microsoft.com/office/officeart/2005/8/layout/cycle4"/>
    <dgm:cxn modelId="{B29FD7DC-CD96-4BD2-BD90-04A0A7D64897}" type="presOf" srcId="{2C46DE39-7ECE-4230-A1EF-32D832F7CB52}" destId="{B766E5A1-513F-4D6F-9FCB-EEB6EF095369}" srcOrd="1" destOrd="1" presId="urn:microsoft.com/office/officeart/2005/8/layout/cycle4"/>
    <dgm:cxn modelId="{5641E7DC-997A-450B-9DA3-4AF91D0C4202}" srcId="{951D53F8-546D-4833-BE14-878EDD320AF0}" destId="{87C1BB7F-AC26-4007-B04E-A52BE0B6974A}" srcOrd="0" destOrd="0" parTransId="{341F8444-D78A-4D01-B097-638314F01639}" sibTransId="{CFF1A2F9-4796-4BA0-94B4-B7382C6D8EED}"/>
    <dgm:cxn modelId="{B0715BDE-E869-41B4-B627-12C3C662376E}" srcId="{1DE5DB07-51DA-4693-A8CB-F08229FB6628}" destId="{77A3F54B-A31D-4656-B703-ABE2FE796FF5}" srcOrd="0" destOrd="0" parTransId="{D96D13BD-5CE0-46B1-9456-7544FE49DF3E}" sibTransId="{E9FE1045-B1CE-4F0A-8BA8-32BC449FAF93}"/>
    <dgm:cxn modelId="{6E0817DF-6E66-4634-B9FF-890576F91B83}" srcId="{B08F6373-29D1-48D7-A17B-7AEFE58249B2}" destId="{951D53F8-546D-4833-BE14-878EDD320AF0}" srcOrd="0" destOrd="0" parTransId="{2E6E1CE4-C82E-4289-A1CF-B087B5E5D41C}" sibTransId="{99BE040E-D4F1-4494-AB17-9B74235C41C9}"/>
    <dgm:cxn modelId="{57D61DDF-C2E3-4286-A025-D94855BFE4C2}" type="presOf" srcId="{B08F6373-29D1-48D7-A17B-7AEFE58249B2}" destId="{1FF96F32-F92D-4860-8828-A8E37C12C637}" srcOrd="0" destOrd="0" presId="urn:microsoft.com/office/officeart/2005/8/layout/cycle4"/>
    <dgm:cxn modelId="{7A5385E1-A0D5-4BA4-827C-51CD026D6D89}" type="presOf" srcId="{8D26380E-7A38-4EF8-BD43-6E95D00D77D5}" destId="{347210BC-D360-4B94-AB73-B3132B35A793}" srcOrd="0" destOrd="0" presId="urn:microsoft.com/office/officeart/2005/8/layout/cycle4"/>
    <dgm:cxn modelId="{16A24CFC-CA59-4904-BBE9-91903AC9F1C8}" type="presOf" srcId="{87C1BB7F-AC26-4007-B04E-A52BE0B6974A}" destId="{493CC4F8-FE0E-483C-9C70-F8F2592D7107}" srcOrd="1" destOrd="1" presId="urn:microsoft.com/office/officeart/2005/8/layout/cycle4"/>
    <dgm:cxn modelId="{E1ECA64B-581B-4FC9-A7C5-8884FC86BB8E}" type="presParOf" srcId="{347210BC-D360-4B94-AB73-B3132B35A793}" destId="{78DA6616-A03F-4CA2-858C-7DA7FF27A2B4}" srcOrd="0" destOrd="0" presId="urn:microsoft.com/office/officeart/2005/8/layout/cycle4"/>
    <dgm:cxn modelId="{E3CB5E1D-81FF-42C2-AA14-3F2E27219164}" type="presParOf" srcId="{78DA6616-A03F-4CA2-858C-7DA7FF27A2B4}" destId="{909E807D-A2E1-4E4B-9B1A-78751DC46369}" srcOrd="0" destOrd="0" presId="urn:microsoft.com/office/officeart/2005/8/layout/cycle4"/>
    <dgm:cxn modelId="{808F95EB-C39D-42FE-808E-9B60D6D952E0}" type="presParOf" srcId="{909E807D-A2E1-4E4B-9B1A-78751DC46369}" destId="{E8424B69-051F-4C7F-BDE0-0198C9075ECB}" srcOrd="0" destOrd="0" presId="urn:microsoft.com/office/officeart/2005/8/layout/cycle4"/>
    <dgm:cxn modelId="{71DEE6BC-AB94-4422-887D-41320CF07D61}" type="presParOf" srcId="{909E807D-A2E1-4E4B-9B1A-78751DC46369}" destId="{C0BCFBD8-F4F1-4866-95EB-B86DDDCDFCEA}" srcOrd="1" destOrd="0" presId="urn:microsoft.com/office/officeart/2005/8/layout/cycle4"/>
    <dgm:cxn modelId="{563D83BD-34F3-46B0-991C-27ABD8320D26}" type="presParOf" srcId="{78DA6616-A03F-4CA2-858C-7DA7FF27A2B4}" destId="{C356B1D1-0CCC-43C6-ABC9-D0DF86001947}" srcOrd="1" destOrd="0" presId="urn:microsoft.com/office/officeart/2005/8/layout/cycle4"/>
    <dgm:cxn modelId="{E24B6FB8-7CE3-462E-B7E5-405A5E59925B}" type="presParOf" srcId="{C356B1D1-0CCC-43C6-ABC9-D0DF86001947}" destId="{2CDC2347-03C7-4197-A7BD-1CB700851729}" srcOrd="0" destOrd="0" presId="urn:microsoft.com/office/officeart/2005/8/layout/cycle4"/>
    <dgm:cxn modelId="{4CBBEAF0-24C2-40F0-9E1F-A2FE47536138}" type="presParOf" srcId="{C356B1D1-0CCC-43C6-ABC9-D0DF86001947}" destId="{493CC4F8-FE0E-483C-9C70-F8F2592D7107}" srcOrd="1" destOrd="0" presId="urn:microsoft.com/office/officeart/2005/8/layout/cycle4"/>
    <dgm:cxn modelId="{5EB31F56-81B9-42E7-8F31-96290B087BC8}" type="presParOf" srcId="{78DA6616-A03F-4CA2-858C-7DA7FF27A2B4}" destId="{2102A5FB-FE73-4A5B-8687-46F36F487C04}" srcOrd="2" destOrd="0" presId="urn:microsoft.com/office/officeart/2005/8/layout/cycle4"/>
    <dgm:cxn modelId="{07FEE99E-5F74-479A-96AD-312CDFD8271E}" type="presParOf" srcId="{2102A5FB-FE73-4A5B-8687-46F36F487C04}" destId="{E0EB11B0-F3D2-468E-8C1B-D4DDB85F57A0}" srcOrd="0" destOrd="0" presId="urn:microsoft.com/office/officeart/2005/8/layout/cycle4"/>
    <dgm:cxn modelId="{28DD51D1-69CE-40DE-952F-355DE0E4DE7C}" type="presParOf" srcId="{2102A5FB-FE73-4A5B-8687-46F36F487C04}" destId="{C3678273-AEA7-4F33-8E7D-970F4F3782E4}" srcOrd="1" destOrd="0" presId="urn:microsoft.com/office/officeart/2005/8/layout/cycle4"/>
    <dgm:cxn modelId="{1C358F35-F4F0-4D1A-B01B-948A06865869}" type="presParOf" srcId="{78DA6616-A03F-4CA2-858C-7DA7FF27A2B4}" destId="{4AAB12B0-C200-4D40-8759-C4213B5C0C29}" srcOrd="3" destOrd="0" presId="urn:microsoft.com/office/officeart/2005/8/layout/cycle4"/>
    <dgm:cxn modelId="{5889A7F1-CC19-4ADE-9A65-914A2228E8ED}" type="presParOf" srcId="{4AAB12B0-C200-4D40-8759-C4213B5C0C29}" destId="{AAEC8485-220B-476D-8569-46FA5437D0AF}" srcOrd="0" destOrd="0" presId="urn:microsoft.com/office/officeart/2005/8/layout/cycle4"/>
    <dgm:cxn modelId="{E6DE1632-7B09-4FA2-9834-29B72D559684}" type="presParOf" srcId="{4AAB12B0-C200-4D40-8759-C4213B5C0C29}" destId="{B766E5A1-513F-4D6F-9FCB-EEB6EF095369}" srcOrd="1" destOrd="0" presId="urn:microsoft.com/office/officeart/2005/8/layout/cycle4"/>
    <dgm:cxn modelId="{14348B50-5FED-442A-AD01-3960771D962A}" type="presParOf" srcId="{78DA6616-A03F-4CA2-858C-7DA7FF27A2B4}" destId="{E39772A3-4BA9-47D2-9A9B-C6E65D0B98A8}" srcOrd="4" destOrd="0" presId="urn:microsoft.com/office/officeart/2005/8/layout/cycle4"/>
    <dgm:cxn modelId="{466F40EC-55F0-4F3D-8214-36C886BE7144}" type="presParOf" srcId="{347210BC-D360-4B94-AB73-B3132B35A793}" destId="{90BADF1E-D3E2-40DA-8AC0-DF1DE372D559}" srcOrd="1" destOrd="0" presId="urn:microsoft.com/office/officeart/2005/8/layout/cycle4"/>
    <dgm:cxn modelId="{D5F605DE-D4B6-4C39-8CB6-C143EBEB42EE}" type="presParOf" srcId="{90BADF1E-D3E2-40DA-8AC0-DF1DE372D559}" destId="{9A8405A7-41CB-462D-87AD-EE092027909A}" srcOrd="0" destOrd="0" presId="urn:microsoft.com/office/officeart/2005/8/layout/cycle4"/>
    <dgm:cxn modelId="{A839E78F-0933-4F81-907F-FC72833A0F03}" type="presParOf" srcId="{90BADF1E-D3E2-40DA-8AC0-DF1DE372D559}" destId="{1FF96F32-F92D-4860-8828-A8E37C12C637}" srcOrd="1" destOrd="0" presId="urn:microsoft.com/office/officeart/2005/8/layout/cycle4"/>
    <dgm:cxn modelId="{2CB5BA12-6771-4998-9D23-E324A8BF88BC}" type="presParOf" srcId="{90BADF1E-D3E2-40DA-8AC0-DF1DE372D559}" destId="{F040C5A0-34A8-4534-83CD-859A2E07F9F0}" srcOrd="2" destOrd="0" presId="urn:microsoft.com/office/officeart/2005/8/layout/cycle4"/>
    <dgm:cxn modelId="{F79302DC-5A57-4B50-844E-B57C4DC233B1}" type="presParOf" srcId="{90BADF1E-D3E2-40DA-8AC0-DF1DE372D559}" destId="{F9808898-C6D7-4FC0-AB8A-AC83CBDDEB35}" srcOrd="3" destOrd="0" presId="urn:microsoft.com/office/officeart/2005/8/layout/cycle4"/>
    <dgm:cxn modelId="{8A3A6BCF-E57A-4FBF-8D14-79E1D81A12CF}" type="presParOf" srcId="{90BADF1E-D3E2-40DA-8AC0-DF1DE372D559}" destId="{597D3FFC-C2EA-48F7-B2F4-4AA73203A4DD}" srcOrd="4" destOrd="0" presId="urn:microsoft.com/office/officeart/2005/8/layout/cycle4"/>
    <dgm:cxn modelId="{7B1D5444-8C2C-4280-B2BD-1D628EB347B4}" type="presParOf" srcId="{347210BC-D360-4B94-AB73-B3132B35A793}" destId="{D0414FA9-9DF7-4281-8A41-A20D029DAF3F}" srcOrd="2" destOrd="0" presId="urn:microsoft.com/office/officeart/2005/8/layout/cycle4"/>
    <dgm:cxn modelId="{1DA3E9BD-4C3A-4C3A-A85E-4B23BCC3CB53}" type="presParOf" srcId="{347210BC-D360-4B94-AB73-B3132B35A793}" destId="{937C7334-C357-4044-A102-291280C2E7F6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19E61803-430E-422D-A9B2-FD3C95160C05}" type="doc">
      <dgm:prSet loTypeId="urn:microsoft.com/office/officeart/2005/8/layout/hierarchy2" loCatId="hierarchy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E2CAA02E-7B60-47F3-9C6D-FB5B64C4AFFC}">
      <dgm:prSet phldrT="[Text]"/>
      <dgm:spPr/>
      <dgm:t>
        <a:bodyPr/>
        <a:lstStyle/>
        <a:p>
          <a:r>
            <a:rPr lang="en-US" altLang="zh-TW"/>
            <a:t>Job Import </a:t>
          </a:r>
        </a:p>
      </dgm:t>
    </dgm:pt>
    <dgm:pt modelId="{BC7502A9-5DA3-41D7-8A39-D89931653CA1}" type="parTrans" cxnId="{D8E861BF-93E4-4815-9273-573E14FDFB17}">
      <dgm:prSet/>
      <dgm:spPr/>
      <dgm:t>
        <a:bodyPr/>
        <a:lstStyle/>
        <a:p>
          <a:endParaRPr lang="zh-TW" altLang="en-US"/>
        </a:p>
      </dgm:t>
    </dgm:pt>
    <dgm:pt modelId="{F9AC6BF9-27F4-4650-A74F-28DBEA0EAC7F}" type="sibTrans" cxnId="{D8E861BF-93E4-4815-9273-573E14FDFB17}">
      <dgm:prSet/>
      <dgm:spPr/>
      <dgm:t>
        <a:bodyPr/>
        <a:lstStyle/>
        <a:p>
          <a:endParaRPr lang="zh-TW" altLang="en-US"/>
        </a:p>
      </dgm:t>
    </dgm:pt>
    <dgm:pt modelId="{4A045178-C0CB-4E97-B331-4A94DC9F7150}">
      <dgm:prSet phldrT="[Text]"/>
      <dgm:spPr/>
      <dgm:t>
        <a:bodyPr/>
        <a:lstStyle/>
        <a:p>
          <a:r>
            <a:rPr lang="en-US" altLang="zh-TW"/>
            <a:t>Update Job List</a:t>
          </a:r>
          <a:endParaRPr lang="zh-TW" altLang="en-US"/>
        </a:p>
      </dgm:t>
    </dgm:pt>
    <dgm:pt modelId="{BC9FB902-A29F-408D-B0A6-F7DA4A0F18C6}" type="parTrans" cxnId="{90DA9161-58FF-4FAE-8733-20A454C0B9F2}">
      <dgm:prSet/>
      <dgm:spPr/>
      <dgm:t>
        <a:bodyPr/>
        <a:lstStyle/>
        <a:p>
          <a:endParaRPr lang="zh-TW" altLang="en-US"/>
        </a:p>
      </dgm:t>
    </dgm:pt>
    <dgm:pt modelId="{028EE1AB-A800-4876-AB87-6DAB13627437}" type="sibTrans" cxnId="{90DA9161-58FF-4FAE-8733-20A454C0B9F2}">
      <dgm:prSet/>
      <dgm:spPr/>
      <dgm:t>
        <a:bodyPr/>
        <a:lstStyle/>
        <a:p>
          <a:endParaRPr lang="zh-TW" altLang="en-US"/>
        </a:p>
      </dgm:t>
    </dgm:pt>
    <dgm:pt modelId="{341641C9-D68D-4E36-B9FD-32F89E708582}">
      <dgm:prSet phldrT="[Text]"/>
      <dgm:spPr/>
      <dgm:t>
        <a:bodyPr/>
        <a:lstStyle/>
        <a:p>
          <a:r>
            <a:rPr lang="en-US" altLang="zh-CN" dirty="0"/>
            <a:t>Match Current Job</a:t>
          </a:r>
          <a:endParaRPr lang="zh-TW" altLang="en-US" dirty="0"/>
        </a:p>
      </dgm:t>
    </dgm:pt>
    <dgm:pt modelId="{8DCAAA4A-515E-4926-A0AE-06DA0A2DF0C4}" type="parTrans" cxnId="{668D67C8-9E20-4ECE-8493-FB83298F4E6A}">
      <dgm:prSet/>
      <dgm:spPr/>
      <dgm:t>
        <a:bodyPr/>
        <a:lstStyle/>
        <a:p>
          <a:endParaRPr lang="zh-TW" altLang="en-US"/>
        </a:p>
      </dgm:t>
    </dgm:pt>
    <dgm:pt modelId="{D06B2448-9049-4032-8BF5-491C54846CA9}" type="sibTrans" cxnId="{668D67C8-9E20-4ECE-8493-FB83298F4E6A}">
      <dgm:prSet/>
      <dgm:spPr/>
      <dgm:t>
        <a:bodyPr/>
        <a:lstStyle/>
        <a:p>
          <a:endParaRPr lang="zh-TW" altLang="en-US"/>
        </a:p>
      </dgm:t>
    </dgm:pt>
    <dgm:pt modelId="{2B6A7BFC-DE26-4065-BE3A-4565DC72D3BF}">
      <dgm:prSet phldrT="[Text]"/>
      <dgm:spPr/>
      <dgm:t>
        <a:bodyPr/>
        <a:lstStyle/>
        <a:p>
          <a:r>
            <a:rPr lang="en-US" altLang="zh-CN" dirty="0"/>
            <a:t>Merge DI</a:t>
          </a:r>
          <a:endParaRPr lang="zh-TW" altLang="en-US" dirty="0"/>
        </a:p>
      </dgm:t>
    </dgm:pt>
    <dgm:pt modelId="{BA4E14C8-8E20-4D8A-95F7-D156E9490446}" type="parTrans" cxnId="{3752E2AD-3C41-4A6D-A0D0-68EE902FDD18}">
      <dgm:prSet/>
      <dgm:spPr/>
      <dgm:t>
        <a:bodyPr/>
        <a:lstStyle/>
        <a:p>
          <a:endParaRPr lang="zh-TW" altLang="en-US"/>
        </a:p>
      </dgm:t>
    </dgm:pt>
    <dgm:pt modelId="{3886A07C-114E-490C-BDE7-C980AD4DCCAA}" type="sibTrans" cxnId="{3752E2AD-3C41-4A6D-A0D0-68EE902FDD18}">
      <dgm:prSet/>
      <dgm:spPr/>
      <dgm:t>
        <a:bodyPr/>
        <a:lstStyle/>
        <a:p>
          <a:endParaRPr lang="zh-TW" altLang="en-US"/>
        </a:p>
      </dgm:t>
    </dgm:pt>
    <dgm:pt modelId="{94EBFE13-36F1-4ADC-BD7B-50ED76F19E55}">
      <dgm:prSet phldrT="[Text]"/>
      <dgm:spPr/>
      <dgm:t>
        <a:bodyPr/>
        <a:lstStyle/>
        <a:p>
          <a:r>
            <a:rPr lang="en-US" altLang="zh-TW"/>
            <a:t>Load and Import</a:t>
          </a:r>
          <a:endParaRPr lang="zh-TW" altLang="en-US"/>
        </a:p>
      </dgm:t>
    </dgm:pt>
    <dgm:pt modelId="{1F4BC748-7F9C-4789-9FF9-DB4E925B612E}" type="parTrans" cxnId="{E4A0AA34-75F9-407E-B93D-5E2CA242462E}">
      <dgm:prSet/>
      <dgm:spPr/>
      <dgm:t>
        <a:bodyPr/>
        <a:lstStyle/>
        <a:p>
          <a:endParaRPr lang="zh-TW" altLang="en-US"/>
        </a:p>
      </dgm:t>
    </dgm:pt>
    <dgm:pt modelId="{15CED3D4-0E8A-4C30-AF9F-CFF3D3174629}" type="sibTrans" cxnId="{E4A0AA34-75F9-407E-B93D-5E2CA242462E}">
      <dgm:prSet/>
      <dgm:spPr/>
      <dgm:t>
        <a:bodyPr/>
        <a:lstStyle/>
        <a:p>
          <a:endParaRPr lang="zh-TW" altLang="en-US"/>
        </a:p>
      </dgm:t>
    </dgm:pt>
    <dgm:pt modelId="{0C279069-4F32-4D51-B03E-BE9B68088988}">
      <dgm:prSet phldrT="[Text]"/>
      <dgm:spPr/>
      <dgm:t>
        <a:bodyPr/>
        <a:lstStyle/>
        <a:p>
          <a:r>
            <a:rPr lang="en-US" altLang="zh-TW" dirty="0"/>
            <a:t>Update Transform Data </a:t>
          </a:r>
          <a:endParaRPr lang="zh-TW" altLang="en-US" dirty="0"/>
        </a:p>
      </dgm:t>
    </dgm:pt>
    <dgm:pt modelId="{800F9D7E-F47A-4971-93C3-2C92E5B069F1}" type="parTrans" cxnId="{1C36E545-13D7-4FDF-9EE7-65E671691D65}">
      <dgm:prSet/>
      <dgm:spPr/>
      <dgm:t>
        <a:bodyPr/>
        <a:lstStyle/>
        <a:p>
          <a:endParaRPr lang="zh-TW" altLang="en-US"/>
        </a:p>
      </dgm:t>
    </dgm:pt>
    <dgm:pt modelId="{5B9EE919-A346-40CD-8165-14D3A60B3577}" type="sibTrans" cxnId="{1C36E545-13D7-4FDF-9EE7-65E671691D65}">
      <dgm:prSet/>
      <dgm:spPr/>
      <dgm:t>
        <a:bodyPr/>
        <a:lstStyle/>
        <a:p>
          <a:endParaRPr lang="zh-TW" altLang="en-US"/>
        </a:p>
      </dgm:t>
    </dgm:pt>
    <dgm:pt modelId="{2664C117-3E24-4A73-BA19-EC930ECCDFC2}">
      <dgm:prSet phldrT="[Text]"/>
      <dgm:spPr/>
      <dgm:t>
        <a:bodyPr/>
        <a:lstStyle/>
        <a:p>
          <a:r>
            <a:rPr lang="en-US" altLang="zh-CN"/>
            <a:t>Update Source</a:t>
          </a:r>
          <a:endParaRPr lang="zh-TW" altLang="en-US"/>
        </a:p>
      </dgm:t>
    </dgm:pt>
    <dgm:pt modelId="{4B91F6D2-BFB4-4A58-9282-19C25F797B66}" type="parTrans" cxnId="{5CB9FB44-6993-4490-A292-BF97F43FC0D3}">
      <dgm:prSet/>
      <dgm:spPr/>
      <dgm:t>
        <a:bodyPr/>
        <a:lstStyle/>
        <a:p>
          <a:endParaRPr lang="zh-TW" altLang="en-US"/>
        </a:p>
      </dgm:t>
    </dgm:pt>
    <dgm:pt modelId="{B8200F5F-31AD-4313-B9FB-F91A62160C94}" type="sibTrans" cxnId="{5CB9FB44-6993-4490-A292-BF97F43FC0D3}">
      <dgm:prSet/>
      <dgm:spPr/>
      <dgm:t>
        <a:bodyPr/>
        <a:lstStyle/>
        <a:p>
          <a:endParaRPr lang="zh-TW" altLang="en-US"/>
        </a:p>
      </dgm:t>
    </dgm:pt>
    <dgm:pt modelId="{46EB9F2A-F4E1-4FB9-AC95-0062FBAB473B}">
      <dgm:prSet phldrT="[Text]"/>
      <dgm:spPr/>
      <dgm:t>
        <a:bodyPr/>
        <a:lstStyle/>
        <a:p>
          <a:r>
            <a:rPr lang="en-US" altLang="zh-TW"/>
            <a:t>Data Load</a:t>
          </a:r>
          <a:endParaRPr lang="zh-TW" altLang="en-US"/>
        </a:p>
      </dgm:t>
    </dgm:pt>
    <dgm:pt modelId="{91C8BFC9-166C-40C2-A27D-1DB8CC0F1C61}" type="parTrans" cxnId="{B4220DC5-2FE7-487D-8FBB-A9D9252B2B92}">
      <dgm:prSet/>
      <dgm:spPr/>
      <dgm:t>
        <a:bodyPr/>
        <a:lstStyle/>
        <a:p>
          <a:endParaRPr lang="zh-TW" altLang="en-US"/>
        </a:p>
      </dgm:t>
    </dgm:pt>
    <dgm:pt modelId="{62C33333-E24F-438A-8C9E-5413CEBB9846}" type="sibTrans" cxnId="{B4220DC5-2FE7-487D-8FBB-A9D9252B2B92}">
      <dgm:prSet/>
      <dgm:spPr/>
      <dgm:t>
        <a:bodyPr/>
        <a:lstStyle/>
        <a:p>
          <a:endParaRPr lang="zh-TW" altLang="en-US"/>
        </a:p>
      </dgm:t>
    </dgm:pt>
    <dgm:pt modelId="{564C4CFA-60EF-4F54-BB88-9EB8CBEE1190}">
      <dgm:prSet phldrT="[Text]"/>
      <dgm:spPr/>
      <dgm:t>
        <a:bodyPr/>
        <a:lstStyle/>
        <a:p>
          <a:r>
            <a:rPr lang="en-US" altLang="zh-TW" dirty="0"/>
            <a:t>Data Import</a:t>
          </a:r>
          <a:endParaRPr lang="zh-TW" altLang="en-US" dirty="0"/>
        </a:p>
      </dgm:t>
    </dgm:pt>
    <dgm:pt modelId="{1FDE985B-3D43-49D0-BC27-B0FDE789DF76}" type="parTrans" cxnId="{F8496301-765B-4ED6-99C6-CDF069965A55}">
      <dgm:prSet/>
      <dgm:spPr/>
      <dgm:t>
        <a:bodyPr/>
        <a:lstStyle/>
        <a:p>
          <a:endParaRPr lang="zh-TW" altLang="en-US"/>
        </a:p>
      </dgm:t>
    </dgm:pt>
    <dgm:pt modelId="{A54314B8-1B00-47D8-85B4-18E46231AD54}" type="sibTrans" cxnId="{F8496301-765B-4ED6-99C6-CDF069965A55}">
      <dgm:prSet/>
      <dgm:spPr/>
      <dgm:t>
        <a:bodyPr/>
        <a:lstStyle/>
        <a:p>
          <a:endParaRPr lang="zh-TW" altLang="en-US"/>
        </a:p>
      </dgm:t>
    </dgm:pt>
    <dgm:pt modelId="{2210D991-31CA-4FA7-AA93-0EE2CFB14B09}">
      <dgm:prSet phldrT="[Text]"/>
      <dgm:spPr/>
      <dgm:t>
        <a:bodyPr/>
        <a:lstStyle/>
        <a:p>
          <a:r>
            <a:rPr lang="en-US" altLang="zh-TW" dirty="0"/>
            <a:t>Log Check</a:t>
          </a:r>
          <a:endParaRPr lang="zh-TW" altLang="en-US" dirty="0"/>
        </a:p>
      </dgm:t>
    </dgm:pt>
    <dgm:pt modelId="{E6A93E8A-3E99-44D5-9451-9B0FB2D322DC}" type="parTrans" cxnId="{E6A542E9-76E9-4FD1-837E-D98B541AAF9F}">
      <dgm:prSet/>
      <dgm:spPr/>
      <dgm:t>
        <a:bodyPr/>
        <a:lstStyle/>
        <a:p>
          <a:endParaRPr lang="zh-TW" altLang="en-US"/>
        </a:p>
      </dgm:t>
    </dgm:pt>
    <dgm:pt modelId="{79441DB3-6631-4128-9249-04B546029991}" type="sibTrans" cxnId="{E6A542E9-76E9-4FD1-837E-D98B541AAF9F}">
      <dgm:prSet/>
      <dgm:spPr/>
      <dgm:t>
        <a:bodyPr/>
        <a:lstStyle/>
        <a:p>
          <a:endParaRPr lang="zh-TW" altLang="en-US"/>
        </a:p>
      </dgm:t>
    </dgm:pt>
    <dgm:pt modelId="{DB2BC1EF-DB5A-40B3-B0BC-D0505480453E}">
      <dgm:prSet phldrT="[Text]"/>
      <dgm:spPr/>
      <dgm:t>
        <a:bodyPr/>
        <a:lstStyle/>
        <a:p>
          <a:r>
            <a:rPr lang="en-US" altLang="zh-CN" dirty="0"/>
            <a:t>Update Dependency</a:t>
          </a:r>
          <a:endParaRPr lang="zh-TW" altLang="en-US" dirty="0"/>
        </a:p>
      </dgm:t>
    </dgm:pt>
    <dgm:pt modelId="{14EC9481-19A5-4CBF-883E-61F5AF2BADE0}" type="parTrans" cxnId="{D14857DB-0D8F-4602-B72D-721A991CAB18}">
      <dgm:prSet/>
      <dgm:spPr/>
      <dgm:t>
        <a:bodyPr/>
        <a:lstStyle/>
        <a:p>
          <a:endParaRPr lang="zh-TW" altLang="en-US"/>
        </a:p>
      </dgm:t>
    </dgm:pt>
    <dgm:pt modelId="{4A83FF23-E83F-47BD-84AA-31CCF25A925F}" type="sibTrans" cxnId="{D14857DB-0D8F-4602-B72D-721A991CAB18}">
      <dgm:prSet/>
      <dgm:spPr/>
      <dgm:t>
        <a:bodyPr/>
        <a:lstStyle/>
        <a:p>
          <a:endParaRPr lang="zh-TW" altLang="en-US"/>
        </a:p>
      </dgm:t>
    </dgm:pt>
    <dgm:pt modelId="{D0962136-6809-406F-A757-C0846DEA2F98}">
      <dgm:prSet phldrT="[Text]"/>
      <dgm:spPr/>
      <dgm:t>
        <a:bodyPr/>
        <a:lstStyle/>
        <a:p>
          <a:r>
            <a:rPr lang="en-US" altLang="zh-TW" dirty="0"/>
            <a:t>Select Flow</a:t>
          </a:r>
          <a:endParaRPr lang="zh-TW" altLang="en-US" dirty="0"/>
        </a:p>
      </dgm:t>
    </dgm:pt>
    <dgm:pt modelId="{B4B446DD-6B15-4BEC-BA90-5945A916B63C}" type="parTrans" cxnId="{5C481E58-E201-4BD0-B5DD-4EA7140A67D6}">
      <dgm:prSet/>
      <dgm:spPr/>
      <dgm:t>
        <a:bodyPr/>
        <a:lstStyle/>
        <a:p>
          <a:endParaRPr lang="zh-TW" altLang="en-US"/>
        </a:p>
      </dgm:t>
    </dgm:pt>
    <dgm:pt modelId="{28EA0FB6-67ED-4643-88A2-861B062D2240}" type="sibTrans" cxnId="{5C481E58-E201-4BD0-B5DD-4EA7140A67D6}">
      <dgm:prSet/>
      <dgm:spPr/>
      <dgm:t>
        <a:bodyPr/>
        <a:lstStyle/>
        <a:p>
          <a:endParaRPr lang="zh-TW" altLang="en-US"/>
        </a:p>
      </dgm:t>
    </dgm:pt>
    <dgm:pt modelId="{9A75224F-CA9B-470A-AE3A-0CF8DD6FB69C}">
      <dgm:prSet phldrT="[Text]"/>
      <dgm:spPr/>
      <dgm:t>
        <a:bodyPr/>
        <a:lstStyle/>
        <a:p>
          <a:r>
            <a:rPr lang="en-US" altLang="zh-TW"/>
            <a:t>Refresh </a:t>
          </a:r>
          <a:r>
            <a:rPr lang="en-US" altLang="zh-TW" dirty="0" err="1"/>
            <a:t>RefTable</a:t>
          </a:r>
          <a:endParaRPr lang="zh-TW" altLang="en-US" dirty="0"/>
        </a:p>
      </dgm:t>
    </dgm:pt>
    <dgm:pt modelId="{E4894A7A-5768-462D-8440-C443F044D552}" type="parTrans" cxnId="{D5D4E65B-30D4-4C4D-A347-D9195597FED5}">
      <dgm:prSet/>
      <dgm:spPr/>
      <dgm:t>
        <a:bodyPr/>
        <a:lstStyle/>
        <a:p>
          <a:endParaRPr lang="zh-TW" altLang="en-US"/>
        </a:p>
      </dgm:t>
    </dgm:pt>
    <dgm:pt modelId="{6C445EE1-3E26-465E-A746-CDF1E4C75351}" type="sibTrans" cxnId="{D5D4E65B-30D4-4C4D-A347-D9195597FED5}">
      <dgm:prSet/>
      <dgm:spPr/>
      <dgm:t>
        <a:bodyPr/>
        <a:lstStyle/>
        <a:p>
          <a:endParaRPr lang="zh-TW" altLang="en-US"/>
        </a:p>
      </dgm:t>
    </dgm:pt>
    <dgm:pt modelId="{B74A3018-0641-4B34-8E18-9B377A1AA962}" type="pres">
      <dgm:prSet presAssocID="{19E61803-430E-422D-A9B2-FD3C95160C0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A4ADBED-3B26-4070-BEAF-88C8749625B9}" type="pres">
      <dgm:prSet presAssocID="{E2CAA02E-7B60-47F3-9C6D-FB5B64C4AFFC}" presName="root1" presStyleCnt="0"/>
      <dgm:spPr/>
    </dgm:pt>
    <dgm:pt modelId="{CC606985-A5C1-4064-81BA-EA09381D7693}" type="pres">
      <dgm:prSet presAssocID="{E2CAA02E-7B60-47F3-9C6D-FB5B64C4AFFC}" presName="LevelOneTextNode" presStyleLbl="node0" presStyleIdx="0" presStyleCnt="1">
        <dgm:presLayoutVars>
          <dgm:chPref val="3"/>
        </dgm:presLayoutVars>
      </dgm:prSet>
      <dgm:spPr/>
    </dgm:pt>
    <dgm:pt modelId="{A32AFEAE-83DC-4C13-8C74-46A6B5000B9B}" type="pres">
      <dgm:prSet presAssocID="{E2CAA02E-7B60-47F3-9C6D-FB5B64C4AFFC}" presName="level2hierChild" presStyleCnt="0"/>
      <dgm:spPr/>
    </dgm:pt>
    <dgm:pt modelId="{6A440711-5983-428E-BE58-E154FF17DBFC}" type="pres">
      <dgm:prSet presAssocID="{BC9FB902-A29F-408D-B0A6-F7DA4A0F18C6}" presName="conn2-1" presStyleLbl="parChTrans1D2" presStyleIdx="0" presStyleCnt="4"/>
      <dgm:spPr/>
    </dgm:pt>
    <dgm:pt modelId="{66BD089D-1F81-48B7-807E-C42104E5F33C}" type="pres">
      <dgm:prSet presAssocID="{BC9FB902-A29F-408D-B0A6-F7DA4A0F18C6}" presName="connTx" presStyleLbl="parChTrans1D2" presStyleIdx="0" presStyleCnt="4"/>
      <dgm:spPr/>
    </dgm:pt>
    <dgm:pt modelId="{652311E1-1CE3-4489-ABCD-4EC5C86EC2EF}" type="pres">
      <dgm:prSet presAssocID="{4A045178-C0CB-4E97-B331-4A94DC9F7150}" presName="root2" presStyleCnt="0"/>
      <dgm:spPr/>
    </dgm:pt>
    <dgm:pt modelId="{961BB56A-45A6-47BC-B08F-DEE679F2178F}" type="pres">
      <dgm:prSet presAssocID="{4A045178-C0CB-4E97-B331-4A94DC9F7150}" presName="LevelTwoTextNode" presStyleLbl="node2" presStyleIdx="0" presStyleCnt="4">
        <dgm:presLayoutVars>
          <dgm:chPref val="3"/>
        </dgm:presLayoutVars>
      </dgm:prSet>
      <dgm:spPr>
        <a:prstGeom prst="roundRect">
          <a:avLst/>
        </a:prstGeom>
      </dgm:spPr>
    </dgm:pt>
    <dgm:pt modelId="{1BF4CAD2-CA4B-4A4E-8840-F68635A44A39}" type="pres">
      <dgm:prSet presAssocID="{4A045178-C0CB-4E97-B331-4A94DC9F7150}" presName="level3hierChild" presStyleCnt="0"/>
      <dgm:spPr/>
    </dgm:pt>
    <dgm:pt modelId="{0E1C1A9A-8A4F-4FE1-B5AF-27F2A7130495}" type="pres">
      <dgm:prSet presAssocID="{B4B446DD-6B15-4BEC-BA90-5945A916B63C}" presName="conn2-1" presStyleLbl="parChTrans1D3" presStyleIdx="0" presStyleCnt="8"/>
      <dgm:spPr/>
    </dgm:pt>
    <dgm:pt modelId="{872B743A-7035-4180-A5C8-04093AF70F09}" type="pres">
      <dgm:prSet presAssocID="{B4B446DD-6B15-4BEC-BA90-5945A916B63C}" presName="connTx" presStyleLbl="parChTrans1D3" presStyleIdx="0" presStyleCnt="8"/>
      <dgm:spPr/>
    </dgm:pt>
    <dgm:pt modelId="{FEAD3C14-9384-42A6-8984-049174085006}" type="pres">
      <dgm:prSet presAssocID="{D0962136-6809-406F-A757-C0846DEA2F98}" presName="root2" presStyleCnt="0"/>
      <dgm:spPr/>
    </dgm:pt>
    <dgm:pt modelId="{9B6AF962-6B86-4831-B21F-77CBAED15E00}" type="pres">
      <dgm:prSet presAssocID="{D0962136-6809-406F-A757-C0846DEA2F98}" presName="LevelTwoTextNode" presStyleLbl="node3" presStyleIdx="0" presStyleCnt="8">
        <dgm:presLayoutVars>
          <dgm:chPref val="3"/>
        </dgm:presLayoutVars>
      </dgm:prSet>
      <dgm:spPr>
        <a:prstGeom prst="parallelogram">
          <a:avLst/>
        </a:prstGeom>
      </dgm:spPr>
    </dgm:pt>
    <dgm:pt modelId="{55F9E466-D0A1-41EA-8DA0-507084B4D411}" type="pres">
      <dgm:prSet presAssocID="{D0962136-6809-406F-A757-C0846DEA2F98}" presName="level3hierChild" presStyleCnt="0"/>
      <dgm:spPr/>
    </dgm:pt>
    <dgm:pt modelId="{E18A1EF5-83A0-4F7F-AE53-955ED8DA982C}" type="pres">
      <dgm:prSet presAssocID="{4B91F6D2-BFB4-4A58-9282-19C25F797B66}" presName="conn2-1" presStyleLbl="parChTrans1D2" presStyleIdx="1" presStyleCnt="4"/>
      <dgm:spPr/>
    </dgm:pt>
    <dgm:pt modelId="{2027085A-B710-489E-A376-DCA63E97EB72}" type="pres">
      <dgm:prSet presAssocID="{4B91F6D2-BFB4-4A58-9282-19C25F797B66}" presName="connTx" presStyleLbl="parChTrans1D2" presStyleIdx="1" presStyleCnt="4"/>
      <dgm:spPr/>
    </dgm:pt>
    <dgm:pt modelId="{74524923-FEA9-46EB-A1E3-83EADAFED67C}" type="pres">
      <dgm:prSet presAssocID="{2664C117-3E24-4A73-BA19-EC930ECCDFC2}" presName="root2" presStyleCnt="0"/>
      <dgm:spPr/>
    </dgm:pt>
    <dgm:pt modelId="{93589B99-B01F-4530-B3FA-F384E819AFDC}" type="pres">
      <dgm:prSet presAssocID="{2664C117-3E24-4A73-BA19-EC930ECCDFC2}" presName="LevelTwoTextNode" presStyleLbl="node2" presStyleIdx="1" presStyleCnt="4">
        <dgm:presLayoutVars>
          <dgm:chPref val="3"/>
        </dgm:presLayoutVars>
      </dgm:prSet>
      <dgm:spPr/>
    </dgm:pt>
    <dgm:pt modelId="{A19DC314-8847-4293-8F22-C1770CE576BE}" type="pres">
      <dgm:prSet presAssocID="{2664C117-3E24-4A73-BA19-EC930ECCDFC2}" presName="level3hierChild" presStyleCnt="0"/>
      <dgm:spPr/>
    </dgm:pt>
    <dgm:pt modelId="{3402507A-733E-42AA-8581-0872657E2A55}" type="pres">
      <dgm:prSet presAssocID="{BA4E14C8-8E20-4D8A-95F7-D156E9490446}" presName="conn2-1" presStyleLbl="parChTrans1D3" presStyleIdx="1" presStyleCnt="8"/>
      <dgm:spPr/>
    </dgm:pt>
    <dgm:pt modelId="{E8911C6B-690D-48B3-B94F-959127D63F6F}" type="pres">
      <dgm:prSet presAssocID="{BA4E14C8-8E20-4D8A-95F7-D156E9490446}" presName="connTx" presStyleLbl="parChTrans1D3" presStyleIdx="1" presStyleCnt="8"/>
      <dgm:spPr/>
    </dgm:pt>
    <dgm:pt modelId="{F94C4674-290F-41A2-8B75-1A6B88E7278F}" type="pres">
      <dgm:prSet presAssocID="{2B6A7BFC-DE26-4065-BE3A-4565DC72D3BF}" presName="root2" presStyleCnt="0"/>
      <dgm:spPr/>
    </dgm:pt>
    <dgm:pt modelId="{3F61B4D7-74CE-4656-8024-CF8F67D938C4}" type="pres">
      <dgm:prSet presAssocID="{2B6A7BFC-DE26-4065-BE3A-4565DC72D3BF}" presName="LevelTwoTextNode" presStyleLbl="node3" presStyleIdx="1" presStyleCnt="8">
        <dgm:presLayoutVars>
          <dgm:chPref val="3"/>
        </dgm:presLayoutVars>
      </dgm:prSet>
      <dgm:spPr/>
    </dgm:pt>
    <dgm:pt modelId="{77D36C54-728A-4C96-BA88-855FB2B7FB63}" type="pres">
      <dgm:prSet presAssocID="{2B6A7BFC-DE26-4065-BE3A-4565DC72D3BF}" presName="level3hierChild" presStyleCnt="0"/>
      <dgm:spPr/>
    </dgm:pt>
    <dgm:pt modelId="{19511804-F2E6-4BA4-9795-3E00447D97FE}" type="pres">
      <dgm:prSet presAssocID="{8DCAAA4A-515E-4926-A0AE-06DA0A2DF0C4}" presName="conn2-1" presStyleLbl="parChTrans1D3" presStyleIdx="2" presStyleCnt="8"/>
      <dgm:spPr/>
    </dgm:pt>
    <dgm:pt modelId="{DFFD8326-B7B6-4B25-9502-919D0DC25B0D}" type="pres">
      <dgm:prSet presAssocID="{8DCAAA4A-515E-4926-A0AE-06DA0A2DF0C4}" presName="connTx" presStyleLbl="parChTrans1D3" presStyleIdx="2" presStyleCnt="8"/>
      <dgm:spPr/>
    </dgm:pt>
    <dgm:pt modelId="{855DF442-6FC6-4A6B-BAB8-6B883863AF04}" type="pres">
      <dgm:prSet presAssocID="{341641C9-D68D-4E36-B9FD-32F89E708582}" presName="root2" presStyleCnt="0"/>
      <dgm:spPr/>
    </dgm:pt>
    <dgm:pt modelId="{066F455E-B4C5-466E-995B-FCEB5E0B248C}" type="pres">
      <dgm:prSet presAssocID="{341641C9-D68D-4E36-B9FD-32F89E708582}" presName="LevelTwoTextNode" presStyleLbl="node3" presStyleIdx="2" presStyleCnt="8" custLinFactNeighborY="-1863">
        <dgm:presLayoutVars>
          <dgm:chPref val="3"/>
        </dgm:presLayoutVars>
      </dgm:prSet>
      <dgm:spPr/>
    </dgm:pt>
    <dgm:pt modelId="{D81F9563-EB70-4BDD-90D7-225C0170CAF0}" type="pres">
      <dgm:prSet presAssocID="{341641C9-D68D-4E36-B9FD-32F89E708582}" presName="level3hierChild" presStyleCnt="0"/>
      <dgm:spPr/>
    </dgm:pt>
    <dgm:pt modelId="{2B887A92-D016-469A-B294-25E945E24211}" type="pres">
      <dgm:prSet presAssocID="{800F9D7E-F47A-4971-93C3-2C92E5B069F1}" presName="conn2-1" presStyleLbl="parChTrans1D2" presStyleIdx="2" presStyleCnt="4"/>
      <dgm:spPr/>
    </dgm:pt>
    <dgm:pt modelId="{1CAC3A50-05B6-46B2-A61E-EA143DF72DB8}" type="pres">
      <dgm:prSet presAssocID="{800F9D7E-F47A-4971-93C3-2C92E5B069F1}" presName="connTx" presStyleLbl="parChTrans1D2" presStyleIdx="2" presStyleCnt="4"/>
      <dgm:spPr/>
    </dgm:pt>
    <dgm:pt modelId="{796DEF5E-A18A-43CD-86D6-16EE49E55AE9}" type="pres">
      <dgm:prSet presAssocID="{0C279069-4F32-4D51-B03E-BE9B68088988}" presName="root2" presStyleCnt="0"/>
      <dgm:spPr/>
    </dgm:pt>
    <dgm:pt modelId="{6010460A-94E4-45EB-8E38-958C180A0930}" type="pres">
      <dgm:prSet presAssocID="{0C279069-4F32-4D51-B03E-BE9B68088988}" presName="LevelTwoTextNode" presStyleLbl="node2" presStyleIdx="2" presStyleCnt="4">
        <dgm:presLayoutVars>
          <dgm:chPref val="3"/>
        </dgm:presLayoutVars>
      </dgm:prSet>
      <dgm:spPr/>
    </dgm:pt>
    <dgm:pt modelId="{CB071874-9EE9-4686-8CAE-76CA164A4D95}" type="pres">
      <dgm:prSet presAssocID="{0C279069-4F32-4D51-B03E-BE9B68088988}" presName="level3hierChild" presStyleCnt="0"/>
      <dgm:spPr/>
    </dgm:pt>
    <dgm:pt modelId="{521BA221-508C-4FC5-8EFC-A6F83A7CD876}" type="pres">
      <dgm:prSet presAssocID="{14EC9481-19A5-4CBF-883E-61F5AF2BADE0}" presName="conn2-1" presStyleLbl="parChTrans1D3" presStyleIdx="3" presStyleCnt="8"/>
      <dgm:spPr/>
    </dgm:pt>
    <dgm:pt modelId="{4B32E98C-6C9A-4771-8508-DB65A00FD14F}" type="pres">
      <dgm:prSet presAssocID="{14EC9481-19A5-4CBF-883E-61F5AF2BADE0}" presName="connTx" presStyleLbl="parChTrans1D3" presStyleIdx="3" presStyleCnt="8"/>
      <dgm:spPr/>
    </dgm:pt>
    <dgm:pt modelId="{15B2B045-3090-45B0-83E3-498231C9403C}" type="pres">
      <dgm:prSet presAssocID="{DB2BC1EF-DB5A-40B3-B0BC-D0505480453E}" presName="root2" presStyleCnt="0"/>
      <dgm:spPr/>
    </dgm:pt>
    <dgm:pt modelId="{4B9A58AB-2AAE-41CD-A9E8-B8D6D72351DA}" type="pres">
      <dgm:prSet presAssocID="{DB2BC1EF-DB5A-40B3-B0BC-D0505480453E}" presName="LevelTwoTextNode" presStyleLbl="node3" presStyleIdx="3" presStyleCnt="8">
        <dgm:presLayoutVars>
          <dgm:chPref val="3"/>
        </dgm:presLayoutVars>
      </dgm:prSet>
      <dgm:spPr/>
    </dgm:pt>
    <dgm:pt modelId="{C026432B-5613-4B2C-A8A9-83357F91EC96}" type="pres">
      <dgm:prSet presAssocID="{DB2BC1EF-DB5A-40B3-B0BC-D0505480453E}" presName="level3hierChild" presStyleCnt="0"/>
      <dgm:spPr/>
    </dgm:pt>
    <dgm:pt modelId="{697EAFDB-9A53-4E48-9B55-26CB008B507E}" type="pres">
      <dgm:prSet presAssocID="{E4894A7A-5768-462D-8440-C443F044D552}" presName="conn2-1" presStyleLbl="parChTrans1D3" presStyleIdx="4" presStyleCnt="8"/>
      <dgm:spPr/>
    </dgm:pt>
    <dgm:pt modelId="{BFBDFF96-4980-4BA3-B01B-42F5A0047E35}" type="pres">
      <dgm:prSet presAssocID="{E4894A7A-5768-462D-8440-C443F044D552}" presName="connTx" presStyleLbl="parChTrans1D3" presStyleIdx="4" presStyleCnt="8"/>
      <dgm:spPr/>
    </dgm:pt>
    <dgm:pt modelId="{516F52F3-0EC0-408B-B208-ED9BA3A451D9}" type="pres">
      <dgm:prSet presAssocID="{9A75224F-CA9B-470A-AE3A-0CF8DD6FB69C}" presName="root2" presStyleCnt="0"/>
      <dgm:spPr/>
    </dgm:pt>
    <dgm:pt modelId="{721B6304-D823-4C95-9360-1499384C4B34}" type="pres">
      <dgm:prSet presAssocID="{9A75224F-CA9B-470A-AE3A-0CF8DD6FB69C}" presName="LevelTwoTextNode" presStyleLbl="node3" presStyleIdx="4" presStyleCnt="8">
        <dgm:presLayoutVars>
          <dgm:chPref val="3"/>
        </dgm:presLayoutVars>
      </dgm:prSet>
      <dgm:spPr/>
    </dgm:pt>
    <dgm:pt modelId="{1A0A8454-01C9-4135-BF16-0E0B73B802AB}" type="pres">
      <dgm:prSet presAssocID="{9A75224F-CA9B-470A-AE3A-0CF8DD6FB69C}" presName="level3hierChild" presStyleCnt="0"/>
      <dgm:spPr/>
    </dgm:pt>
    <dgm:pt modelId="{6CBF753E-D076-4932-9318-E9F6B453D496}" type="pres">
      <dgm:prSet presAssocID="{1F4BC748-7F9C-4789-9FF9-DB4E925B612E}" presName="conn2-1" presStyleLbl="parChTrans1D2" presStyleIdx="3" presStyleCnt="4"/>
      <dgm:spPr/>
    </dgm:pt>
    <dgm:pt modelId="{98F128B3-C8F8-4937-B38A-D464281342BE}" type="pres">
      <dgm:prSet presAssocID="{1F4BC748-7F9C-4789-9FF9-DB4E925B612E}" presName="connTx" presStyleLbl="parChTrans1D2" presStyleIdx="3" presStyleCnt="4"/>
      <dgm:spPr/>
    </dgm:pt>
    <dgm:pt modelId="{048AD513-9B08-4375-87EA-DABD9115B2C2}" type="pres">
      <dgm:prSet presAssocID="{94EBFE13-36F1-4ADC-BD7B-50ED76F19E55}" presName="root2" presStyleCnt="0"/>
      <dgm:spPr/>
    </dgm:pt>
    <dgm:pt modelId="{F3CEEBF1-CD8B-4A18-8DAD-C21305ACC9A2}" type="pres">
      <dgm:prSet presAssocID="{94EBFE13-36F1-4ADC-BD7B-50ED76F19E55}" presName="LevelTwoTextNode" presStyleLbl="node2" presStyleIdx="3" presStyleCnt="4">
        <dgm:presLayoutVars>
          <dgm:chPref val="3"/>
        </dgm:presLayoutVars>
      </dgm:prSet>
      <dgm:spPr/>
    </dgm:pt>
    <dgm:pt modelId="{AB50BBE6-A1F0-426D-9C5E-48056D23CC28}" type="pres">
      <dgm:prSet presAssocID="{94EBFE13-36F1-4ADC-BD7B-50ED76F19E55}" presName="level3hierChild" presStyleCnt="0"/>
      <dgm:spPr/>
    </dgm:pt>
    <dgm:pt modelId="{2FD4EDB6-0ED9-406A-8AC1-8A907A5EF08C}" type="pres">
      <dgm:prSet presAssocID="{91C8BFC9-166C-40C2-A27D-1DB8CC0F1C61}" presName="conn2-1" presStyleLbl="parChTrans1D3" presStyleIdx="5" presStyleCnt="8"/>
      <dgm:spPr/>
    </dgm:pt>
    <dgm:pt modelId="{C7094787-1C25-4F3D-A5B1-DF4DDB57BB8D}" type="pres">
      <dgm:prSet presAssocID="{91C8BFC9-166C-40C2-A27D-1DB8CC0F1C61}" presName="connTx" presStyleLbl="parChTrans1D3" presStyleIdx="5" presStyleCnt="8"/>
      <dgm:spPr/>
    </dgm:pt>
    <dgm:pt modelId="{1928BE11-C979-4E46-8A2E-7F31EF1BE3A1}" type="pres">
      <dgm:prSet presAssocID="{46EB9F2A-F4E1-4FB9-AC95-0062FBAB473B}" presName="root2" presStyleCnt="0"/>
      <dgm:spPr/>
    </dgm:pt>
    <dgm:pt modelId="{9E5DFD40-0AFB-4EA3-B2DA-32A7816DCBAB}" type="pres">
      <dgm:prSet presAssocID="{46EB9F2A-F4E1-4FB9-AC95-0062FBAB473B}" presName="LevelTwoTextNode" presStyleLbl="node3" presStyleIdx="5" presStyleCnt="8">
        <dgm:presLayoutVars>
          <dgm:chPref val="3"/>
        </dgm:presLayoutVars>
      </dgm:prSet>
      <dgm:spPr/>
    </dgm:pt>
    <dgm:pt modelId="{17683137-EA2A-4BCB-B5F6-0C20A77D784F}" type="pres">
      <dgm:prSet presAssocID="{46EB9F2A-F4E1-4FB9-AC95-0062FBAB473B}" presName="level3hierChild" presStyleCnt="0"/>
      <dgm:spPr/>
    </dgm:pt>
    <dgm:pt modelId="{B3916D76-C452-4E04-9904-0F5C9AE6A7D8}" type="pres">
      <dgm:prSet presAssocID="{1FDE985B-3D43-49D0-BC27-B0FDE789DF76}" presName="conn2-1" presStyleLbl="parChTrans1D3" presStyleIdx="6" presStyleCnt="8"/>
      <dgm:spPr/>
    </dgm:pt>
    <dgm:pt modelId="{9E4B3C57-8B21-48F2-976A-EC541733A4A4}" type="pres">
      <dgm:prSet presAssocID="{1FDE985B-3D43-49D0-BC27-B0FDE789DF76}" presName="connTx" presStyleLbl="parChTrans1D3" presStyleIdx="6" presStyleCnt="8"/>
      <dgm:spPr/>
    </dgm:pt>
    <dgm:pt modelId="{E6878F7E-5293-46BA-B628-9DEFB7691CD1}" type="pres">
      <dgm:prSet presAssocID="{564C4CFA-60EF-4F54-BB88-9EB8CBEE1190}" presName="root2" presStyleCnt="0"/>
      <dgm:spPr/>
    </dgm:pt>
    <dgm:pt modelId="{3A8D5F8C-F1BF-4FBF-9C7A-6F2C5AC3036A}" type="pres">
      <dgm:prSet presAssocID="{564C4CFA-60EF-4F54-BB88-9EB8CBEE1190}" presName="LevelTwoTextNode" presStyleLbl="node3" presStyleIdx="6" presStyleCnt="8">
        <dgm:presLayoutVars>
          <dgm:chPref val="3"/>
        </dgm:presLayoutVars>
      </dgm:prSet>
      <dgm:spPr/>
    </dgm:pt>
    <dgm:pt modelId="{B291F550-03AA-4A56-B03E-7292B36C0D89}" type="pres">
      <dgm:prSet presAssocID="{564C4CFA-60EF-4F54-BB88-9EB8CBEE1190}" presName="level3hierChild" presStyleCnt="0"/>
      <dgm:spPr/>
    </dgm:pt>
    <dgm:pt modelId="{34337201-6926-4287-A085-5AC56CEDB548}" type="pres">
      <dgm:prSet presAssocID="{E6A93E8A-3E99-44D5-9451-9B0FB2D322DC}" presName="conn2-1" presStyleLbl="parChTrans1D3" presStyleIdx="7" presStyleCnt="8"/>
      <dgm:spPr/>
    </dgm:pt>
    <dgm:pt modelId="{050BA755-83EA-49FE-8F86-A1364726FF43}" type="pres">
      <dgm:prSet presAssocID="{E6A93E8A-3E99-44D5-9451-9B0FB2D322DC}" presName="connTx" presStyleLbl="parChTrans1D3" presStyleIdx="7" presStyleCnt="8"/>
      <dgm:spPr/>
    </dgm:pt>
    <dgm:pt modelId="{638E7153-EBB3-49FF-9D1F-6CC34465A977}" type="pres">
      <dgm:prSet presAssocID="{2210D991-31CA-4FA7-AA93-0EE2CFB14B09}" presName="root2" presStyleCnt="0"/>
      <dgm:spPr/>
    </dgm:pt>
    <dgm:pt modelId="{ED2EDB03-4D20-4B8B-9C11-F8662F5D7AE4}" type="pres">
      <dgm:prSet presAssocID="{2210D991-31CA-4FA7-AA93-0EE2CFB14B09}" presName="LevelTwoTextNode" presStyleLbl="node3" presStyleIdx="7" presStyleCnt="8">
        <dgm:presLayoutVars>
          <dgm:chPref val="3"/>
        </dgm:presLayoutVars>
      </dgm:prSet>
      <dgm:spPr/>
    </dgm:pt>
    <dgm:pt modelId="{87F9F4E4-59BF-4D8C-8D97-DCE4A242BED7}" type="pres">
      <dgm:prSet presAssocID="{2210D991-31CA-4FA7-AA93-0EE2CFB14B09}" presName="level3hierChild" presStyleCnt="0"/>
      <dgm:spPr/>
    </dgm:pt>
  </dgm:ptLst>
  <dgm:cxnLst>
    <dgm:cxn modelId="{F8496301-765B-4ED6-99C6-CDF069965A55}" srcId="{94EBFE13-36F1-4ADC-BD7B-50ED76F19E55}" destId="{564C4CFA-60EF-4F54-BB88-9EB8CBEE1190}" srcOrd="1" destOrd="0" parTransId="{1FDE985B-3D43-49D0-BC27-B0FDE789DF76}" sibTransId="{A54314B8-1B00-47D8-85B4-18E46231AD54}"/>
    <dgm:cxn modelId="{60F9AA2B-4BF8-4272-9AFE-EE0B395950EA}" type="presOf" srcId="{19E61803-430E-422D-A9B2-FD3C95160C05}" destId="{B74A3018-0641-4B34-8E18-9B377A1AA962}" srcOrd="0" destOrd="0" presId="urn:microsoft.com/office/officeart/2005/8/layout/hierarchy2"/>
    <dgm:cxn modelId="{F1AAC42C-399C-4749-8177-57CCFFE6835F}" type="presOf" srcId="{1FDE985B-3D43-49D0-BC27-B0FDE789DF76}" destId="{B3916D76-C452-4E04-9904-0F5C9AE6A7D8}" srcOrd="0" destOrd="0" presId="urn:microsoft.com/office/officeart/2005/8/layout/hierarchy2"/>
    <dgm:cxn modelId="{DECBE730-2017-4B86-9E4C-B8F4B49718BB}" type="presOf" srcId="{1F4BC748-7F9C-4789-9FF9-DB4E925B612E}" destId="{6CBF753E-D076-4932-9318-E9F6B453D496}" srcOrd="0" destOrd="0" presId="urn:microsoft.com/office/officeart/2005/8/layout/hierarchy2"/>
    <dgm:cxn modelId="{253B4631-786F-495A-ACA2-1CFE3E1A8404}" type="presOf" srcId="{E2CAA02E-7B60-47F3-9C6D-FB5B64C4AFFC}" destId="{CC606985-A5C1-4064-81BA-EA09381D7693}" srcOrd="0" destOrd="0" presId="urn:microsoft.com/office/officeart/2005/8/layout/hierarchy2"/>
    <dgm:cxn modelId="{E4A0AA34-75F9-407E-B93D-5E2CA242462E}" srcId="{E2CAA02E-7B60-47F3-9C6D-FB5B64C4AFFC}" destId="{94EBFE13-36F1-4ADC-BD7B-50ED76F19E55}" srcOrd="3" destOrd="0" parTransId="{1F4BC748-7F9C-4789-9FF9-DB4E925B612E}" sibTransId="{15CED3D4-0E8A-4C30-AF9F-CFF3D3174629}"/>
    <dgm:cxn modelId="{2C985A35-E098-436A-85A2-04DF86023CD6}" type="presOf" srcId="{D0962136-6809-406F-A757-C0846DEA2F98}" destId="{9B6AF962-6B86-4831-B21F-77CBAED15E00}" srcOrd="0" destOrd="0" presId="urn:microsoft.com/office/officeart/2005/8/layout/hierarchy2"/>
    <dgm:cxn modelId="{D7CC703B-C9AF-4724-BA96-B5F225BEA60C}" type="presOf" srcId="{BA4E14C8-8E20-4D8A-95F7-D156E9490446}" destId="{E8911C6B-690D-48B3-B94F-959127D63F6F}" srcOrd="1" destOrd="0" presId="urn:microsoft.com/office/officeart/2005/8/layout/hierarchy2"/>
    <dgm:cxn modelId="{D5D4E65B-30D4-4C4D-A347-D9195597FED5}" srcId="{0C279069-4F32-4D51-B03E-BE9B68088988}" destId="{9A75224F-CA9B-470A-AE3A-0CF8DD6FB69C}" srcOrd="1" destOrd="0" parTransId="{E4894A7A-5768-462D-8440-C443F044D552}" sibTransId="{6C445EE1-3E26-465E-A746-CDF1E4C75351}"/>
    <dgm:cxn modelId="{90DA9161-58FF-4FAE-8733-20A454C0B9F2}" srcId="{E2CAA02E-7B60-47F3-9C6D-FB5B64C4AFFC}" destId="{4A045178-C0CB-4E97-B331-4A94DC9F7150}" srcOrd="0" destOrd="0" parTransId="{BC9FB902-A29F-408D-B0A6-F7DA4A0F18C6}" sibTransId="{028EE1AB-A800-4876-AB87-6DAB13627437}"/>
    <dgm:cxn modelId="{EFA8E844-3348-4C12-BBBE-C67309EBBD53}" type="presOf" srcId="{BC9FB902-A29F-408D-B0A6-F7DA4A0F18C6}" destId="{6A440711-5983-428E-BE58-E154FF17DBFC}" srcOrd="0" destOrd="0" presId="urn:microsoft.com/office/officeart/2005/8/layout/hierarchy2"/>
    <dgm:cxn modelId="{5CB9FB44-6993-4490-A292-BF97F43FC0D3}" srcId="{E2CAA02E-7B60-47F3-9C6D-FB5B64C4AFFC}" destId="{2664C117-3E24-4A73-BA19-EC930ECCDFC2}" srcOrd="1" destOrd="0" parTransId="{4B91F6D2-BFB4-4A58-9282-19C25F797B66}" sibTransId="{B8200F5F-31AD-4313-B9FB-F91A62160C94}"/>
    <dgm:cxn modelId="{1C36E545-13D7-4FDF-9EE7-65E671691D65}" srcId="{E2CAA02E-7B60-47F3-9C6D-FB5B64C4AFFC}" destId="{0C279069-4F32-4D51-B03E-BE9B68088988}" srcOrd="2" destOrd="0" parTransId="{800F9D7E-F47A-4971-93C3-2C92E5B069F1}" sibTransId="{5B9EE919-A346-40CD-8165-14D3A60B3577}"/>
    <dgm:cxn modelId="{62CD1367-737F-4196-A971-CC5F6146273A}" type="presOf" srcId="{E4894A7A-5768-462D-8440-C443F044D552}" destId="{BFBDFF96-4980-4BA3-B01B-42F5A0047E35}" srcOrd="1" destOrd="0" presId="urn:microsoft.com/office/officeart/2005/8/layout/hierarchy2"/>
    <dgm:cxn modelId="{D88E1468-FC07-4458-ABB1-4829E23BB36A}" type="presOf" srcId="{BC9FB902-A29F-408D-B0A6-F7DA4A0F18C6}" destId="{66BD089D-1F81-48B7-807E-C42104E5F33C}" srcOrd="1" destOrd="0" presId="urn:microsoft.com/office/officeart/2005/8/layout/hierarchy2"/>
    <dgm:cxn modelId="{F4AA284A-8C09-46FE-9500-B7833F8F7DAB}" type="presOf" srcId="{46EB9F2A-F4E1-4FB9-AC95-0062FBAB473B}" destId="{9E5DFD40-0AFB-4EA3-B2DA-32A7816DCBAB}" srcOrd="0" destOrd="0" presId="urn:microsoft.com/office/officeart/2005/8/layout/hierarchy2"/>
    <dgm:cxn modelId="{11060A4E-DFD4-4FF1-B730-D91F5A5E7F9F}" type="presOf" srcId="{DB2BC1EF-DB5A-40B3-B0BC-D0505480453E}" destId="{4B9A58AB-2AAE-41CD-A9E8-B8D6D72351DA}" srcOrd="0" destOrd="0" presId="urn:microsoft.com/office/officeart/2005/8/layout/hierarchy2"/>
    <dgm:cxn modelId="{DBCDF950-0702-48FB-BBCC-898D99906F99}" type="presOf" srcId="{91C8BFC9-166C-40C2-A27D-1DB8CC0F1C61}" destId="{2FD4EDB6-0ED9-406A-8AC1-8A907A5EF08C}" srcOrd="0" destOrd="0" presId="urn:microsoft.com/office/officeart/2005/8/layout/hierarchy2"/>
    <dgm:cxn modelId="{DAA32072-5B6A-4EF7-A9E7-5C3610E57AE7}" type="presOf" srcId="{E6A93E8A-3E99-44D5-9451-9B0FB2D322DC}" destId="{34337201-6926-4287-A085-5AC56CEDB548}" srcOrd="0" destOrd="0" presId="urn:microsoft.com/office/officeart/2005/8/layout/hierarchy2"/>
    <dgm:cxn modelId="{DC32AE75-52D5-4A21-869A-0CD601D513E2}" type="presOf" srcId="{341641C9-D68D-4E36-B9FD-32F89E708582}" destId="{066F455E-B4C5-466E-995B-FCEB5E0B248C}" srcOrd="0" destOrd="0" presId="urn:microsoft.com/office/officeart/2005/8/layout/hierarchy2"/>
    <dgm:cxn modelId="{5C481E58-E201-4BD0-B5DD-4EA7140A67D6}" srcId="{4A045178-C0CB-4E97-B331-4A94DC9F7150}" destId="{D0962136-6809-406F-A757-C0846DEA2F98}" srcOrd="0" destOrd="0" parTransId="{B4B446DD-6B15-4BEC-BA90-5945A916B63C}" sibTransId="{28EA0FB6-67ED-4643-88A2-861B062D2240}"/>
    <dgm:cxn modelId="{DEF5E87D-D2B0-48C7-B0AB-C95E2D6A051A}" type="presOf" srcId="{8DCAAA4A-515E-4926-A0AE-06DA0A2DF0C4}" destId="{DFFD8326-B7B6-4B25-9502-919D0DC25B0D}" srcOrd="1" destOrd="0" presId="urn:microsoft.com/office/officeart/2005/8/layout/hierarchy2"/>
    <dgm:cxn modelId="{E86ADC80-3609-47E4-88E3-1E84C90252A8}" type="presOf" srcId="{14EC9481-19A5-4CBF-883E-61F5AF2BADE0}" destId="{521BA221-508C-4FC5-8EFC-A6F83A7CD876}" srcOrd="0" destOrd="0" presId="urn:microsoft.com/office/officeart/2005/8/layout/hierarchy2"/>
    <dgm:cxn modelId="{CA761586-DD2C-4B2C-9982-26B0ED784640}" type="presOf" srcId="{BA4E14C8-8E20-4D8A-95F7-D156E9490446}" destId="{3402507A-733E-42AA-8581-0872657E2A55}" srcOrd="0" destOrd="0" presId="urn:microsoft.com/office/officeart/2005/8/layout/hierarchy2"/>
    <dgm:cxn modelId="{C3F25794-1D87-4350-9A6B-F18CEE298EAB}" type="presOf" srcId="{800F9D7E-F47A-4971-93C3-2C92E5B069F1}" destId="{2B887A92-D016-469A-B294-25E945E24211}" srcOrd="0" destOrd="0" presId="urn:microsoft.com/office/officeart/2005/8/layout/hierarchy2"/>
    <dgm:cxn modelId="{2A3B3596-030F-452E-8FE6-861E5B953171}" type="presOf" srcId="{1FDE985B-3D43-49D0-BC27-B0FDE789DF76}" destId="{9E4B3C57-8B21-48F2-976A-EC541733A4A4}" srcOrd="1" destOrd="0" presId="urn:microsoft.com/office/officeart/2005/8/layout/hierarchy2"/>
    <dgm:cxn modelId="{73A57E98-C510-4A25-B48A-FEFCC09518D2}" type="presOf" srcId="{0C279069-4F32-4D51-B03E-BE9B68088988}" destId="{6010460A-94E4-45EB-8E38-958C180A0930}" srcOrd="0" destOrd="0" presId="urn:microsoft.com/office/officeart/2005/8/layout/hierarchy2"/>
    <dgm:cxn modelId="{742A4C9A-FD8B-4BD2-9ACA-E33518B74573}" type="presOf" srcId="{94EBFE13-36F1-4ADC-BD7B-50ED76F19E55}" destId="{F3CEEBF1-CD8B-4A18-8DAD-C21305ACC9A2}" srcOrd="0" destOrd="0" presId="urn:microsoft.com/office/officeart/2005/8/layout/hierarchy2"/>
    <dgm:cxn modelId="{6220399D-A8AC-4EB0-B886-28F8658E2373}" type="presOf" srcId="{14EC9481-19A5-4CBF-883E-61F5AF2BADE0}" destId="{4B32E98C-6C9A-4771-8508-DB65A00FD14F}" srcOrd="1" destOrd="0" presId="urn:microsoft.com/office/officeart/2005/8/layout/hierarchy2"/>
    <dgm:cxn modelId="{798E24A5-3C84-4EC9-AD8C-1CDAAD20FFA3}" type="presOf" srcId="{2664C117-3E24-4A73-BA19-EC930ECCDFC2}" destId="{93589B99-B01F-4530-B3FA-F384E819AFDC}" srcOrd="0" destOrd="0" presId="urn:microsoft.com/office/officeart/2005/8/layout/hierarchy2"/>
    <dgm:cxn modelId="{359073A5-E63B-4CF2-A726-DBC539F1E730}" type="presOf" srcId="{8DCAAA4A-515E-4926-A0AE-06DA0A2DF0C4}" destId="{19511804-F2E6-4BA4-9795-3E00447D97FE}" srcOrd="0" destOrd="0" presId="urn:microsoft.com/office/officeart/2005/8/layout/hierarchy2"/>
    <dgm:cxn modelId="{B048EAA6-A083-470C-A518-1BDF295F00EC}" type="presOf" srcId="{4B91F6D2-BFB4-4A58-9282-19C25F797B66}" destId="{2027085A-B710-489E-A376-DCA63E97EB72}" srcOrd="1" destOrd="0" presId="urn:microsoft.com/office/officeart/2005/8/layout/hierarchy2"/>
    <dgm:cxn modelId="{3752E2AD-3C41-4A6D-A0D0-68EE902FDD18}" srcId="{2664C117-3E24-4A73-BA19-EC930ECCDFC2}" destId="{2B6A7BFC-DE26-4065-BE3A-4565DC72D3BF}" srcOrd="0" destOrd="0" parTransId="{BA4E14C8-8E20-4D8A-95F7-D156E9490446}" sibTransId="{3886A07C-114E-490C-BDE7-C980AD4DCCAA}"/>
    <dgm:cxn modelId="{28B738AE-FBC0-4485-9193-470AA74EF9A6}" type="presOf" srcId="{564C4CFA-60EF-4F54-BB88-9EB8CBEE1190}" destId="{3A8D5F8C-F1BF-4FBF-9C7A-6F2C5AC3036A}" srcOrd="0" destOrd="0" presId="urn:microsoft.com/office/officeart/2005/8/layout/hierarchy2"/>
    <dgm:cxn modelId="{C0321BBA-D33D-4D5F-B512-A5C08D8B8767}" type="presOf" srcId="{4A045178-C0CB-4E97-B331-4A94DC9F7150}" destId="{961BB56A-45A6-47BC-B08F-DEE679F2178F}" srcOrd="0" destOrd="0" presId="urn:microsoft.com/office/officeart/2005/8/layout/hierarchy2"/>
    <dgm:cxn modelId="{D8E861BF-93E4-4815-9273-573E14FDFB17}" srcId="{19E61803-430E-422D-A9B2-FD3C95160C05}" destId="{E2CAA02E-7B60-47F3-9C6D-FB5B64C4AFFC}" srcOrd="0" destOrd="0" parTransId="{BC7502A9-5DA3-41D7-8A39-D89931653CA1}" sibTransId="{F9AC6BF9-27F4-4650-A74F-28DBEA0EAC7F}"/>
    <dgm:cxn modelId="{B4220DC5-2FE7-487D-8FBB-A9D9252B2B92}" srcId="{94EBFE13-36F1-4ADC-BD7B-50ED76F19E55}" destId="{46EB9F2A-F4E1-4FB9-AC95-0062FBAB473B}" srcOrd="0" destOrd="0" parTransId="{91C8BFC9-166C-40C2-A27D-1DB8CC0F1C61}" sibTransId="{62C33333-E24F-438A-8C9E-5413CEBB9846}"/>
    <dgm:cxn modelId="{4A7E50C6-B954-461E-9EF8-D49F88D726CD}" type="presOf" srcId="{91C8BFC9-166C-40C2-A27D-1DB8CC0F1C61}" destId="{C7094787-1C25-4F3D-A5B1-DF4DDB57BB8D}" srcOrd="1" destOrd="0" presId="urn:microsoft.com/office/officeart/2005/8/layout/hierarchy2"/>
    <dgm:cxn modelId="{668D67C8-9E20-4ECE-8493-FB83298F4E6A}" srcId="{2664C117-3E24-4A73-BA19-EC930ECCDFC2}" destId="{341641C9-D68D-4E36-B9FD-32F89E708582}" srcOrd="1" destOrd="0" parTransId="{8DCAAA4A-515E-4926-A0AE-06DA0A2DF0C4}" sibTransId="{D06B2448-9049-4032-8BF5-491C54846CA9}"/>
    <dgm:cxn modelId="{746D48C8-540B-4706-9883-881CFC6B5678}" type="presOf" srcId="{B4B446DD-6B15-4BEC-BA90-5945A916B63C}" destId="{872B743A-7035-4180-A5C8-04093AF70F09}" srcOrd="1" destOrd="0" presId="urn:microsoft.com/office/officeart/2005/8/layout/hierarchy2"/>
    <dgm:cxn modelId="{3751C2C8-B0D9-469E-81C1-D8E297FDC295}" type="presOf" srcId="{2B6A7BFC-DE26-4065-BE3A-4565DC72D3BF}" destId="{3F61B4D7-74CE-4656-8024-CF8F67D938C4}" srcOrd="0" destOrd="0" presId="urn:microsoft.com/office/officeart/2005/8/layout/hierarchy2"/>
    <dgm:cxn modelId="{E872DFCA-86DA-45B7-B72B-3BE198F7CA4F}" type="presOf" srcId="{1F4BC748-7F9C-4789-9FF9-DB4E925B612E}" destId="{98F128B3-C8F8-4937-B38A-D464281342BE}" srcOrd="1" destOrd="0" presId="urn:microsoft.com/office/officeart/2005/8/layout/hierarchy2"/>
    <dgm:cxn modelId="{4BEF87CF-B982-4BFB-B7E9-9ACD2FC7E87A}" type="presOf" srcId="{E6A93E8A-3E99-44D5-9451-9B0FB2D322DC}" destId="{050BA755-83EA-49FE-8F86-A1364726FF43}" srcOrd="1" destOrd="0" presId="urn:microsoft.com/office/officeart/2005/8/layout/hierarchy2"/>
    <dgm:cxn modelId="{409C94D0-C567-4898-A61A-603699F1D2F8}" type="presOf" srcId="{2210D991-31CA-4FA7-AA93-0EE2CFB14B09}" destId="{ED2EDB03-4D20-4B8B-9C11-F8662F5D7AE4}" srcOrd="0" destOrd="0" presId="urn:microsoft.com/office/officeart/2005/8/layout/hierarchy2"/>
    <dgm:cxn modelId="{C4D31AD4-EDFA-48F9-8DAE-98ECB4D8BED0}" type="presOf" srcId="{B4B446DD-6B15-4BEC-BA90-5945A916B63C}" destId="{0E1C1A9A-8A4F-4FE1-B5AF-27F2A7130495}" srcOrd="0" destOrd="0" presId="urn:microsoft.com/office/officeart/2005/8/layout/hierarchy2"/>
    <dgm:cxn modelId="{D14857DB-0D8F-4602-B72D-721A991CAB18}" srcId="{0C279069-4F32-4D51-B03E-BE9B68088988}" destId="{DB2BC1EF-DB5A-40B3-B0BC-D0505480453E}" srcOrd="0" destOrd="0" parTransId="{14EC9481-19A5-4CBF-883E-61F5AF2BADE0}" sibTransId="{4A83FF23-E83F-47BD-84AA-31CCF25A925F}"/>
    <dgm:cxn modelId="{DA30D0DF-70D0-48C7-87F9-D6C64E0BF664}" type="presOf" srcId="{800F9D7E-F47A-4971-93C3-2C92E5B069F1}" destId="{1CAC3A50-05B6-46B2-A61E-EA143DF72DB8}" srcOrd="1" destOrd="0" presId="urn:microsoft.com/office/officeart/2005/8/layout/hierarchy2"/>
    <dgm:cxn modelId="{2F01B3E1-ABFB-45B8-8D40-1FA3AF5C5D23}" type="presOf" srcId="{9A75224F-CA9B-470A-AE3A-0CF8DD6FB69C}" destId="{721B6304-D823-4C95-9360-1499384C4B34}" srcOrd="0" destOrd="0" presId="urn:microsoft.com/office/officeart/2005/8/layout/hierarchy2"/>
    <dgm:cxn modelId="{E6A542E9-76E9-4FD1-837E-D98B541AAF9F}" srcId="{94EBFE13-36F1-4ADC-BD7B-50ED76F19E55}" destId="{2210D991-31CA-4FA7-AA93-0EE2CFB14B09}" srcOrd="2" destOrd="0" parTransId="{E6A93E8A-3E99-44D5-9451-9B0FB2D322DC}" sibTransId="{79441DB3-6631-4128-9249-04B546029991}"/>
    <dgm:cxn modelId="{6ED600F6-A5E5-4AAC-840E-EEBF621C2119}" type="presOf" srcId="{E4894A7A-5768-462D-8440-C443F044D552}" destId="{697EAFDB-9A53-4E48-9B55-26CB008B507E}" srcOrd="0" destOrd="0" presId="urn:microsoft.com/office/officeart/2005/8/layout/hierarchy2"/>
    <dgm:cxn modelId="{4A4039FF-2C41-4BC0-A36C-D28E8FC0F0F8}" type="presOf" srcId="{4B91F6D2-BFB4-4A58-9282-19C25F797B66}" destId="{E18A1EF5-83A0-4F7F-AE53-955ED8DA982C}" srcOrd="0" destOrd="0" presId="urn:microsoft.com/office/officeart/2005/8/layout/hierarchy2"/>
    <dgm:cxn modelId="{FDB0DB59-2FB5-476A-B8F0-D65126958FB1}" type="presParOf" srcId="{B74A3018-0641-4B34-8E18-9B377A1AA962}" destId="{6A4ADBED-3B26-4070-BEAF-88C8749625B9}" srcOrd="0" destOrd="0" presId="urn:microsoft.com/office/officeart/2005/8/layout/hierarchy2"/>
    <dgm:cxn modelId="{A6390A1F-EC5B-4DBD-B64D-08116E70D570}" type="presParOf" srcId="{6A4ADBED-3B26-4070-BEAF-88C8749625B9}" destId="{CC606985-A5C1-4064-81BA-EA09381D7693}" srcOrd="0" destOrd="0" presId="urn:microsoft.com/office/officeart/2005/8/layout/hierarchy2"/>
    <dgm:cxn modelId="{DDC2FC1C-9E6D-4D29-AEF2-FA082591CD04}" type="presParOf" srcId="{6A4ADBED-3B26-4070-BEAF-88C8749625B9}" destId="{A32AFEAE-83DC-4C13-8C74-46A6B5000B9B}" srcOrd="1" destOrd="0" presId="urn:microsoft.com/office/officeart/2005/8/layout/hierarchy2"/>
    <dgm:cxn modelId="{EB131FF1-B8D1-4779-ADDA-41ACDF0A7910}" type="presParOf" srcId="{A32AFEAE-83DC-4C13-8C74-46A6B5000B9B}" destId="{6A440711-5983-428E-BE58-E154FF17DBFC}" srcOrd="0" destOrd="0" presId="urn:microsoft.com/office/officeart/2005/8/layout/hierarchy2"/>
    <dgm:cxn modelId="{EF9775FD-944E-46EB-A4EB-05ED62634AF4}" type="presParOf" srcId="{6A440711-5983-428E-BE58-E154FF17DBFC}" destId="{66BD089D-1F81-48B7-807E-C42104E5F33C}" srcOrd="0" destOrd="0" presId="urn:microsoft.com/office/officeart/2005/8/layout/hierarchy2"/>
    <dgm:cxn modelId="{3010A2BD-0E55-4504-B9EC-5A86C3A96CC3}" type="presParOf" srcId="{A32AFEAE-83DC-4C13-8C74-46A6B5000B9B}" destId="{652311E1-1CE3-4489-ABCD-4EC5C86EC2EF}" srcOrd="1" destOrd="0" presId="urn:microsoft.com/office/officeart/2005/8/layout/hierarchy2"/>
    <dgm:cxn modelId="{BA2534A1-6886-4D83-B247-4B4390F8B422}" type="presParOf" srcId="{652311E1-1CE3-4489-ABCD-4EC5C86EC2EF}" destId="{961BB56A-45A6-47BC-B08F-DEE679F2178F}" srcOrd="0" destOrd="0" presId="urn:microsoft.com/office/officeart/2005/8/layout/hierarchy2"/>
    <dgm:cxn modelId="{C5A6E177-EF8B-41B0-BD4D-10A7566D318F}" type="presParOf" srcId="{652311E1-1CE3-4489-ABCD-4EC5C86EC2EF}" destId="{1BF4CAD2-CA4B-4A4E-8840-F68635A44A39}" srcOrd="1" destOrd="0" presId="urn:microsoft.com/office/officeart/2005/8/layout/hierarchy2"/>
    <dgm:cxn modelId="{3BDE9CF5-95C5-4382-807D-8752B74A9F50}" type="presParOf" srcId="{1BF4CAD2-CA4B-4A4E-8840-F68635A44A39}" destId="{0E1C1A9A-8A4F-4FE1-B5AF-27F2A7130495}" srcOrd="0" destOrd="0" presId="urn:microsoft.com/office/officeart/2005/8/layout/hierarchy2"/>
    <dgm:cxn modelId="{5ACE319C-74FD-4B06-B2AB-17A2317E5B28}" type="presParOf" srcId="{0E1C1A9A-8A4F-4FE1-B5AF-27F2A7130495}" destId="{872B743A-7035-4180-A5C8-04093AF70F09}" srcOrd="0" destOrd="0" presId="urn:microsoft.com/office/officeart/2005/8/layout/hierarchy2"/>
    <dgm:cxn modelId="{3B644B8D-9B0D-45EC-82F1-6FDFD4F94DC2}" type="presParOf" srcId="{1BF4CAD2-CA4B-4A4E-8840-F68635A44A39}" destId="{FEAD3C14-9384-42A6-8984-049174085006}" srcOrd="1" destOrd="0" presId="urn:microsoft.com/office/officeart/2005/8/layout/hierarchy2"/>
    <dgm:cxn modelId="{F5A631BA-1197-4E91-BF48-84F00C306DDB}" type="presParOf" srcId="{FEAD3C14-9384-42A6-8984-049174085006}" destId="{9B6AF962-6B86-4831-B21F-77CBAED15E00}" srcOrd="0" destOrd="0" presId="urn:microsoft.com/office/officeart/2005/8/layout/hierarchy2"/>
    <dgm:cxn modelId="{80C3D5FF-5D2D-437D-B7EA-029A1CBAF1D4}" type="presParOf" srcId="{FEAD3C14-9384-42A6-8984-049174085006}" destId="{55F9E466-D0A1-41EA-8DA0-507084B4D411}" srcOrd="1" destOrd="0" presId="urn:microsoft.com/office/officeart/2005/8/layout/hierarchy2"/>
    <dgm:cxn modelId="{BF90043B-8825-4106-9070-1246BF3E5EE3}" type="presParOf" srcId="{A32AFEAE-83DC-4C13-8C74-46A6B5000B9B}" destId="{E18A1EF5-83A0-4F7F-AE53-955ED8DA982C}" srcOrd="2" destOrd="0" presId="urn:microsoft.com/office/officeart/2005/8/layout/hierarchy2"/>
    <dgm:cxn modelId="{E2E85B76-FDB4-4A2F-9D55-F27C3F74FF4F}" type="presParOf" srcId="{E18A1EF5-83A0-4F7F-AE53-955ED8DA982C}" destId="{2027085A-B710-489E-A376-DCA63E97EB72}" srcOrd="0" destOrd="0" presId="urn:microsoft.com/office/officeart/2005/8/layout/hierarchy2"/>
    <dgm:cxn modelId="{1801E934-39F4-4AA5-A45F-076DAD14AB4F}" type="presParOf" srcId="{A32AFEAE-83DC-4C13-8C74-46A6B5000B9B}" destId="{74524923-FEA9-46EB-A1E3-83EADAFED67C}" srcOrd="3" destOrd="0" presId="urn:microsoft.com/office/officeart/2005/8/layout/hierarchy2"/>
    <dgm:cxn modelId="{1ADB465F-DB29-4327-B2E2-4ADCADAB5D3A}" type="presParOf" srcId="{74524923-FEA9-46EB-A1E3-83EADAFED67C}" destId="{93589B99-B01F-4530-B3FA-F384E819AFDC}" srcOrd="0" destOrd="0" presId="urn:microsoft.com/office/officeart/2005/8/layout/hierarchy2"/>
    <dgm:cxn modelId="{9DA49497-C0AD-442A-B54A-9A740E181799}" type="presParOf" srcId="{74524923-FEA9-46EB-A1E3-83EADAFED67C}" destId="{A19DC314-8847-4293-8F22-C1770CE576BE}" srcOrd="1" destOrd="0" presId="urn:microsoft.com/office/officeart/2005/8/layout/hierarchy2"/>
    <dgm:cxn modelId="{0765284B-CD92-49F1-896A-25E8B20D2784}" type="presParOf" srcId="{A19DC314-8847-4293-8F22-C1770CE576BE}" destId="{3402507A-733E-42AA-8581-0872657E2A55}" srcOrd="0" destOrd="0" presId="urn:microsoft.com/office/officeart/2005/8/layout/hierarchy2"/>
    <dgm:cxn modelId="{B9B3B897-A106-4501-94B8-2FC403C1020D}" type="presParOf" srcId="{3402507A-733E-42AA-8581-0872657E2A55}" destId="{E8911C6B-690D-48B3-B94F-959127D63F6F}" srcOrd="0" destOrd="0" presId="urn:microsoft.com/office/officeart/2005/8/layout/hierarchy2"/>
    <dgm:cxn modelId="{40AC3882-70B0-49D3-B001-57DA08DD696A}" type="presParOf" srcId="{A19DC314-8847-4293-8F22-C1770CE576BE}" destId="{F94C4674-290F-41A2-8B75-1A6B88E7278F}" srcOrd="1" destOrd="0" presId="urn:microsoft.com/office/officeart/2005/8/layout/hierarchy2"/>
    <dgm:cxn modelId="{3BF8F1C0-9250-4FE7-96C2-304D7DC8ADBE}" type="presParOf" srcId="{F94C4674-290F-41A2-8B75-1A6B88E7278F}" destId="{3F61B4D7-74CE-4656-8024-CF8F67D938C4}" srcOrd="0" destOrd="0" presId="urn:microsoft.com/office/officeart/2005/8/layout/hierarchy2"/>
    <dgm:cxn modelId="{4D11ACAD-6618-429B-848D-BFB6E8476629}" type="presParOf" srcId="{F94C4674-290F-41A2-8B75-1A6B88E7278F}" destId="{77D36C54-728A-4C96-BA88-855FB2B7FB63}" srcOrd="1" destOrd="0" presId="urn:microsoft.com/office/officeart/2005/8/layout/hierarchy2"/>
    <dgm:cxn modelId="{33B620C9-CA20-46FF-B361-34BFE76B7A6E}" type="presParOf" srcId="{A19DC314-8847-4293-8F22-C1770CE576BE}" destId="{19511804-F2E6-4BA4-9795-3E00447D97FE}" srcOrd="2" destOrd="0" presId="urn:microsoft.com/office/officeart/2005/8/layout/hierarchy2"/>
    <dgm:cxn modelId="{639D3BC6-8F50-4A7D-8371-7DA5FA723926}" type="presParOf" srcId="{19511804-F2E6-4BA4-9795-3E00447D97FE}" destId="{DFFD8326-B7B6-4B25-9502-919D0DC25B0D}" srcOrd="0" destOrd="0" presId="urn:microsoft.com/office/officeart/2005/8/layout/hierarchy2"/>
    <dgm:cxn modelId="{359D1471-C8B4-4946-BFAA-9D7D7C631812}" type="presParOf" srcId="{A19DC314-8847-4293-8F22-C1770CE576BE}" destId="{855DF442-6FC6-4A6B-BAB8-6B883863AF04}" srcOrd="3" destOrd="0" presId="urn:microsoft.com/office/officeart/2005/8/layout/hierarchy2"/>
    <dgm:cxn modelId="{BAD98369-7E19-44BE-A0BE-E0D59FBAC77D}" type="presParOf" srcId="{855DF442-6FC6-4A6B-BAB8-6B883863AF04}" destId="{066F455E-B4C5-466E-995B-FCEB5E0B248C}" srcOrd="0" destOrd="0" presId="urn:microsoft.com/office/officeart/2005/8/layout/hierarchy2"/>
    <dgm:cxn modelId="{2F4DD3FA-BD31-455B-91C1-9DC802ABDF54}" type="presParOf" srcId="{855DF442-6FC6-4A6B-BAB8-6B883863AF04}" destId="{D81F9563-EB70-4BDD-90D7-225C0170CAF0}" srcOrd="1" destOrd="0" presId="urn:microsoft.com/office/officeart/2005/8/layout/hierarchy2"/>
    <dgm:cxn modelId="{E78434DE-3758-4907-B7A4-2E95C0CD2137}" type="presParOf" srcId="{A32AFEAE-83DC-4C13-8C74-46A6B5000B9B}" destId="{2B887A92-D016-469A-B294-25E945E24211}" srcOrd="4" destOrd="0" presId="urn:microsoft.com/office/officeart/2005/8/layout/hierarchy2"/>
    <dgm:cxn modelId="{DC490E33-F8C6-4DAB-BEC3-C9EB49742DF6}" type="presParOf" srcId="{2B887A92-D016-469A-B294-25E945E24211}" destId="{1CAC3A50-05B6-46B2-A61E-EA143DF72DB8}" srcOrd="0" destOrd="0" presId="urn:microsoft.com/office/officeart/2005/8/layout/hierarchy2"/>
    <dgm:cxn modelId="{17A168D3-591E-4338-892D-5EC3292E407F}" type="presParOf" srcId="{A32AFEAE-83DC-4C13-8C74-46A6B5000B9B}" destId="{796DEF5E-A18A-43CD-86D6-16EE49E55AE9}" srcOrd="5" destOrd="0" presId="urn:microsoft.com/office/officeart/2005/8/layout/hierarchy2"/>
    <dgm:cxn modelId="{7ED9D45D-93D8-4021-B565-44C12E22A627}" type="presParOf" srcId="{796DEF5E-A18A-43CD-86D6-16EE49E55AE9}" destId="{6010460A-94E4-45EB-8E38-958C180A0930}" srcOrd="0" destOrd="0" presId="urn:microsoft.com/office/officeart/2005/8/layout/hierarchy2"/>
    <dgm:cxn modelId="{9F19EF9A-2871-481F-B11A-7B5EDF4AE055}" type="presParOf" srcId="{796DEF5E-A18A-43CD-86D6-16EE49E55AE9}" destId="{CB071874-9EE9-4686-8CAE-76CA164A4D95}" srcOrd="1" destOrd="0" presId="urn:microsoft.com/office/officeart/2005/8/layout/hierarchy2"/>
    <dgm:cxn modelId="{AC4ED8BF-BC6D-4AB0-B864-59BBDD812688}" type="presParOf" srcId="{CB071874-9EE9-4686-8CAE-76CA164A4D95}" destId="{521BA221-508C-4FC5-8EFC-A6F83A7CD876}" srcOrd="0" destOrd="0" presId="urn:microsoft.com/office/officeart/2005/8/layout/hierarchy2"/>
    <dgm:cxn modelId="{AB69087A-E74D-45CB-B730-21DEFF97ADCE}" type="presParOf" srcId="{521BA221-508C-4FC5-8EFC-A6F83A7CD876}" destId="{4B32E98C-6C9A-4771-8508-DB65A00FD14F}" srcOrd="0" destOrd="0" presId="urn:microsoft.com/office/officeart/2005/8/layout/hierarchy2"/>
    <dgm:cxn modelId="{0FEA79CF-5CE6-4581-A018-887B26AA6EE2}" type="presParOf" srcId="{CB071874-9EE9-4686-8CAE-76CA164A4D95}" destId="{15B2B045-3090-45B0-83E3-498231C9403C}" srcOrd="1" destOrd="0" presId="urn:microsoft.com/office/officeart/2005/8/layout/hierarchy2"/>
    <dgm:cxn modelId="{7E2A2DB9-4F0C-4263-A333-E406E68097C8}" type="presParOf" srcId="{15B2B045-3090-45B0-83E3-498231C9403C}" destId="{4B9A58AB-2AAE-41CD-A9E8-B8D6D72351DA}" srcOrd="0" destOrd="0" presId="urn:microsoft.com/office/officeart/2005/8/layout/hierarchy2"/>
    <dgm:cxn modelId="{EDACAAC4-7C9E-49A9-8BBF-3D89A8E321BA}" type="presParOf" srcId="{15B2B045-3090-45B0-83E3-498231C9403C}" destId="{C026432B-5613-4B2C-A8A9-83357F91EC96}" srcOrd="1" destOrd="0" presId="urn:microsoft.com/office/officeart/2005/8/layout/hierarchy2"/>
    <dgm:cxn modelId="{EDDA2D06-1A01-4ECA-97C8-1BDA4838DF5B}" type="presParOf" srcId="{CB071874-9EE9-4686-8CAE-76CA164A4D95}" destId="{697EAFDB-9A53-4E48-9B55-26CB008B507E}" srcOrd="2" destOrd="0" presId="urn:microsoft.com/office/officeart/2005/8/layout/hierarchy2"/>
    <dgm:cxn modelId="{4396173B-DDD7-45C5-97FF-82A405292793}" type="presParOf" srcId="{697EAFDB-9A53-4E48-9B55-26CB008B507E}" destId="{BFBDFF96-4980-4BA3-B01B-42F5A0047E35}" srcOrd="0" destOrd="0" presId="urn:microsoft.com/office/officeart/2005/8/layout/hierarchy2"/>
    <dgm:cxn modelId="{834E41FB-FE8B-4380-A378-0A0E0FA19502}" type="presParOf" srcId="{CB071874-9EE9-4686-8CAE-76CA164A4D95}" destId="{516F52F3-0EC0-408B-B208-ED9BA3A451D9}" srcOrd="3" destOrd="0" presId="urn:microsoft.com/office/officeart/2005/8/layout/hierarchy2"/>
    <dgm:cxn modelId="{672C4114-BB6B-46BB-890B-1765C0432543}" type="presParOf" srcId="{516F52F3-0EC0-408B-B208-ED9BA3A451D9}" destId="{721B6304-D823-4C95-9360-1499384C4B34}" srcOrd="0" destOrd="0" presId="urn:microsoft.com/office/officeart/2005/8/layout/hierarchy2"/>
    <dgm:cxn modelId="{30B1620E-3C6C-45C0-8BD6-07D7F5818E8D}" type="presParOf" srcId="{516F52F3-0EC0-408B-B208-ED9BA3A451D9}" destId="{1A0A8454-01C9-4135-BF16-0E0B73B802AB}" srcOrd="1" destOrd="0" presId="urn:microsoft.com/office/officeart/2005/8/layout/hierarchy2"/>
    <dgm:cxn modelId="{A8EFFB6F-E633-4C26-B9EB-B9A00972BB61}" type="presParOf" srcId="{A32AFEAE-83DC-4C13-8C74-46A6B5000B9B}" destId="{6CBF753E-D076-4932-9318-E9F6B453D496}" srcOrd="6" destOrd="0" presId="urn:microsoft.com/office/officeart/2005/8/layout/hierarchy2"/>
    <dgm:cxn modelId="{0704F712-69D7-43E5-811C-944A7ABFA213}" type="presParOf" srcId="{6CBF753E-D076-4932-9318-E9F6B453D496}" destId="{98F128B3-C8F8-4937-B38A-D464281342BE}" srcOrd="0" destOrd="0" presId="urn:microsoft.com/office/officeart/2005/8/layout/hierarchy2"/>
    <dgm:cxn modelId="{DFA421F9-689A-45D1-895E-91CFDA24C092}" type="presParOf" srcId="{A32AFEAE-83DC-4C13-8C74-46A6B5000B9B}" destId="{048AD513-9B08-4375-87EA-DABD9115B2C2}" srcOrd="7" destOrd="0" presId="urn:microsoft.com/office/officeart/2005/8/layout/hierarchy2"/>
    <dgm:cxn modelId="{BF8482EE-5C69-495E-AA24-6DE2B86AA898}" type="presParOf" srcId="{048AD513-9B08-4375-87EA-DABD9115B2C2}" destId="{F3CEEBF1-CD8B-4A18-8DAD-C21305ACC9A2}" srcOrd="0" destOrd="0" presId="urn:microsoft.com/office/officeart/2005/8/layout/hierarchy2"/>
    <dgm:cxn modelId="{5A6D3C5E-4B81-430E-9393-67A954C53E4B}" type="presParOf" srcId="{048AD513-9B08-4375-87EA-DABD9115B2C2}" destId="{AB50BBE6-A1F0-426D-9C5E-48056D23CC28}" srcOrd="1" destOrd="0" presId="urn:microsoft.com/office/officeart/2005/8/layout/hierarchy2"/>
    <dgm:cxn modelId="{0930F95A-782E-4A3C-9CC2-78E3128CC094}" type="presParOf" srcId="{AB50BBE6-A1F0-426D-9C5E-48056D23CC28}" destId="{2FD4EDB6-0ED9-406A-8AC1-8A907A5EF08C}" srcOrd="0" destOrd="0" presId="urn:microsoft.com/office/officeart/2005/8/layout/hierarchy2"/>
    <dgm:cxn modelId="{CDA8CD42-986F-4320-9A87-8314FEE3A1A8}" type="presParOf" srcId="{2FD4EDB6-0ED9-406A-8AC1-8A907A5EF08C}" destId="{C7094787-1C25-4F3D-A5B1-DF4DDB57BB8D}" srcOrd="0" destOrd="0" presId="urn:microsoft.com/office/officeart/2005/8/layout/hierarchy2"/>
    <dgm:cxn modelId="{8E66D5A7-2DB2-4788-BA9C-8156BF0711C6}" type="presParOf" srcId="{AB50BBE6-A1F0-426D-9C5E-48056D23CC28}" destId="{1928BE11-C979-4E46-8A2E-7F31EF1BE3A1}" srcOrd="1" destOrd="0" presId="urn:microsoft.com/office/officeart/2005/8/layout/hierarchy2"/>
    <dgm:cxn modelId="{CE07EEF4-BEBC-478C-9B20-EF2E28695C6B}" type="presParOf" srcId="{1928BE11-C979-4E46-8A2E-7F31EF1BE3A1}" destId="{9E5DFD40-0AFB-4EA3-B2DA-32A7816DCBAB}" srcOrd="0" destOrd="0" presId="urn:microsoft.com/office/officeart/2005/8/layout/hierarchy2"/>
    <dgm:cxn modelId="{2A1FBC39-B27F-4DCA-93B9-B53F0B07854F}" type="presParOf" srcId="{1928BE11-C979-4E46-8A2E-7F31EF1BE3A1}" destId="{17683137-EA2A-4BCB-B5F6-0C20A77D784F}" srcOrd="1" destOrd="0" presId="urn:microsoft.com/office/officeart/2005/8/layout/hierarchy2"/>
    <dgm:cxn modelId="{4F48BAC3-0D4C-4919-BA6E-909FACC94DC0}" type="presParOf" srcId="{AB50BBE6-A1F0-426D-9C5E-48056D23CC28}" destId="{B3916D76-C452-4E04-9904-0F5C9AE6A7D8}" srcOrd="2" destOrd="0" presId="urn:microsoft.com/office/officeart/2005/8/layout/hierarchy2"/>
    <dgm:cxn modelId="{6445A0EF-BC7C-4B8F-9694-A1A9C6285D04}" type="presParOf" srcId="{B3916D76-C452-4E04-9904-0F5C9AE6A7D8}" destId="{9E4B3C57-8B21-48F2-976A-EC541733A4A4}" srcOrd="0" destOrd="0" presId="urn:microsoft.com/office/officeart/2005/8/layout/hierarchy2"/>
    <dgm:cxn modelId="{66999DE6-0869-400C-94D3-52600C2E2C8D}" type="presParOf" srcId="{AB50BBE6-A1F0-426D-9C5E-48056D23CC28}" destId="{E6878F7E-5293-46BA-B628-9DEFB7691CD1}" srcOrd="3" destOrd="0" presId="urn:microsoft.com/office/officeart/2005/8/layout/hierarchy2"/>
    <dgm:cxn modelId="{36CD9DB2-A89F-4C74-A8E3-D4F5CF4E613A}" type="presParOf" srcId="{E6878F7E-5293-46BA-B628-9DEFB7691CD1}" destId="{3A8D5F8C-F1BF-4FBF-9C7A-6F2C5AC3036A}" srcOrd="0" destOrd="0" presId="urn:microsoft.com/office/officeart/2005/8/layout/hierarchy2"/>
    <dgm:cxn modelId="{9EC5B359-6373-46C8-BE62-6A1ED95C8D9C}" type="presParOf" srcId="{E6878F7E-5293-46BA-B628-9DEFB7691CD1}" destId="{B291F550-03AA-4A56-B03E-7292B36C0D89}" srcOrd="1" destOrd="0" presId="urn:microsoft.com/office/officeart/2005/8/layout/hierarchy2"/>
    <dgm:cxn modelId="{43655AB0-B858-4AD5-9FDB-8C524950C977}" type="presParOf" srcId="{AB50BBE6-A1F0-426D-9C5E-48056D23CC28}" destId="{34337201-6926-4287-A085-5AC56CEDB548}" srcOrd="4" destOrd="0" presId="urn:microsoft.com/office/officeart/2005/8/layout/hierarchy2"/>
    <dgm:cxn modelId="{DD78041A-322E-43C6-B430-BAB813217183}" type="presParOf" srcId="{34337201-6926-4287-A085-5AC56CEDB548}" destId="{050BA755-83EA-49FE-8F86-A1364726FF43}" srcOrd="0" destOrd="0" presId="urn:microsoft.com/office/officeart/2005/8/layout/hierarchy2"/>
    <dgm:cxn modelId="{0A9918F6-1CF4-497F-A1F7-9E5FE648E989}" type="presParOf" srcId="{AB50BBE6-A1F0-426D-9C5E-48056D23CC28}" destId="{638E7153-EBB3-49FF-9D1F-6CC34465A977}" srcOrd="5" destOrd="0" presId="urn:microsoft.com/office/officeart/2005/8/layout/hierarchy2"/>
    <dgm:cxn modelId="{206929FC-F99C-49E8-9AAC-1ED259294BA3}" type="presParOf" srcId="{638E7153-EBB3-49FF-9D1F-6CC34465A977}" destId="{ED2EDB03-4D20-4B8B-9C11-F8662F5D7AE4}" srcOrd="0" destOrd="0" presId="urn:microsoft.com/office/officeart/2005/8/layout/hierarchy2"/>
    <dgm:cxn modelId="{5A6104B2-208D-4908-AB40-3376125A31FD}" type="presParOf" srcId="{638E7153-EBB3-49FF-9D1F-6CC34465A977}" destId="{87F9F4E4-59BF-4D8C-8D97-DCE4A242BED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7EBDF96-AF4E-48A3-8C73-F9A7551EA132}" type="doc">
      <dgm:prSet loTypeId="urn:microsoft.com/office/officeart/2005/8/layout/orgChart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CE7F14DB-CB78-4631-BEF2-3599E501A29B}">
      <dgm:prSet phldrT="[Text]"/>
      <dgm:spPr/>
      <dgm:t>
        <a:bodyPr/>
        <a:lstStyle/>
        <a:p>
          <a:r>
            <a:rPr lang="en-US" altLang="zh-TW" dirty="0"/>
            <a:t>Project</a:t>
          </a:r>
          <a:endParaRPr lang="zh-TW" altLang="en-US" dirty="0"/>
        </a:p>
      </dgm:t>
    </dgm:pt>
    <dgm:pt modelId="{41BDE1A7-AC12-46ED-8B42-D92B3F6F9D11}" type="parTrans" cxnId="{E3296016-FF9B-4483-8785-59DA4E4C28DB}">
      <dgm:prSet/>
      <dgm:spPr/>
      <dgm:t>
        <a:bodyPr/>
        <a:lstStyle/>
        <a:p>
          <a:endParaRPr lang="zh-TW" altLang="en-US"/>
        </a:p>
      </dgm:t>
    </dgm:pt>
    <dgm:pt modelId="{AC497C83-0F79-4C1D-8B92-016969407BAD}" type="sibTrans" cxnId="{E3296016-FF9B-4483-8785-59DA4E4C28DB}">
      <dgm:prSet/>
      <dgm:spPr/>
      <dgm:t>
        <a:bodyPr/>
        <a:lstStyle/>
        <a:p>
          <a:endParaRPr lang="zh-TW" altLang="en-US"/>
        </a:p>
      </dgm:t>
    </dgm:pt>
    <dgm:pt modelId="{4545D0A8-B257-4B81-AD06-36A306CFD40F}">
      <dgm:prSet phldrT="[Text]"/>
      <dgm:spPr/>
      <dgm:t>
        <a:bodyPr/>
        <a:lstStyle/>
        <a:p>
          <a:r>
            <a:rPr lang="en-US" altLang="zh-TW" dirty="0"/>
            <a:t>Program</a:t>
          </a:r>
          <a:endParaRPr lang="zh-TW" altLang="en-US" dirty="0"/>
        </a:p>
      </dgm:t>
    </dgm:pt>
    <dgm:pt modelId="{84F84C12-6912-4C9C-A00E-7DF4D565C175}" type="parTrans" cxnId="{044FC01E-64ED-40E5-8B8B-EEE1B19550F0}">
      <dgm:prSet/>
      <dgm:spPr/>
      <dgm:t>
        <a:bodyPr/>
        <a:lstStyle/>
        <a:p>
          <a:endParaRPr lang="zh-TW" altLang="en-US"/>
        </a:p>
      </dgm:t>
    </dgm:pt>
    <dgm:pt modelId="{6E5AA2D7-BC60-45BF-9793-DE3046CA0EE0}" type="sibTrans" cxnId="{044FC01E-64ED-40E5-8B8B-EEE1B19550F0}">
      <dgm:prSet/>
      <dgm:spPr/>
      <dgm:t>
        <a:bodyPr/>
        <a:lstStyle/>
        <a:p>
          <a:endParaRPr lang="zh-TW" altLang="en-US"/>
        </a:p>
      </dgm:t>
    </dgm:pt>
    <dgm:pt modelId="{C5E73C73-A39B-46CA-89F4-FE09317B9C5C}">
      <dgm:prSet phldrT="[Text]"/>
      <dgm:spPr/>
      <dgm:t>
        <a:bodyPr/>
        <a:lstStyle/>
        <a:p>
          <a:r>
            <a:rPr lang="en-US" altLang="zh-TW" dirty="0"/>
            <a:t>Subject</a:t>
          </a:r>
          <a:endParaRPr lang="zh-TW" altLang="en-US" dirty="0"/>
        </a:p>
      </dgm:t>
    </dgm:pt>
    <dgm:pt modelId="{984E9987-464E-497F-9E22-E43B65D63463}" type="parTrans" cxnId="{871B4F57-70BB-4D13-88AC-3138F0F2DB2A}">
      <dgm:prSet/>
      <dgm:spPr/>
      <dgm:t>
        <a:bodyPr/>
        <a:lstStyle/>
        <a:p>
          <a:endParaRPr lang="zh-TW" altLang="en-US"/>
        </a:p>
      </dgm:t>
    </dgm:pt>
    <dgm:pt modelId="{C18EC15A-7C17-4117-923C-07C1CDF5F32D}" type="sibTrans" cxnId="{871B4F57-70BB-4D13-88AC-3138F0F2DB2A}">
      <dgm:prSet/>
      <dgm:spPr/>
      <dgm:t>
        <a:bodyPr/>
        <a:lstStyle/>
        <a:p>
          <a:endParaRPr lang="zh-TW" altLang="en-US"/>
        </a:p>
      </dgm:t>
    </dgm:pt>
    <dgm:pt modelId="{FD9A0877-B425-4708-BDA6-8BABE8C57681}" type="asst">
      <dgm:prSet phldrT="[Text]"/>
      <dgm:spPr/>
      <dgm:t>
        <a:bodyPr/>
        <a:lstStyle/>
        <a:p>
          <a:r>
            <a:rPr lang="en-US" altLang="zh-TW" dirty="0"/>
            <a:t>System</a:t>
          </a:r>
          <a:endParaRPr lang="zh-TW" altLang="en-US" dirty="0"/>
        </a:p>
      </dgm:t>
    </dgm:pt>
    <dgm:pt modelId="{78FA4224-254F-47E6-A751-6CE9A36D7CC8}" type="parTrans" cxnId="{77CC3814-6784-4259-B6A7-3F1DE0F1D4C9}">
      <dgm:prSet/>
      <dgm:spPr/>
      <dgm:t>
        <a:bodyPr/>
        <a:lstStyle/>
        <a:p>
          <a:endParaRPr lang="zh-TW" altLang="en-US"/>
        </a:p>
      </dgm:t>
    </dgm:pt>
    <dgm:pt modelId="{6634C446-4EC6-420E-96F0-9AA09B1C2DD8}" type="sibTrans" cxnId="{77CC3814-6784-4259-B6A7-3F1DE0F1D4C9}">
      <dgm:prSet/>
      <dgm:spPr/>
      <dgm:t>
        <a:bodyPr/>
        <a:lstStyle/>
        <a:p>
          <a:endParaRPr lang="zh-TW" altLang="en-US"/>
        </a:p>
      </dgm:t>
    </dgm:pt>
    <dgm:pt modelId="{142D6633-4E27-4C0E-82BF-0EE6CBD277F9}">
      <dgm:prSet phldrT="[Text]"/>
      <dgm:spPr/>
      <dgm:t>
        <a:bodyPr/>
        <a:lstStyle/>
        <a:p>
          <a:r>
            <a:rPr lang="en-US" altLang="zh-TW" dirty="0"/>
            <a:t>Table</a:t>
          </a:r>
          <a:endParaRPr lang="zh-TW" altLang="en-US" dirty="0"/>
        </a:p>
      </dgm:t>
    </dgm:pt>
    <dgm:pt modelId="{9BA2DF9F-FD1D-425E-93F1-30BBEF5786E9}" type="parTrans" cxnId="{6866EE53-858E-47C9-86E2-2ADE5BB31F3E}">
      <dgm:prSet/>
      <dgm:spPr/>
      <dgm:t>
        <a:bodyPr/>
        <a:lstStyle/>
        <a:p>
          <a:endParaRPr lang="zh-TW" altLang="en-US"/>
        </a:p>
      </dgm:t>
    </dgm:pt>
    <dgm:pt modelId="{5622E84F-0800-4907-8D00-AC8A61BCE6CA}" type="sibTrans" cxnId="{6866EE53-858E-47C9-86E2-2ADE5BB31F3E}">
      <dgm:prSet/>
      <dgm:spPr/>
      <dgm:t>
        <a:bodyPr/>
        <a:lstStyle/>
        <a:p>
          <a:endParaRPr lang="zh-TW" altLang="en-US"/>
        </a:p>
      </dgm:t>
    </dgm:pt>
    <dgm:pt modelId="{3EDC5943-728A-4988-9B6D-91D806B39499}" type="asst">
      <dgm:prSet phldrT="[Text]"/>
      <dgm:spPr/>
      <dgm:t>
        <a:bodyPr/>
        <a:lstStyle/>
        <a:p>
          <a:r>
            <a:rPr lang="en-US" altLang="zh-TW" dirty="0"/>
            <a:t>Frequency </a:t>
          </a:r>
          <a:endParaRPr lang="zh-TW" altLang="en-US" dirty="0"/>
        </a:p>
      </dgm:t>
    </dgm:pt>
    <dgm:pt modelId="{CD880F14-A7A7-4C70-82AA-8A1638164EDA}" type="parTrans" cxnId="{0F5C30B5-840E-4679-B398-2CBF1ECEF81C}">
      <dgm:prSet/>
      <dgm:spPr/>
      <dgm:t>
        <a:bodyPr/>
        <a:lstStyle/>
        <a:p>
          <a:endParaRPr lang="zh-TW" altLang="en-US"/>
        </a:p>
      </dgm:t>
    </dgm:pt>
    <dgm:pt modelId="{811F70A8-F0C9-4A2A-816E-5C96AD0F373C}" type="sibTrans" cxnId="{0F5C30B5-840E-4679-B398-2CBF1ECEF81C}">
      <dgm:prSet/>
      <dgm:spPr/>
      <dgm:t>
        <a:bodyPr/>
        <a:lstStyle/>
        <a:p>
          <a:endParaRPr lang="zh-TW" altLang="en-US"/>
        </a:p>
      </dgm:t>
    </dgm:pt>
    <dgm:pt modelId="{95A24B2F-7FEE-4891-A8A6-CCCDFBBA278B}" type="asst">
      <dgm:prSet phldrT="[Text]"/>
      <dgm:spPr/>
      <dgm:t>
        <a:bodyPr/>
        <a:lstStyle/>
        <a:p>
          <a:r>
            <a:rPr lang="en-US" altLang="zh-TW" dirty="0"/>
            <a:t>User Defined Group</a:t>
          </a:r>
          <a:endParaRPr lang="zh-TW" altLang="en-US" dirty="0"/>
        </a:p>
      </dgm:t>
    </dgm:pt>
    <dgm:pt modelId="{90F44E78-CE57-44D4-8A18-6995713AC8E0}" type="parTrans" cxnId="{6B42F123-566C-4973-BD20-3FE7602087F3}">
      <dgm:prSet/>
      <dgm:spPr/>
      <dgm:t>
        <a:bodyPr/>
        <a:lstStyle/>
        <a:p>
          <a:endParaRPr lang="zh-TW" altLang="en-US"/>
        </a:p>
      </dgm:t>
    </dgm:pt>
    <dgm:pt modelId="{821E4C1E-85C0-496F-B012-D4A83D7734AC}" type="sibTrans" cxnId="{6B42F123-566C-4973-BD20-3FE7602087F3}">
      <dgm:prSet/>
      <dgm:spPr/>
      <dgm:t>
        <a:bodyPr/>
        <a:lstStyle/>
        <a:p>
          <a:endParaRPr lang="zh-TW" altLang="en-US"/>
        </a:p>
      </dgm:t>
    </dgm:pt>
    <dgm:pt modelId="{DACD8C67-BDE0-43E7-9438-7DDEA3C2EBA5}" type="pres">
      <dgm:prSet presAssocID="{87EBDF96-AF4E-48A3-8C73-F9A7551EA1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EE32E5-1559-4742-B484-17FCB2AD6EC6}" type="pres">
      <dgm:prSet presAssocID="{CE7F14DB-CB78-4631-BEF2-3599E501A29B}" presName="hierRoot1" presStyleCnt="0">
        <dgm:presLayoutVars>
          <dgm:hierBranch val="init"/>
        </dgm:presLayoutVars>
      </dgm:prSet>
      <dgm:spPr/>
    </dgm:pt>
    <dgm:pt modelId="{4E9D6822-BF23-42C1-BA2B-1CA521FC0E6D}" type="pres">
      <dgm:prSet presAssocID="{CE7F14DB-CB78-4631-BEF2-3599E501A29B}" presName="rootComposite1" presStyleCnt="0"/>
      <dgm:spPr/>
    </dgm:pt>
    <dgm:pt modelId="{3E6ACEB4-E32F-4496-B01D-BCB9D1E08421}" type="pres">
      <dgm:prSet presAssocID="{CE7F14DB-CB78-4631-BEF2-3599E501A29B}" presName="rootText1" presStyleLbl="node0" presStyleIdx="0" presStyleCnt="1">
        <dgm:presLayoutVars>
          <dgm:chPref val="3"/>
        </dgm:presLayoutVars>
      </dgm:prSet>
      <dgm:spPr/>
    </dgm:pt>
    <dgm:pt modelId="{5FF108D2-1AF6-44FA-AF26-4238A124094D}" type="pres">
      <dgm:prSet presAssocID="{CE7F14DB-CB78-4631-BEF2-3599E501A29B}" presName="rootConnector1" presStyleLbl="node1" presStyleIdx="0" presStyleCnt="0"/>
      <dgm:spPr/>
    </dgm:pt>
    <dgm:pt modelId="{8BBB4A8E-393E-4AAB-983E-5E6041705442}" type="pres">
      <dgm:prSet presAssocID="{CE7F14DB-CB78-4631-BEF2-3599E501A29B}" presName="hierChild2" presStyleCnt="0"/>
      <dgm:spPr/>
    </dgm:pt>
    <dgm:pt modelId="{B3A4F580-9B67-436B-8492-0466867C523B}" type="pres">
      <dgm:prSet presAssocID="{984E9987-464E-497F-9E22-E43B65D63463}" presName="Name37" presStyleLbl="parChTrans1D2" presStyleIdx="0" presStyleCnt="4"/>
      <dgm:spPr/>
    </dgm:pt>
    <dgm:pt modelId="{24BDDF80-1687-40A4-9A88-F3825FEF0ED1}" type="pres">
      <dgm:prSet presAssocID="{C5E73C73-A39B-46CA-89F4-FE09317B9C5C}" presName="hierRoot2" presStyleCnt="0">
        <dgm:presLayoutVars>
          <dgm:hierBranch val="init"/>
        </dgm:presLayoutVars>
      </dgm:prSet>
      <dgm:spPr/>
    </dgm:pt>
    <dgm:pt modelId="{964AE1EE-26D2-4A78-8181-1DBADE3C918B}" type="pres">
      <dgm:prSet presAssocID="{C5E73C73-A39B-46CA-89F4-FE09317B9C5C}" presName="rootComposite" presStyleCnt="0"/>
      <dgm:spPr/>
    </dgm:pt>
    <dgm:pt modelId="{44FF054C-3FA1-4603-A032-D2CB03D0783C}" type="pres">
      <dgm:prSet presAssocID="{C5E73C73-A39B-46CA-89F4-FE09317B9C5C}" presName="rootText" presStyleLbl="node2" presStyleIdx="0" presStyleCnt="1">
        <dgm:presLayoutVars>
          <dgm:chPref val="3"/>
        </dgm:presLayoutVars>
      </dgm:prSet>
      <dgm:spPr/>
    </dgm:pt>
    <dgm:pt modelId="{29F7515D-C0B5-4AE2-8FF4-533E06E1C7F7}" type="pres">
      <dgm:prSet presAssocID="{C5E73C73-A39B-46CA-89F4-FE09317B9C5C}" presName="rootConnector" presStyleLbl="node2" presStyleIdx="0" presStyleCnt="1"/>
      <dgm:spPr/>
    </dgm:pt>
    <dgm:pt modelId="{5E9EEA91-290C-4C9F-923A-40C1B483C891}" type="pres">
      <dgm:prSet presAssocID="{C5E73C73-A39B-46CA-89F4-FE09317B9C5C}" presName="hierChild4" presStyleCnt="0"/>
      <dgm:spPr/>
    </dgm:pt>
    <dgm:pt modelId="{ABE82D29-4A51-4B2B-9CAA-9DF0D90C26EB}" type="pres">
      <dgm:prSet presAssocID="{9BA2DF9F-FD1D-425E-93F1-30BBEF5786E9}" presName="Name37" presStyleLbl="parChTrans1D3" presStyleIdx="0" presStyleCnt="1"/>
      <dgm:spPr/>
    </dgm:pt>
    <dgm:pt modelId="{239F2D16-F7B0-4918-9209-23A5D1E8AB21}" type="pres">
      <dgm:prSet presAssocID="{142D6633-4E27-4C0E-82BF-0EE6CBD277F9}" presName="hierRoot2" presStyleCnt="0">
        <dgm:presLayoutVars>
          <dgm:hierBranch/>
        </dgm:presLayoutVars>
      </dgm:prSet>
      <dgm:spPr/>
    </dgm:pt>
    <dgm:pt modelId="{0A42F92C-DF86-40F3-84B3-6A8D0F6959F4}" type="pres">
      <dgm:prSet presAssocID="{142D6633-4E27-4C0E-82BF-0EE6CBD277F9}" presName="rootComposite" presStyleCnt="0"/>
      <dgm:spPr/>
    </dgm:pt>
    <dgm:pt modelId="{940E7FD4-AD15-435F-B095-804D4916A446}" type="pres">
      <dgm:prSet presAssocID="{142D6633-4E27-4C0E-82BF-0EE6CBD277F9}" presName="rootText" presStyleLbl="node3" presStyleIdx="0" presStyleCnt="1">
        <dgm:presLayoutVars>
          <dgm:chPref val="3"/>
        </dgm:presLayoutVars>
      </dgm:prSet>
      <dgm:spPr/>
    </dgm:pt>
    <dgm:pt modelId="{20EED103-355B-4EB7-ACE1-D4D3C136F4B6}" type="pres">
      <dgm:prSet presAssocID="{142D6633-4E27-4C0E-82BF-0EE6CBD277F9}" presName="rootConnector" presStyleLbl="node3" presStyleIdx="0" presStyleCnt="1"/>
      <dgm:spPr/>
    </dgm:pt>
    <dgm:pt modelId="{29A8F85B-0868-4A39-B355-A757B84E6B12}" type="pres">
      <dgm:prSet presAssocID="{142D6633-4E27-4C0E-82BF-0EE6CBD277F9}" presName="hierChild4" presStyleCnt="0"/>
      <dgm:spPr/>
    </dgm:pt>
    <dgm:pt modelId="{0FB483F8-61DE-4899-A3C7-8D3612BC1707}" type="pres">
      <dgm:prSet presAssocID="{84F84C12-6912-4C9C-A00E-7DF4D565C175}" presName="Name35" presStyleLbl="parChTrans1D4" presStyleIdx="0" presStyleCnt="1"/>
      <dgm:spPr/>
    </dgm:pt>
    <dgm:pt modelId="{6DA6B8E6-7A1F-49D9-BDCB-EB55A9F4907B}" type="pres">
      <dgm:prSet presAssocID="{4545D0A8-B257-4B81-AD06-36A306CFD40F}" presName="hierRoot2" presStyleCnt="0">
        <dgm:presLayoutVars>
          <dgm:hierBranch val="init"/>
        </dgm:presLayoutVars>
      </dgm:prSet>
      <dgm:spPr/>
    </dgm:pt>
    <dgm:pt modelId="{CD1A0388-F6F3-4D47-A3B7-4153F001A9D5}" type="pres">
      <dgm:prSet presAssocID="{4545D0A8-B257-4B81-AD06-36A306CFD40F}" presName="rootComposite" presStyleCnt="0"/>
      <dgm:spPr/>
    </dgm:pt>
    <dgm:pt modelId="{080F5E5A-59F7-4339-A1F2-F8C090853F96}" type="pres">
      <dgm:prSet presAssocID="{4545D0A8-B257-4B81-AD06-36A306CFD40F}" presName="rootText" presStyleLbl="node4" presStyleIdx="0" presStyleCnt="1">
        <dgm:presLayoutVars>
          <dgm:chPref val="3"/>
        </dgm:presLayoutVars>
      </dgm:prSet>
      <dgm:spPr/>
    </dgm:pt>
    <dgm:pt modelId="{786EE7A1-7886-4675-9574-5643DF9A8CDD}" type="pres">
      <dgm:prSet presAssocID="{4545D0A8-B257-4B81-AD06-36A306CFD40F}" presName="rootConnector" presStyleLbl="node4" presStyleIdx="0" presStyleCnt="1"/>
      <dgm:spPr/>
    </dgm:pt>
    <dgm:pt modelId="{B3CCA676-AB9D-4D9B-8426-37120DDB2CC4}" type="pres">
      <dgm:prSet presAssocID="{4545D0A8-B257-4B81-AD06-36A306CFD40F}" presName="hierChild4" presStyleCnt="0"/>
      <dgm:spPr/>
    </dgm:pt>
    <dgm:pt modelId="{6DF63D0E-2C15-4907-83E6-08C026612C40}" type="pres">
      <dgm:prSet presAssocID="{4545D0A8-B257-4B81-AD06-36A306CFD40F}" presName="hierChild5" presStyleCnt="0"/>
      <dgm:spPr/>
    </dgm:pt>
    <dgm:pt modelId="{968FBF7E-11D9-4DBD-9A9F-119FA18157B7}" type="pres">
      <dgm:prSet presAssocID="{142D6633-4E27-4C0E-82BF-0EE6CBD277F9}" presName="hierChild5" presStyleCnt="0"/>
      <dgm:spPr/>
    </dgm:pt>
    <dgm:pt modelId="{D118A1FB-C093-41E8-AFD6-066F4FCD2CE4}" type="pres">
      <dgm:prSet presAssocID="{C5E73C73-A39B-46CA-89F4-FE09317B9C5C}" presName="hierChild5" presStyleCnt="0"/>
      <dgm:spPr/>
    </dgm:pt>
    <dgm:pt modelId="{161E1ACF-3003-4942-B9F0-71F7897F5C72}" type="pres">
      <dgm:prSet presAssocID="{CE7F14DB-CB78-4631-BEF2-3599E501A29B}" presName="hierChild3" presStyleCnt="0"/>
      <dgm:spPr/>
    </dgm:pt>
    <dgm:pt modelId="{4711E2AC-69F1-49D9-B9BC-2464CD60ADEB}" type="pres">
      <dgm:prSet presAssocID="{78FA4224-254F-47E6-A751-6CE9A36D7CC8}" presName="Name111" presStyleLbl="parChTrans1D2" presStyleIdx="1" presStyleCnt="4"/>
      <dgm:spPr/>
    </dgm:pt>
    <dgm:pt modelId="{847A6356-DBA6-4FE5-B803-6D5CEDD92FEE}" type="pres">
      <dgm:prSet presAssocID="{FD9A0877-B425-4708-BDA6-8BABE8C57681}" presName="hierRoot3" presStyleCnt="0">
        <dgm:presLayoutVars>
          <dgm:hierBranch val="init"/>
        </dgm:presLayoutVars>
      </dgm:prSet>
      <dgm:spPr/>
    </dgm:pt>
    <dgm:pt modelId="{1CEB4128-4CFA-453B-84C9-BA59253C4FF6}" type="pres">
      <dgm:prSet presAssocID="{FD9A0877-B425-4708-BDA6-8BABE8C57681}" presName="rootComposite3" presStyleCnt="0"/>
      <dgm:spPr/>
    </dgm:pt>
    <dgm:pt modelId="{802F1573-82EF-40F0-8E23-FA7BFC4ADFB2}" type="pres">
      <dgm:prSet presAssocID="{FD9A0877-B425-4708-BDA6-8BABE8C57681}" presName="rootText3" presStyleLbl="asst1" presStyleIdx="0" presStyleCnt="3">
        <dgm:presLayoutVars>
          <dgm:chPref val="3"/>
        </dgm:presLayoutVars>
      </dgm:prSet>
      <dgm:spPr/>
    </dgm:pt>
    <dgm:pt modelId="{E29C7F49-DA64-447A-B914-B7521B125294}" type="pres">
      <dgm:prSet presAssocID="{FD9A0877-B425-4708-BDA6-8BABE8C57681}" presName="rootConnector3" presStyleLbl="asst1" presStyleIdx="0" presStyleCnt="3"/>
      <dgm:spPr/>
    </dgm:pt>
    <dgm:pt modelId="{8037389A-18C3-4B78-B475-1B5DF5CB3A5E}" type="pres">
      <dgm:prSet presAssocID="{FD9A0877-B425-4708-BDA6-8BABE8C57681}" presName="hierChild6" presStyleCnt="0"/>
      <dgm:spPr/>
    </dgm:pt>
    <dgm:pt modelId="{46F94520-411C-47ED-9EDB-9EE63214BECB}" type="pres">
      <dgm:prSet presAssocID="{FD9A0877-B425-4708-BDA6-8BABE8C57681}" presName="hierChild7" presStyleCnt="0"/>
      <dgm:spPr/>
    </dgm:pt>
    <dgm:pt modelId="{EEEE3722-221C-4D7F-8811-BB4E73EB849D}" type="pres">
      <dgm:prSet presAssocID="{CD880F14-A7A7-4C70-82AA-8A1638164EDA}" presName="Name111" presStyleLbl="parChTrans1D2" presStyleIdx="2" presStyleCnt="4"/>
      <dgm:spPr/>
    </dgm:pt>
    <dgm:pt modelId="{FF8B77D9-3E19-46BA-B20D-B7F9A6C0E558}" type="pres">
      <dgm:prSet presAssocID="{3EDC5943-728A-4988-9B6D-91D806B39499}" presName="hierRoot3" presStyleCnt="0">
        <dgm:presLayoutVars>
          <dgm:hierBranch val="init"/>
        </dgm:presLayoutVars>
      </dgm:prSet>
      <dgm:spPr/>
    </dgm:pt>
    <dgm:pt modelId="{0E067A79-85C2-412D-AFA5-31CA59531C1F}" type="pres">
      <dgm:prSet presAssocID="{3EDC5943-728A-4988-9B6D-91D806B39499}" presName="rootComposite3" presStyleCnt="0"/>
      <dgm:spPr/>
    </dgm:pt>
    <dgm:pt modelId="{D89A2385-A501-42F8-A10A-13EB930199E3}" type="pres">
      <dgm:prSet presAssocID="{3EDC5943-728A-4988-9B6D-91D806B39499}" presName="rootText3" presStyleLbl="asst1" presStyleIdx="1" presStyleCnt="3">
        <dgm:presLayoutVars>
          <dgm:chPref val="3"/>
        </dgm:presLayoutVars>
      </dgm:prSet>
      <dgm:spPr/>
    </dgm:pt>
    <dgm:pt modelId="{84B30D8C-4AFA-4D0D-B12C-991CEAAD5912}" type="pres">
      <dgm:prSet presAssocID="{3EDC5943-728A-4988-9B6D-91D806B39499}" presName="rootConnector3" presStyleLbl="asst1" presStyleIdx="1" presStyleCnt="3"/>
      <dgm:spPr/>
    </dgm:pt>
    <dgm:pt modelId="{48CD81BB-C20C-45AD-9DDC-F73F6F4C8682}" type="pres">
      <dgm:prSet presAssocID="{3EDC5943-728A-4988-9B6D-91D806B39499}" presName="hierChild6" presStyleCnt="0"/>
      <dgm:spPr/>
    </dgm:pt>
    <dgm:pt modelId="{1D5E1D76-B1BA-42A5-8166-997E52AA6573}" type="pres">
      <dgm:prSet presAssocID="{3EDC5943-728A-4988-9B6D-91D806B39499}" presName="hierChild7" presStyleCnt="0"/>
      <dgm:spPr/>
    </dgm:pt>
    <dgm:pt modelId="{68D98A1F-4AFA-470B-9E98-1419303D11AB}" type="pres">
      <dgm:prSet presAssocID="{90F44E78-CE57-44D4-8A18-6995713AC8E0}" presName="Name111" presStyleLbl="parChTrans1D2" presStyleIdx="3" presStyleCnt="4"/>
      <dgm:spPr/>
    </dgm:pt>
    <dgm:pt modelId="{C05B99FC-1E68-43F4-847A-0046EA3067FD}" type="pres">
      <dgm:prSet presAssocID="{95A24B2F-7FEE-4891-A8A6-CCCDFBBA278B}" presName="hierRoot3" presStyleCnt="0">
        <dgm:presLayoutVars>
          <dgm:hierBranch val="init"/>
        </dgm:presLayoutVars>
      </dgm:prSet>
      <dgm:spPr/>
    </dgm:pt>
    <dgm:pt modelId="{3B6C21B9-182D-4449-A72A-BC185F61D1CB}" type="pres">
      <dgm:prSet presAssocID="{95A24B2F-7FEE-4891-A8A6-CCCDFBBA278B}" presName="rootComposite3" presStyleCnt="0"/>
      <dgm:spPr/>
    </dgm:pt>
    <dgm:pt modelId="{B1507D66-8BF1-4ACA-8B40-D07263EEE79F}" type="pres">
      <dgm:prSet presAssocID="{95A24B2F-7FEE-4891-A8A6-CCCDFBBA278B}" presName="rootText3" presStyleLbl="asst1" presStyleIdx="2" presStyleCnt="3">
        <dgm:presLayoutVars>
          <dgm:chPref val="3"/>
        </dgm:presLayoutVars>
      </dgm:prSet>
      <dgm:spPr/>
    </dgm:pt>
    <dgm:pt modelId="{92B1F5C4-AAD8-49A6-8411-37A7FFB10CF9}" type="pres">
      <dgm:prSet presAssocID="{95A24B2F-7FEE-4891-A8A6-CCCDFBBA278B}" presName="rootConnector3" presStyleLbl="asst1" presStyleIdx="2" presStyleCnt="3"/>
      <dgm:spPr/>
    </dgm:pt>
    <dgm:pt modelId="{8A04C2E7-B8E0-4B3A-944A-2864229D41AE}" type="pres">
      <dgm:prSet presAssocID="{95A24B2F-7FEE-4891-A8A6-CCCDFBBA278B}" presName="hierChild6" presStyleCnt="0"/>
      <dgm:spPr/>
    </dgm:pt>
    <dgm:pt modelId="{AF608ED3-ED27-4E34-815E-6E8FF09C374F}" type="pres">
      <dgm:prSet presAssocID="{95A24B2F-7FEE-4891-A8A6-CCCDFBBA278B}" presName="hierChild7" presStyleCnt="0"/>
      <dgm:spPr/>
    </dgm:pt>
  </dgm:ptLst>
  <dgm:cxnLst>
    <dgm:cxn modelId="{D4C04E00-B705-49B3-94B9-EDC61CCB2B26}" type="presOf" srcId="{C5E73C73-A39B-46CA-89F4-FE09317B9C5C}" destId="{29F7515D-C0B5-4AE2-8FF4-533E06E1C7F7}" srcOrd="1" destOrd="0" presId="urn:microsoft.com/office/officeart/2005/8/layout/orgChart1"/>
    <dgm:cxn modelId="{800A9708-952B-4B5D-B64B-0CECF84CB044}" type="presOf" srcId="{FD9A0877-B425-4708-BDA6-8BABE8C57681}" destId="{E29C7F49-DA64-447A-B914-B7521B125294}" srcOrd="1" destOrd="0" presId="urn:microsoft.com/office/officeart/2005/8/layout/orgChart1"/>
    <dgm:cxn modelId="{77CC3814-6784-4259-B6A7-3F1DE0F1D4C9}" srcId="{CE7F14DB-CB78-4631-BEF2-3599E501A29B}" destId="{FD9A0877-B425-4708-BDA6-8BABE8C57681}" srcOrd="0" destOrd="0" parTransId="{78FA4224-254F-47E6-A751-6CE9A36D7CC8}" sibTransId="{6634C446-4EC6-420E-96F0-9AA09B1C2DD8}"/>
    <dgm:cxn modelId="{A1B7EE14-EF4F-4CEC-8A75-49354DF584BD}" type="presOf" srcId="{4545D0A8-B257-4B81-AD06-36A306CFD40F}" destId="{080F5E5A-59F7-4339-A1F2-F8C090853F96}" srcOrd="0" destOrd="0" presId="urn:microsoft.com/office/officeart/2005/8/layout/orgChart1"/>
    <dgm:cxn modelId="{E3296016-FF9B-4483-8785-59DA4E4C28DB}" srcId="{87EBDF96-AF4E-48A3-8C73-F9A7551EA132}" destId="{CE7F14DB-CB78-4631-BEF2-3599E501A29B}" srcOrd="0" destOrd="0" parTransId="{41BDE1A7-AC12-46ED-8B42-D92B3F6F9D11}" sibTransId="{AC497C83-0F79-4C1D-8B92-016969407BAD}"/>
    <dgm:cxn modelId="{7324F917-2966-4B27-AB28-2B7A78673D01}" type="presOf" srcId="{CD880F14-A7A7-4C70-82AA-8A1638164EDA}" destId="{EEEE3722-221C-4D7F-8811-BB4E73EB849D}" srcOrd="0" destOrd="0" presId="urn:microsoft.com/office/officeart/2005/8/layout/orgChart1"/>
    <dgm:cxn modelId="{D3B89C1B-7866-4E10-B576-AA7626E0697E}" type="presOf" srcId="{90F44E78-CE57-44D4-8A18-6995713AC8E0}" destId="{68D98A1F-4AFA-470B-9E98-1419303D11AB}" srcOrd="0" destOrd="0" presId="urn:microsoft.com/office/officeart/2005/8/layout/orgChart1"/>
    <dgm:cxn modelId="{044FC01E-64ED-40E5-8B8B-EEE1B19550F0}" srcId="{142D6633-4E27-4C0E-82BF-0EE6CBD277F9}" destId="{4545D0A8-B257-4B81-AD06-36A306CFD40F}" srcOrd="0" destOrd="0" parTransId="{84F84C12-6912-4C9C-A00E-7DF4D565C175}" sibTransId="{6E5AA2D7-BC60-45BF-9793-DE3046CA0EE0}"/>
    <dgm:cxn modelId="{6B42F123-566C-4973-BD20-3FE7602087F3}" srcId="{CE7F14DB-CB78-4631-BEF2-3599E501A29B}" destId="{95A24B2F-7FEE-4891-A8A6-CCCDFBBA278B}" srcOrd="2" destOrd="0" parTransId="{90F44E78-CE57-44D4-8A18-6995713AC8E0}" sibTransId="{821E4C1E-85C0-496F-B012-D4A83D7734AC}"/>
    <dgm:cxn modelId="{4A19D85B-57E7-498A-BEA1-652F9015CE3A}" type="presOf" srcId="{9BA2DF9F-FD1D-425E-93F1-30BBEF5786E9}" destId="{ABE82D29-4A51-4B2B-9CAA-9DF0D90C26EB}" srcOrd="0" destOrd="0" presId="urn:microsoft.com/office/officeart/2005/8/layout/orgChart1"/>
    <dgm:cxn modelId="{F7C3DD5D-4CB1-44CA-9E4C-662B80D3B66E}" type="presOf" srcId="{3EDC5943-728A-4988-9B6D-91D806B39499}" destId="{D89A2385-A501-42F8-A10A-13EB930199E3}" srcOrd="0" destOrd="0" presId="urn:microsoft.com/office/officeart/2005/8/layout/orgChart1"/>
    <dgm:cxn modelId="{0C957D47-850C-4161-BBB4-16F1B26E92C1}" type="presOf" srcId="{142D6633-4E27-4C0E-82BF-0EE6CBD277F9}" destId="{940E7FD4-AD15-435F-B095-804D4916A446}" srcOrd="0" destOrd="0" presId="urn:microsoft.com/office/officeart/2005/8/layout/orgChart1"/>
    <dgm:cxn modelId="{21F60D71-9123-4EE3-9B80-E598D80E5C1F}" type="presOf" srcId="{87EBDF96-AF4E-48A3-8C73-F9A7551EA132}" destId="{DACD8C67-BDE0-43E7-9438-7DDEA3C2EBA5}" srcOrd="0" destOrd="0" presId="urn:microsoft.com/office/officeart/2005/8/layout/orgChart1"/>
    <dgm:cxn modelId="{E56A4E51-BF9A-40ED-B220-45F372FCA571}" type="presOf" srcId="{4545D0A8-B257-4B81-AD06-36A306CFD40F}" destId="{786EE7A1-7886-4675-9574-5643DF9A8CDD}" srcOrd="1" destOrd="0" presId="urn:microsoft.com/office/officeart/2005/8/layout/orgChart1"/>
    <dgm:cxn modelId="{692C9872-3067-4DF1-8B83-64C2892E7FEC}" type="presOf" srcId="{CE7F14DB-CB78-4631-BEF2-3599E501A29B}" destId="{3E6ACEB4-E32F-4496-B01D-BCB9D1E08421}" srcOrd="0" destOrd="0" presId="urn:microsoft.com/office/officeart/2005/8/layout/orgChart1"/>
    <dgm:cxn modelId="{6866EE53-858E-47C9-86E2-2ADE5BB31F3E}" srcId="{C5E73C73-A39B-46CA-89F4-FE09317B9C5C}" destId="{142D6633-4E27-4C0E-82BF-0EE6CBD277F9}" srcOrd="0" destOrd="0" parTransId="{9BA2DF9F-FD1D-425E-93F1-30BBEF5786E9}" sibTransId="{5622E84F-0800-4907-8D00-AC8A61BCE6CA}"/>
    <dgm:cxn modelId="{871B4F57-70BB-4D13-88AC-3138F0F2DB2A}" srcId="{CE7F14DB-CB78-4631-BEF2-3599E501A29B}" destId="{C5E73C73-A39B-46CA-89F4-FE09317B9C5C}" srcOrd="3" destOrd="0" parTransId="{984E9987-464E-497F-9E22-E43B65D63463}" sibTransId="{C18EC15A-7C17-4117-923C-07C1CDF5F32D}"/>
    <dgm:cxn modelId="{57C66658-E5A3-462C-B4AE-56685DF6A996}" type="presOf" srcId="{3EDC5943-728A-4988-9B6D-91D806B39499}" destId="{84B30D8C-4AFA-4D0D-B12C-991CEAAD5912}" srcOrd="1" destOrd="0" presId="urn:microsoft.com/office/officeart/2005/8/layout/orgChart1"/>
    <dgm:cxn modelId="{D851399D-9DCA-426C-A431-9E6972E3C9C1}" type="presOf" srcId="{84F84C12-6912-4C9C-A00E-7DF4D565C175}" destId="{0FB483F8-61DE-4899-A3C7-8D3612BC1707}" srcOrd="0" destOrd="0" presId="urn:microsoft.com/office/officeart/2005/8/layout/orgChart1"/>
    <dgm:cxn modelId="{E6F2DAAA-D761-4BD7-9C82-B97D97B2C477}" type="presOf" srcId="{CE7F14DB-CB78-4631-BEF2-3599E501A29B}" destId="{5FF108D2-1AF6-44FA-AF26-4238A124094D}" srcOrd="1" destOrd="0" presId="urn:microsoft.com/office/officeart/2005/8/layout/orgChart1"/>
    <dgm:cxn modelId="{0F5C30B5-840E-4679-B398-2CBF1ECEF81C}" srcId="{CE7F14DB-CB78-4631-BEF2-3599E501A29B}" destId="{3EDC5943-728A-4988-9B6D-91D806B39499}" srcOrd="1" destOrd="0" parTransId="{CD880F14-A7A7-4C70-82AA-8A1638164EDA}" sibTransId="{811F70A8-F0C9-4A2A-816E-5C96AD0F373C}"/>
    <dgm:cxn modelId="{7F3744BB-DFB3-4715-A62E-06D445D81F59}" type="presOf" srcId="{78FA4224-254F-47E6-A751-6CE9A36D7CC8}" destId="{4711E2AC-69F1-49D9-B9BC-2464CD60ADEB}" srcOrd="0" destOrd="0" presId="urn:microsoft.com/office/officeart/2005/8/layout/orgChart1"/>
    <dgm:cxn modelId="{9E0525CD-AB59-4D41-BFFE-6B0F166D74F0}" type="presOf" srcId="{95A24B2F-7FEE-4891-A8A6-CCCDFBBA278B}" destId="{92B1F5C4-AAD8-49A6-8411-37A7FFB10CF9}" srcOrd="1" destOrd="0" presId="urn:microsoft.com/office/officeart/2005/8/layout/orgChart1"/>
    <dgm:cxn modelId="{3D9125D2-CEE8-457F-8780-9F331BE629E6}" type="presOf" srcId="{142D6633-4E27-4C0E-82BF-0EE6CBD277F9}" destId="{20EED103-355B-4EB7-ACE1-D4D3C136F4B6}" srcOrd="1" destOrd="0" presId="urn:microsoft.com/office/officeart/2005/8/layout/orgChart1"/>
    <dgm:cxn modelId="{BD1718DE-DA3E-43EF-93EF-6E1740730856}" type="presOf" srcId="{FD9A0877-B425-4708-BDA6-8BABE8C57681}" destId="{802F1573-82EF-40F0-8E23-FA7BFC4ADFB2}" srcOrd="0" destOrd="0" presId="urn:microsoft.com/office/officeart/2005/8/layout/orgChart1"/>
    <dgm:cxn modelId="{6EAE15E1-097D-400E-A5CB-CF7E2C591317}" type="presOf" srcId="{95A24B2F-7FEE-4891-A8A6-CCCDFBBA278B}" destId="{B1507D66-8BF1-4ACA-8B40-D07263EEE79F}" srcOrd="0" destOrd="0" presId="urn:microsoft.com/office/officeart/2005/8/layout/orgChart1"/>
    <dgm:cxn modelId="{0391FBE8-8288-4BE6-A2E1-DD7ADA824954}" type="presOf" srcId="{984E9987-464E-497F-9E22-E43B65D63463}" destId="{B3A4F580-9B67-436B-8492-0466867C523B}" srcOrd="0" destOrd="0" presId="urn:microsoft.com/office/officeart/2005/8/layout/orgChart1"/>
    <dgm:cxn modelId="{3719E7FE-42BE-4F02-9065-097764E895E6}" type="presOf" srcId="{C5E73C73-A39B-46CA-89F4-FE09317B9C5C}" destId="{44FF054C-3FA1-4603-A032-D2CB03D0783C}" srcOrd="0" destOrd="0" presId="urn:microsoft.com/office/officeart/2005/8/layout/orgChart1"/>
    <dgm:cxn modelId="{AC9DB1D4-0F11-45A6-B77A-29CC6A54B9D2}" type="presParOf" srcId="{DACD8C67-BDE0-43E7-9438-7DDEA3C2EBA5}" destId="{72EE32E5-1559-4742-B484-17FCB2AD6EC6}" srcOrd="0" destOrd="0" presId="urn:microsoft.com/office/officeart/2005/8/layout/orgChart1"/>
    <dgm:cxn modelId="{577050AA-A739-4287-8931-4CFE75507BD7}" type="presParOf" srcId="{72EE32E5-1559-4742-B484-17FCB2AD6EC6}" destId="{4E9D6822-BF23-42C1-BA2B-1CA521FC0E6D}" srcOrd="0" destOrd="0" presId="urn:microsoft.com/office/officeart/2005/8/layout/orgChart1"/>
    <dgm:cxn modelId="{A00E4707-0445-4F53-A117-6847CB6DBDCB}" type="presParOf" srcId="{4E9D6822-BF23-42C1-BA2B-1CA521FC0E6D}" destId="{3E6ACEB4-E32F-4496-B01D-BCB9D1E08421}" srcOrd="0" destOrd="0" presId="urn:microsoft.com/office/officeart/2005/8/layout/orgChart1"/>
    <dgm:cxn modelId="{5F9376AB-C0DA-4560-B124-BAAA825CA1DF}" type="presParOf" srcId="{4E9D6822-BF23-42C1-BA2B-1CA521FC0E6D}" destId="{5FF108D2-1AF6-44FA-AF26-4238A124094D}" srcOrd="1" destOrd="0" presId="urn:microsoft.com/office/officeart/2005/8/layout/orgChart1"/>
    <dgm:cxn modelId="{E180FC5A-FD8F-4FC8-BA55-8EDD4649CBC9}" type="presParOf" srcId="{72EE32E5-1559-4742-B484-17FCB2AD6EC6}" destId="{8BBB4A8E-393E-4AAB-983E-5E6041705442}" srcOrd="1" destOrd="0" presId="urn:microsoft.com/office/officeart/2005/8/layout/orgChart1"/>
    <dgm:cxn modelId="{C936EED2-C3F5-4E53-865C-BC0F70AAE002}" type="presParOf" srcId="{8BBB4A8E-393E-4AAB-983E-5E6041705442}" destId="{B3A4F580-9B67-436B-8492-0466867C523B}" srcOrd="0" destOrd="0" presId="urn:microsoft.com/office/officeart/2005/8/layout/orgChart1"/>
    <dgm:cxn modelId="{04439B55-01B6-4485-8BD6-AD7E8307ACCA}" type="presParOf" srcId="{8BBB4A8E-393E-4AAB-983E-5E6041705442}" destId="{24BDDF80-1687-40A4-9A88-F3825FEF0ED1}" srcOrd="1" destOrd="0" presId="urn:microsoft.com/office/officeart/2005/8/layout/orgChart1"/>
    <dgm:cxn modelId="{48C47A04-F2CB-4DCF-BD90-4D1B50E88A51}" type="presParOf" srcId="{24BDDF80-1687-40A4-9A88-F3825FEF0ED1}" destId="{964AE1EE-26D2-4A78-8181-1DBADE3C918B}" srcOrd="0" destOrd="0" presId="urn:microsoft.com/office/officeart/2005/8/layout/orgChart1"/>
    <dgm:cxn modelId="{483E209C-426E-4E33-AA03-D61DC1F4B9B1}" type="presParOf" srcId="{964AE1EE-26D2-4A78-8181-1DBADE3C918B}" destId="{44FF054C-3FA1-4603-A032-D2CB03D0783C}" srcOrd="0" destOrd="0" presId="urn:microsoft.com/office/officeart/2005/8/layout/orgChart1"/>
    <dgm:cxn modelId="{ECBDE7FE-807A-4648-94ED-BCC7D1DCBE9D}" type="presParOf" srcId="{964AE1EE-26D2-4A78-8181-1DBADE3C918B}" destId="{29F7515D-C0B5-4AE2-8FF4-533E06E1C7F7}" srcOrd="1" destOrd="0" presId="urn:microsoft.com/office/officeart/2005/8/layout/orgChart1"/>
    <dgm:cxn modelId="{2E6704F3-1A08-494A-B003-0FB688D0951A}" type="presParOf" srcId="{24BDDF80-1687-40A4-9A88-F3825FEF0ED1}" destId="{5E9EEA91-290C-4C9F-923A-40C1B483C891}" srcOrd="1" destOrd="0" presId="urn:microsoft.com/office/officeart/2005/8/layout/orgChart1"/>
    <dgm:cxn modelId="{94664D1C-EFC6-48B7-8CA4-7F76FD12701F}" type="presParOf" srcId="{5E9EEA91-290C-4C9F-923A-40C1B483C891}" destId="{ABE82D29-4A51-4B2B-9CAA-9DF0D90C26EB}" srcOrd="0" destOrd="0" presId="urn:microsoft.com/office/officeart/2005/8/layout/orgChart1"/>
    <dgm:cxn modelId="{4A21209C-5FE8-48A1-AF6A-2A08519CBD89}" type="presParOf" srcId="{5E9EEA91-290C-4C9F-923A-40C1B483C891}" destId="{239F2D16-F7B0-4918-9209-23A5D1E8AB21}" srcOrd="1" destOrd="0" presId="urn:microsoft.com/office/officeart/2005/8/layout/orgChart1"/>
    <dgm:cxn modelId="{46113E7E-EFCB-4194-98BD-9E159BBF60E6}" type="presParOf" srcId="{239F2D16-F7B0-4918-9209-23A5D1E8AB21}" destId="{0A42F92C-DF86-40F3-84B3-6A8D0F6959F4}" srcOrd="0" destOrd="0" presId="urn:microsoft.com/office/officeart/2005/8/layout/orgChart1"/>
    <dgm:cxn modelId="{0319B94D-160D-4074-B164-6BFBCCCFC628}" type="presParOf" srcId="{0A42F92C-DF86-40F3-84B3-6A8D0F6959F4}" destId="{940E7FD4-AD15-435F-B095-804D4916A446}" srcOrd="0" destOrd="0" presId="urn:microsoft.com/office/officeart/2005/8/layout/orgChart1"/>
    <dgm:cxn modelId="{916D92A2-39DB-41FF-9C2E-CE940039ADDA}" type="presParOf" srcId="{0A42F92C-DF86-40F3-84B3-6A8D0F6959F4}" destId="{20EED103-355B-4EB7-ACE1-D4D3C136F4B6}" srcOrd="1" destOrd="0" presId="urn:microsoft.com/office/officeart/2005/8/layout/orgChart1"/>
    <dgm:cxn modelId="{3E84A406-D865-4F32-B8B9-123A208BAB48}" type="presParOf" srcId="{239F2D16-F7B0-4918-9209-23A5D1E8AB21}" destId="{29A8F85B-0868-4A39-B355-A757B84E6B12}" srcOrd="1" destOrd="0" presId="urn:microsoft.com/office/officeart/2005/8/layout/orgChart1"/>
    <dgm:cxn modelId="{CDFC5E2C-A56D-451A-B399-2A95CA8B1417}" type="presParOf" srcId="{29A8F85B-0868-4A39-B355-A757B84E6B12}" destId="{0FB483F8-61DE-4899-A3C7-8D3612BC1707}" srcOrd="0" destOrd="0" presId="urn:microsoft.com/office/officeart/2005/8/layout/orgChart1"/>
    <dgm:cxn modelId="{7BBB5161-1705-4C4E-B124-8B8C5FBEEE92}" type="presParOf" srcId="{29A8F85B-0868-4A39-B355-A757B84E6B12}" destId="{6DA6B8E6-7A1F-49D9-BDCB-EB55A9F4907B}" srcOrd="1" destOrd="0" presId="urn:microsoft.com/office/officeart/2005/8/layout/orgChart1"/>
    <dgm:cxn modelId="{707B9D25-EFB9-40CA-A80C-43912AA83F3D}" type="presParOf" srcId="{6DA6B8E6-7A1F-49D9-BDCB-EB55A9F4907B}" destId="{CD1A0388-F6F3-4D47-A3B7-4153F001A9D5}" srcOrd="0" destOrd="0" presId="urn:microsoft.com/office/officeart/2005/8/layout/orgChart1"/>
    <dgm:cxn modelId="{9774F9BF-6B0E-4E7D-8622-9EFE06FA55E2}" type="presParOf" srcId="{CD1A0388-F6F3-4D47-A3B7-4153F001A9D5}" destId="{080F5E5A-59F7-4339-A1F2-F8C090853F96}" srcOrd="0" destOrd="0" presId="urn:microsoft.com/office/officeart/2005/8/layout/orgChart1"/>
    <dgm:cxn modelId="{792DC0E3-0369-45F5-AECD-F9A09226C2AE}" type="presParOf" srcId="{CD1A0388-F6F3-4D47-A3B7-4153F001A9D5}" destId="{786EE7A1-7886-4675-9574-5643DF9A8CDD}" srcOrd="1" destOrd="0" presId="urn:microsoft.com/office/officeart/2005/8/layout/orgChart1"/>
    <dgm:cxn modelId="{27F61AC3-E0FC-47B4-A7E8-BCD51F368FAA}" type="presParOf" srcId="{6DA6B8E6-7A1F-49D9-BDCB-EB55A9F4907B}" destId="{B3CCA676-AB9D-4D9B-8426-37120DDB2CC4}" srcOrd="1" destOrd="0" presId="urn:microsoft.com/office/officeart/2005/8/layout/orgChart1"/>
    <dgm:cxn modelId="{7C307E8F-16DF-4451-A7DB-EB7DC4F5589C}" type="presParOf" srcId="{6DA6B8E6-7A1F-49D9-BDCB-EB55A9F4907B}" destId="{6DF63D0E-2C15-4907-83E6-08C026612C40}" srcOrd="2" destOrd="0" presId="urn:microsoft.com/office/officeart/2005/8/layout/orgChart1"/>
    <dgm:cxn modelId="{E4ADAF17-4B58-4FAA-B0B1-7FE0895B8881}" type="presParOf" srcId="{239F2D16-F7B0-4918-9209-23A5D1E8AB21}" destId="{968FBF7E-11D9-4DBD-9A9F-119FA18157B7}" srcOrd="2" destOrd="0" presId="urn:microsoft.com/office/officeart/2005/8/layout/orgChart1"/>
    <dgm:cxn modelId="{AE99E018-68C0-489C-9572-EFD0B886C785}" type="presParOf" srcId="{24BDDF80-1687-40A4-9A88-F3825FEF0ED1}" destId="{D118A1FB-C093-41E8-AFD6-066F4FCD2CE4}" srcOrd="2" destOrd="0" presId="urn:microsoft.com/office/officeart/2005/8/layout/orgChart1"/>
    <dgm:cxn modelId="{C8F05D4A-9B9D-427C-BAC3-DA5DEA5DD470}" type="presParOf" srcId="{72EE32E5-1559-4742-B484-17FCB2AD6EC6}" destId="{161E1ACF-3003-4942-B9F0-71F7897F5C72}" srcOrd="2" destOrd="0" presId="urn:microsoft.com/office/officeart/2005/8/layout/orgChart1"/>
    <dgm:cxn modelId="{E6FD4DFD-EC27-452E-BE0D-73AE755B6222}" type="presParOf" srcId="{161E1ACF-3003-4942-B9F0-71F7897F5C72}" destId="{4711E2AC-69F1-49D9-B9BC-2464CD60ADEB}" srcOrd="0" destOrd="0" presId="urn:microsoft.com/office/officeart/2005/8/layout/orgChart1"/>
    <dgm:cxn modelId="{DE107858-6F12-400B-BC2F-CF6CC378992D}" type="presParOf" srcId="{161E1ACF-3003-4942-B9F0-71F7897F5C72}" destId="{847A6356-DBA6-4FE5-B803-6D5CEDD92FEE}" srcOrd="1" destOrd="0" presId="urn:microsoft.com/office/officeart/2005/8/layout/orgChart1"/>
    <dgm:cxn modelId="{DBA01CB9-9EB5-41FE-8030-DC5EECB0C200}" type="presParOf" srcId="{847A6356-DBA6-4FE5-B803-6D5CEDD92FEE}" destId="{1CEB4128-4CFA-453B-84C9-BA59253C4FF6}" srcOrd="0" destOrd="0" presId="urn:microsoft.com/office/officeart/2005/8/layout/orgChart1"/>
    <dgm:cxn modelId="{83B67A5E-F8E1-49DB-B31B-E9784CD40429}" type="presParOf" srcId="{1CEB4128-4CFA-453B-84C9-BA59253C4FF6}" destId="{802F1573-82EF-40F0-8E23-FA7BFC4ADFB2}" srcOrd="0" destOrd="0" presId="urn:microsoft.com/office/officeart/2005/8/layout/orgChart1"/>
    <dgm:cxn modelId="{10B9199C-8438-455C-AB5A-4CB1241F99D6}" type="presParOf" srcId="{1CEB4128-4CFA-453B-84C9-BA59253C4FF6}" destId="{E29C7F49-DA64-447A-B914-B7521B125294}" srcOrd="1" destOrd="0" presId="urn:microsoft.com/office/officeart/2005/8/layout/orgChart1"/>
    <dgm:cxn modelId="{02B5E5EB-97EE-4531-9605-D11E9CE33101}" type="presParOf" srcId="{847A6356-DBA6-4FE5-B803-6D5CEDD92FEE}" destId="{8037389A-18C3-4B78-B475-1B5DF5CB3A5E}" srcOrd="1" destOrd="0" presId="urn:microsoft.com/office/officeart/2005/8/layout/orgChart1"/>
    <dgm:cxn modelId="{BE740FE3-0568-4330-A520-72CFC36901EE}" type="presParOf" srcId="{847A6356-DBA6-4FE5-B803-6D5CEDD92FEE}" destId="{46F94520-411C-47ED-9EDB-9EE63214BECB}" srcOrd="2" destOrd="0" presId="urn:microsoft.com/office/officeart/2005/8/layout/orgChart1"/>
    <dgm:cxn modelId="{1565E186-773E-4FA4-AB41-11027CD2C625}" type="presParOf" srcId="{161E1ACF-3003-4942-B9F0-71F7897F5C72}" destId="{EEEE3722-221C-4D7F-8811-BB4E73EB849D}" srcOrd="2" destOrd="0" presId="urn:microsoft.com/office/officeart/2005/8/layout/orgChart1"/>
    <dgm:cxn modelId="{4CD211BD-0A04-439A-B7C4-7A9C70FAFF06}" type="presParOf" srcId="{161E1ACF-3003-4942-B9F0-71F7897F5C72}" destId="{FF8B77D9-3E19-46BA-B20D-B7F9A6C0E558}" srcOrd="3" destOrd="0" presId="urn:microsoft.com/office/officeart/2005/8/layout/orgChart1"/>
    <dgm:cxn modelId="{B7B76DBB-76B0-4A7D-AB5C-FF7763B342FD}" type="presParOf" srcId="{FF8B77D9-3E19-46BA-B20D-B7F9A6C0E558}" destId="{0E067A79-85C2-412D-AFA5-31CA59531C1F}" srcOrd="0" destOrd="0" presId="urn:microsoft.com/office/officeart/2005/8/layout/orgChart1"/>
    <dgm:cxn modelId="{17211341-FF02-4720-9C7A-9F6F16F69354}" type="presParOf" srcId="{0E067A79-85C2-412D-AFA5-31CA59531C1F}" destId="{D89A2385-A501-42F8-A10A-13EB930199E3}" srcOrd="0" destOrd="0" presId="urn:microsoft.com/office/officeart/2005/8/layout/orgChart1"/>
    <dgm:cxn modelId="{38E11D5A-3F79-42FC-A3A0-5126E45C7F06}" type="presParOf" srcId="{0E067A79-85C2-412D-AFA5-31CA59531C1F}" destId="{84B30D8C-4AFA-4D0D-B12C-991CEAAD5912}" srcOrd="1" destOrd="0" presId="urn:microsoft.com/office/officeart/2005/8/layout/orgChart1"/>
    <dgm:cxn modelId="{E7C14CE8-000E-4A7A-A302-6FD3709794FC}" type="presParOf" srcId="{FF8B77D9-3E19-46BA-B20D-B7F9A6C0E558}" destId="{48CD81BB-C20C-45AD-9DDC-F73F6F4C8682}" srcOrd="1" destOrd="0" presId="urn:microsoft.com/office/officeart/2005/8/layout/orgChart1"/>
    <dgm:cxn modelId="{82825672-635B-43FC-B1F8-E9B7365B788A}" type="presParOf" srcId="{FF8B77D9-3E19-46BA-B20D-B7F9A6C0E558}" destId="{1D5E1D76-B1BA-42A5-8166-997E52AA6573}" srcOrd="2" destOrd="0" presId="urn:microsoft.com/office/officeart/2005/8/layout/orgChart1"/>
    <dgm:cxn modelId="{BE32AFC0-C54A-415B-80A3-9ED4A8D3F7E3}" type="presParOf" srcId="{161E1ACF-3003-4942-B9F0-71F7897F5C72}" destId="{68D98A1F-4AFA-470B-9E98-1419303D11AB}" srcOrd="4" destOrd="0" presId="urn:microsoft.com/office/officeart/2005/8/layout/orgChart1"/>
    <dgm:cxn modelId="{F0096C35-BCFB-4C09-81FC-3F3809460A63}" type="presParOf" srcId="{161E1ACF-3003-4942-B9F0-71F7897F5C72}" destId="{C05B99FC-1E68-43F4-847A-0046EA3067FD}" srcOrd="5" destOrd="0" presId="urn:microsoft.com/office/officeart/2005/8/layout/orgChart1"/>
    <dgm:cxn modelId="{3AB59BBA-38AC-4D30-959E-9D2D52C289EB}" type="presParOf" srcId="{C05B99FC-1E68-43F4-847A-0046EA3067FD}" destId="{3B6C21B9-182D-4449-A72A-BC185F61D1CB}" srcOrd="0" destOrd="0" presId="urn:microsoft.com/office/officeart/2005/8/layout/orgChart1"/>
    <dgm:cxn modelId="{B2F8FDFF-3E65-43CC-9DDA-270D62E4B8CD}" type="presParOf" srcId="{3B6C21B9-182D-4449-A72A-BC185F61D1CB}" destId="{B1507D66-8BF1-4ACA-8B40-D07263EEE79F}" srcOrd="0" destOrd="0" presId="urn:microsoft.com/office/officeart/2005/8/layout/orgChart1"/>
    <dgm:cxn modelId="{F8DD0CBF-C0DE-4EAB-A846-DBED87B5C6B1}" type="presParOf" srcId="{3B6C21B9-182D-4449-A72A-BC185F61D1CB}" destId="{92B1F5C4-AAD8-49A6-8411-37A7FFB10CF9}" srcOrd="1" destOrd="0" presId="urn:microsoft.com/office/officeart/2005/8/layout/orgChart1"/>
    <dgm:cxn modelId="{15FE4A86-4383-4C20-BCCD-86C726C8A508}" type="presParOf" srcId="{C05B99FC-1E68-43F4-847A-0046EA3067FD}" destId="{8A04C2E7-B8E0-4B3A-944A-2864229D41AE}" srcOrd="1" destOrd="0" presId="urn:microsoft.com/office/officeart/2005/8/layout/orgChart1"/>
    <dgm:cxn modelId="{712C3ED3-922F-4FF8-B234-063429EE3328}" type="presParOf" srcId="{C05B99FC-1E68-43F4-847A-0046EA3067FD}" destId="{AF608ED3-ED27-4E34-815E-6E8FF09C374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EF301A8B-40E3-4793-A33F-18D97E30967C}" type="doc">
      <dgm:prSet loTypeId="urn:diagrams.loki3.com/Bracket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327F1FA5-7535-4DA9-BCFB-20FF84AB4F1D}">
      <dgm:prSet/>
      <dgm:spPr/>
      <dgm:t>
        <a:bodyPr/>
        <a:lstStyle/>
        <a:p>
          <a:pPr rtl="0"/>
          <a:r>
            <a:rPr kumimoji="1" lang="en-US"/>
            <a:t>Flow-based</a:t>
          </a:r>
          <a:endParaRPr lang="zh-TW"/>
        </a:p>
      </dgm:t>
    </dgm:pt>
    <dgm:pt modelId="{C7FAFD92-8E63-4D17-B3A6-BDA43747128E}" type="parTrans" cxnId="{C4A8C3B7-AE56-45A2-A0D9-73965930EAF2}">
      <dgm:prSet/>
      <dgm:spPr/>
      <dgm:t>
        <a:bodyPr/>
        <a:lstStyle/>
        <a:p>
          <a:endParaRPr lang="zh-TW" altLang="en-US"/>
        </a:p>
      </dgm:t>
    </dgm:pt>
    <dgm:pt modelId="{EB03A7BC-A655-44D1-8EA4-D12E092D6077}" type="sibTrans" cxnId="{C4A8C3B7-AE56-45A2-A0D9-73965930EAF2}">
      <dgm:prSet/>
      <dgm:spPr/>
      <dgm:t>
        <a:bodyPr/>
        <a:lstStyle/>
        <a:p>
          <a:endParaRPr lang="zh-TW" altLang="en-US"/>
        </a:p>
      </dgm:t>
    </dgm:pt>
    <dgm:pt modelId="{88E7245C-A482-4124-AAB4-386D27D939E1}">
      <dgm:prSet/>
      <dgm:spPr/>
      <dgm:t>
        <a:bodyPr/>
        <a:lstStyle/>
        <a:p>
          <a:pPr rtl="0"/>
          <a:r>
            <a:rPr kumimoji="1" lang="en-US" dirty="0"/>
            <a:t>System</a:t>
          </a:r>
          <a:endParaRPr lang="zh-TW" dirty="0"/>
        </a:p>
      </dgm:t>
    </dgm:pt>
    <dgm:pt modelId="{1AB77E5A-EA81-4DAB-B3C9-87AC624E09E9}" type="parTrans" cxnId="{64ED5201-B914-40DA-9FD3-1A31BD8E20D4}">
      <dgm:prSet/>
      <dgm:spPr/>
      <dgm:t>
        <a:bodyPr/>
        <a:lstStyle/>
        <a:p>
          <a:endParaRPr lang="zh-TW" altLang="en-US"/>
        </a:p>
      </dgm:t>
    </dgm:pt>
    <dgm:pt modelId="{883074C4-D595-43EC-985D-31AD8263F1AE}" type="sibTrans" cxnId="{64ED5201-B914-40DA-9FD3-1A31BD8E20D4}">
      <dgm:prSet/>
      <dgm:spPr/>
      <dgm:t>
        <a:bodyPr/>
        <a:lstStyle/>
        <a:p>
          <a:endParaRPr lang="zh-TW" altLang="en-US"/>
        </a:p>
      </dgm:t>
    </dgm:pt>
    <dgm:pt modelId="{50E21BE6-BEA4-48C3-896C-518C9129D357}">
      <dgm:prSet/>
      <dgm:spPr/>
      <dgm:t>
        <a:bodyPr/>
        <a:lstStyle/>
        <a:p>
          <a:pPr rtl="0"/>
          <a:r>
            <a:rPr kumimoji="1" lang="en-US" dirty="0"/>
            <a:t>User Defined Group</a:t>
          </a:r>
          <a:endParaRPr lang="zh-TW" dirty="0"/>
        </a:p>
      </dgm:t>
    </dgm:pt>
    <dgm:pt modelId="{DB83D3DA-FB73-43F5-92B2-33949DA82EEF}" type="parTrans" cxnId="{18493B63-D5D3-4809-9DA6-5E1B04CB538E}">
      <dgm:prSet/>
      <dgm:spPr/>
      <dgm:t>
        <a:bodyPr/>
        <a:lstStyle/>
        <a:p>
          <a:endParaRPr lang="zh-TW" altLang="en-US"/>
        </a:p>
      </dgm:t>
    </dgm:pt>
    <dgm:pt modelId="{986CD3FC-B8F7-407C-8B66-F8BC4A92DD18}" type="sibTrans" cxnId="{18493B63-D5D3-4809-9DA6-5E1B04CB538E}">
      <dgm:prSet/>
      <dgm:spPr/>
      <dgm:t>
        <a:bodyPr/>
        <a:lstStyle/>
        <a:p>
          <a:endParaRPr lang="zh-TW" altLang="en-US"/>
        </a:p>
      </dgm:t>
    </dgm:pt>
    <dgm:pt modelId="{9D6758C6-E3C3-494C-8D9F-24EC969F9773}">
      <dgm:prSet/>
      <dgm:spPr/>
      <dgm:t>
        <a:bodyPr/>
        <a:lstStyle/>
        <a:p>
          <a:pPr rtl="0"/>
          <a:endParaRPr lang="zh-TW" dirty="0"/>
        </a:p>
      </dgm:t>
    </dgm:pt>
    <dgm:pt modelId="{FF67455B-508D-4B99-B74C-1A2CCDA807AF}" type="parTrans" cxnId="{24FE0175-1D21-499E-9416-9C4E0F7BFF4A}">
      <dgm:prSet/>
      <dgm:spPr/>
      <dgm:t>
        <a:bodyPr/>
        <a:lstStyle/>
        <a:p>
          <a:endParaRPr lang="zh-TW" altLang="en-US"/>
        </a:p>
      </dgm:t>
    </dgm:pt>
    <dgm:pt modelId="{1B6CFCCC-FB32-4014-9B56-5C1E5A8A4995}" type="sibTrans" cxnId="{24FE0175-1D21-499E-9416-9C4E0F7BFF4A}">
      <dgm:prSet/>
      <dgm:spPr/>
      <dgm:t>
        <a:bodyPr/>
        <a:lstStyle/>
        <a:p>
          <a:endParaRPr lang="zh-TW" altLang="en-US"/>
        </a:p>
      </dgm:t>
    </dgm:pt>
    <dgm:pt modelId="{2E866D16-8B1A-49A3-83F2-76CC9D26E41B}">
      <dgm:prSet/>
      <dgm:spPr/>
      <dgm:t>
        <a:bodyPr/>
        <a:lstStyle/>
        <a:p>
          <a:pPr rtl="0"/>
          <a:r>
            <a:rPr lang="en-US" altLang="zh-TW" dirty="0"/>
            <a:t>Subject</a:t>
          </a:r>
          <a:endParaRPr lang="zh-TW" dirty="0"/>
        </a:p>
      </dgm:t>
    </dgm:pt>
    <dgm:pt modelId="{C71EEA95-E9AF-4BC7-8B9C-59F770A0F60C}" type="parTrans" cxnId="{27B848AE-2B80-42F7-AB01-C2C3FEB35A5A}">
      <dgm:prSet/>
      <dgm:spPr/>
      <dgm:t>
        <a:bodyPr/>
        <a:lstStyle/>
        <a:p>
          <a:endParaRPr lang="zh-TW" altLang="en-US"/>
        </a:p>
      </dgm:t>
    </dgm:pt>
    <dgm:pt modelId="{5E07124D-4ABB-4DE1-964D-2A478F426B40}" type="sibTrans" cxnId="{27B848AE-2B80-42F7-AB01-C2C3FEB35A5A}">
      <dgm:prSet/>
      <dgm:spPr/>
      <dgm:t>
        <a:bodyPr/>
        <a:lstStyle/>
        <a:p>
          <a:endParaRPr lang="zh-TW" altLang="en-US"/>
        </a:p>
      </dgm:t>
    </dgm:pt>
    <dgm:pt modelId="{689BC890-0D8F-4F54-A4E8-432753FBFD1A}">
      <dgm:prSet/>
      <dgm:spPr/>
      <dgm:t>
        <a:bodyPr/>
        <a:lstStyle/>
        <a:p>
          <a:pPr rtl="0"/>
          <a:r>
            <a:rPr kumimoji="1" lang="en-US"/>
            <a:t>Frequency </a:t>
          </a:r>
          <a:endParaRPr lang="zh-TW" dirty="0"/>
        </a:p>
      </dgm:t>
    </dgm:pt>
    <dgm:pt modelId="{4E4F6E70-B158-4315-AACD-75E63D6AD298}" type="parTrans" cxnId="{7784BBEC-E71B-4A6A-96F8-A6B46A0C0B04}">
      <dgm:prSet/>
      <dgm:spPr/>
      <dgm:t>
        <a:bodyPr/>
        <a:lstStyle/>
        <a:p>
          <a:endParaRPr lang="zh-TW" altLang="en-US"/>
        </a:p>
      </dgm:t>
    </dgm:pt>
    <dgm:pt modelId="{B3C9F493-E849-4556-8624-69447649C195}" type="sibTrans" cxnId="{7784BBEC-E71B-4A6A-96F8-A6B46A0C0B04}">
      <dgm:prSet/>
      <dgm:spPr/>
      <dgm:t>
        <a:bodyPr/>
        <a:lstStyle/>
        <a:p>
          <a:endParaRPr lang="zh-TW" altLang="en-US"/>
        </a:p>
      </dgm:t>
    </dgm:pt>
    <dgm:pt modelId="{67DF3538-24A3-4D80-9686-E5516F988E25}" type="pres">
      <dgm:prSet presAssocID="{EF301A8B-40E3-4793-A33F-18D97E30967C}" presName="Name0" presStyleCnt="0">
        <dgm:presLayoutVars>
          <dgm:dir/>
          <dgm:animLvl val="lvl"/>
          <dgm:resizeHandles val="exact"/>
        </dgm:presLayoutVars>
      </dgm:prSet>
      <dgm:spPr/>
    </dgm:pt>
    <dgm:pt modelId="{34D086AE-1883-4092-BEBB-3152B332E0CF}" type="pres">
      <dgm:prSet presAssocID="{327F1FA5-7535-4DA9-BCFB-20FF84AB4F1D}" presName="linNode" presStyleCnt="0"/>
      <dgm:spPr/>
    </dgm:pt>
    <dgm:pt modelId="{7FEDA260-A684-48E6-B67B-FC370E02908B}" type="pres">
      <dgm:prSet presAssocID="{327F1FA5-7535-4DA9-BCFB-20FF84AB4F1D}" presName="parTx" presStyleLbl="revTx" presStyleIdx="0" presStyleCnt="2">
        <dgm:presLayoutVars>
          <dgm:chMax val="1"/>
          <dgm:bulletEnabled val="1"/>
        </dgm:presLayoutVars>
      </dgm:prSet>
      <dgm:spPr/>
    </dgm:pt>
    <dgm:pt modelId="{3E966D8D-5EC3-43F2-AE12-09BD0EBF8C26}" type="pres">
      <dgm:prSet presAssocID="{327F1FA5-7535-4DA9-BCFB-20FF84AB4F1D}" presName="bracket" presStyleLbl="parChTrans1D1" presStyleIdx="0" presStyleCnt="2"/>
      <dgm:spPr/>
    </dgm:pt>
    <dgm:pt modelId="{0B3E4FF6-A35F-4CF9-8F6D-BEFD912876BB}" type="pres">
      <dgm:prSet presAssocID="{327F1FA5-7535-4DA9-BCFB-20FF84AB4F1D}" presName="spH" presStyleCnt="0"/>
      <dgm:spPr/>
    </dgm:pt>
    <dgm:pt modelId="{FD265BB5-53DC-4896-8FFB-8C2A1A17643E}" type="pres">
      <dgm:prSet presAssocID="{327F1FA5-7535-4DA9-BCFB-20FF84AB4F1D}" presName="desTx" presStyleLbl="node1" presStyleIdx="0" presStyleCnt="2">
        <dgm:presLayoutVars>
          <dgm:bulletEnabled val="1"/>
        </dgm:presLayoutVars>
      </dgm:prSet>
      <dgm:spPr/>
    </dgm:pt>
    <dgm:pt modelId="{894CC5A5-747E-49D2-B7C2-5E8599542172}" type="pres">
      <dgm:prSet presAssocID="{EB03A7BC-A655-44D1-8EA4-D12E092D6077}" presName="spV" presStyleCnt="0"/>
      <dgm:spPr/>
    </dgm:pt>
    <dgm:pt modelId="{7BCFF1E2-52BE-4850-9D67-4D461BA952AB}" type="pres">
      <dgm:prSet presAssocID="{9D6758C6-E3C3-494C-8D9F-24EC969F9773}" presName="linNode" presStyleCnt="0"/>
      <dgm:spPr/>
    </dgm:pt>
    <dgm:pt modelId="{4E6E299A-6977-44C3-AAC8-822003A0487A}" type="pres">
      <dgm:prSet presAssocID="{9D6758C6-E3C3-494C-8D9F-24EC969F9773}" presName="parTx" presStyleLbl="revTx" presStyleIdx="1" presStyleCnt="2">
        <dgm:presLayoutVars>
          <dgm:chMax val="1"/>
          <dgm:bulletEnabled val="1"/>
        </dgm:presLayoutVars>
      </dgm:prSet>
      <dgm:spPr/>
    </dgm:pt>
    <dgm:pt modelId="{CC86FD2E-8AC6-41F0-AD46-06A58EFF600B}" type="pres">
      <dgm:prSet presAssocID="{9D6758C6-E3C3-494C-8D9F-24EC969F9773}" presName="bracket" presStyleLbl="parChTrans1D1" presStyleIdx="1" presStyleCnt="2"/>
      <dgm:spPr/>
    </dgm:pt>
    <dgm:pt modelId="{7AEF9051-6A6E-429C-8516-42A67518D53A}" type="pres">
      <dgm:prSet presAssocID="{9D6758C6-E3C3-494C-8D9F-24EC969F9773}" presName="spH" presStyleCnt="0"/>
      <dgm:spPr/>
    </dgm:pt>
    <dgm:pt modelId="{E2EA703D-4A92-408D-AF2D-2F4FEB395510}" type="pres">
      <dgm:prSet presAssocID="{9D6758C6-E3C3-494C-8D9F-24EC969F9773}" presName="desTx" presStyleLbl="node1" presStyleIdx="1" presStyleCnt="2">
        <dgm:presLayoutVars>
          <dgm:bulletEnabled val="1"/>
        </dgm:presLayoutVars>
      </dgm:prSet>
      <dgm:spPr/>
    </dgm:pt>
  </dgm:ptLst>
  <dgm:cxnLst>
    <dgm:cxn modelId="{64ED5201-B914-40DA-9FD3-1A31BD8E20D4}" srcId="{327F1FA5-7535-4DA9-BCFB-20FF84AB4F1D}" destId="{88E7245C-A482-4124-AAB4-386D27D939E1}" srcOrd="0" destOrd="0" parTransId="{1AB77E5A-EA81-4DAB-B3C9-87AC624E09E9}" sibTransId="{883074C4-D595-43EC-985D-31AD8263F1AE}"/>
    <dgm:cxn modelId="{5A3B450C-C806-4400-BB3A-3F48BBB40329}" type="presOf" srcId="{689BC890-0D8F-4F54-A4E8-432753FBFD1A}" destId="{FD265BB5-53DC-4896-8FFB-8C2A1A17643E}" srcOrd="0" destOrd="1" presId="urn:diagrams.loki3.com/BracketList"/>
    <dgm:cxn modelId="{18493B63-D5D3-4809-9DA6-5E1B04CB538E}" srcId="{9D6758C6-E3C3-494C-8D9F-24EC969F9773}" destId="{50E21BE6-BEA4-48C3-896C-518C9129D357}" srcOrd="0" destOrd="0" parTransId="{DB83D3DA-FB73-43F5-92B2-33949DA82EEF}" sibTransId="{986CD3FC-B8F7-407C-8B66-F8BC4A92DD18}"/>
    <dgm:cxn modelId="{C18B0254-CFBE-4C54-8B65-9A427908A969}" type="presOf" srcId="{2E866D16-8B1A-49A3-83F2-76CC9D26E41B}" destId="{E2EA703D-4A92-408D-AF2D-2F4FEB395510}" srcOrd="0" destOrd="1" presId="urn:diagrams.loki3.com/BracketList"/>
    <dgm:cxn modelId="{24FE0175-1D21-499E-9416-9C4E0F7BFF4A}" srcId="{EF301A8B-40E3-4793-A33F-18D97E30967C}" destId="{9D6758C6-E3C3-494C-8D9F-24EC969F9773}" srcOrd="1" destOrd="0" parTransId="{FF67455B-508D-4B99-B74C-1A2CCDA807AF}" sibTransId="{1B6CFCCC-FB32-4014-9B56-5C1E5A8A4995}"/>
    <dgm:cxn modelId="{4AA2C975-8474-4579-BC95-7909B584AFBB}" type="presOf" srcId="{88E7245C-A482-4124-AAB4-386D27D939E1}" destId="{FD265BB5-53DC-4896-8FFB-8C2A1A17643E}" srcOrd="0" destOrd="0" presId="urn:diagrams.loki3.com/BracketList"/>
    <dgm:cxn modelId="{CF42BB87-9AD1-4823-9BF6-B65EB0FA3346}" type="presOf" srcId="{327F1FA5-7535-4DA9-BCFB-20FF84AB4F1D}" destId="{7FEDA260-A684-48E6-B67B-FC370E02908B}" srcOrd="0" destOrd="0" presId="urn:diagrams.loki3.com/BracketList"/>
    <dgm:cxn modelId="{27B848AE-2B80-42F7-AB01-C2C3FEB35A5A}" srcId="{9D6758C6-E3C3-494C-8D9F-24EC969F9773}" destId="{2E866D16-8B1A-49A3-83F2-76CC9D26E41B}" srcOrd="1" destOrd="0" parTransId="{C71EEA95-E9AF-4BC7-8B9C-59F770A0F60C}" sibTransId="{5E07124D-4ABB-4DE1-964D-2A478F426B40}"/>
    <dgm:cxn modelId="{C4A8C3B7-AE56-45A2-A0D9-73965930EAF2}" srcId="{EF301A8B-40E3-4793-A33F-18D97E30967C}" destId="{327F1FA5-7535-4DA9-BCFB-20FF84AB4F1D}" srcOrd="0" destOrd="0" parTransId="{C7FAFD92-8E63-4D17-B3A6-BDA43747128E}" sibTransId="{EB03A7BC-A655-44D1-8EA4-D12E092D6077}"/>
    <dgm:cxn modelId="{4F0624C4-5B24-440B-B75F-2E46BC8A7AB0}" type="presOf" srcId="{9D6758C6-E3C3-494C-8D9F-24EC969F9773}" destId="{4E6E299A-6977-44C3-AAC8-822003A0487A}" srcOrd="0" destOrd="0" presId="urn:diagrams.loki3.com/BracketList"/>
    <dgm:cxn modelId="{3D3F1BDC-661E-42B7-ABB6-49E5C9435658}" type="presOf" srcId="{EF301A8B-40E3-4793-A33F-18D97E30967C}" destId="{67DF3538-24A3-4D80-9686-E5516F988E25}" srcOrd="0" destOrd="0" presId="urn:diagrams.loki3.com/BracketList"/>
    <dgm:cxn modelId="{E6545FE9-B8A0-4C71-B8DD-144D36758338}" type="presOf" srcId="{50E21BE6-BEA4-48C3-896C-518C9129D357}" destId="{E2EA703D-4A92-408D-AF2D-2F4FEB395510}" srcOrd="0" destOrd="0" presId="urn:diagrams.loki3.com/BracketList"/>
    <dgm:cxn modelId="{7784BBEC-E71B-4A6A-96F8-A6B46A0C0B04}" srcId="{327F1FA5-7535-4DA9-BCFB-20FF84AB4F1D}" destId="{689BC890-0D8F-4F54-A4E8-432753FBFD1A}" srcOrd="1" destOrd="0" parTransId="{4E4F6E70-B158-4315-AACD-75E63D6AD298}" sibTransId="{B3C9F493-E849-4556-8624-69447649C195}"/>
    <dgm:cxn modelId="{451927C5-4C32-4737-9DE6-D35633530516}" type="presParOf" srcId="{67DF3538-24A3-4D80-9686-E5516F988E25}" destId="{34D086AE-1883-4092-BEBB-3152B332E0CF}" srcOrd="0" destOrd="0" presId="urn:diagrams.loki3.com/BracketList"/>
    <dgm:cxn modelId="{57327B3E-142E-4273-802C-D02C26187578}" type="presParOf" srcId="{34D086AE-1883-4092-BEBB-3152B332E0CF}" destId="{7FEDA260-A684-48E6-B67B-FC370E02908B}" srcOrd="0" destOrd="0" presId="urn:diagrams.loki3.com/BracketList"/>
    <dgm:cxn modelId="{12667398-81D5-4D01-AA27-1B11D40E09E5}" type="presParOf" srcId="{34D086AE-1883-4092-BEBB-3152B332E0CF}" destId="{3E966D8D-5EC3-43F2-AE12-09BD0EBF8C26}" srcOrd="1" destOrd="0" presId="urn:diagrams.loki3.com/BracketList"/>
    <dgm:cxn modelId="{223BA9E2-B1A9-4A20-A180-ED38063BD365}" type="presParOf" srcId="{34D086AE-1883-4092-BEBB-3152B332E0CF}" destId="{0B3E4FF6-A35F-4CF9-8F6D-BEFD912876BB}" srcOrd="2" destOrd="0" presId="urn:diagrams.loki3.com/BracketList"/>
    <dgm:cxn modelId="{4414B88A-F3AC-4713-9CC5-E2B0C1BE154F}" type="presParOf" srcId="{34D086AE-1883-4092-BEBB-3152B332E0CF}" destId="{FD265BB5-53DC-4896-8FFB-8C2A1A17643E}" srcOrd="3" destOrd="0" presId="urn:diagrams.loki3.com/BracketList"/>
    <dgm:cxn modelId="{4D0E3887-D3AA-48A7-BB5A-15B64646F0ED}" type="presParOf" srcId="{67DF3538-24A3-4D80-9686-E5516F988E25}" destId="{894CC5A5-747E-49D2-B7C2-5E8599542172}" srcOrd="1" destOrd="0" presId="urn:diagrams.loki3.com/BracketList"/>
    <dgm:cxn modelId="{F887FB82-1E27-4688-A3C7-F6A2EA7912CF}" type="presParOf" srcId="{67DF3538-24A3-4D80-9686-E5516F988E25}" destId="{7BCFF1E2-52BE-4850-9D67-4D461BA952AB}" srcOrd="2" destOrd="0" presId="urn:diagrams.loki3.com/BracketList"/>
    <dgm:cxn modelId="{A18554DA-179A-4E94-9EFA-2E9B3524517D}" type="presParOf" srcId="{7BCFF1E2-52BE-4850-9D67-4D461BA952AB}" destId="{4E6E299A-6977-44C3-AAC8-822003A0487A}" srcOrd="0" destOrd="0" presId="urn:diagrams.loki3.com/BracketList"/>
    <dgm:cxn modelId="{E122A0E7-5D14-4CA5-BE57-F42CFFF01AB9}" type="presParOf" srcId="{7BCFF1E2-52BE-4850-9D67-4D461BA952AB}" destId="{CC86FD2E-8AC6-41F0-AD46-06A58EFF600B}" srcOrd="1" destOrd="0" presId="urn:diagrams.loki3.com/BracketList"/>
    <dgm:cxn modelId="{EF409921-E652-4EF8-B5A7-FB2CDB261302}" type="presParOf" srcId="{7BCFF1E2-52BE-4850-9D67-4D461BA952AB}" destId="{7AEF9051-6A6E-429C-8516-42A67518D53A}" srcOrd="2" destOrd="0" presId="urn:diagrams.loki3.com/BracketList"/>
    <dgm:cxn modelId="{C815A996-C0BF-4A06-92F5-1A7F2B60BAA8}" type="presParOf" srcId="{7BCFF1E2-52BE-4850-9D67-4D461BA952AB}" destId="{E2EA703D-4A92-408D-AF2D-2F4FEB395510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EF24FA-1B98-497C-9797-ABBDD8EF2151}" type="doc">
      <dgm:prSet loTypeId="urn:microsoft.com/office/officeart/2008/layout/SquareAccentList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0B65F50D-D4A5-4607-9DD5-9BD9A4F39C74}">
      <dgm:prSet phldrT="[Text]"/>
      <dgm:spPr/>
      <dgm:t>
        <a:bodyPr/>
        <a:lstStyle/>
        <a:p>
          <a:r>
            <a:rPr lang="en-US" altLang="zh-TW" dirty="0"/>
            <a:t>SRC</a:t>
          </a:r>
          <a:endParaRPr lang="zh-TW" altLang="en-US" dirty="0"/>
        </a:p>
      </dgm:t>
    </dgm:pt>
    <dgm:pt modelId="{3D8E9042-81C3-480E-BFFE-303074D18116}" type="parTrans" cxnId="{59A66702-5F80-46AA-85BD-B98DC5AD1B85}">
      <dgm:prSet/>
      <dgm:spPr/>
      <dgm:t>
        <a:bodyPr/>
        <a:lstStyle/>
        <a:p>
          <a:endParaRPr lang="zh-TW" altLang="en-US"/>
        </a:p>
      </dgm:t>
    </dgm:pt>
    <dgm:pt modelId="{B57D8861-D5E5-460A-9E7C-BC3FD42B4195}" type="sibTrans" cxnId="{59A66702-5F80-46AA-85BD-B98DC5AD1B85}">
      <dgm:prSet/>
      <dgm:spPr/>
      <dgm:t>
        <a:bodyPr/>
        <a:lstStyle/>
        <a:p>
          <a:endParaRPr lang="zh-TW" altLang="en-US"/>
        </a:p>
      </dgm:t>
    </dgm:pt>
    <dgm:pt modelId="{6A414AE9-6910-4CD7-BD40-6F30DCF74BD6}">
      <dgm:prSet phldrT="[Text]"/>
      <dgm:spPr/>
      <dgm:t>
        <a:bodyPr/>
        <a:lstStyle/>
        <a:p>
          <a:r>
            <a:rPr lang="en-US" altLang="zh-TW" dirty="0"/>
            <a:t>ACCT_T24.bat</a:t>
          </a:r>
          <a:endParaRPr lang="zh-TW" altLang="en-US" dirty="0"/>
        </a:p>
      </dgm:t>
    </dgm:pt>
    <dgm:pt modelId="{8AB41CEA-F7AD-42DB-97FC-60BCDB400483}" type="parTrans" cxnId="{EE014EF4-81DE-422B-896A-503A9B56FE98}">
      <dgm:prSet/>
      <dgm:spPr/>
      <dgm:t>
        <a:bodyPr/>
        <a:lstStyle/>
        <a:p>
          <a:endParaRPr lang="zh-TW" altLang="en-US"/>
        </a:p>
      </dgm:t>
    </dgm:pt>
    <dgm:pt modelId="{E5B3F7B0-C64E-45E1-88E4-6E6469D78CB2}" type="sibTrans" cxnId="{EE014EF4-81DE-422B-896A-503A9B56FE98}">
      <dgm:prSet/>
      <dgm:spPr/>
      <dgm:t>
        <a:bodyPr/>
        <a:lstStyle/>
        <a:p>
          <a:endParaRPr lang="zh-TW" altLang="en-US"/>
        </a:p>
      </dgm:t>
    </dgm:pt>
    <dgm:pt modelId="{404A6398-A701-412B-B6EB-836BB27D0095}">
      <dgm:prSet phldrT="[Text]"/>
      <dgm:spPr/>
      <dgm:t>
        <a:bodyPr/>
        <a:lstStyle/>
        <a:p>
          <a:r>
            <a:rPr lang="en-US" altLang="zh-TW" dirty="0"/>
            <a:t>Stage</a:t>
          </a:r>
          <a:endParaRPr lang="zh-TW" altLang="en-US" dirty="0"/>
        </a:p>
      </dgm:t>
    </dgm:pt>
    <dgm:pt modelId="{213FE5DD-19AB-4FB7-B50F-6F44B15F1FBB}" type="parTrans" cxnId="{CB19ECBA-5328-4D40-B4C6-7DA0055A3D36}">
      <dgm:prSet/>
      <dgm:spPr/>
      <dgm:t>
        <a:bodyPr/>
        <a:lstStyle/>
        <a:p>
          <a:endParaRPr lang="zh-TW" altLang="en-US"/>
        </a:p>
      </dgm:t>
    </dgm:pt>
    <dgm:pt modelId="{9B7B00C0-193E-46DE-B120-677F80FA6732}" type="sibTrans" cxnId="{CB19ECBA-5328-4D40-B4C6-7DA0055A3D36}">
      <dgm:prSet/>
      <dgm:spPr/>
      <dgm:t>
        <a:bodyPr/>
        <a:lstStyle/>
        <a:p>
          <a:endParaRPr lang="zh-TW" altLang="en-US"/>
        </a:p>
      </dgm:t>
    </dgm:pt>
    <dgm:pt modelId="{B6B395FD-831D-4680-8657-D7D03836636E}">
      <dgm:prSet phldrT="[Text]"/>
      <dgm:spPr/>
      <dgm:t>
        <a:bodyPr/>
        <a:lstStyle/>
        <a:p>
          <a:r>
            <a:rPr lang="en-US" altLang="zh-TW" dirty="0"/>
            <a:t>STG_ACCT_T24.bat</a:t>
          </a:r>
          <a:endParaRPr lang="zh-TW" altLang="en-US" dirty="0"/>
        </a:p>
      </dgm:t>
    </dgm:pt>
    <dgm:pt modelId="{51C1B745-96A3-4FB7-8268-A850355C4A8F}" type="parTrans" cxnId="{F791BF87-5BDF-47E3-BD4C-EC6F9F99EA2C}">
      <dgm:prSet/>
      <dgm:spPr/>
      <dgm:t>
        <a:bodyPr/>
        <a:lstStyle/>
        <a:p>
          <a:endParaRPr lang="zh-TW" altLang="en-US"/>
        </a:p>
      </dgm:t>
    </dgm:pt>
    <dgm:pt modelId="{D0ECE1B8-D5D8-4BD1-94CF-B12E047712F2}" type="sibTrans" cxnId="{F791BF87-5BDF-47E3-BD4C-EC6F9F99EA2C}">
      <dgm:prSet/>
      <dgm:spPr/>
      <dgm:t>
        <a:bodyPr/>
        <a:lstStyle/>
        <a:p>
          <a:endParaRPr lang="zh-TW" altLang="en-US"/>
        </a:p>
      </dgm:t>
    </dgm:pt>
    <dgm:pt modelId="{B72C3D49-FC9D-4027-B102-059EF5030028}">
      <dgm:prSet phldrT="[Text]"/>
      <dgm:spPr/>
      <dgm:t>
        <a:bodyPr/>
        <a:lstStyle/>
        <a:p>
          <a:r>
            <a:rPr lang="en-US" altLang="zh-TW" dirty="0"/>
            <a:t>ODS</a:t>
          </a:r>
          <a:endParaRPr lang="zh-TW" altLang="en-US" dirty="0"/>
        </a:p>
      </dgm:t>
    </dgm:pt>
    <dgm:pt modelId="{3900DEC7-1619-4081-B1B9-EB19BC00E293}" type="parTrans" cxnId="{B11996BE-6444-45EC-A75B-1EEEC908E850}">
      <dgm:prSet/>
      <dgm:spPr/>
      <dgm:t>
        <a:bodyPr/>
        <a:lstStyle/>
        <a:p>
          <a:endParaRPr lang="zh-TW" altLang="en-US"/>
        </a:p>
      </dgm:t>
    </dgm:pt>
    <dgm:pt modelId="{D89B843C-F401-4FDC-8938-A3F9A65B114B}" type="sibTrans" cxnId="{B11996BE-6444-45EC-A75B-1EEEC908E850}">
      <dgm:prSet/>
      <dgm:spPr/>
      <dgm:t>
        <a:bodyPr/>
        <a:lstStyle/>
        <a:p>
          <a:endParaRPr lang="zh-TW" altLang="en-US"/>
        </a:p>
      </dgm:t>
    </dgm:pt>
    <dgm:pt modelId="{4284D123-513F-455F-A313-7DA3A9A76E5D}">
      <dgm:prSet phldrT="[Text]"/>
      <dgm:spPr/>
      <dgm:t>
        <a:bodyPr/>
        <a:lstStyle/>
        <a:p>
          <a:r>
            <a:rPr lang="en-US" altLang="zh-TW" dirty="0"/>
            <a:t>ODS_ACCT_T24.ddl</a:t>
          </a:r>
          <a:endParaRPr lang="zh-TW" altLang="en-US" dirty="0"/>
        </a:p>
      </dgm:t>
    </dgm:pt>
    <dgm:pt modelId="{9EA3D9F8-1ACE-4C9B-BD8F-BA48A561079A}" type="parTrans" cxnId="{70154C26-36BE-4ABC-83EF-6B56148E171E}">
      <dgm:prSet/>
      <dgm:spPr/>
      <dgm:t>
        <a:bodyPr/>
        <a:lstStyle/>
        <a:p>
          <a:endParaRPr lang="zh-TW" altLang="en-US"/>
        </a:p>
      </dgm:t>
    </dgm:pt>
    <dgm:pt modelId="{18B34E37-D167-4827-A2E4-C6FFA23EF2A2}" type="sibTrans" cxnId="{70154C26-36BE-4ABC-83EF-6B56148E171E}">
      <dgm:prSet/>
      <dgm:spPr/>
      <dgm:t>
        <a:bodyPr/>
        <a:lstStyle/>
        <a:p>
          <a:endParaRPr lang="zh-TW" altLang="en-US"/>
        </a:p>
      </dgm:t>
    </dgm:pt>
    <dgm:pt modelId="{E0380883-5A8A-4097-B4B1-25491596FB2F}">
      <dgm:prSet phldrT="[Text]"/>
      <dgm:spPr/>
      <dgm:t>
        <a:bodyPr/>
        <a:lstStyle/>
        <a:p>
          <a:r>
            <a:rPr lang="en-US" altLang="zh-TW" dirty="0"/>
            <a:t>ODS_ACCT_T24.sql</a:t>
          </a:r>
          <a:endParaRPr lang="zh-TW" altLang="en-US" dirty="0"/>
        </a:p>
      </dgm:t>
    </dgm:pt>
    <dgm:pt modelId="{D0309C32-2A7A-474F-AEB6-2C9F7C2B8A5E}" type="parTrans" cxnId="{9E07FA10-212D-4A6D-BF37-0DF24E8C3978}">
      <dgm:prSet/>
      <dgm:spPr/>
      <dgm:t>
        <a:bodyPr/>
        <a:lstStyle/>
        <a:p>
          <a:endParaRPr lang="zh-TW" altLang="en-US"/>
        </a:p>
      </dgm:t>
    </dgm:pt>
    <dgm:pt modelId="{B1F56F62-4F68-4E5C-9671-F44F1B5B1F39}" type="sibTrans" cxnId="{9E07FA10-212D-4A6D-BF37-0DF24E8C3978}">
      <dgm:prSet/>
      <dgm:spPr/>
      <dgm:t>
        <a:bodyPr/>
        <a:lstStyle/>
        <a:p>
          <a:endParaRPr lang="zh-TW" altLang="en-US"/>
        </a:p>
      </dgm:t>
    </dgm:pt>
    <dgm:pt modelId="{A37C4C41-6344-4C13-9388-9C6ED5258FC4}">
      <dgm:prSet phldrT="[Text]"/>
      <dgm:spPr/>
      <dgm:t>
        <a:bodyPr/>
        <a:lstStyle/>
        <a:p>
          <a:r>
            <a:rPr lang="en-US" altLang="zh-TW" dirty="0" err="1"/>
            <a:t>ETLFCT_SRC.sql</a:t>
          </a:r>
          <a:endParaRPr lang="zh-TW" altLang="en-US" dirty="0"/>
        </a:p>
      </dgm:t>
    </dgm:pt>
    <dgm:pt modelId="{4270A76A-3857-4DEA-AA48-BA157E15A0E0}" type="parTrans" cxnId="{54570501-7F04-4FD7-BD1B-E91757E6DCE9}">
      <dgm:prSet/>
      <dgm:spPr/>
      <dgm:t>
        <a:bodyPr/>
        <a:lstStyle/>
        <a:p>
          <a:endParaRPr lang="zh-TW" altLang="en-US"/>
        </a:p>
      </dgm:t>
    </dgm:pt>
    <dgm:pt modelId="{02D74067-DF29-4662-B312-C49A501331D8}" type="sibTrans" cxnId="{54570501-7F04-4FD7-BD1B-E91757E6DCE9}">
      <dgm:prSet/>
      <dgm:spPr/>
      <dgm:t>
        <a:bodyPr/>
        <a:lstStyle/>
        <a:p>
          <a:endParaRPr lang="zh-TW" altLang="en-US"/>
        </a:p>
      </dgm:t>
    </dgm:pt>
    <dgm:pt modelId="{BFBF9519-C3E7-480B-80B7-A90CAB880913}">
      <dgm:prSet phldrT="[Text]"/>
      <dgm:spPr/>
      <dgm:t>
        <a:bodyPr/>
        <a:lstStyle/>
        <a:p>
          <a:r>
            <a:rPr lang="en-US" altLang="zh-TW" dirty="0"/>
            <a:t>DW</a:t>
          </a:r>
          <a:endParaRPr lang="zh-TW" altLang="en-US" dirty="0"/>
        </a:p>
      </dgm:t>
    </dgm:pt>
    <dgm:pt modelId="{36F1E54E-EE15-494C-B11F-5CD2436630C7}" type="parTrans" cxnId="{52D7F6DF-619F-4EE7-9A44-0AB0095BD0BB}">
      <dgm:prSet/>
      <dgm:spPr/>
      <dgm:t>
        <a:bodyPr/>
        <a:lstStyle/>
        <a:p>
          <a:endParaRPr lang="zh-TW" altLang="en-US"/>
        </a:p>
      </dgm:t>
    </dgm:pt>
    <dgm:pt modelId="{A83F2D7F-C936-45A7-8C58-47AB81049239}" type="sibTrans" cxnId="{52D7F6DF-619F-4EE7-9A44-0AB0095BD0BB}">
      <dgm:prSet/>
      <dgm:spPr/>
      <dgm:t>
        <a:bodyPr/>
        <a:lstStyle/>
        <a:p>
          <a:endParaRPr lang="zh-TW" altLang="en-US"/>
        </a:p>
      </dgm:t>
    </dgm:pt>
    <dgm:pt modelId="{FF64E137-DA37-4EAD-AEAB-6D8968D13450}">
      <dgm:prSet phldrT="[Text]"/>
      <dgm:spPr/>
      <dgm:t>
        <a:bodyPr/>
        <a:lstStyle/>
        <a:p>
          <a:r>
            <a:rPr lang="en-US" altLang="zh-TW"/>
            <a:t>DW_PARTY.sql</a:t>
          </a:r>
          <a:endParaRPr lang="zh-TW" altLang="en-US" dirty="0"/>
        </a:p>
      </dgm:t>
    </dgm:pt>
    <dgm:pt modelId="{E6681330-F94F-4FE2-86FE-17CA929EA5F6}" type="parTrans" cxnId="{C014635B-5756-4CCC-B4E0-B6CB918EAB70}">
      <dgm:prSet/>
      <dgm:spPr/>
      <dgm:t>
        <a:bodyPr/>
        <a:lstStyle/>
        <a:p>
          <a:endParaRPr lang="zh-TW" altLang="en-US"/>
        </a:p>
      </dgm:t>
    </dgm:pt>
    <dgm:pt modelId="{5EE2D4DA-9A24-4DF5-A021-C312012ED122}" type="sibTrans" cxnId="{C014635B-5756-4CCC-B4E0-B6CB918EAB70}">
      <dgm:prSet/>
      <dgm:spPr/>
      <dgm:t>
        <a:bodyPr/>
        <a:lstStyle/>
        <a:p>
          <a:endParaRPr lang="zh-TW" altLang="en-US"/>
        </a:p>
      </dgm:t>
    </dgm:pt>
    <dgm:pt modelId="{6DD2C9E6-24B7-464B-8B2E-CBD930F735BA}">
      <dgm:prSet phldrT="[Text]"/>
      <dgm:spPr/>
      <dgm:t>
        <a:bodyPr/>
        <a:lstStyle/>
        <a:p>
          <a:r>
            <a:rPr lang="en-US" altLang="zh-TW" dirty="0" err="1"/>
            <a:t>DW_PARTY.ddl</a:t>
          </a:r>
          <a:endParaRPr lang="zh-TW" altLang="en-US" dirty="0"/>
        </a:p>
      </dgm:t>
    </dgm:pt>
    <dgm:pt modelId="{ADAE127A-EC2E-47DA-852D-F0EA64B96B27}" type="parTrans" cxnId="{2D50C321-165B-4402-B7F1-0EEDC7E6CD67}">
      <dgm:prSet/>
      <dgm:spPr/>
      <dgm:t>
        <a:bodyPr/>
        <a:lstStyle/>
        <a:p>
          <a:endParaRPr lang="zh-TW" altLang="en-US"/>
        </a:p>
      </dgm:t>
    </dgm:pt>
    <dgm:pt modelId="{A88A60A2-BFD1-4D4D-A91A-6F85D8E65EA1}" type="sibTrans" cxnId="{2D50C321-165B-4402-B7F1-0EEDC7E6CD67}">
      <dgm:prSet/>
      <dgm:spPr/>
      <dgm:t>
        <a:bodyPr/>
        <a:lstStyle/>
        <a:p>
          <a:endParaRPr lang="zh-TW" altLang="en-US"/>
        </a:p>
      </dgm:t>
    </dgm:pt>
    <dgm:pt modelId="{431FC74C-A777-472F-98E5-EB714C378A27}">
      <dgm:prSet phldrT="[Text]"/>
      <dgm:spPr/>
      <dgm:t>
        <a:bodyPr/>
        <a:lstStyle/>
        <a:p>
          <a:r>
            <a:rPr lang="en-US" altLang="zh-TW" dirty="0"/>
            <a:t>ACCT_T24.sql</a:t>
          </a:r>
          <a:endParaRPr lang="zh-TW" altLang="en-US" dirty="0"/>
        </a:p>
      </dgm:t>
    </dgm:pt>
    <dgm:pt modelId="{697BA900-C8F0-4EAA-8949-41543B76E323}" type="parTrans" cxnId="{C75CF05F-2BC5-4640-B8C4-D9E435DB22DA}">
      <dgm:prSet/>
      <dgm:spPr/>
      <dgm:t>
        <a:bodyPr/>
        <a:lstStyle/>
        <a:p>
          <a:endParaRPr lang="zh-TW" altLang="en-US"/>
        </a:p>
      </dgm:t>
    </dgm:pt>
    <dgm:pt modelId="{8DCF0F5F-3646-4DA6-8002-CEFA0A247042}" type="sibTrans" cxnId="{C75CF05F-2BC5-4640-B8C4-D9E435DB22DA}">
      <dgm:prSet/>
      <dgm:spPr/>
      <dgm:t>
        <a:bodyPr/>
        <a:lstStyle/>
        <a:p>
          <a:endParaRPr lang="zh-TW" altLang="en-US"/>
        </a:p>
      </dgm:t>
    </dgm:pt>
    <dgm:pt modelId="{0D25779D-CB57-45F6-BE30-10A09AE9C90B}">
      <dgm:prSet phldrT="[Text]"/>
      <dgm:spPr/>
      <dgm:t>
        <a:bodyPr/>
        <a:lstStyle/>
        <a:p>
          <a:r>
            <a:rPr lang="en-US" altLang="zh-TW"/>
            <a:t>ETLFCT_SRC.bat</a:t>
          </a:r>
          <a:endParaRPr lang="zh-TW" altLang="en-US"/>
        </a:p>
      </dgm:t>
    </dgm:pt>
    <dgm:pt modelId="{762160CE-AE5B-4FCA-9AFD-27D57AD6FE0C}" type="parTrans" cxnId="{B3C86D04-3965-41C4-8081-82F44733389E}">
      <dgm:prSet/>
      <dgm:spPr/>
      <dgm:t>
        <a:bodyPr/>
        <a:lstStyle/>
        <a:p>
          <a:endParaRPr lang="zh-TW" altLang="en-US"/>
        </a:p>
      </dgm:t>
    </dgm:pt>
    <dgm:pt modelId="{5A626874-4CD7-41BE-B776-9F6D7639D655}" type="sibTrans" cxnId="{B3C86D04-3965-41C4-8081-82F44733389E}">
      <dgm:prSet/>
      <dgm:spPr/>
      <dgm:t>
        <a:bodyPr/>
        <a:lstStyle/>
        <a:p>
          <a:endParaRPr lang="zh-TW" altLang="en-US"/>
        </a:p>
      </dgm:t>
    </dgm:pt>
    <dgm:pt modelId="{D4EE1558-D83A-41C5-9041-33A571275DB7}">
      <dgm:prSet phldrT="[Text]"/>
      <dgm:spPr/>
      <dgm:t>
        <a:bodyPr/>
        <a:lstStyle/>
        <a:p>
          <a:r>
            <a:rPr lang="en-US" altLang="zh-TW" dirty="0"/>
            <a:t>STG_ACCT_T24.sql</a:t>
          </a:r>
          <a:endParaRPr lang="zh-TW" altLang="en-US" dirty="0"/>
        </a:p>
      </dgm:t>
    </dgm:pt>
    <dgm:pt modelId="{248A6254-0058-41BD-AD31-4EE158CF589B}" type="parTrans" cxnId="{839B19DF-69B3-4336-BF36-4F558E1A9078}">
      <dgm:prSet/>
      <dgm:spPr/>
      <dgm:t>
        <a:bodyPr/>
        <a:lstStyle/>
        <a:p>
          <a:endParaRPr lang="zh-TW" altLang="en-US"/>
        </a:p>
      </dgm:t>
    </dgm:pt>
    <dgm:pt modelId="{86892AB2-838A-46D3-B6F7-EB7F791E74D8}" type="sibTrans" cxnId="{839B19DF-69B3-4336-BF36-4F558E1A9078}">
      <dgm:prSet/>
      <dgm:spPr/>
      <dgm:t>
        <a:bodyPr/>
        <a:lstStyle/>
        <a:p>
          <a:endParaRPr lang="zh-TW" altLang="en-US"/>
        </a:p>
      </dgm:t>
    </dgm:pt>
    <dgm:pt modelId="{097806F3-AD4D-4E3D-8417-09FCABFEB2A6}">
      <dgm:prSet phldrT="[Text]"/>
      <dgm:spPr/>
      <dgm:t>
        <a:bodyPr/>
        <a:lstStyle/>
        <a:p>
          <a:r>
            <a:rPr lang="en-US" altLang="zh-TW" dirty="0"/>
            <a:t>STG_ACCT_T24.ddl</a:t>
          </a:r>
          <a:endParaRPr lang="zh-TW" altLang="en-US" dirty="0"/>
        </a:p>
      </dgm:t>
    </dgm:pt>
    <dgm:pt modelId="{50520799-ADDB-4D96-A12C-45EDC54E0B60}" type="parTrans" cxnId="{01D978AE-1014-44D6-A7AC-CADD86A73884}">
      <dgm:prSet/>
      <dgm:spPr/>
      <dgm:t>
        <a:bodyPr/>
        <a:lstStyle/>
        <a:p>
          <a:endParaRPr lang="zh-TW" altLang="en-US"/>
        </a:p>
      </dgm:t>
    </dgm:pt>
    <dgm:pt modelId="{BFD6179C-7C6B-4FEE-9190-B2A0855FE140}" type="sibTrans" cxnId="{01D978AE-1014-44D6-A7AC-CADD86A73884}">
      <dgm:prSet/>
      <dgm:spPr/>
      <dgm:t>
        <a:bodyPr/>
        <a:lstStyle/>
        <a:p>
          <a:endParaRPr lang="zh-TW" altLang="en-US"/>
        </a:p>
      </dgm:t>
    </dgm:pt>
    <dgm:pt modelId="{2E6102E3-380F-4883-B7E1-560A67791567}" type="pres">
      <dgm:prSet presAssocID="{E8EF24FA-1B98-497C-9797-ABBDD8EF2151}" presName="layout" presStyleCnt="0">
        <dgm:presLayoutVars>
          <dgm:chMax/>
          <dgm:chPref/>
          <dgm:dir/>
          <dgm:resizeHandles/>
        </dgm:presLayoutVars>
      </dgm:prSet>
      <dgm:spPr/>
    </dgm:pt>
    <dgm:pt modelId="{5BFC631A-F297-4438-A777-136AB2E01750}" type="pres">
      <dgm:prSet presAssocID="{0B65F50D-D4A5-4607-9DD5-9BD9A4F39C74}" presName="root" presStyleCnt="0">
        <dgm:presLayoutVars>
          <dgm:chMax/>
          <dgm:chPref/>
        </dgm:presLayoutVars>
      </dgm:prSet>
      <dgm:spPr/>
    </dgm:pt>
    <dgm:pt modelId="{5810A7C4-CB9F-4887-81E5-E59A0991F2C1}" type="pres">
      <dgm:prSet presAssocID="{0B65F50D-D4A5-4607-9DD5-9BD9A4F39C74}" presName="rootComposite" presStyleCnt="0">
        <dgm:presLayoutVars/>
      </dgm:prSet>
      <dgm:spPr/>
    </dgm:pt>
    <dgm:pt modelId="{E4EB8A8C-BA5B-40E4-95BA-F1D92E272451}" type="pres">
      <dgm:prSet presAssocID="{0B65F50D-D4A5-4607-9DD5-9BD9A4F39C74}" presName="ParentAccent" presStyleLbl="alignNode1" presStyleIdx="0" presStyleCnt="4"/>
      <dgm:spPr/>
    </dgm:pt>
    <dgm:pt modelId="{4C449D97-63D1-4499-BA3F-80AAE9DD9E52}" type="pres">
      <dgm:prSet presAssocID="{0B65F50D-D4A5-4607-9DD5-9BD9A4F39C74}" presName="ParentSmallAccent" presStyleLbl="fgAcc1" presStyleIdx="0" presStyleCnt="4"/>
      <dgm:spPr/>
    </dgm:pt>
    <dgm:pt modelId="{0C868537-B928-486D-BB10-A65B1EE4B49C}" type="pres">
      <dgm:prSet presAssocID="{0B65F50D-D4A5-4607-9DD5-9BD9A4F39C74}" presName="Parent" presStyleLbl="revTx" presStyleIdx="0" presStyleCnt="15">
        <dgm:presLayoutVars>
          <dgm:chMax/>
          <dgm:chPref val="4"/>
          <dgm:bulletEnabled val="1"/>
        </dgm:presLayoutVars>
      </dgm:prSet>
      <dgm:spPr/>
    </dgm:pt>
    <dgm:pt modelId="{418420C9-CD2D-4897-A6C8-7E006AC35278}" type="pres">
      <dgm:prSet presAssocID="{0B65F50D-D4A5-4607-9DD5-9BD9A4F39C74}" presName="childShape" presStyleCnt="0">
        <dgm:presLayoutVars>
          <dgm:chMax val="0"/>
          <dgm:chPref val="0"/>
        </dgm:presLayoutVars>
      </dgm:prSet>
      <dgm:spPr/>
    </dgm:pt>
    <dgm:pt modelId="{09AF569A-98C3-4271-AE18-AD831FAF75D8}" type="pres">
      <dgm:prSet presAssocID="{6A414AE9-6910-4CD7-BD40-6F30DCF74BD6}" presName="childComposite" presStyleCnt="0">
        <dgm:presLayoutVars>
          <dgm:chMax val="0"/>
          <dgm:chPref val="0"/>
        </dgm:presLayoutVars>
      </dgm:prSet>
      <dgm:spPr/>
    </dgm:pt>
    <dgm:pt modelId="{C673E6DA-D2A4-4A18-BB19-D9473BD6E6B1}" type="pres">
      <dgm:prSet presAssocID="{6A414AE9-6910-4CD7-BD40-6F30DCF74BD6}" presName="ChildAccent" presStyleLbl="solidFgAcc1" presStyleIdx="0" presStyleCnt="11"/>
      <dgm:spPr/>
    </dgm:pt>
    <dgm:pt modelId="{8D6B0088-D6D3-4CF3-A8DC-FCE8141FC929}" type="pres">
      <dgm:prSet presAssocID="{6A414AE9-6910-4CD7-BD40-6F30DCF74BD6}" presName="Child" presStyleLbl="revTx" presStyleIdx="1" presStyleCnt="15">
        <dgm:presLayoutVars>
          <dgm:chMax val="0"/>
          <dgm:chPref val="0"/>
          <dgm:bulletEnabled val="1"/>
        </dgm:presLayoutVars>
      </dgm:prSet>
      <dgm:spPr/>
    </dgm:pt>
    <dgm:pt modelId="{B0395500-C342-41E1-872B-4A322B6D5FFB}" type="pres">
      <dgm:prSet presAssocID="{431FC74C-A777-472F-98E5-EB714C378A27}" presName="childComposite" presStyleCnt="0">
        <dgm:presLayoutVars>
          <dgm:chMax val="0"/>
          <dgm:chPref val="0"/>
        </dgm:presLayoutVars>
      </dgm:prSet>
      <dgm:spPr/>
    </dgm:pt>
    <dgm:pt modelId="{95CC9D83-6DF1-4EF3-80B8-46AC57CD5680}" type="pres">
      <dgm:prSet presAssocID="{431FC74C-A777-472F-98E5-EB714C378A27}" presName="ChildAccent" presStyleLbl="solidFgAcc1" presStyleIdx="1" presStyleCnt="11"/>
      <dgm:spPr/>
    </dgm:pt>
    <dgm:pt modelId="{8CBC2171-B211-4E44-9C67-D16C1F721BAA}" type="pres">
      <dgm:prSet presAssocID="{431FC74C-A777-472F-98E5-EB714C378A27}" presName="Child" presStyleLbl="revTx" presStyleIdx="2" presStyleCnt="15">
        <dgm:presLayoutVars>
          <dgm:chMax val="0"/>
          <dgm:chPref val="0"/>
          <dgm:bulletEnabled val="1"/>
        </dgm:presLayoutVars>
      </dgm:prSet>
      <dgm:spPr/>
    </dgm:pt>
    <dgm:pt modelId="{20B894F1-FC25-4C79-B2AE-386157EAEC9B}" type="pres">
      <dgm:prSet presAssocID="{0D25779D-CB57-45F6-BE30-10A09AE9C90B}" presName="childComposite" presStyleCnt="0">
        <dgm:presLayoutVars>
          <dgm:chMax val="0"/>
          <dgm:chPref val="0"/>
        </dgm:presLayoutVars>
      </dgm:prSet>
      <dgm:spPr/>
    </dgm:pt>
    <dgm:pt modelId="{6B275408-2FE5-4E2B-A294-4C90747F773E}" type="pres">
      <dgm:prSet presAssocID="{0D25779D-CB57-45F6-BE30-10A09AE9C90B}" presName="ChildAccent" presStyleLbl="solidFgAcc1" presStyleIdx="2" presStyleCnt="11"/>
      <dgm:spPr/>
    </dgm:pt>
    <dgm:pt modelId="{686507E2-1475-46B8-A656-8220F23E7EB9}" type="pres">
      <dgm:prSet presAssocID="{0D25779D-CB57-45F6-BE30-10A09AE9C90B}" presName="Child" presStyleLbl="revTx" presStyleIdx="3" presStyleCnt="15">
        <dgm:presLayoutVars>
          <dgm:chMax val="0"/>
          <dgm:chPref val="0"/>
          <dgm:bulletEnabled val="1"/>
        </dgm:presLayoutVars>
      </dgm:prSet>
      <dgm:spPr/>
    </dgm:pt>
    <dgm:pt modelId="{2007A9D5-1DD4-47E4-9696-8F82718A165C}" type="pres">
      <dgm:prSet presAssocID="{A37C4C41-6344-4C13-9388-9C6ED5258FC4}" presName="childComposite" presStyleCnt="0">
        <dgm:presLayoutVars>
          <dgm:chMax val="0"/>
          <dgm:chPref val="0"/>
        </dgm:presLayoutVars>
      </dgm:prSet>
      <dgm:spPr/>
    </dgm:pt>
    <dgm:pt modelId="{C4FB5759-AA03-4688-AA53-FE4FEF87F553}" type="pres">
      <dgm:prSet presAssocID="{A37C4C41-6344-4C13-9388-9C6ED5258FC4}" presName="ChildAccent" presStyleLbl="solidFgAcc1" presStyleIdx="3" presStyleCnt="11"/>
      <dgm:spPr/>
    </dgm:pt>
    <dgm:pt modelId="{B34559C0-4501-45EA-A42C-F2DCF865E30C}" type="pres">
      <dgm:prSet presAssocID="{A37C4C41-6344-4C13-9388-9C6ED5258FC4}" presName="Child" presStyleLbl="revTx" presStyleIdx="4" presStyleCnt="15">
        <dgm:presLayoutVars>
          <dgm:chMax val="0"/>
          <dgm:chPref val="0"/>
          <dgm:bulletEnabled val="1"/>
        </dgm:presLayoutVars>
      </dgm:prSet>
      <dgm:spPr/>
    </dgm:pt>
    <dgm:pt modelId="{4A85528B-DBE9-4BCC-BE76-0CCF7E456CC3}" type="pres">
      <dgm:prSet presAssocID="{404A6398-A701-412B-B6EB-836BB27D0095}" presName="root" presStyleCnt="0">
        <dgm:presLayoutVars>
          <dgm:chMax/>
          <dgm:chPref/>
        </dgm:presLayoutVars>
      </dgm:prSet>
      <dgm:spPr/>
    </dgm:pt>
    <dgm:pt modelId="{AFF70BFD-3EED-4C64-AF33-446F8F87132E}" type="pres">
      <dgm:prSet presAssocID="{404A6398-A701-412B-B6EB-836BB27D0095}" presName="rootComposite" presStyleCnt="0">
        <dgm:presLayoutVars/>
      </dgm:prSet>
      <dgm:spPr/>
    </dgm:pt>
    <dgm:pt modelId="{2D1B3C26-B894-4B03-9D2E-6B7F61004805}" type="pres">
      <dgm:prSet presAssocID="{404A6398-A701-412B-B6EB-836BB27D0095}" presName="ParentAccent" presStyleLbl="alignNode1" presStyleIdx="1" presStyleCnt="4"/>
      <dgm:spPr/>
    </dgm:pt>
    <dgm:pt modelId="{83E3B8F1-5A44-4392-A488-DC8531019484}" type="pres">
      <dgm:prSet presAssocID="{404A6398-A701-412B-B6EB-836BB27D0095}" presName="ParentSmallAccent" presStyleLbl="fgAcc1" presStyleIdx="1" presStyleCnt="4"/>
      <dgm:spPr/>
    </dgm:pt>
    <dgm:pt modelId="{E7ACC388-CCF0-4EF1-9396-726244740878}" type="pres">
      <dgm:prSet presAssocID="{404A6398-A701-412B-B6EB-836BB27D0095}" presName="Parent" presStyleLbl="revTx" presStyleIdx="5" presStyleCnt="15">
        <dgm:presLayoutVars>
          <dgm:chMax/>
          <dgm:chPref val="4"/>
          <dgm:bulletEnabled val="1"/>
        </dgm:presLayoutVars>
      </dgm:prSet>
      <dgm:spPr/>
    </dgm:pt>
    <dgm:pt modelId="{BAC8A8FC-4B84-4824-B58B-C2E3A9B2B560}" type="pres">
      <dgm:prSet presAssocID="{404A6398-A701-412B-B6EB-836BB27D0095}" presName="childShape" presStyleCnt="0">
        <dgm:presLayoutVars>
          <dgm:chMax val="0"/>
          <dgm:chPref val="0"/>
        </dgm:presLayoutVars>
      </dgm:prSet>
      <dgm:spPr/>
    </dgm:pt>
    <dgm:pt modelId="{452935C0-079B-48C6-B45A-CACB20151BCD}" type="pres">
      <dgm:prSet presAssocID="{B6B395FD-831D-4680-8657-D7D03836636E}" presName="childComposite" presStyleCnt="0">
        <dgm:presLayoutVars>
          <dgm:chMax val="0"/>
          <dgm:chPref val="0"/>
        </dgm:presLayoutVars>
      </dgm:prSet>
      <dgm:spPr/>
    </dgm:pt>
    <dgm:pt modelId="{91B26311-D3BA-477C-B121-10336F4FD88D}" type="pres">
      <dgm:prSet presAssocID="{B6B395FD-831D-4680-8657-D7D03836636E}" presName="ChildAccent" presStyleLbl="solidFgAcc1" presStyleIdx="4" presStyleCnt="11"/>
      <dgm:spPr/>
    </dgm:pt>
    <dgm:pt modelId="{B1205477-FFD4-47E3-94D5-D3266A805353}" type="pres">
      <dgm:prSet presAssocID="{B6B395FD-831D-4680-8657-D7D03836636E}" presName="Child" presStyleLbl="revTx" presStyleIdx="6" presStyleCnt="15">
        <dgm:presLayoutVars>
          <dgm:chMax val="0"/>
          <dgm:chPref val="0"/>
          <dgm:bulletEnabled val="1"/>
        </dgm:presLayoutVars>
      </dgm:prSet>
      <dgm:spPr/>
    </dgm:pt>
    <dgm:pt modelId="{557055D4-D089-4AAC-B00F-657DC11B6D87}" type="pres">
      <dgm:prSet presAssocID="{D4EE1558-D83A-41C5-9041-33A571275DB7}" presName="childComposite" presStyleCnt="0">
        <dgm:presLayoutVars>
          <dgm:chMax val="0"/>
          <dgm:chPref val="0"/>
        </dgm:presLayoutVars>
      </dgm:prSet>
      <dgm:spPr/>
    </dgm:pt>
    <dgm:pt modelId="{55AE88A9-87F0-46D2-B8EE-D88DDC0EA7CE}" type="pres">
      <dgm:prSet presAssocID="{D4EE1558-D83A-41C5-9041-33A571275DB7}" presName="ChildAccent" presStyleLbl="solidFgAcc1" presStyleIdx="5" presStyleCnt="11"/>
      <dgm:spPr/>
    </dgm:pt>
    <dgm:pt modelId="{A2BF6CF1-1E96-431A-8221-2776877DCE89}" type="pres">
      <dgm:prSet presAssocID="{D4EE1558-D83A-41C5-9041-33A571275DB7}" presName="Child" presStyleLbl="revTx" presStyleIdx="7" presStyleCnt="15">
        <dgm:presLayoutVars>
          <dgm:chMax val="0"/>
          <dgm:chPref val="0"/>
          <dgm:bulletEnabled val="1"/>
        </dgm:presLayoutVars>
      </dgm:prSet>
      <dgm:spPr/>
    </dgm:pt>
    <dgm:pt modelId="{2B604159-C5BC-4A70-8583-36F33D003A36}" type="pres">
      <dgm:prSet presAssocID="{097806F3-AD4D-4E3D-8417-09FCABFEB2A6}" presName="childComposite" presStyleCnt="0">
        <dgm:presLayoutVars>
          <dgm:chMax val="0"/>
          <dgm:chPref val="0"/>
        </dgm:presLayoutVars>
      </dgm:prSet>
      <dgm:spPr/>
    </dgm:pt>
    <dgm:pt modelId="{C95D9C27-F65B-4CBF-B8BE-C559BF1B546D}" type="pres">
      <dgm:prSet presAssocID="{097806F3-AD4D-4E3D-8417-09FCABFEB2A6}" presName="ChildAccent" presStyleLbl="solidFgAcc1" presStyleIdx="6" presStyleCnt="11"/>
      <dgm:spPr/>
    </dgm:pt>
    <dgm:pt modelId="{19DDE24B-C045-436A-8D22-686BE9D71689}" type="pres">
      <dgm:prSet presAssocID="{097806F3-AD4D-4E3D-8417-09FCABFEB2A6}" presName="Child" presStyleLbl="revTx" presStyleIdx="8" presStyleCnt="15">
        <dgm:presLayoutVars>
          <dgm:chMax val="0"/>
          <dgm:chPref val="0"/>
          <dgm:bulletEnabled val="1"/>
        </dgm:presLayoutVars>
      </dgm:prSet>
      <dgm:spPr/>
    </dgm:pt>
    <dgm:pt modelId="{2FC81CA9-98AE-43E6-8D86-5EBAF9AD84BF}" type="pres">
      <dgm:prSet presAssocID="{B72C3D49-FC9D-4027-B102-059EF5030028}" presName="root" presStyleCnt="0">
        <dgm:presLayoutVars>
          <dgm:chMax/>
          <dgm:chPref/>
        </dgm:presLayoutVars>
      </dgm:prSet>
      <dgm:spPr/>
    </dgm:pt>
    <dgm:pt modelId="{02B10AD6-4BE0-476B-828B-F843806FD273}" type="pres">
      <dgm:prSet presAssocID="{B72C3D49-FC9D-4027-B102-059EF5030028}" presName="rootComposite" presStyleCnt="0">
        <dgm:presLayoutVars/>
      </dgm:prSet>
      <dgm:spPr/>
    </dgm:pt>
    <dgm:pt modelId="{FC52E987-D656-4272-879E-139D50043AFC}" type="pres">
      <dgm:prSet presAssocID="{B72C3D49-FC9D-4027-B102-059EF5030028}" presName="ParentAccent" presStyleLbl="alignNode1" presStyleIdx="2" presStyleCnt="4"/>
      <dgm:spPr/>
    </dgm:pt>
    <dgm:pt modelId="{C062E1BE-5463-4D04-A00F-722AC7EC82B3}" type="pres">
      <dgm:prSet presAssocID="{B72C3D49-FC9D-4027-B102-059EF5030028}" presName="ParentSmallAccent" presStyleLbl="fgAcc1" presStyleIdx="2" presStyleCnt="4"/>
      <dgm:spPr/>
    </dgm:pt>
    <dgm:pt modelId="{AA5C8703-FA49-46B5-99A1-F796745DC566}" type="pres">
      <dgm:prSet presAssocID="{B72C3D49-FC9D-4027-B102-059EF5030028}" presName="Parent" presStyleLbl="revTx" presStyleIdx="9" presStyleCnt="15">
        <dgm:presLayoutVars>
          <dgm:chMax/>
          <dgm:chPref val="4"/>
          <dgm:bulletEnabled val="1"/>
        </dgm:presLayoutVars>
      </dgm:prSet>
      <dgm:spPr/>
    </dgm:pt>
    <dgm:pt modelId="{E8B741AA-F0A5-4E24-ACEB-3ECC4FBB3E8E}" type="pres">
      <dgm:prSet presAssocID="{B72C3D49-FC9D-4027-B102-059EF5030028}" presName="childShape" presStyleCnt="0">
        <dgm:presLayoutVars>
          <dgm:chMax val="0"/>
          <dgm:chPref val="0"/>
        </dgm:presLayoutVars>
      </dgm:prSet>
      <dgm:spPr/>
    </dgm:pt>
    <dgm:pt modelId="{2EE42027-27F8-4165-A09B-233E21DD3324}" type="pres">
      <dgm:prSet presAssocID="{4284D123-513F-455F-A313-7DA3A9A76E5D}" presName="childComposite" presStyleCnt="0">
        <dgm:presLayoutVars>
          <dgm:chMax val="0"/>
          <dgm:chPref val="0"/>
        </dgm:presLayoutVars>
      </dgm:prSet>
      <dgm:spPr/>
    </dgm:pt>
    <dgm:pt modelId="{F25B7A53-A852-49B9-9088-D6F0E657341F}" type="pres">
      <dgm:prSet presAssocID="{4284D123-513F-455F-A313-7DA3A9A76E5D}" presName="ChildAccent" presStyleLbl="solidFgAcc1" presStyleIdx="7" presStyleCnt="11"/>
      <dgm:spPr/>
    </dgm:pt>
    <dgm:pt modelId="{F87E3527-8B51-47B0-9B4F-2E8C951DB584}" type="pres">
      <dgm:prSet presAssocID="{4284D123-513F-455F-A313-7DA3A9A76E5D}" presName="Child" presStyleLbl="revTx" presStyleIdx="10" presStyleCnt="15">
        <dgm:presLayoutVars>
          <dgm:chMax val="0"/>
          <dgm:chPref val="0"/>
          <dgm:bulletEnabled val="1"/>
        </dgm:presLayoutVars>
      </dgm:prSet>
      <dgm:spPr/>
    </dgm:pt>
    <dgm:pt modelId="{E204D96E-8086-484D-A97B-E2F770EDFBCC}" type="pres">
      <dgm:prSet presAssocID="{E0380883-5A8A-4097-B4B1-25491596FB2F}" presName="childComposite" presStyleCnt="0">
        <dgm:presLayoutVars>
          <dgm:chMax val="0"/>
          <dgm:chPref val="0"/>
        </dgm:presLayoutVars>
      </dgm:prSet>
      <dgm:spPr/>
    </dgm:pt>
    <dgm:pt modelId="{2F50BED5-7F90-4DAF-8577-3D091A3ACC31}" type="pres">
      <dgm:prSet presAssocID="{E0380883-5A8A-4097-B4B1-25491596FB2F}" presName="ChildAccent" presStyleLbl="solidFgAcc1" presStyleIdx="8" presStyleCnt="11"/>
      <dgm:spPr/>
    </dgm:pt>
    <dgm:pt modelId="{65DFEE73-0C18-4459-9C7D-875A552A872C}" type="pres">
      <dgm:prSet presAssocID="{E0380883-5A8A-4097-B4B1-25491596FB2F}" presName="Child" presStyleLbl="revTx" presStyleIdx="11" presStyleCnt="15">
        <dgm:presLayoutVars>
          <dgm:chMax val="0"/>
          <dgm:chPref val="0"/>
          <dgm:bulletEnabled val="1"/>
        </dgm:presLayoutVars>
      </dgm:prSet>
      <dgm:spPr/>
    </dgm:pt>
    <dgm:pt modelId="{06FD25E6-F352-43FE-9EF0-88FE132B78C6}" type="pres">
      <dgm:prSet presAssocID="{BFBF9519-C3E7-480B-80B7-A90CAB880913}" presName="root" presStyleCnt="0">
        <dgm:presLayoutVars>
          <dgm:chMax/>
          <dgm:chPref/>
        </dgm:presLayoutVars>
      </dgm:prSet>
      <dgm:spPr/>
    </dgm:pt>
    <dgm:pt modelId="{56F5FB2F-3167-4722-A8EA-740B67584764}" type="pres">
      <dgm:prSet presAssocID="{BFBF9519-C3E7-480B-80B7-A90CAB880913}" presName="rootComposite" presStyleCnt="0">
        <dgm:presLayoutVars/>
      </dgm:prSet>
      <dgm:spPr/>
    </dgm:pt>
    <dgm:pt modelId="{B482A794-917C-4012-A557-F4B4190E58A4}" type="pres">
      <dgm:prSet presAssocID="{BFBF9519-C3E7-480B-80B7-A90CAB880913}" presName="ParentAccent" presStyleLbl="alignNode1" presStyleIdx="3" presStyleCnt="4"/>
      <dgm:spPr/>
    </dgm:pt>
    <dgm:pt modelId="{06CA153F-E823-4FE6-8F03-5DAB2A55C120}" type="pres">
      <dgm:prSet presAssocID="{BFBF9519-C3E7-480B-80B7-A90CAB880913}" presName="ParentSmallAccent" presStyleLbl="fgAcc1" presStyleIdx="3" presStyleCnt="4"/>
      <dgm:spPr/>
    </dgm:pt>
    <dgm:pt modelId="{F4E26AAB-8893-4290-8B9C-C5A2E6AA774D}" type="pres">
      <dgm:prSet presAssocID="{BFBF9519-C3E7-480B-80B7-A90CAB880913}" presName="Parent" presStyleLbl="revTx" presStyleIdx="12" presStyleCnt="15">
        <dgm:presLayoutVars>
          <dgm:chMax/>
          <dgm:chPref val="4"/>
          <dgm:bulletEnabled val="1"/>
        </dgm:presLayoutVars>
      </dgm:prSet>
      <dgm:spPr/>
    </dgm:pt>
    <dgm:pt modelId="{EB404324-15EF-4322-BD5E-E01891909035}" type="pres">
      <dgm:prSet presAssocID="{BFBF9519-C3E7-480B-80B7-A90CAB880913}" presName="childShape" presStyleCnt="0">
        <dgm:presLayoutVars>
          <dgm:chMax val="0"/>
          <dgm:chPref val="0"/>
        </dgm:presLayoutVars>
      </dgm:prSet>
      <dgm:spPr/>
    </dgm:pt>
    <dgm:pt modelId="{D23A1DDC-50A9-4DC6-A60D-66C19DBF31F2}" type="pres">
      <dgm:prSet presAssocID="{6DD2C9E6-24B7-464B-8B2E-CBD930F735BA}" presName="childComposite" presStyleCnt="0">
        <dgm:presLayoutVars>
          <dgm:chMax val="0"/>
          <dgm:chPref val="0"/>
        </dgm:presLayoutVars>
      </dgm:prSet>
      <dgm:spPr/>
    </dgm:pt>
    <dgm:pt modelId="{DBFEC4B4-9745-484E-BEF8-27B454B6DE2A}" type="pres">
      <dgm:prSet presAssocID="{6DD2C9E6-24B7-464B-8B2E-CBD930F735BA}" presName="ChildAccent" presStyleLbl="solidFgAcc1" presStyleIdx="9" presStyleCnt="11"/>
      <dgm:spPr/>
    </dgm:pt>
    <dgm:pt modelId="{08DF5B07-28B7-42AB-8E7B-23C516E596CD}" type="pres">
      <dgm:prSet presAssocID="{6DD2C9E6-24B7-464B-8B2E-CBD930F735BA}" presName="Child" presStyleLbl="revTx" presStyleIdx="13" presStyleCnt="15">
        <dgm:presLayoutVars>
          <dgm:chMax val="0"/>
          <dgm:chPref val="0"/>
          <dgm:bulletEnabled val="1"/>
        </dgm:presLayoutVars>
      </dgm:prSet>
      <dgm:spPr/>
    </dgm:pt>
    <dgm:pt modelId="{4C642B62-ED97-41CD-8943-B3E5F03012EE}" type="pres">
      <dgm:prSet presAssocID="{FF64E137-DA37-4EAD-AEAB-6D8968D13450}" presName="childComposite" presStyleCnt="0">
        <dgm:presLayoutVars>
          <dgm:chMax val="0"/>
          <dgm:chPref val="0"/>
        </dgm:presLayoutVars>
      </dgm:prSet>
      <dgm:spPr/>
    </dgm:pt>
    <dgm:pt modelId="{12109334-D307-4A9E-B596-A85F6D8DF546}" type="pres">
      <dgm:prSet presAssocID="{FF64E137-DA37-4EAD-AEAB-6D8968D13450}" presName="ChildAccent" presStyleLbl="solidFgAcc1" presStyleIdx="10" presStyleCnt="11"/>
      <dgm:spPr/>
    </dgm:pt>
    <dgm:pt modelId="{0F147840-116B-4803-A328-D8A13FDAC818}" type="pres">
      <dgm:prSet presAssocID="{FF64E137-DA37-4EAD-AEAB-6D8968D13450}" presName="Child" presStyleLbl="revTx" presStyleIdx="14" presStyleCnt="15">
        <dgm:presLayoutVars>
          <dgm:chMax val="0"/>
          <dgm:chPref val="0"/>
          <dgm:bulletEnabled val="1"/>
        </dgm:presLayoutVars>
      </dgm:prSet>
      <dgm:spPr/>
    </dgm:pt>
  </dgm:ptLst>
  <dgm:cxnLst>
    <dgm:cxn modelId="{54570501-7F04-4FD7-BD1B-E91757E6DCE9}" srcId="{0B65F50D-D4A5-4607-9DD5-9BD9A4F39C74}" destId="{A37C4C41-6344-4C13-9388-9C6ED5258FC4}" srcOrd="3" destOrd="0" parTransId="{4270A76A-3857-4DEA-AA48-BA157E15A0E0}" sibTransId="{02D74067-DF29-4662-B312-C49A501331D8}"/>
    <dgm:cxn modelId="{59A66702-5F80-46AA-85BD-B98DC5AD1B85}" srcId="{E8EF24FA-1B98-497C-9797-ABBDD8EF2151}" destId="{0B65F50D-D4A5-4607-9DD5-9BD9A4F39C74}" srcOrd="0" destOrd="0" parTransId="{3D8E9042-81C3-480E-BFFE-303074D18116}" sibTransId="{B57D8861-D5E5-460A-9E7C-BC3FD42B4195}"/>
    <dgm:cxn modelId="{B3C86D04-3965-41C4-8081-82F44733389E}" srcId="{0B65F50D-D4A5-4607-9DD5-9BD9A4F39C74}" destId="{0D25779D-CB57-45F6-BE30-10A09AE9C90B}" srcOrd="2" destOrd="0" parTransId="{762160CE-AE5B-4FCA-9AFD-27D57AD6FE0C}" sibTransId="{5A626874-4CD7-41BE-B776-9F6D7639D655}"/>
    <dgm:cxn modelId="{9E07FA10-212D-4A6D-BF37-0DF24E8C3978}" srcId="{B72C3D49-FC9D-4027-B102-059EF5030028}" destId="{E0380883-5A8A-4097-B4B1-25491596FB2F}" srcOrd="1" destOrd="0" parTransId="{D0309C32-2A7A-474F-AEB6-2C9F7C2B8A5E}" sibTransId="{B1F56F62-4F68-4E5C-9671-F44F1B5B1F39}"/>
    <dgm:cxn modelId="{2D50C321-165B-4402-B7F1-0EEDC7E6CD67}" srcId="{BFBF9519-C3E7-480B-80B7-A90CAB880913}" destId="{6DD2C9E6-24B7-464B-8B2E-CBD930F735BA}" srcOrd="0" destOrd="0" parTransId="{ADAE127A-EC2E-47DA-852D-F0EA64B96B27}" sibTransId="{A88A60A2-BFD1-4D4D-A91A-6F85D8E65EA1}"/>
    <dgm:cxn modelId="{70154C26-36BE-4ABC-83EF-6B56148E171E}" srcId="{B72C3D49-FC9D-4027-B102-059EF5030028}" destId="{4284D123-513F-455F-A313-7DA3A9A76E5D}" srcOrd="0" destOrd="0" parTransId="{9EA3D9F8-1ACE-4C9B-BD8F-BA48A561079A}" sibTransId="{18B34E37-D167-4827-A2E4-C6FFA23EF2A2}"/>
    <dgm:cxn modelId="{C014635B-5756-4CCC-B4E0-B6CB918EAB70}" srcId="{BFBF9519-C3E7-480B-80B7-A90CAB880913}" destId="{FF64E137-DA37-4EAD-AEAB-6D8968D13450}" srcOrd="1" destOrd="0" parTransId="{E6681330-F94F-4FE2-86FE-17CA929EA5F6}" sibTransId="{5EE2D4DA-9A24-4DF5-A021-C312012ED122}"/>
    <dgm:cxn modelId="{C75CF05F-2BC5-4640-B8C4-D9E435DB22DA}" srcId="{0B65F50D-D4A5-4607-9DD5-9BD9A4F39C74}" destId="{431FC74C-A777-472F-98E5-EB714C378A27}" srcOrd="1" destOrd="0" parTransId="{697BA900-C8F0-4EAA-8949-41543B76E323}" sibTransId="{8DCF0F5F-3646-4DA6-8002-CEFA0A247042}"/>
    <dgm:cxn modelId="{27DEBD41-F3DF-4DE0-8E92-EE883E6E5179}" type="presOf" srcId="{B72C3D49-FC9D-4027-B102-059EF5030028}" destId="{AA5C8703-FA49-46B5-99A1-F796745DC566}" srcOrd="0" destOrd="0" presId="urn:microsoft.com/office/officeart/2008/layout/SquareAccentList"/>
    <dgm:cxn modelId="{66C8376A-BECC-449C-80A4-6B8434544B66}" type="presOf" srcId="{4284D123-513F-455F-A313-7DA3A9A76E5D}" destId="{F87E3527-8B51-47B0-9B4F-2E8C951DB584}" srcOrd="0" destOrd="0" presId="urn:microsoft.com/office/officeart/2008/layout/SquareAccentList"/>
    <dgm:cxn modelId="{44C10C52-47AF-4022-A313-5E93CA4142C0}" type="presOf" srcId="{0D25779D-CB57-45F6-BE30-10A09AE9C90B}" destId="{686507E2-1475-46B8-A656-8220F23E7EB9}" srcOrd="0" destOrd="0" presId="urn:microsoft.com/office/officeart/2008/layout/SquareAccentList"/>
    <dgm:cxn modelId="{9DEA4772-4B98-4769-AC4E-A649728A5F58}" type="presOf" srcId="{404A6398-A701-412B-B6EB-836BB27D0095}" destId="{E7ACC388-CCF0-4EF1-9396-726244740878}" srcOrd="0" destOrd="0" presId="urn:microsoft.com/office/officeart/2008/layout/SquareAccentList"/>
    <dgm:cxn modelId="{9D715579-F6FA-4A52-8DE1-9A711DBC71D2}" type="presOf" srcId="{D4EE1558-D83A-41C5-9041-33A571275DB7}" destId="{A2BF6CF1-1E96-431A-8221-2776877DCE89}" srcOrd="0" destOrd="0" presId="urn:microsoft.com/office/officeart/2008/layout/SquareAccentList"/>
    <dgm:cxn modelId="{F791BF87-5BDF-47E3-BD4C-EC6F9F99EA2C}" srcId="{404A6398-A701-412B-B6EB-836BB27D0095}" destId="{B6B395FD-831D-4680-8657-D7D03836636E}" srcOrd="0" destOrd="0" parTransId="{51C1B745-96A3-4FB7-8268-A850355C4A8F}" sibTransId="{D0ECE1B8-D5D8-4BD1-94CF-B12E047712F2}"/>
    <dgm:cxn modelId="{E83E5C93-1F3A-4F97-BF68-29EF7DFE2768}" type="presOf" srcId="{FF64E137-DA37-4EAD-AEAB-6D8968D13450}" destId="{0F147840-116B-4803-A328-D8A13FDAC818}" srcOrd="0" destOrd="0" presId="urn:microsoft.com/office/officeart/2008/layout/SquareAccentList"/>
    <dgm:cxn modelId="{FB2736A7-078D-421E-ACE8-2E1A4AAB5883}" type="presOf" srcId="{E0380883-5A8A-4097-B4B1-25491596FB2F}" destId="{65DFEE73-0C18-4459-9C7D-875A552A872C}" srcOrd="0" destOrd="0" presId="urn:microsoft.com/office/officeart/2008/layout/SquareAccentList"/>
    <dgm:cxn modelId="{4DF90EA8-5B27-4A42-BEED-F218D1561D36}" type="presOf" srcId="{431FC74C-A777-472F-98E5-EB714C378A27}" destId="{8CBC2171-B211-4E44-9C67-D16C1F721BAA}" srcOrd="0" destOrd="0" presId="urn:microsoft.com/office/officeart/2008/layout/SquareAccentList"/>
    <dgm:cxn modelId="{01D978AE-1014-44D6-A7AC-CADD86A73884}" srcId="{404A6398-A701-412B-B6EB-836BB27D0095}" destId="{097806F3-AD4D-4E3D-8417-09FCABFEB2A6}" srcOrd="2" destOrd="0" parTransId="{50520799-ADDB-4D96-A12C-45EDC54E0B60}" sibTransId="{BFD6179C-7C6B-4FEE-9190-B2A0855FE140}"/>
    <dgm:cxn modelId="{37A197B3-1254-404E-8524-68C666AF4E36}" type="presOf" srcId="{A37C4C41-6344-4C13-9388-9C6ED5258FC4}" destId="{B34559C0-4501-45EA-A42C-F2DCF865E30C}" srcOrd="0" destOrd="0" presId="urn:microsoft.com/office/officeart/2008/layout/SquareAccentList"/>
    <dgm:cxn modelId="{61827FB4-6770-4E48-A5A2-49CF1E4355FE}" type="presOf" srcId="{BFBF9519-C3E7-480B-80B7-A90CAB880913}" destId="{F4E26AAB-8893-4290-8B9C-C5A2E6AA774D}" srcOrd="0" destOrd="0" presId="urn:microsoft.com/office/officeart/2008/layout/SquareAccentList"/>
    <dgm:cxn modelId="{CB19ECBA-5328-4D40-B4C6-7DA0055A3D36}" srcId="{E8EF24FA-1B98-497C-9797-ABBDD8EF2151}" destId="{404A6398-A701-412B-B6EB-836BB27D0095}" srcOrd="1" destOrd="0" parTransId="{213FE5DD-19AB-4FB7-B50F-6F44B15F1FBB}" sibTransId="{9B7B00C0-193E-46DE-B120-677F80FA6732}"/>
    <dgm:cxn modelId="{B11996BE-6444-45EC-A75B-1EEEC908E850}" srcId="{E8EF24FA-1B98-497C-9797-ABBDD8EF2151}" destId="{B72C3D49-FC9D-4027-B102-059EF5030028}" srcOrd="2" destOrd="0" parTransId="{3900DEC7-1619-4081-B1B9-EB19BC00E293}" sibTransId="{D89B843C-F401-4FDC-8938-A3F9A65B114B}"/>
    <dgm:cxn modelId="{DA60DCBF-F209-490B-A97A-412E3CBF8763}" type="presOf" srcId="{097806F3-AD4D-4E3D-8417-09FCABFEB2A6}" destId="{19DDE24B-C045-436A-8D22-686BE9D71689}" srcOrd="0" destOrd="0" presId="urn:microsoft.com/office/officeart/2008/layout/SquareAccentList"/>
    <dgm:cxn modelId="{C8EE05CE-1D53-45DA-A1E9-75F82E717150}" type="presOf" srcId="{6DD2C9E6-24B7-464B-8B2E-CBD930F735BA}" destId="{08DF5B07-28B7-42AB-8E7B-23C516E596CD}" srcOrd="0" destOrd="0" presId="urn:microsoft.com/office/officeart/2008/layout/SquareAccentList"/>
    <dgm:cxn modelId="{1E7EA2D6-AE06-497A-968A-0E30FCAF5090}" type="presOf" srcId="{6A414AE9-6910-4CD7-BD40-6F30DCF74BD6}" destId="{8D6B0088-D6D3-4CF3-A8DC-FCE8141FC929}" srcOrd="0" destOrd="0" presId="urn:microsoft.com/office/officeart/2008/layout/SquareAccentList"/>
    <dgm:cxn modelId="{60A3CADE-133A-4422-B3A2-779992D91148}" type="presOf" srcId="{B6B395FD-831D-4680-8657-D7D03836636E}" destId="{B1205477-FFD4-47E3-94D5-D3266A805353}" srcOrd="0" destOrd="0" presId="urn:microsoft.com/office/officeart/2008/layout/SquareAccentList"/>
    <dgm:cxn modelId="{839B19DF-69B3-4336-BF36-4F558E1A9078}" srcId="{404A6398-A701-412B-B6EB-836BB27D0095}" destId="{D4EE1558-D83A-41C5-9041-33A571275DB7}" srcOrd="1" destOrd="0" parTransId="{248A6254-0058-41BD-AD31-4EE158CF589B}" sibTransId="{86892AB2-838A-46D3-B6F7-EB7F791E74D8}"/>
    <dgm:cxn modelId="{52D7F6DF-619F-4EE7-9A44-0AB0095BD0BB}" srcId="{E8EF24FA-1B98-497C-9797-ABBDD8EF2151}" destId="{BFBF9519-C3E7-480B-80B7-A90CAB880913}" srcOrd="3" destOrd="0" parTransId="{36F1E54E-EE15-494C-B11F-5CD2436630C7}" sibTransId="{A83F2D7F-C936-45A7-8C58-47AB81049239}"/>
    <dgm:cxn modelId="{16BAD8EE-2A38-4B07-AE3F-FFD6C278EC12}" type="presOf" srcId="{0B65F50D-D4A5-4607-9DD5-9BD9A4F39C74}" destId="{0C868537-B928-486D-BB10-A65B1EE4B49C}" srcOrd="0" destOrd="0" presId="urn:microsoft.com/office/officeart/2008/layout/SquareAccentList"/>
    <dgm:cxn modelId="{EE014EF4-81DE-422B-896A-503A9B56FE98}" srcId="{0B65F50D-D4A5-4607-9DD5-9BD9A4F39C74}" destId="{6A414AE9-6910-4CD7-BD40-6F30DCF74BD6}" srcOrd="0" destOrd="0" parTransId="{8AB41CEA-F7AD-42DB-97FC-60BCDB400483}" sibTransId="{E5B3F7B0-C64E-45E1-88E4-6E6469D78CB2}"/>
    <dgm:cxn modelId="{95FAEFF5-49FD-494A-A4FD-E0C5EF8C1A1B}" type="presOf" srcId="{E8EF24FA-1B98-497C-9797-ABBDD8EF2151}" destId="{2E6102E3-380F-4883-B7E1-560A67791567}" srcOrd="0" destOrd="0" presId="urn:microsoft.com/office/officeart/2008/layout/SquareAccentList"/>
    <dgm:cxn modelId="{A1CA7992-CFAB-4E01-9FD0-629910CC1AD5}" type="presParOf" srcId="{2E6102E3-380F-4883-B7E1-560A67791567}" destId="{5BFC631A-F297-4438-A777-136AB2E01750}" srcOrd="0" destOrd="0" presId="urn:microsoft.com/office/officeart/2008/layout/SquareAccentList"/>
    <dgm:cxn modelId="{6045A83D-0086-4752-AAA5-195F93383F75}" type="presParOf" srcId="{5BFC631A-F297-4438-A777-136AB2E01750}" destId="{5810A7C4-CB9F-4887-81E5-E59A0991F2C1}" srcOrd="0" destOrd="0" presId="urn:microsoft.com/office/officeart/2008/layout/SquareAccentList"/>
    <dgm:cxn modelId="{6A0EE364-5C50-4383-AA96-AAF5741BABD7}" type="presParOf" srcId="{5810A7C4-CB9F-4887-81E5-E59A0991F2C1}" destId="{E4EB8A8C-BA5B-40E4-95BA-F1D92E272451}" srcOrd="0" destOrd="0" presId="urn:microsoft.com/office/officeart/2008/layout/SquareAccentList"/>
    <dgm:cxn modelId="{7AD73670-6D8E-4175-B2F0-8391690A3553}" type="presParOf" srcId="{5810A7C4-CB9F-4887-81E5-E59A0991F2C1}" destId="{4C449D97-63D1-4499-BA3F-80AAE9DD9E52}" srcOrd="1" destOrd="0" presId="urn:microsoft.com/office/officeart/2008/layout/SquareAccentList"/>
    <dgm:cxn modelId="{95A14331-733E-4662-8A70-AEF060154750}" type="presParOf" srcId="{5810A7C4-CB9F-4887-81E5-E59A0991F2C1}" destId="{0C868537-B928-486D-BB10-A65B1EE4B49C}" srcOrd="2" destOrd="0" presId="urn:microsoft.com/office/officeart/2008/layout/SquareAccentList"/>
    <dgm:cxn modelId="{2BEFF8C9-BFB7-4C67-A253-9AA1A0CE9568}" type="presParOf" srcId="{5BFC631A-F297-4438-A777-136AB2E01750}" destId="{418420C9-CD2D-4897-A6C8-7E006AC35278}" srcOrd="1" destOrd="0" presId="urn:microsoft.com/office/officeart/2008/layout/SquareAccentList"/>
    <dgm:cxn modelId="{D874D856-FE62-4335-8053-E16CCD50CFF5}" type="presParOf" srcId="{418420C9-CD2D-4897-A6C8-7E006AC35278}" destId="{09AF569A-98C3-4271-AE18-AD831FAF75D8}" srcOrd="0" destOrd="0" presId="urn:microsoft.com/office/officeart/2008/layout/SquareAccentList"/>
    <dgm:cxn modelId="{0596D741-8AEF-4628-A847-74D51F92AA2E}" type="presParOf" srcId="{09AF569A-98C3-4271-AE18-AD831FAF75D8}" destId="{C673E6DA-D2A4-4A18-BB19-D9473BD6E6B1}" srcOrd="0" destOrd="0" presId="urn:microsoft.com/office/officeart/2008/layout/SquareAccentList"/>
    <dgm:cxn modelId="{8A33C0F6-D8D4-4D70-AD7C-45A65DDE0799}" type="presParOf" srcId="{09AF569A-98C3-4271-AE18-AD831FAF75D8}" destId="{8D6B0088-D6D3-4CF3-A8DC-FCE8141FC929}" srcOrd="1" destOrd="0" presId="urn:microsoft.com/office/officeart/2008/layout/SquareAccentList"/>
    <dgm:cxn modelId="{2BCD4F39-0DCA-462A-9B67-2713FD4123B2}" type="presParOf" srcId="{418420C9-CD2D-4897-A6C8-7E006AC35278}" destId="{B0395500-C342-41E1-872B-4A322B6D5FFB}" srcOrd="1" destOrd="0" presId="urn:microsoft.com/office/officeart/2008/layout/SquareAccentList"/>
    <dgm:cxn modelId="{4DB1E92D-6A41-47CE-845E-EFA3DE776180}" type="presParOf" srcId="{B0395500-C342-41E1-872B-4A322B6D5FFB}" destId="{95CC9D83-6DF1-4EF3-80B8-46AC57CD5680}" srcOrd="0" destOrd="0" presId="urn:microsoft.com/office/officeart/2008/layout/SquareAccentList"/>
    <dgm:cxn modelId="{51CFA90A-9C96-4214-9DBA-4A1E0ED3F71A}" type="presParOf" srcId="{B0395500-C342-41E1-872B-4A322B6D5FFB}" destId="{8CBC2171-B211-4E44-9C67-D16C1F721BAA}" srcOrd="1" destOrd="0" presId="urn:microsoft.com/office/officeart/2008/layout/SquareAccentList"/>
    <dgm:cxn modelId="{4E275728-0A03-4054-AD87-EB52140BE05C}" type="presParOf" srcId="{418420C9-CD2D-4897-A6C8-7E006AC35278}" destId="{20B894F1-FC25-4C79-B2AE-386157EAEC9B}" srcOrd="2" destOrd="0" presId="urn:microsoft.com/office/officeart/2008/layout/SquareAccentList"/>
    <dgm:cxn modelId="{C2F84F9C-B23F-438D-B2DA-3277BE2B0974}" type="presParOf" srcId="{20B894F1-FC25-4C79-B2AE-386157EAEC9B}" destId="{6B275408-2FE5-4E2B-A294-4C90747F773E}" srcOrd="0" destOrd="0" presId="urn:microsoft.com/office/officeart/2008/layout/SquareAccentList"/>
    <dgm:cxn modelId="{90D2E282-543D-436D-BE06-719A7B715F3B}" type="presParOf" srcId="{20B894F1-FC25-4C79-B2AE-386157EAEC9B}" destId="{686507E2-1475-46B8-A656-8220F23E7EB9}" srcOrd="1" destOrd="0" presId="urn:microsoft.com/office/officeart/2008/layout/SquareAccentList"/>
    <dgm:cxn modelId="{CA90A5B7-1CAE-4E6F-8859-BFF74E6D3758}" type="presParOf" srcId="{418420C9-CD2D-4897-A6C8-7E006AC35278}" destId="{2007A9D5-1DD4-47E4-9696-8F82718A165C}" srcOrd="3" destOrd="0" presId="urn:microsoft.com/office/officeart/2008/layout/SquareAccentList"/>
    <dgm:cxn modelId="{9F0D6503-B1A9-4A18-975B-D7726BF257DE}" type="presParOf" srcId="{2007A9D5-1DD4-47E4-9696-8F82718A165C}" destId="{C4FB5759-AA03-4688-AA53-FE4FEF87F553}" srcOrd="0" destOrd="0" presId="urn:microsoft.com/office/officeart/2008/layout/SquareAccentList"/>
    <dgm:cxn modelId="{C77C87EC-5FC3-4217-B643-617AC4983F70}" type="presParOf" srcId="{2007A9D5-1DD4-47E4-9696-8F82718A165C}" destId="{B34559C0-4501-45EA-A42C-F2DCF865E30C}" srcOrd="1" destOrd="0" presId="urn:microsoft.com/office/officeart/2008/layout/SquareAccentList"/>
    <dgm:cxn modelId="{3C9B7764-3683-4338-A9C0-E364C69CB771}" type="presParOf" srcId="{2E6102E3-380F-4883-B7E1-560A67791567}" destId="{4A85528B-DBE9-4BCC-BE76-0CCF7E456CC3}" srcOrd="1" destOrd="0" presId="urn:microsoft.com/office/officeart/2008/layout/SquareAccentList"/>
    <dgm:cxn modelId="{FBBA2172-BE12-49B2-B188-33E924C4BB63}" type="presParOf" srcId="{4A85528B-DBE9-4BCC-BE76-0CCF7E456CC3}" destId="{AFF70BFD-3EED-4C64-AF33-446F8F87132E}" srcOrd="0" destOrd="0" presId="urn:microsoft.com/office/officeart/2008/layout/SquareAccentList"/>
    <dgm:cxn modelId="{D1AD0013-F412-49E2-9C4F-7AC814A34596}" type="presParOf" srcId="{AFF70BFD-3EED-4C64-AF33-446F8F87132E}" destId="{2D1B3C26-B894-4B03-9D2E-6B7F61004805}" srcOrd="0" destOrd="0" presId="urn:microsoft.com/office/officeart/2008/layout/SquareAccentList"/>
    <dgm:cxn modelId="{75DF6D70-F2FF-49B5-9450-C648B0F67123}" type="presParOf" srcId="{AFF70BFD-3EED-4C64-AF33-446F8F87132E}" destId="{83E3B8F1-5A44-4392-A488-DC8531019484}" srcOrd="1" destOrd="0" presId="urn:microsoft.com/office/officeart/2008/layout/SquareAccentList"/>
    <dgm:cxn modelId="{6FB4936C-1B88-44E2-A152-73A09CADD5B6}" type="presParOf" srcId="{AFF70BFD-3EED-4C64-AF33-446F8F87132E}" destId="{E7ACC388-CCF0-4EF1-9396-726244740878}" srcOrd="2" destOrd="0" presId="urn:microsoft.com/office/officeart/2008/layout/SquareAccentList"/>
    <dgm:cxn modelId="{ECB1E24E-3BB6-411D-BE48-717E52CA4B91}" type="presParOf" srcId="{4A85528B-DBE9-4BCC-BE76-0CCF7E456CC3}" destId="{BAC8A8FC-4B84-4824-B58B-C2E3A9B2B560}" srcOrd="1" destOrd="0" presId="urn:microsoft.com/office/officeart/2008/layout/SquareAccentList"/>
    <dgm:cxn modelId="{F7C0F133-5262-42DC-8039-092A85BBDD30}" type="presParOf" srcId="{BAC8A8FC-4B84-4824-B58B-C2E3A9B2B560}" destId="{452935C0-079B-48C6-B45A-CACB20151BCD}" srcOrd="0" destOrd="0" presId="urn:microsoft.com/office/officeart/2008/layout/SquareAccentList"/>
    <dgm:cxn modelId="{80AB5425-D6EF-4ED7-8F56-9A72259442A1}" type="presParOf" srcId="{452935C0-079B-48C6-B45A-CACB20151BCD}" destId="{91B26311-D3BA-477C-B121-10336F4FD88D}" srcOrd="0" destOrd="0" presId="urn:microsoft.com/office/officeart/2008/layout/SquareAccentList"/>
    <dgm:cxn modelId="{574249DC-35EC-4899-A7CA-A99EA9F71AB3}" type="presParOf" srcId="{452935C0-079B-48C6-B45A-CACB20151BCD}" destId="{B1205477-FFD4-47E3-94D5-D3266A805353}" srcOrd="1" destOrd="0" presId="urn:microsoft.com/office/officeart/2008/layout/SquareAccentList"/>
    <dgm:cxn modelId="{D49A497B-3335-4011-A2F8-9916728A18C0}" type="presParOf" srcId="{BAC8A8FC-4B84-4824-B58B-C2E3A9B2B560}" destId="{557055D4-D089-4AAC-B00F-657DC11B6D87}" srcOrd="1" destOrd="0" presId="urn:microsoft.com/office/officeart/2008/layout/SquareAccentList"/>
    <dgm:cxn modelId="{54647237-C22A-4427-989B-B536BCAB7E35}" type="presParOf" srcId="{557055D4-D089-4AAC-B00F-657DC11B6D87}" destId="{55AE88A9-87F0-46D2-B8EE-D88DDC0EA7CE}" srcOrd="0" destOrd="0" presId="urn:microsoft.com/office/officeart/2008/layout/SquareAccentList"/>
    <dgm:cxn modelId="{D9F4A316-864B-440E-9B69-BC11BA73B232}" type="presParOf" srcId="{557055D4-D089-4AAC-B00F-657DC11B6D87}" destId="{A2BF6CF1-1E96-431A-8221-2776877DCE89}" srcOrd="1" destOrd="0" presId="urn:microsoft.com/office/officeart/2008/layout/SquareAccentList"/>
    <dgm:cxn modelId="{5992E439-1FA8-4055-BCE7-2C1A49357922}" type="presParOf" srcId="{BAC8A8FC-4B84-4824-B58B-C2E3A9B2B560}" destId="{2B604159-C5BC-4A70-8583-36F33D003A36}" srcOrd="2" destOrd="0" presId="urn:microsoft.com/office/officeart/2008/layout/SquareAccentList"/>
    <dgm:cxn modelId="{5C57FAB4-296F-4D12-A23B-A7F1339723AC}" type="presParOf" srcId="{2B604159-C5BC-4A70-8583-36F33D003A36}" destId="{C95D9C27-F65B-4CBF-B8BE-C559BF1B546D}" srcOrd="0" destOrd="0" presId="urn:microsoft.com/office/officeart/2008/layout/SquareAccentList"/>
    <dgm:cxn modelId="{CA6844FA-6112-4D6A-82BB-41310F8F1598}" type="presParOf" srcId="{2B604159-C5BC-4A70-8583-36F33D003A36}" destId="{19DDE24B-C045-436A-8D22-686BE9D71689}" srcOrd="1" destOrd="0" presId="urn:microsoft.com/office/officeart/2008/layout/SquareAccentList"/>
    <dgm:cxn modelId="{E325E7AA-3418-45DE-B10A-086CB5CF7F70}" type="presParOf" srcId="{2E6102E3-380F-4883-B7E1-560A67791567}" destId="{2FC81CA9-98AE-43E6-8D86-5EBAF9AD84BF}" srcOrd="2" destOrd="0" presId="urn:microsoft.com/office/officeart/2008/layout/SquareAccentList"/>
    <dgm:cxn modelId="{9DDBEF1F-EA67-47AC-B038-7F21397486DF}" type="presParOf" srcId="{2FC81CA9-98AE-43E6-8D86-5EBAF9AD84BF}" destId="{02B10AD6-4BE0-476B-828B-F843806FD273}" srcOrd="0" destOrd="0" presId="urn:microsoft.com/office/officeart/2008/layout/SquareAccentList"/>
    <dgm:cxn modelId="{BBB6D0C7-DF08-4223-B46E-3E4EF069DE3D}" type="presParOf" srcId="{02B10AD6-4BE0-476B-828B-F843806FD273}" destId="{FC52E987-D656-4272-879E-139D50043AFC}" srcOrd="0" destOrd="0" presId="urn:microsoft.com/office/officeart/2008/layout/SquareAccentList"/>
    <dgm:cxn modelId="{9D8D85AA-556B-4496-A06A-C9E5438313E0}" type="presParOf" srcId="{02B10AD6-4BE0-476B-828B-F843806FD273}" destId="{C062E1BE-5463-4D04-A00F-722AC7EC82B3}" srcOrd="1" destOrd="0" presId="urn:microsoft.com/office/officeart/2008/layout/SquareAccentList"/>
    <dgm:cxn modelId="{DC80DB97-9B50-409F-A141-F2E604DB4D53}" type="presParOf" srcId="{02B10AD6-4BE0-476B-828B-F843806FD273}" destId="{AA5C8703-FA49-46B5-99A1-F796745DC566}" srcOrd="2" destOrd="0" presId="urn:microsoft.com/office/officeart/2008/layout/SquareAccentList"/>
    <dgm:cxn modelId="{81D9A4F0-6258-4B92-A118-D06407F4BFE1}" type="presParOf" srcId="{2FC81CA9-98AE-43E6-8D86-5EBAF9AD84BF}" destId="{E8B741AA-F0A5-4E24-ACEB-3ECC4FBB3E8E}" srcOrd="1" destOrd="0" presId="urn:microsoft.com/office/officeart/2008/layout/SquareAccentList"/>
    <dgm:cxn modelId="{6C008E27-AC32-4F4B-B17F-8C17A45A80AA}" type="presParOf" srcId="{E8B741AA-F0A5-4E24-ACEB-3ECC4FBB3E8E}" destId="{2EE42027-27F8-4165-A09B-233E21DD3324}" srcOrd="0" destOrd="0" presId="urn:microsoft.com/office/officeart/2008/layout/SquareAccentList"/>
    <dgm:cxn modelId="{FD2A3E93-04CD-4C95-9DEF-235A255E70F3}" type="presParOf" srcId="{2EE42027-27F8-4165-A09B-233E21DD3324}" destId="{F25B7A53-A852-49B9-9088-D6F0E657341F}" srcOrd="0" destOrd="0" presId="urn:microsoft.com/office/officeart/2008/layout/SquareAccentList"/>
    <dgm:cxn modelId="{54A74243-6F86-4C2E-BA08-DE0758509DA1}" type="presParOf" srcId="{2EE42027-27F8-4165-A09B-233E21DD3324}" destId="{F87E3527-8B51-47B0-9B4F-2E8C951DB584}" srcOrd="1" destOrd="0" presId="urn:microsoft.com/office/officeart/2008/layout/SquareAccentList"/>
    <dgm:cxn modelId="{CC70FEC1-E58F-4F8F-B5DB-DEF210563504}" type="presParOf" srcId="{E8B741AA-F0A5-4E24-ACEB-3ECC4FBB3E8E}" destId="{E204D96E-8086-484D-A97B-E2F770EDFBCC}" srcOrd="1" destOrd="0" presId="urn:microsoft.com/office/officeart/2008/layout/SquareAccentList"/>
    <dgm:cxn modelId="{415672F3-50D4-437B-A78F-D4A223BDD1CC}" type="presParOf" srcId="{E204D96E-8086-484D-A97B-E2F770EDFBCC}" destId="{2F50BED5-7F90-4DAF-8577-3D091A3ACC31}" srcOrd="0" destOrd="0" presId="urn:microsoft.com/office/officeart/2008/layout/SquareAccentList"/>
    <dgm:cxn modelId="{F89616D2-4D97-4D51-998C-5631967CB36B}" type="presParOf" srcId="{E204D96E-8086-484D-A97B-E2F770EDFBCC}" destId="{65DFEE73-0C18-4459-9C7D-875A552A872C}" srcOrd="1" destOrd="0" presId="urn:microsoft.com/office/officeart/2008/layout/SquareAccentList"/>
    <dgm:cxn modelId="{B89DE50D-A14E-40FF-BC52-64C6974F5EB3}" type="presParOf" srcId="{2E6102E3-380F-4883-B7E1-560A67791567}" destId="{06FD25E6-F352-43FE-9EF0-88FE132B78C6}" srcOrd="3" destOrd="0" presId="urn:microsoft.com/office/officeart/2008/layout/SquareAccentList"/>
    <dgm:cxn modelId="{82CFDAD0-7DAA-4C3C-BB82-EB4DCD4E3FCF}" type="presParOf" srcId="{06FD25E6-F352-43FE-9EF0-88FE132B78C6}" destId="{56F5FB2F-3167-4722-A8EA-740B67584764}" srcOrd="0" destOrd="0" presId="urn:microsoft.com/office/officeart/2008/layout/SquareAccentList"/>
    <dgm:cxn modelId="{0C1A91DE-DE4B-4966-A248-522E7D003058}" type="presParOf" srcId="{56F5FB2F-3167-4722-A8EA-740B67584764}" destId="{B482A794-917C-4012-A557-F4B4190E58A4}" srcOrd="0" destOrd="0" presId="urn:microsoft.com/office/officeart/2008/layout/SquareAccentList"/>
    <dgm:cxn modelId="{4DA43884-3E39-42AF-8EDB-F9D0E997FDE9}" type="presParOf" srcId="{56F5FB2F-3167-4722-A8EA-740B67584764}" destId="{06CA153F-E823-4FE6-8F03-5DAB2A55C120}" srcOrd="1" destOrd="0" presId="urn:microsoft.com/office/officeart/2008/layout/SquareAccentList"/>
    <dgm:cxn modelId="{96926D16-F9AA-4052-B4B3-BD7A86525BC8}" type="presParOf" srcId="{56F5FB2F-3167-4722-A8EA-740B67584764}" destId="{F4E26AAB-8893-4290-8B9C-C5A2E6AA774D}" srcOrd="2" destOrd="0" presId="urn:microsoft.com/office/officeart/2008/layout/SquareAccentList"/>
    <dgm:cxn modelId="{A0A3CDF7-41FB-4234-89F1-C4AB394C65C3}" type="presParOf" srcId="{06FD25E6-F352-43FE-9EF0-88FE132B78C6}" destId="{EB404324-15EF-4322-BD5E-E01891909035}" srcOrd="1" destOrd="0" presId="urn:microsoft.com/office/officeart/2008/layout/SquareAccentList"/>
    <dgm:cxn modelId="{32595EFA-1AC1-4E3D-8ED9-027038805705}" type="presParOf" srcId="{EB404324-15EF-4322-BD5E-E01891909035}" destId="{D23A1DDC-50A9-4DC6-A60D-66C19DBF31F2}" srcOrd="0" destOrd="0" presId="urn:microsoft.com/office/officeart/2008/layout/SquareAccentList"/>
    <dgm:cxn modelId="{1C3619DF-8D93-4C77-B9AA-1C66ADB90A34}" type="presParOf" srcId="{D23A1DDC-50A9-4DC6-A60D-66C19DBF31F2}" destId="{DBFEC4B4-9745-484E-BEF8-27B454B6DE2A}" srcOrd="0" destOrd="0" presId="urn:microsoft.com/office/officeart/2008/layout/SquareAccentList"/>
    <dgm:cxn modelId="{04C89D3A-B71B-4192-878C-A51AFD576EBD}" type="presParOf" srcId="{D23A1DDC-50A9-4DC6-A60D-66C19DBF31F2}" destId="{08DF5B07-28B7-42AB-8E7B-23C516E596CD}" srcOrd="1" destOrd="0" presId="urn:microsoft.com/office/officeart/2008/layout/SquareAccentList"/>
    <dgm:cxn modelId="{65396279-B2FA-4380-A260-73F040CF969E}" type="presParOf" srcId="{EB404324-15EF-4322-BD5E-E01891909035}" destId="{4C642B62-ED97-41CD-8943-B3E5F03012EE}" srcOrd="1" destOrd="0" presId="urn:microsoft.com/office/officeart/2008/layout/SquareAccentList"/>
    <dgm:cxn modelId="{DE659867-9D4B-4AD4-BFDB-6852C70D9C17}" type="presParOf" srcId="{4C642B62-ED97-41CD-8943-B3E5F03012EE}" destId="{12109334-D307-4A9E-B596-A85F6D8DF546}" srcOrd="0" destOrd="0" presId="urn:microsoft.com/office/officeart/2008/layout/SquareAccentList"/>
    <dgm:cxn modelId="{78F7A9F8-8450-4310-B5E4-3296EC0DF3D4}" type="presParOf" srcId="{4C642B62-ED97-41CD-8943-B3E5F03012EE}" destId="{0F147840-116B-4803-A328-D8A13FDAC818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064CD48-CBCE-43E9-BF00-AD3D1806B009}" type="doc">
      <dgm:prSet loTypeId="urn:diagrams.loki3.com/BracketList" loCatId="list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99DF1544-8ECF-497A-BD80-52C609087415}">
      <dgm:prSet/>
      <dgm:spPr/>
      <dgm:t>
        <a:bodyPr/>
        <a:lstStyle/>
        <a:p>
          <a:pPr rtl="0"/>
          <a:r>
            <a:rPr kumimoji="1" lang="en-US" dirty="0"/>
            <a:t>Job-based</a:t>
          </a:r>
          <a:endParaRPr lang="zh-TW" dirty="0"/>
        </a:p>
      </dgm:t>
    </dgm:pt>
    <dgm:pt modelId="{26664DBF-69C9-4018-AB00-B2A2043481A0}" type="parTrans" cxnId="{97D0682E-676C-4CB0-BD9E-E85D6847FC52}">
      <dgm:prSet/>
      <dgm:spPr/>
      <dgm:t>
        <a:bodyPr/>
        <a:lstStyle/>
        <a:p>
          <a:endParaRPr lang="zh-TW" altLang="en-US"/>
        </a:p>
      </dgm:t>
    </dgm:pt>
    <dgm:pt modelId="{399C2CBC-DD77-4A86-ABD6-C7C0283AA265}" type="sibTrans" cxnId="{97D0682E-676C-4CB0-BD9E-E85D6847FC52}">
      <dgm:prSet/>
      <dgm:spPr/>
      <dgm:t>
        <a:bodyPr/>
        <a:lstStyle/>
        <a:p>
          <a:endParaRPr lang="zh-TW" altLang="en-US"/>
        </a:p>
      </dgm:t>
    </dgm:pt>
    <dgm:pt modelId="{B4FCAB09-E58A-4642-84B8-CEE111911134}">
      <dgm:prSet/>
      <dgm:spPr/>
      <dgm:t>
        <a:bodyPr/>
        <a:lstStyle/>
        <a:p>
          <a:pPr rtl="0"/>
          <a:r>
            <a:rPr kumimoji="1" lang="en-US" dirty="0"/>
            <a:t>Initial Load</a:t>
          </a:r>
          <a:endParaRPr lang="zh-TW" dirty="0"/>
        </a:p>
      </dgm:t>
    </dgm:pt>
    <dgm:pt modelId="{243DA4FA-0620-4DBA-9607-A6697476C835}" type="parTrans" cxnId="{CFF98955-2986-462C-BAB7-901D7B051972}">
      <dgm:prSet/>
      <dgm:spPr/>
      <dgm:t>
        <a:bodyPr/>
        <a:lstStyle/>
        <a:p>
          <a:endParaRPr lang="zh-TW" altLang="en-US"/>
        </a:p>
      </dgm:t>
    </dgm:pt>
    <dgm:pt modelId="{25BA0FAF-073E-429F-B868-EB7B7E7598D4}" type="sibTrans" cxnId="{CFF98955-2986-462C-BAB7-901D7B051972}">
      <dgm:prSet/>
      <dgm:spPr/>
      <dgm:t>
        <a:bodyPr/>
        <a:lstStyle/>
        <a:p>
          <a:endParaRPr lang="zh-TW" altLang="en-US"/>
        </a:p>
      </dgm:t>
    </dgm:pt>
    <dgm:pt modelId="{DBC86054-A324-47C1-A7F2-43373E2911AF}">
      <dgm:prSet/>
      <dgm:spPr/>
      <dgm:t>
        <a:bodyPr/>
        <a:lstStyle/>
        <a:p>
          <a:pPr rtl="0"/>
          <a:r>
            <a:rPr kumimoji="1" lang="en-US"/>
            <a:t>Main Load</a:t>
          </a:r>
          <a:endParaRPr lang="zh-TW"/>
        </a:p>
      </dgm:t>
    </dgm:pt>
    <dgm:pt modelId="{14F6EE55-A9D4-4A59-A701-644105F02803}" type="parTrans" cxnId="{D89F60B2-723E-471B-8D2C-F4C4C8CCEEF2}">
      <dgm:prSet/>
      <dgm:spPr/>
      <dgm:t>
        <a:bodyPr/>
        <a:lstStyle/>
        <a:p>
          <a:endParaRPr lang="zh-TW" altLang="en-US"/>
        </a:p>
      </dgm:t>
    </dgm:pt>
    <dgm:pt modelId="{88384C1C-88CC-4001-9E78-DC98D8A1E7D1}" type="sibTrans" cxnId="{D89F60B2-723E-471B-8D2C-F4C4C8CCEEF2}">
      <dgm:prSet/>
      <dgm:spPr/>
      <dgm:t>
        <a:bodyPr/>
        <a:lstStyle/>
        <a:p>
          <a:endParaRPr lang="zh-TW" altLang="en-US"/>
        </a:p>
      </dgm:t>
    </dgm:pt>
    <dgm:pt modelId="{7ACEA484-92FD-4BE3-AEE9-840D69FA1B1F}">
      <dgm:prSet/>
      <dgm:spPr/>
      <dgm:t>
        <a:bodyPr/>
        <a:lstStyle/>
        <a:p>
          <a:pPr rtl="0"/>
          <a:r>
            <a:rPr kumimoji="1" lang="en-US" dirty="0"/>
            <a:t>Snapshot</a:t>
          </a:r>
          <a:endParaRPr lang="zh-TW" dirty="0"/>
        </a:p>
      </dgm:t>
    </dgm:pt>
    <dgm:pt modelId="{9C83D4B8-6355-422F-B07C-6DF391ABE3AD}" type="parTrans" cxnId="{C8D8B9D2-8AFB-45BD-90AA-693C301637F1}">
      <dgm:prSet/>
      <dgm:spPr/>
      <dgm:t>
        <a:bodyPr/>
        <a:lstStyle/>
        <a:p>
          <a:endParaRPr lang="zh-TW" altLang="en-US"/>
        </a:p>
      </dgm:t>
    </dgm:pt>
    <dgm:pt modelId="{9C2F731D-D1D5-413D-8AB4-8C99D71EE987}" type="sibTrans" cxnId="{C8D8B9D2-8AFB-45BD-90AA-693C301637F1}">
      <dgm:prSet/>
      <dgm:spPr/>
      <dgm:t>
        <a:bodyPr/>
        <a:lstStyle/>
        <a:p>
          <a:endParaRPr lang="zh-TW" altLang="en-US"/>
        </a:p>
      </dgm:t>
    </dgm:pt>
    <dgm:pt modelId="{B800FC4B-56E4-464A-A814-142D7CBA4629}">
      <dgm:prSet/>
      <dgm:spPr/>
      <dgm:t>
        <a:bodyPr/>
        <a:lstStyle/>
        <a:p>
          <a:pPr rtl="0"/>
          <a:r>
            <a:rPr kumimoji="1" lang="en-US"/>
            <a:t>DQC</a:t>
          </a:r>
          <a:endParaRPr lang="zh-TW"/>
        </a:p>
      </dgm:t>
    </dgm:pt>
    <dgm:pt modelId="{CCCCE3F6-44AB-4790-A791-2D4F372FF729}" type="parTrans" cxnId="{D3D8130C-DA7D-4C92-91C4-C2D150945E73}">
      <dgm:prSet/>
      <dgm:spPr/>
      <dgm:t>
        <a:bodyPr/>
        <a:lstStyle/>
        <a:p>
          <a:endParaRPr lang="zh-TW" altLang="en-US"/>
        </a:p>
      </dgm:t>
    </dgm:pt>
    <dgm:pt modelId="{A4B07C5C-D14E-4149-8F90-D46EE03B9546}" type="sibTrans" cxnId="{D3D8130C-DA7D-4C92-91C4-C2D150945E73}">
      <dgm:prSet/>
      <dgm:spPr/>
      <dgm:t>
        <a:bodyPr/>
        <a:lstStyle/>
        <a:p>
          <a:endParaRPr lang="zh-TW" altLang="en-US"/>
        </a:p>
      </dgm:t>
    </dgm:pt>
    <dgm:pt modelId="{7FE6C262-B960-4F11-8CE3-FD8413CEDFDF}">
      <dgm:prSet/>
      <dgm:spPr/>
      <dgm:t>
        <a:bodyPr/>
        <a:lstStyle/>
        <a:p>
          <a:pPr rtl="0"/>
          <a:r>
            <a:rPr kumimoji="1" lang="en-US"/>
            <a:t>Export</a:t>
          </a:r>
          <a:endParaRPr lang="zh-TW"/>
        </a:p>
      </dgm:t>
    </dgm:pt>
    <dgm:pt modelId="{E364C13C-CE19-4977-8003-C007BBFE664C}" type="parTrans" cxnId="{52B4F483-02AB-4541-9E84-BFED4D2B3A03}">
      <dgm:prSet/>
      <dgm:spPr/>
      <dgm:t>
        <a:bodyPr/>
        <a:lstStyle/>
        <a:p>
          <a:endParaRPr lang="zh-TW" altLang="en-US"/>
        </a:p>
      </dgm:t>
    </dgm:pt>
    <dgm:pt modelId="{475CF7BA-D213-4150-9BAA-8845D4A4C918}" type="sibTrans" cxnId="{52B4F483-02AB-4541-9E84-BFED4D2B3A03}">
      <dgm:prSet/>
      <dgm:spPr/>
      <dgm:t>
        <a:bodyPr/>
        <a:lstStyle/>
        <a:p>
          <a:endParaRPr lang="zh-TW" altLang="en-US"/>
        </a:p>
      </dgm:t>
    </dgm:pt>
    <dgm:pt modelId="{550B99C3-84D4-4D7B-9424-34E3DB1944BA}">
      <dgm:prSet/>
      <dgm:spPr/>
      <dgm:t>
        <a:bodyPr/>
        <a:lstStyle/>
        <a:p>
          <a:pPr rtl="0"/>
          <a:r>
            <a:rPr kumimoji="1" lang="en-US"/>
            <a:t>…</a:t>
          </a:r>
          <a:endParaRPr lang="zh-TW"/>
        </a:p>
      </dgm:t>
    </dgm:pt>
    <dgm:pt modelId="{5CCA1593-7068-4DEA-8A45-77214E710B92}" type="parTrans" cxnId="{4A13A71F-B1E6-4ED9-8D61-BA8B62F4F5E0}">
      <dgm:prSet/>
      <dgm:spPr/>
      <dgm:t>
        <a:bodyPr/>
        <a:lstStyle/>
        <a:p>
          <a:endParaRPr lang="zh-TW" altLang="en-US"/>
        </a:p>
      </dgm:t>
    </dgm:pt>
    <dgm:pt modelId="{4BA95DA2-F403-4F7A-9455-D04BDFA2EDCA}" type="sibTrans" cxnId="{4A13A71F-B1E6-4ED9-8D61-BA8B62F4F5E0}">
      <dgm:prSet/>
      <dgm:spPr/>
      <dgm:t>
        <a:bodyPr/>
        <a:lstStyle/>
        <a:p>
          <a:endParaRPr lang="zh-TW" altLang="en-US"/>
        </a:p>
      </dgm:t>
    </dgm:pt>
    <dgm:pt modelId="{B769CC30-BC75-4D88-A3D4-AB4B038F5B0C}">
      <dgm:prSet/>
      <dgm:spPr/>
      <dgm:t>
        <a:bodyPr/>
        <a:lstStyle/>
        <a:p>
          <a:pPr rtl="0"/>
          <a:endParaRPr lang="zh-TW" dirty="0"/>
        </a:p>
      </dgm:t>
    </dgm:pt>
    <dgm:pt modelId="{AD0EC5B2-F496-4DEF-B445-2990696DA3EE}" type="parTrans" cxnId="{BAD523A6-200E-44FC-941B-829EAD1E21AB}">
      <dgm:prSet/>
      <dgm:spPr/>
      <dgm:t>
        <a:bodyPr/>
        <a:lstStyle/>
        <a:p>
          <a:endParaRPr lang="zh-TW" altLang="en-US"/>
        </a:p>
      </dgm:t>
    </dgm:pt>
    <dgm:pt modelId="{BD99AB8F-05ED-4F39-84EB-6B96BDD66757}" type="sibTrans" cxnId="{BAD523A6-200E-44FC-941B-829EAD1E21AB}">
      <dgm:prSet/>
      <dgm:spPr/>
      <dgm:t>
        <a:bodyPr/>
        <a:lstStyle/>
        <a:p>
          <a:endParaRPr lang="zh-TW" altLang="en-US"/>
        </a:p>
      </dgm:t>
    </dgm:pt>
    <dgm:pt modelId="{A498483F-1EAD-4B61-BDB6-00B845CF255F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altLang="zh-TW" dirty="0"/>
            <a:t>Specific Temp</a:t>
          </a:r>
          <a:endParaRPr lang="zh-TW" dirty="0"/>
        </a:p>
      </dgm:t>
    </dgm:pt>
    <dgm:pt modelId="{A1B6E917-FD3B-485A-BFBC-754D92A45421}" type="parTrans" cxnId="{BD877410-75DF-4503-9E4F-D5523B478CF3}">
      <dgm:prSet/>
      <dgm:spPr/>
      <dgm:t>
        <a:bodyPr/>
        <a:lstStyle/>
        <a:p>
          <a:endParaRPr lang="zh-TW" altLang="en-US"/>
        </a:p>
      </dgm:t>
    </dgm:pt>
    <dgm:pt modelId="{2DB81428-107C-4BF1-B6D1-ED3B0F32DDE7}" type="sibTrans" cxnId="{BD877410-75DF-4503-9E4F-D5523B478CF3}">
      <dgm:prSet/>
      <dgm:spPr/>
      <dgm:t>
        <a:bodyPr/>
        <a:lstStyle/>
        <a:p>
          <a:endParaRPr lang="zh-TW" altLang="en-US"/>
        </a:p>
      </dgm:t>
    </dgm:pt>
    <dgm:pt modelId="{6FF30E2A-1086-4C49-99BE-72D03FA40F79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altLang="zh-TW" dirty="0"/>
            <a:t>Specific Initial</a:t>
          </a:r>
          <a:endParaRPr lang="zh-TW" dirty="0"/>
        </a:p>
      </dgm:t>
    </dgm:pt>
    <dgm:pt modelId="{28FA421A-0055-4B1C-90F3-1D26D38FB100}" type="parTrans" cxnId="{0CD44E36-EEF3-44E0-BC47-E8BD20F2FD0A}">
      <dgm:prSet/>
      <dgm:spPr/>
      <dgm:t>
        <a:bodyPr/>
        <a:lstStyle/>
        <a:p>
          <a:endParaRPr lang="zh-TW" altLang="en-US"/>
        </a:p>
      </dgm:t>
    </dgm:pt>
    <dgm:pt modelId="{C78DAC32-0509-4393-9C81-0D039034B19E}" type="sibTrans" cxnId="{0CD44E36-EEF3-44E0-BC47-E8BD20F2FD0A}">
      <dgm:prSet/>
      <dgm:spPr/>
      <dgm:t>
        <a:bodyPr/>
        <a:lstStyle/>
        <a:p>
          <a:endParaRPr lang="zh-TW" altLang="en-US"/>
        </a:p>
      </dgm:t>
    </dgm:pt>
    <dgm:pt modelId="{CA26B124-1EB5-4CCD-9CCF-3D454BD8B3E3}" type="pres">
      <dgm:prSet presAssocID="{3064CD48-CBCE-43E9-BF00-AD3D1806B009}" presName="Name0" presStyleCnt="0">
        <dgm:presLayoutVars>
          <dgm:dir/>
          <dgm:animLvl val="lvl"/>
          <dgm:resizeHandles val="exact"/>
        </dgm:presLayoutVars>
      </dgm:prSet>
      <dgm:spPr/>
    </dgm:pt>
    <dgm:pt modelId="{40EB0E8B-7DF4-47BE-A68C-C997E3A37725}" type="pres">
      <dgm:prSet presAssocID="{99DF1544-8ECF-497A-BD80-52C609087415}" presName="linNode" presStyleCnt="0"/>
      <dgm:spPr/>
    </dgm:pt>
    <dgm:pt modelId="{68689626-BE20-483A-8D82-AF70DDA53089}" type="pres">
      <dgm:prSet presAssocID="{99DF1544-8ECF-497A-BD80-52C609087415}" presName="parTx" presStyleLbl="revTx" presStyleIdx="0" presStyleCnt="2">
        <dgm:presLayoutVars>
          <dgm:chMax val="1"/>
          <dgm:bulletEnabled val="1"/>
        </dgm:presLayoutVars>
      </dgm:prSet>
      <dgm:spPr/>
    </dgm:pt>
    <dgm:pt modelId="{7CDF2CA3-1753-4BFC-B5AE-6932CD749417}" type="pres">
      <dgm:prSet presAssocID="{99DF1544-8ECF-497A-BD80-52C609087415}" presName="bracket" presStyleLbl="parChTrans1D1" presStyleIdx="0" presStyleCnt="2"/>
      <dgm:spPr/>
    </dgm:pt>
    <dgm:pt modelId="{074C8AD1-A9C3-47C2-B784-968D1EE406A7}" type="pres">
      <dgm:prSet presAssocID="{99DF1544-8ECF-497A-BD80-52C609087415}" presName="spH" presStyleCnt="0"/>
      <dgm:spPr/>
    </dgm:pt>
    <dgm:pt modelId="{76532612-3F11-4708-8599-921E7DC26BA3}" type="pres">
      <dgm:prSet presAssocID="{99DF1544-8ECF-497A-BD80-52C609087415}" presName="desTx" presStyleLbl="node1" presStyleIdx="0" presStyleCnt="2">
        <dgm:presLayoutVars>
          <dgm:bulletEnabled val="1"/>
        </dgm:presLayoutVars>
      </dgm:prSet>
      <dgm:spPr/>
    </dgm:pt>
    <dgm:pt modelId="{4D846541-53F8-466C-A2AB-1A14B8CD328E}" type="pres">
      <dgm:prSet presAssocID="{399C2CBC-DD77-4A86-ABD6-C7C0283AA265}" presName="spV" presStyleCnt="0"/>
      <dgm:spPr/>
    </dgm:pt>
    <dgm:pt modelId="{1B2E1FE6-A8C4-4CE6-9917-2EA08BBDCC35}" type="pres">
      <dgm:prSet presAssocID="{B769CC30-BC75-4D88-A3D4-AB4B038F5B0C}" presName="linNode" presStyleCnt="0"/>
      <dgm:spPr/>
    </dgm:pt>
    <dgm:pt modelId="{736AF504-93C7-4A49-98EB-84AC606DAE00}" type="pres">
      <dgm:prSet presAssocID="{B769CC30-BC75-4D88-A3D4-AB4B038F5B0C}" presName="parTx" presStyleLbl="revTx" presStyleIdx="1" presStyleCnt="2">
        <dgm:presLayoutVars>
          <dgm:chMax val="1"/>
          <dgm:bulletEnabled val="1"/>
        </dgm:presLayoutVars>
      </dgm:prSet>
      <dgm:spPr/>
    </dgm:pt>
    <dgm:pt modelId="{3321F836-2264-4060-9436-4659C090B459}" type="pres">
      <dgm:prSet presAssocID="{B769CC30-BC75-4D88-A3D4-AB4B038F5B0C}" presName="bracket" presStyleLbl="parChTrans1D1" presStyleIdx="1" presStyleCnt="2"/>
      <dgm:spPr/>
    </dgm:pt>
    <dgm:pt modelId="{808DA26D-1A44-45C6-BFD2-178D4D8E489C}" type="pres">
      <dgm:prSet presAssocID="{B769CC30-BC75-4D88-A3D4-AB4B038F5B0C}" presName="spH" presStyleCnt="0"/>
      <dgm:spPr/>
    </dgm:pt>
    <dgm:pt modelId="{5A28295B-63A8-4562-BD0D-99B8A09F4AF5}" type="pres">
      <dgm:prSet presAssocID="{B769CC30-BC75-4D88-A3D4-AB4B038F5B0C}" presName="desTx" presStyleLbl="node1" presStyleIdx="1" presStyleCnt="2">
        <dgm:presLayoutVars>
          <dgm:bulletEnabled val="1"/>
        </dgm:presLayoutVars>
      </dgm:prSet>
      <dgm:spPr/>
    </dgm:pt>
  </dgm:ptLst>
  <dgm:cxnLst>
    <dgm:cxn modelId="{D3D8130C-DA7D-4C92-91C4-C2D150945E73}" srcId="{B769CC30-BC75-4D88-A3D4-AB4B038F5B0C}" destId="{B800FC4B-56E4-464A-A814-142D7CBA4629}" srcOrd="3" destOrd="0" parTransId="{CCCCE3F6-44AB-4790-A791-2D4F372FF729}" sibTransId="{A4B07C5C-D14E-4149-8F90-D46EE03B9546}"/>
    <dgm:cxn modelId="{31A4BC0C-D3BA-4EDE-9116-E92A773FFCAF}" type="presOf" srcId="{B769CC30-BC75-4D88-A3D4-AB4B038F5B0C}" destId="{736AF504-93C7-4A49-98EB-84AC606DAE00}" srcOrd="0" destOrd="0" presId="urn:diagrams.loki3.com/BracketList"/>
    <dgm:cxn modelId="{BD877410-75DF-4503-9E4F-D5523B478CF3}" srcId="{99DF1544-8ECF-497A-BD80-52C609087415}" destId="{A498483F-1EAD-4B61-BDB6-00B845CF255F}" srcOrd="0" destOrd="0" parTransId="{A1B6E917-FD3B-485A-BFBC-754D92A45421}" sibTransId="{2DB81428-107C-4BF1-B6D1-ED3B0F32DDE7}"/>
    <dgm:cxn modelId="{CFC92715-B1B9-4C97-94B8-8FAABE8876B6}" type="presOf" srcId="{99DF1544-8ECF-497A-BD80-52C609087415}" destId="{68689626-BE20-483A-8D82-AF70DDA53089}" srcOrd="0" destOrd="0" presId="urn:diagrams.loki3.com/BracketList"/>
    <dgm:cxn modelId="{40038C15-6F83-4757-9633-791AB162F477}" type="presOf" srcId="{B4FCAB09-E58A-4642-84B8-CEE111911134}" destId="{5A28295B-63A8-4562-BD0D-99B8A09F4AF5}" srcOrd="0" destOrd="0" presId="urn:diagrams.loki3.com/BracketList"/>
    <dgm:cxn modelId="{4A13A71F-B1E6-4ED9-8D61-BA8B62F4F5E0}" srcId="{B769CC30-BC75-4D88-A3D4-AB4B038F5B0C}" destId="{550B99C3-84D4-4D7B-9424-34E3DB1944BA}" srcOrd="5" destOrd="0" parTransId="{5CCA1593-7068-4DEA-8A45-77214E710B92}" sibTransId="{4BA95DA2-F403-4F7A-9455-D04BDFA2EDCA}"/>
    <dgm:cxn modelId="{97D0682E-676C-4CB0-BD9E-E85D6847FC52}" srcId="{3064CD48-CBCE-43E9-BF00-AD3D1806B009}" destId="{99DF1544-8ECF-497A-BD80-52C609087415}" srcOrd="0" destOrd="0" parTransId="{26664DBF-69C9-4018-AB00-B2A2043481A0}" sibTransId="{399C2CBC-DD77-4A86-ABD6-C7C0283AA265}"/>
    <dgm:cxn modelId="{0CD44E36-EEF3-44E0-BC47-E8BD20F2FD0A}" srcId="{99DF1544-8ECF-497A-BD80-52C609087415}" destId="{6FF30E2A-1086-4C49-99BE-72D03FA40F79}" srcOrd="1" destOrd="0" parTransId="{28FA421A-0055-4B1C-90F3-1D26D38FB100}" sibTransId="{C78DAC32-0509-4393-9C81-0D039034B19E}"/>
    <dgm:cxn modelId="{3A3AD33B-6EFB-444C-B718-259BB403BB6F}" type="presOf" srcId="{550B99C3-84D4-4D7B-9424-34E3DB1944BA}" destId="{5A28295B-63A8-4562-BD0D-99B8A09F4AF5}" srcOrd="0" destOrd="5" presId="urn:diagrams.loki3.com/BracketList"/>
    <dgm:cxn modelId="{C021415F-8AF2-4AF5-98B8-BA7F1775BD8A}" type="presOf" srcId="{6FF30E2A-1086-4C49-99BE-72D03FA40F79}" destId="{76532612-3F11-4708-8599-921E7DC26BA3}" srcOrd="0" destOrd="1" presId="urn:diagrams.loki3.com/BracketList"/>
    <dgm:cxn modelId="{8DA5B348-CB68-4EE7-BC41-694407DE6462}" type="presOf" srcId="{A498483F-1EAD-4B61-BDB6-00B845CF255F}" destId="{76532612-3F11-4708-8599-921E7DC26BA3}" srcOrd="0" destOrd="0" presId="urn:diagrams.loki3.com/BracketList"/>
    <dgm:cxn modelId="{CFF98955-2986-462C-BAB7-901D7B051972}" srcId="{B769CC30-BC75-4D88-A3D4-AB4B038F5B0C}" destId="{B4FCAB09-E58A-4642-84B8-CEE111911134}" srcOrd="0" destOrd="0" parTransId="{243DA4FA-0620-4DBA-9607-A6697476C835}" sibTransId="{25BA0FAF-073E-429F-B868-EB7B7E7598D4}"/>
    <dgm:cxn modelId="{52B4F483-02AB-4541-9E84-BFED4D2B3A03}" srcId="{B769CC30-BC75-4D88-A3D4-AB4B038F5B0C}" destId="{7FE6C262-B960-4F11-8CE3-FD8413CEDFDF}" srcOrd="4" destOrd="0" parTransId="{E364C13C-CE19-4977-8003-C007BBFE664C}" sibTransId="{475CF7BA-D213-4150-9BAA-8845D4A4C918}"/>
    <dgm:cxn modelId="{3C864BA2-B2F6-4999-907D-19BD4378FE76}" type="presOf" srcId="{3064CD48-CBCE-43E9-BF00-AD3D1806B009}" destId="{CA26B124-1EB5-4CCD-9CCF-3D454BD8B3E3}" srcOrd="0" destOrd="0" presId="urn:diagrams.loki3.com/BracketList"/>
    <dgm:cxn modelId="{BAD523A6-200E-44FC-941B-829EAD1E21AB}" srcId="{3064CD48-CBCE-43E9-BF00-AD3D1806B009}" destId="{B769CC30-BC75-4D88-A3D4-AB4B038F5B0C}" srcOrd="1" destOrd="0" parTransId="{AD0EC5B2-F496-4DEF-B445-2990696DA3EE}" sibTransId="{BD99AB8F-05ED-4F39-84EB-6B96BDD66757}"/>
    <dgm:cxn modelId="{D89F60B2-723E-471B-8D2C-F4C4C8CCEEF2}" srcId="{B769CC30-BC75-4D88-A3D4-AB4B038F5B0C}" destId="{DBC86054-A324-47C1-A7F2-43373E2911AF}" srcOrd="1" destOrd="0" parTransId="{14F6EE55-A9D4-4A59-A701-644105F02803}" sibTransId="{88384C1C-88CC-4001-9E78-DC98D8A1E7D1}"/>
    <dgm:cxn modelId="{F1DE9DB7-B930-41F8-929A-A1BB6111B773}" type="presOf" srcId="{B800FC4B-56E4-464A-A814-142D7CBA4629}" destId="{5A28295B-63A8-4562-BD0D-99B8A09F4AF5}" srcOrd="0" destOrd="3" presId="urn:diagrams.loki3.com/BracketList"/>
    <dgm:cxn modelId="{9C0861BF-2732-41FD-A76F-639338F15FFB}" type="presOf" srcId="{7ACEA484-92FD-4BE3-AEE9-840D69FA1B1F}" destId="{5A28295B-63A8-4562-BD0D-99B8A09F4AF5}" srcOrd="0" destOrd="2" presId="urn:diagrams.loki3.com/BracketList"/>
    <dgm:cxn modelId="{C8D8B9D2-8AFB-45BD-90AA-693C301637F1}" srcId="{B769CC30-BC75-4D88-A3D4-AB4B038F5B0C}" destId="{7ACEA484-92FD-4BE3-AEE9-840D69FA1B1F}" srcOrd="2" destOrd="0" parTransId="{9C83D4B8-6355-422F-B07C-6DF391ABE3AD}" sibTransId="{9C2F731D-D1D5-413D-8AB4-8C99D71EE987}"/>
    <dgm:cxn modelId="{609742FB-E581-40AC-8734-6FF91D53ED22}" type="presOf" srcId="{7FE6C262-B960-4F11-8CE3-FD8413CEDFDF}" destId="{5A28295B-63A8-4562-BD0D-99B8A09F4AF5}" srcOrd="0" destOrd="4" presId="urn:diagrams.loki3.com/BracketList"/>
    <dgm:cxn modelId="{2342C1FE-33DC-41FC-803E-8D372982C0A3}" type="presOf" srcId="{DBC86054-A324-47C1-A7F2-43373E2911AF}" destId="{5A28295B-63A8-4562-BD0D-99B8A09F4AF5}" srcOrd="0" destOrd="1" presId="urn:diagrams.loki3.com/BracketList"/>
    <dgm:cxn modelId="{4B1A61B9-D9A6-463E-9CD9-36D01B8863E0}" type="presParOf" srcId="{CA26B124-1EB5-4CCD-9CCF-3D454BD8B3E3}" destId="{40EB0E8B-7DF4-47BE-A68C-C997E3A37725}" srcOrd="0" destOrd="0" presId="urn:diagrams.loki3.com/BracketList"/>
    <dgm:cxn modelId="{DA364369-91F5-4540-8083-5AA84C3F24B9}" type="presParOf" srcId="{40EB0E8B-7DF4-47BE-A68C-C997E3A37725}" destId="{68689626-BE20-483A-8D82-AF70DDA53089}" srcOrd="0" destOrd="0" presId="urn:diagrams.loki3.com/BracketList"/>
    <dgm:cxn modelId="{57F76BCA-BFCB-4952-AE82-FE0624B0D199}" type="presParOf" srcId="{40EB0E8B-7DF4-47BE-A68C-C997E3A37725}" destId="{7CDF2CA3-1753-4BFC-B5AE-6932CD749417}" srcOrd="1" destOrd="0" presId="urn:diagrams.loki3.com/BracketList"/>
    <dgm:cxn modelId="{4B2D7CD4-B9A9-4DB4-A251-21A7E5EDB114}" type="presParOf" srcId="{40EB0E8B-7DF4-47BE-A68C-C997E3A37725}" destId="{074C8AD1-A9C3-47C2-B784-968D1EE406A7}" srcOrd="2" destOrd="0" presId="urn:diagrams.loki3.com/BracketList"/>
    <dgm:cxn modelId="{69972735-B0B1-4967-B8AC-CDE550EB38BF}" type="presParOf" srcId="{40EB0E8B-7DF4-47BE-A68C-C997E3A37725}" destId="{76532612-3F11-4708-8599-921E7DC26BA3}" srcOrd="3" destOrd="0" presId="urn:diagrams.loki3.com/BracketList"/>
    <dgm:cxn modelId="{F71811DD-2125-438C-980D-96A3CDF9A6EE}" type="presParOf" srcId="{CA26B124-1EB5-4CCD-9CCF-3D454BD8B3E3}" destId="{4D846541-53F8-466C-A2AB-1A14B8CD328E}" srcOrd="1" destOrd="0" presId="urn:diagrams.loki3.com/BracketList"/>
    <dgm:cxn modelId="{732C8AB6-4A4D-42E0-AA27-8D8615E20732}" type="presParOf" srcId="{CA26B124-1EB5-4CCD-9CCF-3D454BD8B3E3}" destId="{1B2E1FE6-A8C4-4CE6-9917-2EA08BBDCC35}" srcOrd="2" destOrd="0" presId="urn:diagrams.loki3.com/BracketList"/>
    <dgm:cxn modelId="{DA7FDF3A-3E6B-40B6-AF97-77D187AA690E}" type="presParOf" srcId="{1B2E1FE6-A8C4-4CE6-9917-2EA08BBDCC35}" destId="{736AF504-93C7-4A49-98EB-84AC606DAE00}" srcOrd="0" destOrd="0" presId="urn:diagrams.loki3.com/BracketList"/>
    <dgm:cxn modelId="{B5719CB5-3ACF-4E8D-9798-CF6488580E5D}" type="presParOf" srcId="{1B2E1FE6-A8C4-4CE6-9917-2EA08BBDCC35}" destId="{3321F836-2264-4060-9436-4659C090B459}" srcOrd="1" destOrd="0" presId="urn:diagrams.loki3.com/BracketList"/>
    <dgm:cxn modelId="{35240B64-69CE-4488-AF10-9E338F2B01EA}" type="presParOf" srcId="{1B2E1FE6-A8C4-4CE6-9917-2EA08BBDCC35}" destId="{808DA26D-1A44-45C6-BFD2-178D4D8E489C}" srcOrd="2" destOrd="0" presId="urn:diagrams.loki3.com/BracketList"/>
    <dgm:cxn modelId="{A7250A89-3D8B-498B-A297-09BF2B373EEF}" type="presParOf" srcId="{1B2E1FE6-A8C4-4CE6-9917-2EA08BBDCC35}" destId="{5A28295B-63A8-4562-BD0D-99B8A09F4AF5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6CCE69D8-543D-4B76-BD5E-3E5069FE72B4}" type="doc">
      <dgm:prSet loTypeId="urn:microsoft.com/office/officeart/2005/8/layout/hierarchy2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6C055600-E72C-4887-9A57-764F2B7629C2}">
      <dgm:prSet phldrT="[Text]"/>
      <dgm:spPr/>
      <dgm:t>
        <a:bodyPr/>
        <a:lstStyle/>
        <a:p>
          <a:r>
            <a:rPr lang="en-US" altLang="zh-TW" dirty="0"/>
            <a:t>Scheduling</a:t>
          </a:r>
          <a:endParaRPr lang="zh-TW" altLang="en-US" dirty="0"/>
        </a:p>
      </dgm:t>
    </dgm:pt>
    <dgm:pt modelId="{D60B4EED-CEC2-4BBB-A873-E5987DDA334F}" type="parTrans" cxnId="{21BF6BDE-5792-4514-9740-F0E089C3696F}">
      <dgm:prSet/>
      <dgm:spPr/>
      <dgm:t>
        <a:bodyPr/>
        <a:lstStyle/>
        <a:p>
          <a:endParaRPr lang="zh-TW" altLang="en-US"/>
        </a:p>
      </dgm:t>
    </dgm:pt>
    <dgm:pt modelId="{9144DA71-4B4C-43DA-942D-6752064233EB}" type="sibTrans" cxnId="{21BF6BDE-5792-4514-9740-F0E089C3696F}">
      <dgm:prSet/>
      <dgm:spPr/>
      <dgm:t>
        <a:bodyPr/>
        <a:lstStyle/>
        <a:p>
          <a:endParaRPr lang="zh-TW" altLang="en-US"/>
        </a:p>
      </dgm:t>
    </dgm:pt>
    <dgm:pt modelId="{C31D9E66-4CB5-417D-AA84-A7581EF03287}">
      <dgm:prSet phldrT="[Text]"/>
      <dgm:spPr/>
      <dgm:t>
        <a:bodyPr/>
        <a:lstStyle/>
        <a:p>
          <a:r>
            <a:rPr lang="en-US" altLang="zh-TW" dirty="0"/>
            <a:t>Merging Rule</a:t>
          </a:r>
          <a:endParaRPr lang="zh-TW" altLang="en-US" dirty="0"/>
        </a:p>
      </dgm:t>
    </dgm:pt>
    <dgm:pt modelId="{C397881C-E230-4C83-AC80-B79D8BDA20B3}" type="parTrans" cxnId="{31D4E0B2-280E-44A3-901C-B16BB19908E8}">
      <dgm:prSet/>
      <dgm:spPr/>
      <dgm:t>
        <a:bodyPr/>
        <a:lstStyle/>
        <a:p>
          <a:endParaRPr lang="zh-TW" altLang="en-US"/>
        </a:p>
      </dgm:t>
    </dgm:pt>
    <dgm:pt modelId="{9335C130-EFDE-4B91-96E7-897450252771}" type="sibTrans" cxnId="{31D4E0B2-280E-44A3-901C-B16BB19908E8}">
      <dgm:prSet/>
      <dgm:spPr/>
      <dgm:t>
        <a:bodyPr/>
        <a:lstStyle/>
        <a:p>
          <a:endParaRPr lang="zh-TW" altLang="en-US"/>
        </a:p>
      </dgm:t>
    </dgm:pt>
    <dgm:pt modelId="{07278026-0568-40B1-975A-69BA591D2BBD}">
      <dgm:prSet phldrT="[Text]"/>
      <dgm:spPr/>
      <dgm:t>
        <a:bodyPr/>
        <a:lstStyle/>
        <a:p>
          <a:r>
            <a:rPr kumimoji="1" lang="en-US" dirty="0"/>
            <a:t>Remove unscheduled pre-job</a:t>
          </a:r>
          <a:endParaRPr lang="zh-TW" altLang="en-US" dirty="0"/>
        </a:p>
      </dgm:t>
    </dgm:pt>
    <dgm:pt modelId="{80F99B97-D9D4-4CE5-97AB-372CADD0CA85}" type="parTrans" cxnId="{3CF55C8F-74FF-4BE2-BE38-2F5AF94467D0}">
      <dgm:prSet/>
      <dgm:spPr/>
      <dgm:t>
        <a:bodyPr/>
        <a:lstStyle/>
        <a:p>
          <a:endParaRPr lang="zh-TW" altLang="en-US"/>
        </a:p>
      </dgm:t>
    </dgm:pt>
    <dgm:pt modelId="{9E2BBEE7-59AB-40A4-B103-126446D16068}" type="sibTrans" cxnId="{3CF55C8F-74FF-4BE2-BE38-2F5AF94467D0}">
      <dgm:prSet/>
      <dgm:spPr/>
      <dgm:t>
        <a:bodyPr/>
        <a:lstStyle/>
        <a:p>
          <a:endParaRPr lang="zh-TW" altLang="en-US"/>
        </a:p>
      </dgm:t>
    </dgm:pt>
    <dgm:pt modelId="{536AE5FF-8BDE-4DB3-9DFC-EADEC35E6F34}">
      <dgm:prSet/>
      <dgm:spPr/>
      <dgm:t>
        <a:bodyPr/>
        <a:lstStyle/>
        <a:p>
          <a:pPr rtl="0"/>
          <a:r>
            <a:rPr kumimoji="1" lang="en-US" dirty="0"/>
            <a:t>Remove system table (DUAL,..)</a:t>
          </a:r>
          <a:endParaRPr lang="zh-TW" dirty="0"/>
        </a:p>
      </dgm:t>
    </dgm:pt>
    <dgm:pt modelId="{C51818D6-A5E8-4EFD-A818-05DB8C71696B}" type="parTrans" cxnId="{FAA2489A-AC91-4FE6-B578-C8593A197275}">
      <dgm:prSet/>
      <dgm:spPr/>
      <dgm:t>
        <a:bodyPr/>
        <a:lstStyle/>
        <a:p>
          <a:endParaRPr lang="zh-TW" altLang="en-US"/>
        </a:p>
      </dgm:t>
    </dgm:pt>
    <dgm:pt modelId="{605D94F9-C5D0-4254-9759-199E28DBC3A3}" type="sibTrans" cxnId="{FAA2489A-AC91-4FE6-B578-C8593A197275}">
      <dgm:prSet/>
      <dgm:spPr/>
      <dgm:t>
        <a:bodyPr/>
        <a:lstStyle/>
        <a:p>
          <a:endParaRPr lang="zh-TW" altLang="en-US"/>
        </a:p>
      </dgm:t>
    </dgm:pt>
    <dgm:pt modelId="{F4385634-1A79-4A89-AA7A-4F8A6DC5ACD7}">
      <dgm:prSet/>
      <dgm:spPr/>
      <dgm:t>
        <a:bodyPr/>
        <a:lstStyle/>
        <a:p>
          <a:pPr rtl="0"/>
          <a:r>
            <a:rPr kumimoji="1" lang="en-US" dirty="0"/>
            <a:t>Self-reference (DI)</a:t>
          </a:r>
          <a:endParaRPr lang="zh-TW" dirty="0"/>
        </a:p>
      </dgm:t>
    </dgm:pt>
    <dgm:pt modelId="{9480D2C4-12EF-4F37-AA6C-B5D9509EE751}" type="parTrans" cxnId="{674A1965-CE1A-4B64-A2E3-73D0F3B5A5B0}">
      <dgm:prSet/>
      <dgm:spPr/>
      <dgm:t>
        <a:bodyPr/>
        <a:lstStyle/>
        <a:p>
          <a:endParaRPr lang="zh-TW" altLang="en-US"/>
        </a:p>
      </dgm:t>
    </dgm:pt>
    <dgm:pt modelId="{0889E155-E4DD-4D82-9ED9-2375D8833789}" type="sibTrans" cxnId="{674A1965-CE1A-4B64-A2E3-73D0F3B5A5B0}">
      <dgm:prSet/>
      <dgm:spPr/>
      <dgm:t>
        <a:bodyPr/>
        <a:lstStyle/>
        <a:p>
          <a:endParaRPr lang="zh-TW" altLang="en-US"/>
        </a:p>
      </dgm:t>
    </dgm:pt>
    <dgm:pt modelId="{F41460B1-CDC2-457B-9E58-DDE2C9572C71}">
      <dgm:prSet/>
      <dgm:spPr/>
      <dgm:t>
        <a:bodyPr/>
        <a:lstStyle/>
        <a:p>
          <a:pPr rtl="0"/>
          <a:r>
            <a:rPr lang="en-US" altLang="zh-TW" dirty="0"/>
            <a:t>Defaulting Rule</a:t>
          </a:r>
          <a:endParaRPr lang="zh-TW" dirty="0"/>
        </a:p>
      </dgm:t>
    </dgm:pt>
    <dgm:pt modelId="{AA44323A-2D75-42E1-9858-EB435843B430}" type="parTrans" cxnId="{20A9E07C-C9A5-47A0-9238-18A222D203ED}">
      <dgm:prSet/>
      <dgm:spPr/>
      <dgm:t>
        <a:bodyPr/>
        <a:lstStyle/>
        <a:p>
          <a:endParaRPr lang="zh-TW" altLang="en-US"/>
        </a:p>
      </dgm:t>
    </dgm:pt>
    <dgm:pt modelId="{2B2805CE-FD02-4B7D-A303-540E703F7866}" type="sibTrans" cxnId="{20A9E07C-C9A5-47A0-9238-18A222D203ED}">
      <dgm:prSet/>
      <dgm:spPr/>
      <dgm:t>
        <a:bodyPr/>
        <a:lstStyle/>
        <a:p>
          <a:endParaRPr lang="zh-TW" altLang="en-US"/>
        </a:p>
      </dgm:t>
    </dgm:pt>
    <dgm:pt modelId="{524FA29C-CEF1-41AD-9C2D-D0FCFCE39559}">
      <dgm:prSet/>
      <dgm:spPr/>
      <dgm:t>
        <a:bodyPr/>
        <a:lstStyle/>
        <a:p>
          <a:pPr rtl="0"/>
          <a:r>
            <a:rPr lang="en-US" altLang="zh-TW" dirty="0"/>
            <a:t>ETLDB</a:t>
          </a:r>
          <a:endParaRPr lang="zh-TW" dirty="0"/>
        </a:p>
      </dgm:t>
    </dgm:pt>
    <dgm:pt modelId="{649FB64D-8075-4BBD-A175-0D9F044A008D}" type="parTrans" cxnId="{3FAC5D76-EBAC-494E-A362-3FD29B881415}">
      <dgm:prSet/>
      <dgm:spPr/>
      <dgm:t>
        <a:bodyPr/>
        <a:lstStyle/>
        <a:p>
          <a:endParaRPr lang="zh-TW" altLang="en-US"/>
        </a:p>
      </dgm:t>
    </dgm:pt>
    <dgm:pt modelId="{C02E7BFE-FD3A-47F2-830C-2F80D3E56045}" type="sibTrans" cxnId="{3FAC5D76-EBAC-494E-A362-3FD29B881415}">
      <dgm:prSet/>
      <dgm:spPr/>
      <dgm:t>
        <a:bodyPr/>
        <a:lstStyle/>
        <a:p>
          <a:endParaRPr lang="zh-TW" altLang="en-US"/>
        </a:p>
      </dgm:t>
    </dgm:pt>
    <dgm:pt modelId="{10BFE142-7F42-45CA-A985-D19EC645CF7C}">
      <dgm:prSet/>
      <dgm:spPr/>
      <dgm:t>
        <a:bodyPr/>
        <a:lstStyle/>
        <a:p>
          <a:pPr rtl="0"/>
          <a:r>
            <a:rPr lang="en-US" altLang="zh-TW" dirty="0"/>
            <a:t>Pseudo Entity</a:t>
          </a:r>
          <a:endParaRPr lang="zh-TW" dirty="0"/>
        </a:p>
      </dgm:t>
    </dgm:pt>
    <dgm:pt modelId="{E99CA4E7-7203-42FB-B6FB-9A2705637D3C}" type="parTrans" cxnId="{380EF35C-2EB2-4957-BA7D-958459035750}">
      <dgm:prSet/>
      <dgm:spPr/>
      <dgm:t>
        <a:bodyPr/>
        <a:lstStyle/>
        <a:p>
          <a:endParaRPr lang="zh-TW" altLang="en-US"/>
        </a:p>
      </dgm:t>
    </dgm:pt>
    <dgm:pt modelId="{593F73A2-C774-4FA4-9E95-06F1F86491B6}" type="sibTrans" cxnId="{380EF35C-2EB2-4957-BA7D-958459035750}">
      <dgm:prSet/>
      <dgm:spPr/>
      <dgm:t>
        <a:bodyPr/>
        <a:lstStyle/>
        <a:p>
          <a:endParaRPr lang="zh-TW" altLang="en-US"/>
        </a:p>
      </dgm:t>
    </dgm:pt>
    <dgm:pt modelId="{6F493E6D-2CF3-4F6F-8AAB-2E55BBD7C819}">
      <dgm:prSet/>
      <dgm:spPr/>
      <dgm:t>
        <a:bodyPr/>
        <a:lstStyle/>
        <a:p>
          <a:pPr rtl="0"/>
          <a:r>
            <a:rPr lang="en-US" altLang="zh-TW" dirty="0"/>
            <a:t>Temp table*</a:t>
          </a:r>
        </a:p>
        <a:p>
          <a:pPr rtl="0"/>
          <a:r>
            <a:rPr lang="en-US" altLang="zh-TW" dirty="0"/>
            <a:t>(TP1)</a:t>
          </a:r>
          <a:endParaRPr lang="zh-TW" dirty="0"/>
        </a:p>
      </dgm:t>
    </dgm:pt>
    <dgm:pt modelId="{07A46C4A-2D7C-4B5D-A671-DFF2DBA7C991}" type="parTrans" cxnId="{9A686306-0EDE-44C9-B152-E0B388488C4C}">
      <dgm:prSet/>
      <dgm:spPr/>
      <dgm:t>
        <a:bodyPr/>
        <a:lstStyle/>
        <a:p>
          <a:endParaRPr lang="zh-TW" altLang="en-US"/>
        </a:p>
      </dgm:t>
    </dgm:pt>
    <dgm:pt modelId="{527AD1B7-25D5-45A3-BDA5-616E646E843A}" type="sibTrans" cxnId="{9A686306-0EDE-44C9-B152-E0B388488C4C}">
      <dgm:prSet/>
      <dgm:spPr/>
      <dgm:t>
        <a:bodyPr/>
        <a:lstStyle/>
        <a:p>
          <a:endParaRPr lang="zh-TW" altLang="en-US"/>
        </a:p>
      </dgm:t>
    </dgm:pt>
    <dgm:pt modelId="{246A57FF-ECE1-41D6-A6EB-EDA73A6B428A}">
      <dgm:prSet/>
      <dgm:spPr/>
      <dgm:t>
        <a:bodyPr/>
        <a:lstStyle/>
        <a:p>
          <a:pPr rtl="0"/>
          <a:r>
            <a:rPr lang="en-US" altLang="zh-TW" dirty="0"/>
            <a:t>View</a:t>
          </a:r>
          <a:endParaRPr lang="zh-TW" dirty="0"/>
        </a:p>
      </dgm:t>
    </dgm:pt>
    <dgm:pt modelId="{5B3D5E79-1FFB-4DED-8D9B-10862FBBC11A}" type="parTrans" cxnId="{59F88277-1227-4453-BE5A-29C2F75DF477}">
      <dgm:prSet/>
      <dgm:spPr/>
      <dgm:t>
        <a:bodyPr/>
        <a:lstStyle/>
        <a:p>
          <a:endParaRPr lang="zh-TW" altLang="en-US"/>
        </a:p>
      </dgm:t>
    </dgm:pt>
    <dgm:pt modelId="{B4EA98F4-1E69-4D15-983C-2F3A8940F9C3}" type="sibTrans" cxnId="{59F88277-1227-4453-BE5A-29C2F75DF477}">
      <dgm:prSet/>
      <dgm:spPr/>
      <dgm:t>
        <a:bodyPr/>
        <a:lstStyle/>
        <a:p>
          <a:endParaRPr lang="zh-TW" altLang="en-US"/>
        </a:p>
      </dgm:t>
    </dgm:pt>
    <dgm:pt modelId="{B3A14060-C6B1-484D-BBC8-4DCEDA66D1C3}">
      <dgm:prSet/>
      <dgm:spPr/>
      <dgm:t>
        <a:bodyPr/>
        <a:lstStyle/>
        <a:p>
          <a:pPr rtl="0"/>
          <a:r>
            <a:rPr kumimoji="1" lang="en-US" dirty="0"/>
            <a:t>Self-reference (After conv)</a:t>
          </a:r>
          <a:endParaRPr lang="zh-TW" dirty="0"/>
        </a:p>
      </dgm:t>
    </dgm:pt>
    <dgm:pt modelId="{B6F924E2-DB22-4081-A360-5EAB7BE62178}" type="parTrans" cxnId="{4434A1A5-7047-4557-9C4C-76E6FE150F9A}">
      <dgm:prSet/>
      <dgm:spPr/>
      <dgm:t>
        <a:bodyPr/>
        <a:lstStyle/>
        <a:p>
          <a:endParaRPr lang="en-US" altLang="zh-TW"/>
        </a:p>
      </dgm:t>
    </dgm:pt>
    <dgm:pt modelId="{96C13A74-11B4-42AB-BFF0-585B16945501}" type="sibTrans" cxnId="{4434A1A5-7047-4557-9C4C-76E6FE150F9A}">
      <dgm:prSet/>
      <dgm:spPr/>
      <dgm:t>
        <a:bodyPr/>
        <a:lstStyle/>
        <a:p>
          <a:endParaRPr lang="en-US" altLang="zh-TW"/>
        </a:p>
      </dgm:t>
    </dgm:pt>
    <dgm:pt modelId="{A9413C28-0A15-4512-B457-BFA1D67F3FB0}">
      <dgm:prSet/>
      <dgm:spPr/>
      <dgm:t>
        <a:bodyPr/>
        <a:lstStyle/>
        <a:p>
          <a:pPr rtl="0"/>
          <a:r>
            <a:rPr kumimoji="1" lang="en-US" dirty="0"/>
            <a:t>Remove unscheduled pre-job</a:t>
          </a:r>
          <a:endParaRPr lang="zh-TW" dirty="0"/>
        </a:p>
      </dgm:t>
    </dgm:pt>
    <dgm:pt modelId="{85971BFC-C904-4771-AA12-F292741E6662}" type="parTrans" cxnId="{84E5A8AE-89BB-49D8-8E5C-14FFDA1D7D98}">
      <dgm:prSet/>
      <dgm:spPr/>
      <dgm:t>
        <a:bodyPr/>
        <a:lstStyle/>
        <a:p>
          <a:endParaRPr lang="en-US" altLang="zh-TW"/>
        </a:p>
      </dgm:t>
    </dgm:pt>
    <dgm:pt modelId="{2BD0B3D0-1FC0-4CF8-978E-E66B3F0C0057}" type="sibTrans" cxnId="{84E5A8AE-89BB-49D8-8E5C-14FFDA1D7D98}">
      <dgm:prSet/>
      <dgm:spPr/>
      <dgm:t>
        <a:bodyPr/>
        <a:lstStyle/>
        <a:p>
          <a:endParaRPr lang="en-US" altLang="zh-TW"/>
        </a:p>
      </dgm:t>
    </dgm:pt>
    <dgm:pt modelId="{04C62D61-EFE6-458C-A2BA-1ECD2679647A}">
      <dgm:prSet/>
      <dgm:spPr/>
      <dgm:t>
        <a:bodyPr/>
        <a:lstStyle/>
        <a:p>
          <a:r>
            <a:rPr lang="en-US" altLang="zh-TW" dirty="0"/>
            <a:t>Default Map</a:t>
          </a:r>
          <a:endParaRPr lang="zh-TW" dirty="0"/>
        </a:p>
      </dgm:t>
    </dgm:pt>
    <dgm:pt modelId="{9D8FFC69-A7E5-4F2F-844F-B19C96F4EF56}" type="parTrans" cxnId="{BB675BF8-1E6C-42AC-B33B-17A537F5DE2A}">
      <dgm:prSet/>
      <dgm:spPr/>
      <dgm:t>
        <a:bodyPr/>
        <a:lstStyle/>
        <a:p>
          <a:endParaRPr lang="en-US" altLang="zh-TW"/>
        </a:p>
      </dgm:t>
    </dgm:pt>
    <dgm:pt modelId="{EAC5BC3B-B560-483F-8724-5A0887ACF386}" type="sibTrans" cxnId="{BB675BF8-1E6C-42AC-B33B-17A537F5DE2A}">
      <dgm:prSet/>
      <dgm:spPr/>
      <dgm:t>
        <a:bodyPr/>
        <a:lstStyle/>
        <a:p>
          <a:endParaRPr lang="en-US" altLang="zh-TW"/>
        </a:p>
      </dgm:t>
    </dgm:pt>
    <dgm:pt modelId="{42D145A6-D2C7-4884-AFB7-82763E5B21FB}">
      <dgm:prSet/>
      <dgm:spPr/>
      <dgm:t>
        <a:bodyPr/>
        <a:lstStyle/>
        <a:p>
          <a:r>
            <a:rPr kumimoji="1" lang="en-US"/>
            <a:t>De-duplicate</a:t>
          </a:r>
          <a:endParaRPr lang="zh-TW" dirty="0"/>
        </a:p>
      </dgm:t>
    </dgm:pt>
    <dgm:pt modelId="{8ABFEDAE-497A-448C-95D9-79B52837D8E2}" type="parTrans" cxnId="{D4D37C2B-449A-4FFF-828A-2896B966067E}">
      <dgm:prSet/>
      <dgm:spPr/>
      <dgm:t>
        <a:bodyPr/>
        <a:lstStyle/>
        <a:p>
          <a:endParaRPr lang="en-US" altLang="zh-TW"/>
        </a:p>
      </dgm:t>
    </dgm:pt>
    <dgm:pt modelId="{D7BECC10-4925-400C-B40E-212F0ED51BFB}" type="sibTrans" cxnId="{D4D37C2B-449A-4FFF-828A-2896B966067E}">
      <dgm:prSet/>
      <dgm:spPr/>
      <dgm:t>
        <a:bodyPr/>
        <a:lstStyle/>
        <a:p>
          <a:endParaRPr lang="en-US" altLang="zh-TW"/>
        </a:p>
      </dgm:t>
    </dgm:pt>
    <dgm:pt modelId="{1FF735D9-4596-4815-A8F9-FBF00046E43E}">
      <dgm:prSet/>
      <dgm:spPr/>
      <dgm:t>
        <a:bodyPr/>
        <a:lstStyle/>
        <a:p>
          <a:pPr rtl="0"/>
          <a:r>
            <a:rPr lang="en-US" altLang="zh-TW" dirty="0"/>
            <a:t>Reference Code</a:t>
          </a:r>
          <a:endParaRPr lang="zh-TW" dirty="0"/>
        </a:p>
      </dgm:t>
    </dgm:pt>
    <dgm:pt modelId="{212DE714-A40C-42E9-8968-9936FB583029}" type="parTrans" cxnId="{DFD7E437-06F7-4F13-B601-A886FDA0B7AA}">
      <dgm:prSet/>
      <dgm:spPr/>
      <dgm:t>
        <a:bodyPr/>
        <a:lstStyle/>
        <a:p>
          <a:endParaRPr lang="en-US" altLang="zh-TW"/>
        </a:p>
      </dgm:t>
    </dgm:pt>
    <dgm:pt modelId="{778C0806-E4BA-4AA3-A173-2EB75BBEC1B2}" type="sibTrans" cxnId="{DFD7E437-06F7-4F13-B601-A886FDA0B7AA}">
      <dgm:prSet/>
      <dgm:spPr/>
      <dgm:t>
        <a:bodyPr/>
        <a:lstStyle/>
        <a:p>
          <a:endParaRPr lang="en-US" altLang="zh-TW"/>
        </a:p>
      </dgm:t>
    </dgm:pt>
    <dgm:pt modelId="{8ACB68C5-A8EA-4285-8043-BD623EADF960}">
      <dgm:prSet/>
      <dgm:spPr/>
      <dgm:t>
        <a:bodyPr/>
        <a:lstStyle/>
        <a:p>
          <a:pPr rtl="0"/>
          <a:r>
            <a:rPr lang="en-US" altLang="zh-TW" dirty="0"/>
            <a:t>Target</a:t>
          </a:r>
          <a:endParaRPr lang="zh-TW" dirty="0"/>
        </a:p>
      </dgm:t>
    </dgm:pt>
    <dgm:pt modelId="{62635412-5084-46B0-A947-824551A9DE78}" type="parTrans" cxnId="{240FDDC6-8F5E-4A12-A444-652CB7AE5172}">
      <dgm:prSet/>
      <dgm:spPr/>
      <dgm:t>
        <a:bodyPr/>
        <a:lstStyle/>
        <a:p>
          <a:endParaRPr lang="en-US" altLang="zh-TW"/>
        </a:p>
      </dgm:t>
    </dgm:pt>
    <dgm:pt modelId="{1BA8048A-3A49-4207-8ADB-54D8392D9392}" type="sibTrans" cxnId="{240FDDC6-8F5E-4A12-A444-652CB7AE5172}">
      <dgm:prSet/>
      <dgm:spPr/>
      <dgm:t>
        <a:bodyPr/>
        <a:lstStyle/>
        <a:p>
          <a:endParaRPr lang="en-US" altLang="zh-TW"/>
        </a:p>
      </dgm:t>
    </dgm:pt>
    <dgm:pt modelId="{94E54DA6-4ABB-4326-85CB-5362FA4CAF0D}">
      <dgm:prSet/>
      <dgm:spPr/>
      <dgm:t>
        <a:bodyPr/>
        <a:lstStyle/>
        <a:p>
          <a:r>
            <a:rPr lang="en-US" altLang="zh-TW" dirty="0"/>
            <a:t>Source: Skip</a:t>
          </a:r>
          <a:endParaRPr lang="en-US" altLang="zh-TW"/>
        </a:p>
      </dgm:t>
    </dgm:pt>
    <dgm:pt modelId="{B898506F-3646-47EA-9F19-77F68F36B462}" type="parTrans" cxnId="{16657F4F-32A4-4B03-A04B-0F51C844F3CB}">
      <dgm:prSet/>
      <dgm:spPr/>
      <dgm:t>
        <a:bodyPr/>
        <a:lstStyle/>
        <a:p>
          <a:endParaRPr lang="en-US" altLang="zh-TW"/>
        </a:p>
      </dgm:t>
    </dgm:pt>
    <dgm:pt modelId="{9F71BF61-9B07-4772-A6F4-4E5920D605CB}" type="sibTrans" cxnId="{16657F4F-32A4-4B03-A04B-0F51C844F3CB}">
      <dgm:prSet/>
      <dgm:spPr/>
      <dgm:t>
        <a:bodyPr/>
        <a:lstStyle/>
        <a:p>
          <a:endParaRPr lang="en-US" altLang="zh-TW"/>
        </a:p>
      </dgm:t>
    </dgm:pt>
    <dgm:pt modelId="{C2C5B83F-C123-4E61-9E96-B918F7E84326}">
      <dgm:prSet/>
      <dgm:spPr/>
      <dgm:t>
        <a:bodyPr/>
        <a:lstStyle/>
        <a:p>
          <a:pPr rtl="0"/>
          <a:r>
            <a:rPr lang="en-US" altLang="zh-TW" dirty="0"/>
            <a:t>Data Inventory</a:t>
          </a:r>
          <a:endParaRPr lang="zh-TW" dirty="0"/>
        </a:p>
      </dgm:t>
    </dgm:pt>
    <dgm:pt modelId="{CD97ACA7-731C-49DE-AB6A-F1535810AB47}" type="sibTrans" cxnId="{AA82A2E9-0A2E-475D-8B19-2565D252547A}">
      <dgm:prSet/>
      <dgm:spPr/>
      <dgm:t>
        <a:bodyPr/>
        <a:lstStyle/>
        <a:p>
          <a:endParaRPr lang="zh-TW" altLang="en-US"/>
        </a:p>
      </dgm:t>
    </dgm:pt>
    <dgm:pt modelId="{F36CE87B-6291-45CE-A2C2-C7DDD4CA158F}" type="parTrans" cxnId="{AA82A2E9-0A2E-475D-8B19-2565D252547A}">
      <dgm:prSet/>
      <dgm:spPr/>
      <dgm:t>
        <a:bodyPr/>
        <a:lstStyle/>
        <a:p>
          <a:endParaRPr lang="zh-TW" altLang="en-US"/>
        </a:p>
      </dgm:t>
    </dgm:pt>
    <dgm:pt modelId="{885D9E58-2B1F-43A0-8625-C58BD02D1986}">
      <dgm:prSet/>
      <dgm:spPr/>
      <dgm:t>
        <a:bodyPr/>
        <a:lstStyle/>
        <a:p>
          <a:pPr rtl="0"/>
          <a:r>
            <a:rPr lang="en-US" altLang="zh-TW" dirty="0"/>
            <a:t>Templating Rule</a:t>
          </a:r>
          <a:endParaRPr lang="zh-TW" altLang="en-US" dirty="0"/>
        </a:p>
      </dgm:t>
    </dgm:pt>
    <dgm:pt modelId="{FE8E2DAB-F183-4820-9782-068699B4192A}" type="parTrans" cxnId="{5F9A7ABA-76E6-4E91-8B85-6C9BEB3353CD}">
      <dgm:prSet/>
      <dgm:spPr/>
      <dgm:t>
        <a:bodyPr/>
        <a:lstStyle/>
        <a:p>
          <a:endParaRPr lang="en-US" altLang="zh-TW"/>
        </a:p>
      </dgm:t>
    </dgm:pt>
    <dgm:pt modelId="{B0394445-451E-4FEE-848C-5DFFBE68C234}" type="sibTrans" cxnId="{5F9A7ABA-76E6-4E91-8B85-6C9BEB3353CD}">
      <dgm:prSet/>
      <dgm:spPr/>
      <dgm:t>
        <a:bodyPr/>
        <a:lstStyle/>
        <a:p>
          <a:endParaRPr lang="en-US" altLang="zh-TW"/>
        </a:p>
      </dgm:t>
    </dgm:pt>
    <dgm:pt modelId="{BE4132CD-4841-47FF-A8F1-6F5C7531EA28}">
      <dgm:prSet/>
      <dgm:spPr/>
      <dgm:t>
        <a:bodyPr/>
        <a:lstStyle/>
        <a:p>
          <a:pPr rtl="0"/>
          <a:r>
            <a:rPr lang="en-US" altLang="zh-TW" dirty="0"/>
            <a:t>Subtype</a:t>
          </a:r>
          <a:endParaRPr lang="zh-TW" dirty="0"/>
        </a:p>
      </dgm:t>
    </dgm:pt>
    <dgm:pt modelId="{6AF6950D-26A6-46AA-B1F6-6CC9C1722540}" type="parTrans" cxnId="{21310030-D9C6-4574-8C4A-53ADE476EDEF}">
      <dgm:prSet/>
      <dgm:spPr/>
      <dgm:t>
        <a:bodyPr/>
        <a:lstStyle/>
        <a:p>
          <a:endParaRPr lang="en-US" altLang="zh-TW"/>
        </a:p>
      </dgm:t>
    </dgm:pt>
    <dgm:pt modelId="{7AB18136-E6C0-4725-801F-8CF28F5953A6}" type="sibTrans" cxnId="{21310030-D9C6-4574-8C4A-53ADE476EDEF}">
      <dgm:prSet/>
      <dgm:spPr/>
      <dgm:t>
        <a:bodyPr/>
        <a:lstStyle/>
        <a:p>
          <a:endParaRPr lang="en-US" altLang="zh-TW"/>
        </a:p>
      </dgm:t>
    </dgm:pt>
    <dgm:pt modelId="{3DBD71CC-7A79-432F-8AE5-F57B86BA9F85}">
      <dgm:prSet/>
      <dgm:spPr/>
      <dgm:t>
        <a:bodyPr/>
        <a:lstStyle/>
        <a:p>
          <a:pPr rtl="0"/>
          <a:r>
            <a:rPr lang="en-US" altLang="zh-TW" dirty="0"/>
            <a:t>inheritance</a:t>
          </a:r>
          <a:endParaRPr lang="zh-TW" dirty="0"/>
        </a:p>
      </dgm:t>
    </dgm:pt>
    <dgm:pt modelId="{E9B1AADA-1A37-4FD2-A74E-AC9F4D7ED236}" type="parTrans" cxnId="{24A5EC74-6208-44CD-99B4-8FDB66BD6C24}">
      <dgm:prSet/>
      <dgm:spPr/>
      <dgm:t>
        <a:bodyPr/>
        <a:lstStyle/>
        <a:p>
          <a:endParaRPr lang="en-US" altLang="zh-TW"/>
        </a:p>
      </dgm:t>
    </dgm:pt>
    <dgm:pt modelId="{14451BD6-3C58-4369-957D-3E13979860B7}" type="sibTrans" cxnId="{24A5EC74-6208-44CD-99B4-8FDB66BD6C24}">
      <dgm:prSet/>
      <dgm:spPr/>
      <dgm:t>
        <a:bodyPr/>
        <a:lstStyle/>
        <a:p>
          <a:endParaRPr lang="en-US" altLang="zh-TW"/>
        </a:p>
      </dgm:t>
    </dgm:pt>
    <dgm:pt modelId="{EF9FE92F-EEE0-439F-96D4-3F69242F7EBF}">
      <dgm:prSet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0"/>
          <a:r>
            <a:rPr lang="en-US" altLang="zh-TW" dirty="0" err="1"/>
            <a:t>JobSteps</a:t>
          </a:r>
          <a:endParaRPr lang="zh-TW" dirty="0"/>
        </a:p>
      </dgm:t>
    </dgm:pt>
    <dgm:pt modelId="{5860024F-E087-4851-B282-416A7A058DA9}" type="parTrans" cxnId="{94F031C4-97E6-471B-813B-EB00EB20280F}">
      <dgm:prSet/>
      <dgm:spPr/>
      <dgm:t>
        <a:bodyPr/>
        <a:lstStyle/>
        <a:p>
          <a:endParaRPr lang="en-US" altLang="zh-TW"/>
        </a:p>
      </dgm:t>
    </dgm:pt>
    <dgm:pt modelId="{EF21F969-AFA5-4C28-9804-1191074B500B}" type="sibTrans" cxnId="{94F031C4-97E6-471B-813B-EB00EB20280F}">
      <dgm:prSet/>
      <dgm:spPr/>
      <dgm:t>
        <a:bodyPr/>
        <a:lstStyle/>
        <a:p>
          <a:endParaRPr lang="en-US" altLang="zh-TW"/>
        </a:p>
      </dgm:t>
    </dgm:pt>
    <dgm:pt modelId="{1A4EA88D-13FE-43DF-B6F7-BD36A6009073}">
      <dgm:prSet/>
      <dgm:spPr/>
      <dgm:t>
        <a:bodyPr/>
        <a:lstStyle/>
        <a:p>
          <a:r>
            <a:rPr lang="en-US" altLang="zh-TW" dirty="0"/>
            <a:t>No dependency</a:t>
          </a:r>
          <a:endParaRPr lang="en-US" altLang="zh-TW"/>
        </a:p>
      </dgm:t>
    </dgm:pt>
    <dgm:pt modelId="{91C5518F-AAAA-4883-9DC9-3CDB5FD10C0F}" type="parTrans" cxnId="{DE926C3A-D5A4-4500-9494-9D922EC9A71F}">
      <dgm:prSet/>
      <dgm:spPr/>
      <dgm:t>
        <a:bodyPr/>
        <a:lstStyle/>
        <a:p>
          <a:endParaRPr lang="en-US" altLang="zh-TW"/>
        </a:p>
      </dgm:t>
    </dgm:pt>
    <dgm:pt modelId="{A323A5D3-CE1B-4B87-9EB5-7D6BB5F182DA}" type="sibTrans" cxnId="{DE926C3A-D5A4-4500-9494-9D922EC9A71F}">
      <dgm:prSet/>
      <dgm:spPr/>
      <dgm:t>
        <a:bodyPr/>
        <a:lstStyle/>
        <a:p>
          <a:endParaRPr lang="en-US" altLang="zh-TW"/>
        </a:p>
      </dgm:t>
    </dgm:pt>
    <dgm:pt modelId="{8B28732D-C6C9-45C1-87D7-34101B64AFB5}" type="pres">
      <dgm:prSet presAssocID="{6CCE69D8-543D-4B76-BD5E-3E5069FE72B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EC65E15-9E56-4947-900C-E3EA271853FD}" type="pres">
      <dgm:prSet presAssocID="{6C055600-E72C-4887-9A57-764F2B7629C2}" presName="root1" presStyleCnt="0"/>
      <dgm:spPr/>
    </dgm:pt>
    <dgm:pt modelId="{B097D59B-5733-44D5-AEC3-C5E3A3C9EF39}" type="pres">
      <dgm:prSet presAssocID="{6C055600-E72C-4887-9A57-764F2B7629C2}" presName="LevelOneTextNode" presStyleLbl="node0" presStyleIdx="0" presStyleCnt="1">
        <dgm:presLayoutVars>
          <dgm:chPref val="3"/>
        </dgm:presLayoutVars>
      </dgm:prSet>
      <dgm:spPr/>
    </dgm:pt>
    <dgm:pt modelId="{9A9159AE-E270-49E3-B2EC-CA00AD27AC9E}" type="pres">
      <dgm:prSet presAssocID="{6C055600-E72C-4887-9A57-764F2B7629C2}" presName="level2hierChild" presStyleCnt="0"/>
      <dgm:spPr/>
    </dgm:pt>
    <dgm:pt modelId="{18568871-0488-42BF-95B8-7D920E41CD1F}" type="pres">
      <dgm:prSet presAssocID="{FE8E2DAB-F183-4820-9782-068699B4192A}" presName="conn2-1" presStyleLbl="parChTrans1D2" presStyleIdx="0" presStyleCnt="3"/>
      <dgm:spPr/>
    </dgm:pt>
    <dgm:pt modelId="{75DC2490-C9A9-4ECA-BA79-452BF0BD1EE7}" type="pres">
      <dgm:prSet presAssocID="{FE8E2DAB-F183-4820-9782-068699B4192A}" presName="connTx" presStyleLbl="parChTrans1D2" presStyleIdx="0" presStyleCnt="3"/>
      <dgm:spPr/>
    </dgm:pt>
    <dgm:pt modelId="{F74DA45F-4F0A-4B69-BF3E-DBE06D61721F}" type="pres">
      <dgm:prSet presAssocID="{885D9E58-2B1F-43A0-8625-C58BD02D1986}" presName="root2" presStyleCnt="0"/>
      <dgm:spPr/>
    </dgm:pt>
    <dgm:pt modelId="{9946781B-7FE8-40ED-8434-8EC45C4CA2D9}" type="pres">
      <dgm:prSet presAssocID="{885D9E58-2B1F-43A0-8625-C58BD02D1986}" presName="LevelTwoTextNode" presStyleLbl="node2" presStyleIdx="0" presStyleCnt="3">
        <dgm:presLayoutVars>
          <dgm:chPref val="3"/>
        </dgm:presLayoutVars>
      </dgm:prSet>
      <dgm:spPr/>
    </dgm:pt>
    <dgm:pt modelId="{B9D0F61F-5B38-4789-910C-AD6FCBAB1908}" type="pres">
      <dgm:prSet presAssocID="{885D9E58-2B1F-43A0-8625-C58BD02D1986}" presName="level3hierChild" presStyleCnt="0"/>
      <dgm:spPr/>
    </dgm:pt>
    <dgm:pt modelId="{720AD6B7-B69A-4750-8EC4-C017D0A39953}" type="pres">
      <dgm:prSet presAssocID="{6AF6950D-26A6-46AA-B1F6-6CC9C1722540}" presName="conn2-1" presStyleLbl="parChTrans1D3" presStyleIdx="0" presStyleCnt="5"/>
      <dgm:spPr/>
    </dgm:pt>
    <dgm:pt modelId="{9DDE1925-29D2-4E02-87FD-E9701436FCD3}" type="pres">
      <dgm:prSet presAssocID="{6AF6950D-26A6-46AA-B1F6-6CC9C1722540}" presName="connTx" presStyleLbl="parChTrans1D3" presStyleIdx="0" presStyleCnt="5"/>
      <dgm:spPr/>
    </dgm:pt>
    <dgm:pt modelId="{1F26BD7A-5E50-48D8-96FB-BE6B3AC3B5E9}" type="pres">
      <dgm:prSet presAssocID="{BE4132CD-4841-47FF-A8F1-6F5C7531EA28}" presName="root2" presStyleCnt="0"/>
      <dgm:spPr/>
    </dgm:pt>
    <dgm:pt modelId="{F77B67D3-9E19-42F5-B8B5-15D1AF6969CE}" type="pres">
      <dgm:prSet presAssocID="{BE4132CD-4841-47FF-A8F1-6F5C7531EA28}" presName="LevelTwoTextNode" presStyleLbl="node3" presStyleIdx="0" presStyleCnt="5">
        <dgm:presLayoutVars>
          <dgm:chPref val="3"/>
        </dgm:presLayoutVars>
      </dgm:prSet>
      <dgm:spPr/>
    </dgm:pt>
    <dgm:pt modelId="{D425B21D-9C21-429F-8CDE-658162353490}" type="pres">
      <dgm:prSet presAssocID="{BE4132CD-4841-47FF-A8F1-6F5C7531EA28}" presName="level3hierChild" presStyleCnt="0"/>
      <dgm:spPr/>
    </dgm:pt>
    <dgm:pt modelId="{7ABC7F46-A0A3-43ED-9E4A-6410FB57FCEC}" type="pres">
      <dgm:prSet presAssocID="{E9B1AADA-1A37-4FD2-A74E-AC9F4D7ED236}" presName="conn2-1" presStyleLbl="parChTrans1D4" presStyleIdx="0" presStyleCnt="14"/>
      <dgm:spPr/>
    </dgm:pt>
    <dgm:pt modelId="{1F2D1D21-FD0E-4D1F-8FB0-1E85B463A299}" type="pres">
      <dgm:prSet presAssocID="{E9B1AADA-1A37-4FD2-A74E-AC9F4D7ED236}" presName="connTx" presStyleLbl="parChTrans1D4" presStyleIdx="0" presStyleCnt="14"/>
      <dgm:spPr/>
    </dgm:pt>
    <dgm:pt modelId="{62A89362-CCA8-4CCB-848B-E127CF9A7F20}" type="pres">
      <dgm:prSet presAssocID="{3DBD71CC-7A79-432F-8AE5-F57B86BA9F85}" presName="root2" presStyleCnt="0"/>
      <dgm:spPr/>
    </dgm:pt>
    <dgm:pt modelId="{3612BC01-C43D-4F9B-97EA-2029C42D2F1E}" type="pres">
      <dgm:prSet presAssocID="{3DBD71CC-7A79-432F-8AE5-F57B86BA9F85}" presName="LevelTwoTextNode" presStyleLbl="node4" presStyleIdx="0" presStyleCnt="14">
        <dgm:presLayoutVars>
          <dgm:chPref val="3"/>
        </dgm:presLayoutVars>
      </dgm:prSet>
      <dgm:spPr/>
    </dgm:pt>
    <dgm:pt modelId="{AEB4E77A-6356-44D7-ADA4-F36578103EE0}" type="pres">
      <dgm:prSet presAssocID="{3DBD71CC-7A79-432F-8AE5-F57B86BA9F85}" presName="level3hierChild" presStyleCnt="0"/>
      <dgm:spPr/>
    </dgm:pt>
    <dgm:pt modelId="{1B4EB640-A29C-4F1E-AB29-E1F01186CA26}" type="pres">
      <dgm:prSet presAssocID="{5860024F-E087-4851-B282-416A7A058DA9}" presName="conn2-1" presStyleLbl="parChTrans1D3" presStyleIdx="1" presStyleCnt="5"/>
      <dgm:spPr/>
    </dgm:pt>
    <dgm:pt modelId="{5614D31B-3DBC-43E9-8DBD-66F90788DC98}" type="pres">
      <dgm:prSet presAssocID="{5860024F-E087-4851-B282-416A7A058DA9}" presName="connTx" presStyleLbl="parChTrans1D3" presStyleIdx="1" presStyleCnt="5"/>
      <dgm:spPr/>
    </dgm:pt>
    <dgm:pt modelId="{E700FB40-A18F-47B6-B88D-FA1988E2D467}" type="pres">
      <dgm:prSet presAssocID="{EF9FE92F-EEE0-439F-96D4-3F69242F7EBF}" presName="root2" presStyleCnt="0"/>
      <dgm:spPr/>
    </dgm:pt>
    <dgm:pt modelId="{8CCB2D8D-9FB3-4379-AF9D-3B223BAE408C}" type="pres">
      <dgm:prSet presAssocID="{EF9FE92F-EEE0-439F-96D4-3F69242F7EBF}" presName="LevelTwoTextNode" presStyleLbl="node3" presStyleIdx="1" presStyleCnt="5">
        <dgm:presLayoutVars>
          <dgm:chPref val="3"/>
        </dgm:presLayoutVars>
      </dgm:prSet>
      <dgm:spPr/>
    </dgm:pt>
    <dgm:pt modelId="{4F7EB162-13E8-459F-A953-50F79D9FF4F1}" type="pres">
      <dgm:prSet presAssocID="{EF9FE92F-EEE0-439F-96D4-3F69242F7EBF}" presName="level3hierChild" presStyleCnt="0"/>
      <dgm:spPr/>
    </dgm:pt>
    <dgm:pt modelId="{975C6C98-7525-4B0E-A1F0-38C8A5171044}" type="pres">
      <dgm:prSet presAssocID="{91C5518F-AAAA-4883-9DC9-3CDB5FD10C0F}" presName="conn2-1" presStyleLbl="parChTrans1D4" presStyleIdx="1" presStyleCnt="14"/>
      <dgm:spPr/>
    </dgm:pt>
    <dgm:pt modelId="{1D77BD90-A693-46D0-88B5-BEDAAE5A058C}" type="pres">
      <dgm:prSet presAssocID="{91C5518F-AAAA-4883-9DC9-3CDB5FD10C0F}" presName="connTx" presStyleLbl="parChTrans1D4" presStyleIdx="1" presStyleCnt="14"/>
      <dgm:spPr/>
    </dgm:pt>
    <dgm:pt modelId="{D7A6F4DD-1A70-4B3D-90DE-F876ED0B6E99}" type="pres">
      <dgm:prSet presAssocID="{1A4EA88D-13FE-43DF-B6F7-BD36A6009073}" presName="root2" presStyleCnt="0"/>
      <dgm:spPr/>
    </dgm:pt>
    <dgm:pt modelId="{1E8468B1-ECE6-4DAC-9E04-1BF210915A62}" type="pres">
      <dgm:prSet presAssocID="{1A4EA88D-13FE-43DF-B6F7-BD36A6009073}" presName="LevelTwoTextNode" presStyleLbl="node4" presStyleIdx="1" presStyleCnt="14">
        <dgm:presLayoutVars>
          <dgm:chPref val="3"/>
        </dgm:presLayoutVars>
      </dgm:prSet>
      <dgm:spPr/>
    </dgm:pt>
    <dgm:pt modelId="{F1613880-E43A-409D-B67B-AAD1BE4AD133}" type="pres">
      <dgm:prSet presAssocID="{1A4EA88D-13FE-43DF-B6F7-BD36A6009073}" presName="level3hierChild" presStyleCnt="0"/>
      <dgm:spPr/>
    </dgm:pt>
    <dgm:pt modelId="{DC7D87EA-3E2F-449E-8E09-0026BA92B195}" type="pres">
      <dgm:prSet presAssocID="{C397881C-E230-4C83-AC80-B79D8BDA20B3}" presName="conn2-1" presStyleLbl="parChTrans1D2" presStyleIdx="1" presStyleCnt="3"/>
      <dgm:spPr/>
    </dgm:pt>
    <dgm:pt modelId="{71BEEEA2-C7E8-4EA1-9500-2BAED9776A5F}" type="pres">
      <dgm:prSet presAssocID="{C397881C-E230-4C83-AC80-B79D8BDA20B3}" presName="connTx" presStyleLbl="parChTrans1D2" presStyleIdx="1" presStyleCnt="3"/>
      <dgm:spPr/>
    </dgm:pt>
    <dgm:pt modelId="{EA74C36E-F22E-4427-9376-20FAB3EF9F4C}" type="pres">
      <dgm:prSet presAssocID="{C31D9E66-4CB5-417D-AA84-A7581EF03287}" presName="root2" presStyleCnt="0"/>
      <dgm:spPr/>
    </dgm:pt>
    <dgm:pt modelId="{5C0A497C-AFC8-4B91-A4BA-67FE59FDA700}" type="pres">
      <dgm:prSet presAssocID="{C31D9E66-4CB5-417D-AA84-A7581EF03287}" presName="LevelTwoTextNode" presStyleLbl="node2" presStyleIdx="1" presStyleCnt="3">
        <dgm:presLayoutVars>
          <dgm:chPref val="3"/>
        </dgm:presLayoutVars>
      </dgm:prSet>
      <dgm:spPr/>
    </dgm:pt>
    <dgm:pt modelId="{C9144527-CD66-4050-B82F-C1E678022742}" type="pres">
      <dgm:prSet presAssocID="{C31D9E66-4CB5-417D-AA84-A7581EF03287}" presName="level3hierChild" presStyleCnt="0"/>
      <dgm:spPr/>
    </dgm:pt>
    <dgm:pt modelId="{BAFB0845-D906-4428-B9E8-57CB6C2A419C}" type="pres">
      <dgm:prSet presAssocID="{80F99B97-D9D4-4CE5-97AB-372CADD0CA85}" presName="conn2-1" presStyleLbl="parChTrans1D3" presStyleIdx="2" presStyleCnt="5"/>
      <dgm:spPr/>
    </dgm:pt>
    <dgm:pt modelId="{B7EAF01A-9BC1-42FA-98FC-9687CF71EE07}" type="pres">
      <dgm:prSet presAssocID="{80F99B97-D9D4-4CE5-97AB-372CADD0CA85}" presName="connTx" presStyleLbl="parChTrans1D3" presStyleIdx="2" presStyleCnt="5"/>
      <dgm:spPr/>
    </dgm:pt>
    <dgm:pt modelId="{82B4D875-CA10-43B2-9F28-D77516B6E8FC}" type="pres">
      <dgm:prSet presAssocID="{07278026-0568-40B1-975A-69BA591D2BBD}" presName="root2" presStyleCnt="0"/>
      <dgm:spPr/>
    </dgm:pt>
    <dgm:pt modelId="{EB970F99-2BD1-4CEE-9255-7F048C893CE0}" type="pres">
      <dgm:prSet presAssocID="{07278026-0568-40B1-975A-69BA591D2BBD}" presName="LevelTwoTextNode" presStyleLbl="node3" presStyleIdx="2" presStyleCnt="5">
        <dgm:presLayoutVars>
          <dgm:chPref val="3"/>
        </dgm:presLayoutVars>
      </dgm:prSet>
      <dgm:spPr/>
    </dgm:pt>
    <dgm:pt modelId="{574C70A2-2CAF-44BD-804D-F232B1E4CB48}" type="pres">
      <dgm:prSet presAssocID="{07278026-0568-40B1-975A-69BA591D2BBD}" presName="level3hierChild" presStyleCnt="0"/>
      <dgm:spPr/>
    </dgm:pt>
    <dgm:pt modelId="{E8E8AB35-22D5-498A-8FB1-86BA9B511FE7}" type="pres">
      <dgm:prSet presAssocID="{C51818D6-A5E8-4EFD-A818-05DB8C71696B}" presName="conn2-1" presStyleLbl="parChTrans1D4" presStyleIdx="2" presStyleCnt="14"/>
      <dgm:spPr/>
    </dgm:pt>
    <dgm:pt modelId="{040CC070-E2C7-4CDA-A9F8-30EFAA8B14B8}" type="pres">
      <dgm:prSet presAssocID="{C51818D6-A5E8-4EFD-A818-05DB8C71696B}" presName="connTx" presStyleLbl="parChTrans1D4" presStyleIdx="2" presStyleCnt="14"/>
      <dgm:spPr/>
    </dgm:pt>
    <dgm:pt modelId="{C9E86E2A-F3F3-4F9A-B195-ED15FECF0817}" type="pres">
      <dgm:prSet presAssocID="{536AE5FF-8BDE-4DB3-9DFC-EADEC35E6F34}" presName="root2" presStyleCnt="0"/>
      <dgm:spPr/>
    </dgm:pt>
    <dgm:pt modelId="{E5D3FD6E-4339-4D24-8F12-1B12AA5DE23D}" type="pres">
      <dgm:prSet presAssocID="{536AE5FF-8BDE-4DB3-9DFC-EADEC35E6F34}" presName="LevelTwoTextNode" presStyleLbl="node4" presStyleIdx="2" presStyleCnt="14">
        <dgm:presLayoutVars>
          <dgm:chPref val="3"/>
        </dgm:presLayoutVars>
      </dgm:prSet>
      <dgm:spPr/>
    </dgm:pt>
    <dgm:pt modelId="{A1E2A300-D89C-4DAC-BFE9-BB0B74FB0801}" type="pres">
      <dgm:prSet presAssocID="{536AE5FF-8BDE-4DB3-9DFC-EADEC35E6F34}" presName="level3hierChild" presStyleCnt="0"/>
      <dgm:spPr/>
    </dgm:pt>
    <dgm:pt modelId="{0EB7F255-2840-434C-87DA-BEBD6CF06AF2}" type="pres">
      <dgm:prSet presAssocID="{212DE714-A40C-42E9-8968-9936FB583029}" presName="conn2-1" presStyleLbl="parChTrans1D4" presStyleIdx="3" presStyleCnt="14"/>
      <dgm:spPr/>
    </dgm:pt>
    <dgm:pt modelId="{3C2A8478-0324-4C95-9D8A-F0C5D0360B14}" type="pres">
      <dgm:prSet presAssocID="{212DE714-A40C-42E9-8968-9936FB583029}" presName="connTx" presStyleLbl="parChTrans1D4" presStyleIdx="3" presStyleCnt="14"/>
      <dgm:spPr/>
    </dgm:pt>
    <dgm:pt modelId="{E96B07EF-805A-4E01-B4C5-63FE57BB2AB3}" type="pres">
      <dgm:prSet presAssocID="{1FF735D9-4596-4815-A8F9-FBF00046E43E}" presName="root2" presStyleCnt="0"/>
      <dgm:spPr/>
    </dgm:pt>
    <dgm:pt modelId="{E62C11A8-3F5A-47F1-970E-18F28726BB33}" type="pres">
      <dgm:prSet presAssocID="{1FF735D9-4596-4815-A8F9-FBF00046E43E}" presName="LevelTwoTextNode" presStyleLbl="node4" presStyleIdx="3" presStyleCnt="14">
        <dgm:presLayoutVars>
          <dgm:chPref val="3"/>
        </dgm:presLayoutVars>
      </dgm:prSet>
      <dgm:spPr/>
    </dgm:pt>
    <dgm:pt modelId="{3CD53B91-53A8-4535-8E38-736624614E41}" type="pres">
      <dgm:prSet presAssocID="{1FF735D9-4596-4815-A8F9-FBF00046E43E}" presName="level3hierChild" presStyleCnt="0"/>
      <dgm:spPr/>
    </dgm:pt>
    <dgm:pt modelId="{D5DC78F5-B76F-4975-A9A5-10BDB5488D2F}" type="pres">
      <dgm:prSet presAssocID="{62635412-5084-46B0-A947-824551A9DE78}" presName="conn2-1" presStyleLbl="parChTrans1D4" presStyleIdx="4" presStyleCnt="14"/>
      <dgm:spPr/>
    </dgm:pt>
    <dgm:pt modelId="{AF65549E-97B8-41F3-B417-0B938B2326FC}" type="pres">
      <dgm:prSet presAssocID="{62635412-5084-46B0-A947-824551A9DE78}" presName="connTx" presStyleLbl="parChTrans1D4" presStyleIdx="4" presStyleCnt="14"/>
      <dgm:spPr/>
    </dgm:pt>
    <dgm:pt modelId="{66E803E8-D6CF-4EBF-83AA-B37CD525A4C2}" type="pres">
      <dgm:prSet presAssocID="{8ACB68C5-A8EA-4285-8043-BD623EADF960}" presName="root2" presStyleCnt="0"/>
      <dgm:spPr/>
    </dgm:pt>
    <dgm:pt modelId="{BD9828B8-0F68-49DE-850B-94F19E5DB40C}" type="pres">
      <dgm:prSet presAssocID="{8ACB68C5-A8EA-4285-8043-BD623EADF960}" presName="LevelTwoTextNode" presStyleLbl="node4" presStyleIdx="4" presStyleCnt="14">
        <dgm:presLayoutVars>
          <dgm:chPref val="3"/>
        </dgm:presLayoutVars>
      </dgm:prSet>
      <dgm:spPr/>
    </dgm:pt>
    <dgm:pt modelId="{C3D1E0E4-035B-4F53-9FD2-0CDF5BE2EAAE}" type="pres">
      <dgm:prSet presAssocID="{8ACB68C5-A8EA-4285-8043-BD623EADF960}" presName="level3hierChild" presStyleCnt="0"/>
      <dgm:spPr/>
    </dgm:pt>
    <dgm:pt modelId="{69C54CD2-1D62-4D63-8A19-BC9E06A11A8C}" type="pres">
      <dgm:prSet presAssocID="{B898506F-3646-47EA-9F19-77F68F36B462}" presName="conn2-1" presStyleLbl="parChTrans1D4" presStyleIdx="5" presStyleCnt="14"/>
      <dgm:spPr/>
    </dgm:pt>
    <dgm:pt modelId="{C486DDE0-7531-4F97-B241-EC7572511287}" type="pres">
      <dgm:prSet presAssocID="{B898506F-3646-47EA-9F19-77F68F36B462}" presName="connTx" presStyleLbl="parChTrans1D4" presStyleIdx="5" presStyleCnt="14"/>
      <dgm:spPr/>
    </dgm:pt>
    <dgm:pt modelId="{6C16FEB1-8224-4D61-A57A-61D82CD8525F}" type="pres">
      <dgm:prSet presAssocID="{94E54DA6-4ABB-4326-85CB-5362FA4CAF0D}" presName="root2" presStyleCnt="0"/>
      <dgm:spPr/>
    </dgm:pt>
    <dgm:pt modelId="{2F4702D1-A3DC-45AF-9FF3-9298061209A6}" type="pres">
      <dgm:prSet presAssocID="{94E54DA6-4ABB-4326-85CB-5362FA4CAF0D}" presName="LevelTwoTextNode" presStyleLbl="node4" presStyleIdx="5" presStyleCnt="14">
        <dgm:presLayoutVars>
          <dgm:chPref val="3"/>
        </dgm:presLayoutVars>
      </dgm:prSet>
      <dgm:spPr/>
    </dgm:pt>
    <dgm:pt modelId="{BADF2703-73D5-40CA-AF5F-5B4D30390CD8}" type="pres">
      <dgm:prSet presAssocID="{94E54DA6-4ABB-4326-85CB-5362FA4CAF0D}" presName="level3hierChild" presStyleCnt="0"/>
      <dgm:spPr/>
    </dgm:pt>
    <dgm:pt modelId="{1519226D-52F0-4158-9056-FE78BE3BCE6B}" type="pres">
      <dgm:prSet presAssocID="{9480D2C4-12EF-4F37-AA6C-B5D9509EE751}" presName="conn2-1" presStyleLbl="parChTrans1D4" presStyleIdx="6" presStyleCnt="14"/>
      <dgm:spPr/>
    </dgm:pt>
    <dgm:pt modelId="{D79BD84C-AD81-4657-949B-44F5B4317B18}" type="pres">
      <dgm:prSet presAssocID="{9480D2C4-12EF-4F37-AA6C-B5D9509EE751}" presName="connTx" presStyleLbl="parChTrans1D4" presStyleIdx="6" presStyleCnt="14"/>
      <dgm:spPr/>
    </dgm:pt>
    <dgm:pt modelId="{3ECF1F4E-0C53-45D9-A58C-BA8E92CEAA7B}" type="pres">
      <dgm:prSet presAssocID="{F4385634-1A79-4A89-AA7A-4F8A6DC5ACD7}" presName="root2" presStyleCnt="0"/>
      <dgm:spPr/>
    </dgm:pt>
    <dgm:pt modelId="{7B44636B-FC4F-429D-A44D-D8026B62ADF6}" type="pres">
      <dgm:prSet presAssocID="{F4385634-1A79-4A89-AA7A-4F8A6DC5ACD7}" presName="LevelTwoTextNode" presStyleLbl="node4" presStyleIdx="6" presStyleCnt="14">
        <dgm:presLayoutVars>
          <dgm:chPref val="3"/>
        </dgm:presLayoutVars>
      </dgm:prSet>
      <dgm:spPr/>
    </dgm:pt>
    <dgm:pt modelId="{7FC50A83-F2F0-4EFC-A3D9-7FA717049F75}" type="pres">
      <dgm:prSet presAssocID="{F4385634-1A79-4A89-AA7A-4F8A6DC5ACD7}" presName="level3hierChild" presStyleCnt="0"/>
      <dgm:spPr/>
    </dgm:pt>
    <dgm:pt modelId="{85A82FA2-BFEB-4E13-BCE5-50631B377255}" type="pres">
      <dgm:prSet presAssocID="{85971BFC-C904-4771-AA12-F292741E6662}" presName="conn2-1" presStyleLbl="parChTrans1D4" presStyleIdx="7" presStyleCnt="14"/>
      <dgm:spPr/>
    </dgm:pt>
    <dgm:pt modelId="{BC6E4346-92C6-439C-831A-FD03E65B4890}" type="pres">
      <dgm:prSet presAssocID="{85971BFC-C904-4771-AA12-F292741E6662}" presName="connTx" presStyleLbl="parChTrans1D4" presStyleIdx="7" presStyleCnt="14"/>
      <dgm:spPr/>
    </dgm:pt>
    <dgm:pt modelId="{AC4726CD-8974-4D8B-ACF3-7E76963A9183}" type="pres">
      <dgm:prSet presAssocID="{A9413C28-0A15-4512-B457-BFA1D67F3FB0}" presName="root2" presStyleCnt="0"/>
      <dgm:spPr/>
    </dgm:pt>
    <dgm:pt modelId="{DDF09784-544F-4527-B7B5-8564E95BC96F}" type="pres">
      <dgm:prSet presAssocID="{A9413C28-0A15-4512-B457-BFA1D67F3FB0}" presName="LevelTwoTextNode" presStyleLbl="node4" presStyleIdx="7" presStyleCnt="14">
        <dgm:presLayoutVars>
          <dgm:chPref val="3"/>
        </dgm:presLayoutVars>
      </dgm:prSet>
      <dgm:spPr/>
    </dgm:pt>
    <dgm:pt modelId="{9F438781-7450-4104-A40D-2795342E2C2A}" type="pres">
      <dgm:prSet presAssocID="{A9413C28-0A15-4512-B457-BFA1D67F3FB0}" presName="level3hierChild" presStyleCnt="0"/>
      <dgm:spPr/>
    </dgm:pt>
    <dgm:pt modelId="{21641266-F284-4077-AD9B-370CFF62345F}" type="pres">
      <dgm:prSet presAssocID="{9D8FFC69-A7E5-4F2F-844F-B19C96F4EF56}" presName="conn2-1" presStyleLbl="parChTrans1D4" presStyleIdx="8" presStyleCnt="14"/>
      <dgm:spPr/>
    </dgm:pt>
    <dgm:pt modelId="{D76860EE-BE27-4BCE-AD20-FB4D3BED6931}" type="pres">
      <dgm:prSet presAssocID="{9D8FFC69-A7E5-4F2F-844F-B19C96F4EF56}" presName="connTx" presStyleLbl="parChTrans1D4" presStyleIdx="8" presStyleCnt="14"/>
      <dgm:spPr/>
    </dgm:pt>
    <dgm:pt modelId="{0C9CA77B-37B5-4473-BD45-6430D74C57AE}" type="pres">
      <dgm:prSet presAssocID="{04C62D61-EFE6-458C-A2BA-1ECD2679647A}" presName="root2" presStyleCnt="0"/>
      <dgm:spPr/>
    </dgm:pt>
    <dgm:pt modelId="{9F483924-F8BE-456D-8D38-0E2510032A69}" type="pres">
      <dgm:prSet presAssocID="{04C62D61-EFE6-458C-A2BA-1ECD2679647A}" presName="LevelTwoTextNode" presStyleLbl="node4" presStyleIdx="8" presStyleCnt="14">
        <dgm:presLayoutVars>
          <dgm:chPref val="3"/>
        </dgm:presLayoutVars>
      </dgm:prSet>
      <dgm:spPr/>
    </dgm:pt>
    <dgm:pt modelId="{3F356D1B-8B87-493C-B0E1-3622297FA9FF}" type="pres">
      <dgm:prSet presAssocID="{04C62D61-EFE6-458C-A2BA-1ECD2679647A}" presName="level3hierChild" presStyleCnt="0"/>
      <dgm:spPr/>
    </dgm:pt>
    <dgm:pt modelId="{CE54D3D5-967B-4FB4-8AE8-F00B7C8E463C}" type="pres">
      <dgm:prSet presAssocID="{8ABFEDAE-497A-448C-95D9-79B52837D8E2}" presName="conn2-1" presStyleLbl="parChTrans1D4" presStyleIdx="9" presStyleCnt="14"/>
      <dgm:spPr/>
    </dgm:pt>
    <dgm:pt modelId="{70E7A8C7-B186-4515-A831-65687C156839}" type="pres">
      <dgm:prSet presAssocID="{8ABFEDAE-497A-448C-95D9-79B52837D8E2}" presName="connTx" presStyleLbl="parChTrans1D4" presStyleIdx="9" presStyleCnt="14"/>
      <dgm:spPr/>
    </dgm:pt>
    <dgm:pt modelId="{0623D1B7-CBFA-4F41-AFCB-24777C136589}" type="pres">
      <dgm:prSet presAssocID="{42D145A6-D2C7-4884-AFB7-82763E5B21FB}" presName="root2" presStyleCnt="0"/>
      <dgm:spPr/>
    </dgm:pt>
    <dgm:pt modelId="{7821250A-3E35-4C55-928E-C4CB926BA5F3}" type="pres">
      <dgm:prSet presAssocID="{42D145A6-D2C7-4884-AFB7-82763E5B21FB}" presName="LevelTwoTextNode" presStyleLbl="node4" presStyleIdx="9" presStyleCnt="14">
        <dgm:presLayoutVars>
          <dgm:chPref val="3"/>
        </dgm:presLayoutVars>
      </dgm:prSet>
      <dgm:spPr/>
    </dgm:pt>
    <dgm:pt modelId="{1EB3931E-6592-4D88-BEEE-2C519521DFC9}" type="pres">
      <dgm:prSet presAssocID="{42D145A6-D2C7-4884-AFB7-82763E5B21FB}" presName="level3hierChild" presStyleCnt="0"/>
      <dgm:spPr/>
    </dgm:pt>
    <dgm:pt modelId="{C1C43581-A142-44D0-98FD-47BE9EB530E1}" type="pres">
      <dgm:prSet presAssocID="{E99CA4E7-7203-42FB-B6FB-9A2705637D3C}" presName="conn2-1" presStyleLbl="parChTrans1D3" presStyleIdx="3" presStyleCnt="5"/>
      <dgm:spPr/>
    </dgm:pt>
    <dgm:pt modelId="{BE68C1BC-E8DB-4CF6-AE5B-F1285E165AB9}" type="pres">
      <dgm:prSet presAssocID="{E99CA4E7-7203-42FB-B6FB-9A2705637D3C}" presName="connTx" presStyleLbl="parChTrans1D3" presStyleIdx="3" presStyleCnt="5"/>
      <dgm:spPr/>
    </dgm:pt>
    <dgm:pt modelId="{DC85FB8C-0B8C-4F76-BEBC-5BB2C73B1B19}" type="pres">
      <dgm:prSet presAssocID="{10BFE142-7F42-45CA-A985-D19EC645CF7C}" presName="root2" presStyleCnt="0"/>
      <dgm:spPr/>
    </dgm:pt>
    <dgm:pt modelId="{36DB3EB6-F4DE-41B5-9950-511EA025D14A}" type="pres">
      <dgm:prSet presAssocID="{10BFE142-7F42-45CA-A985-D19EC645CF7C}" presName="LevelTwoTextNode" presStyleLbl="node3" presStyleIdx="3" presStyleCnt="5">
        <dgm:presLayoutVars>
          <dgm:chPref val="3"/>
        </dgm:presLayoutVars>
      </dgm:prSet>
      <dgm:spPr/>
    </dgm:pt>
    <dgm:pt modelId="{53A40A7B-D020-42D6-8DBF-9416CD672C60}" type="pres">
      <dgm:prSet presAssocID="{10BFE142-7F42-45CA-A985-D19EC645CF7C}" presName="level3hierChild" presStyleCnt="0"/>
      <dgm:spPr/>
    </dgm:pt>
    <dgm:pt modelId="{8A4A90AA-3F5C-4B7B-A07F-E3D1927364E9}" type="pres">
      <dgm:prSet presAssocID="{5B3D5E79-1FFB-4DED-8D9B-10862FBBC11A}" presName="conn2-1" presStyleLbl="parChTrans1D4" presStyleIdx="10" presStyleCnt="14"/>
      <dgm:spPr/>
    </dgm:pt>
    <dgm:pt modelId="{69E1F7EB-C02D-4013-A6CA-95C7B530E0E4}" type="pres">
      <dgm:prSet presAssocID="{5B3D5E79-1FFB-4DED-8D9B-10862FBBC11A}" presName="connTx" presStyleLbl="parChTrans1D4" presStyleIdx="10" presStyleCnt="14"/>
      <dgm:spPr/>
    </dgm:pt>
    <dgm:pt modelId="{7BAF2FD0-4B0A-4B89-B478-28D86FAFE701}" type="pres">
      <dgm:prSet presAssocID="{246A57FF-ECE1-41D6-A6EB-EDA73A6B428A}" presName="root2" presStyleCnt="0"/>
      <dgm:spPr/>
    </dgm:pt>
    <dgm:pt modelId="{61D03339-DF8D-4AD6-A063-96295747D139}" type="pres">
      <dgm:prSet presAssocID="{246A57FF-ECE1-41D6-A6EB-EDA73A6B428A}" presName="LevelTwoTextNode" presStyleLbl="node4" presStyleIdx="10" presStyleCnt="14">
        <dgm:presLayoutVars>
          <dgm:chPref val="3"/>
        </dgm:presLayoutVars>
      </dgm:prSet>
      <dgm:spPr/>
    </dgm:pt>
    <dgm:pt modelId="{5A68AD32-40F8-43D1-B9D7-6F3A0939AD1F}" type="pres">
      <dgm:prSet presAssocID="{246A57FF-ECE1-41D6-A6EB-EDA73A6B428A}" presName="level3hierChild" presStyleCnt="0"/>
      <dgm:spPr/>
    </dgm:pt>
    <dgm:pt modelId="{E7922CDD-40C0-4B9E-85EC-86500449385E}" type="pres">
      <dgm:prSet presAssocID="{07A46C4A-2D7C-4B5D-A671-DFF2DBA7C991}" presName="conn2-1" presStyleLbl="parChTrans1D4" presStyleIdx="11" presStyleCnt="14"/>
      <dgm:spPr/>
    </dgm:pt>
    <dgm:pt modelId="{E19ECBA8-1A3D-4FE6-A131-7F7CBBF21E9E}" type="pres">
      <dgm:prSet presAssocID="{07A46C4A-2D7C-4B5D-A671-DFF2DBA7C991}" presName="connTx" presStyleLbl="parChTrans1D4" presStyleIdx="11" presStyleCnt="14"/>
      <dgm:spPr/>
    </dgm:pt>
    <dgm:pt modelId="{9F11403D-7731-48BA-BBEC-49BF51F88605}" type="pres">
      <dgm:prSet presAssocID="{6F493E6D-2CF3-4F6F-8AAB-2E55BBD7C819}" presName="root2" presStyleCnt="0"/>
      <dgm:spPr/>
    </dgm:pt>
    <dgm:pt modelId="{49CC3C66-D356-41FB-9A07-3C0CE48BE2D2}" type="pres">
      <dgm:prSet presAssocID="{6F493E6D-2CF3-4F6F-8AAB-2E55BBD7C819}" presName="LevelTwoTextNode" presStyleLbl="node4" presStyleIdx="11" presStyleCnt="14">
        <dgm:presLayoutVars>
          <dgm:chPref val="3"/>
        </dgm:presLayoutVars>
      </dgm:prSet>
      <dgm:spPr/>
    </dgm:pt>
    <dgm:pt modelId="{EB7FEF1B-EFE9-4C2B-8FCC-2BD0C9391366}" type="pres">
      <dgm:prSet presAssocID="{6F493E6D-2CF3-4F6F-8AAB-2E55BBD7C819}" presName="level3hierChild" presStyleCnt="0"/>
      <dgm:spPr/>
    </dgm:pt>
    <dgm:pt modelId="{A7D80961-EA50-4397-AC68-E4140D244161}" type="pres">
      <dgm:prSet presAssocID="{B6F924E2-DB22-4081-A360-5EAB7BE62178}" presName="conn2-1" presStyleLbl="parChTrans1D4" presStyleIdx="12" presStyleCnt="14"/>
      <dgm:spPr/>
    </dgm:pt>
    <dgm:pt modelId="{9679B1E6-ECA6-4374-8623-7E2769E0B251}" type="pres">
      <dgm:prSet presAssocID="{B6F924E2-DB22-4081-A360-5EAB7BE62178}" presName="connTx" presStyleLbl="parChTrans1D4" presStyleIdx="12" presStyleCnt="14"/>
      <dgm:spPr/>
    </dgm:pt>
    <dgm:pt modelId="{C77DB0F8-66BE-475F-923F-B7F444F6E02A}" type="pres">
      <dgm:prSet presAssocID="{B3A14060-C6B1-484D-BBC8-4DCEDA66D1C3}" presName="root2" presStyleCnt="0"/>
      <dgm:spPr/>
    </dgm:pt>
    <dgm:pt modelId="{9C5DE1E1-038A-41C2-9EA3-7B25BD72CC2E}" type="pres">
      <dgm:prSet presAssocID="{B3A14060-C6B1-484D-BBC8-4DCEDA66D1C3}" presName="LevelTwoTextNode" presStyleLbl="node4" presStyleIdx="12" presStyleCnt="14">
        <dgm:presLayoutVars>
          <dgm:chPref val="3"/>
        </dgm:presLayoutVars>
      </dgm:prSet>
      <dgm:spPr/>
    </dgm:pt>
    <dgm:pt modelId="{0A84BD4B-A419-4979-B8EC-2DA4A558281B}" type="pres">
      <dgm:prSet presAssocID="{B3A14060-C6B1-484D-BBC8-4DCEDA66D1C3}" presName="level3hierChild" presStyleCnt="0"/>
      <dgm:spPr/>
    </dgm:pt>
    <dgm:pt modelId="{0221BC20-E58D-4445-AE61-18733DF1B36B}" type="pres">
      <dgm:prSet presAssocID="{AA44323A-2D75-42E1-9858-EB435843B430}" presName="conn2-1" presStyleLbl="parChTrans1D2" presStyleIdx="2" presStyleCnt="3"/>
      <dgm:spPr/>
    </dgm:pt>
    <dgm:pt modelId="{6FBEAECA-46CD-4327-A7AE-135C04D0AC8D}" type="pres">
      <dgm:prSet presAssocID="{AA44323A-2D75-42E1-9858-EB435843B430}" presName="connTx" presStyleLbl="parChTrans1D2" presStyleIdx="2" presStyleCnt="3"/>
      <dgm:spPr/>
    </dgm:pt>
    <dgm:pt modelId="{63389E25-533A-4F26-9D87-9109FD578F18}" type="pres">
      <dgm:prSet presAssocID="{F41460B1-CDC2-457B-9E58-DDE2C9572C71}" presName="root2" presStyleCnt="0"/>
      <dgm:spPr/>
    </dgm:pt>
    <dgm:pt modelId="{1A9D64B4-652E-412A-A518-B70F593AA219}" type="pres">
      <dgm:prSet presAssocID="{F41460B1-CDC2-457B-9E58-DDE2C9572C71}" presName="LevelTwoTextNode" presStyleLbl="node2" presStyleIdx="2" presStyleCnt="3">
        <dgm:presLayoutVars>
          <dgm:chPref val="3"/>
        </dgm:presLayoutVars>
      </dgm:prSet>
      <dgm:spPr/>
    </dgm:pt>
    <dgm:pt modelId="{195F343B-96B7-45C8-8316-BAC0BD9BCE6E}" type="pres">
      <dgm:prSet presAssocID="{F41460B1-CDC2-457B-9E58-DDE2C9572C71}" presName="level3hierChild" presStyleCnt="0"/>
      <dgm:spPr/>
    </dgm:pt>
    <dgm:pt modelId="{6C9EE57C-62BB-4959-A1ED-575C73FF88E6}" type="pres">
      <dgm:prSet presAssocID="{F36CE87B-6291-45CE-A2C2-C7DDD4CA158F}" presName="conn2-1" presStyleLbl="parChTrans1D3" presStyleIdx="4" presStyleCnt="5"/>
      <dgm:spPr/>
    </dgm:pt>
    <dgm:pt modelId="{48A984B3-0CE6-4567-A54D-E2F6BB9419D1}" type="pres">
      <dgm:prSet presAssocID="{F36CE87B-6291-45CE-A2C2-C7DDD4CA158F}" presName="connTx" presStyleLbl="parChTrans1D3" presStyleIdx="4" presStyleCnt="5"/>
      <dgm:spPr/>
    </dgm:pt>
    <dgm:pt modelId="{6047743E-02BA-4796-863A-D29442A0ADC1}" type="pres">
      <dgm:prSet presAssocID="{C2C5B83F-C123-4E61-9E96-B918F7E84326}" presName="root2" presStyleCnt="0"/>
      <dgm:spPr/>
    </dgm:pt>
    <dgm:pt modelId="{B1825E9B-C4EC-4E72-A657-4CD48C0BEFB4}" type="pres">
      <dgm:prSet presAssocID="{C2C5B83F-C123-4E61-9E96-B918F7E84326}" presName="LevelTwoTextNode" presStyleLbl="node3" presStyleIdx="4" presStyleCnt="5">
        <dgm:presLayoutVars>
          <dgm:chPref val="3"/>
        </dgm:presLayoutVars>
      </dgm:prSet>
      <dgm:spPr/>
    </dgm:pt>
    <dgm:pt modelId="{B84E9053-6266-476D-A862-37D81D4F4719}" type="pres">
      <dgm:prSet presAssocID="{C2C5B83F-C123-4E61-9E96-B918F7E84326}" presName="level3hierChild" presStyleCnt="0"/>
      <dgm:spPr/>
    </dgm:pt>
    <dgm:pt modelId="{234628FF-E39D-4270-9EF0-67F6841007D6}" type="pres">
      <dgm:prSet presAssocID="{649FB64D-8075-4BBD-A175-0D9F044A008D}" presName="conn2-1" presStyleLbl="parChTrans1D4" presStyleIdx="13" presStyleCnt="14"/>
      <dgm:spPr/>
    </dgm:pt>
    <dgm:pt modelId="{22E8838F-432D-4075-B551-BB02AC78525F}" type="pres">
      <dgm:prSet presAssocID="{649FB64D-8075-4BBD-A175-0D9F044A008D}" presName="connTx" presStyleLbl="parChTrans1D4" presStyleIdx="13" presStyleCnt="14"/>
      <dgm:spPr/>
    </dgm:pt>
    <dgm:pt modelId="{15DD2388-18CF-4579-BA70-3CC5151DE989}" type="pres">
      <dgm:prSet presAssocID="{524FA29C-CEF1-41AD-9C2D-D0FCFCE39559}" presName="root2" presStyleCnt="0"/>
      <dgm:spPr/>
    </dgm:pt>
    <dgm:pt modelId="{7E49D9A3-98F4-47B7-9AD0-8FE031493654}" type="pres">
      <dgm:prSet presAssocID="{524FA29C-CEF1-41AD-9C2D-D0FCFCE39559}" presName="LevelTwoTextNode" presStyleLbl="node4" presStyleIdx="13" presStyleCnt="14">
        <dgm:presLayoutVars>
          <dgm:chPref val="3"/>
        </dgm:presLayoutVars>
      </dgm:prSet>
      <dgm:spPr/>
    </dgm:pt>
    <dgm:pt modelId="{8233753E-57CF-4C02-91B7-2BCCA264CE0D}" type="pres">
      <dgm:prSet presAssocID="{524FA29C-CEF1-41AD-9C2D-D0FCFCE39559}" presName="level3hierChild" presStyleCnt="0"/>
      <dgm:spPr/>
    </dgm:pt>
  </dgm:ptLst>
  <dgm:cxnLst>
    <dgm:cxn modelId="{258FC001-CBF7-4C12-9A3F-4009009C0213}" type="presOf" srcId="{07A46C4A-2D7C-4B5D-A671-DFF2DBA7C991}" destId="{E19ECBA8-1A3D-4FE6-A131-7F7CBBF21E9E}" srcOrd="1" destOrd="0" presId="urn:microsoft.com/office/officeart/2005/8/layout/hierarchy2"/>
    <dgm:cxn modelId="{44AD1304-F081-49D9-83A7-73BD97276B87}" type="presOf" srcId="{E9B1AADA-1A37-4FD2-A74E-AC9F4D7ED236}" destId="{1F2D1D21-FD0E-4D1F-8FB0-1E85B463A299}" srcOrd="1" destOrd="0" presId="urn:microsoft.com/office/officeart/2005/8/layout/hierarchy2"/>
    <dgm:cxn modelId="{9A686306-0EDE-44C9-B152-E0B388488C4C}" srcId="{10BFE142-7F42-45CA-A985-D19EC645CF7C}" destId="{6F493E6D-2CF3-4F6F-8AAB-2E55BBD7C819}" srcOrd="1" destOrd="0" parTransId="{07A46C4A-2D7C-4B5D-A671-DFF2DBA7C991}" sibTransId="{527AD1B7-25D5-45A3-BDA5-616E646E843A}"/>
    <dgm:cxn modelId="{E517FA0A-0CCD-4D3B-9B98-27EEB03A7239}" type="presOf" srcId="{C31D9E66-4CB5-417D-AA84-A7581EF03287}" destId="{5C0A497C-AFC8-4B91-A4BA-67FE59FDA700}" srcOrd="0" destOrd="0" presId="urn:microsoft.com/office/officeart/2005/8/layout/hierarchy2"/>
    <dgm:cxn modelId="{719F2212-C2B5-4F38-860F-8F2637358463}" type="presOf" srcId="{EF9FE92F-EEE0-439F-96D4-3F69242F7EBF}" destId="{8CCB2D8D-9FB3-4379-AF9D-3B223BAE408C}" srcOrd="0" destOrd="0" presId="urn:microsoft.com/office/officeart/2005/8/layout/hierarchy2"/>
    <dgm:cxn modelId="{719CBE14-5F0C-446C-8B0F-A8E3FF6B7AF0}" type="presOf" srcId="{212DE714-A40C-42E9-8968-9936FB583029}" destId="{0EB7F255-2840-434C-87DA-BEBD6CF06AF2}" srcOrd="0" destOrd="0" presId="urn:microsoft.com/office/officeart/2005/8/layout/hierarchy2"/>
    <dgm:cxn modelId="{61CF2225-5B36-406B-A1B2-E622F8B70E78}" type="presOf" srcId="{1A4EA88D-13FE-43DF-B6F7-BD36A6009073}" destId="{1E8468B1-ECE6-4DAC-9E04-1BF210915A62}" srcOrd="0" destOrd="0" presId="urn:microsoft.com/office/officeart/2005/8/layout/hierarchy2"/>
    <dgm:cxn modelId="{88555C27-60B6-42CB-BD28-A18A3D1599CF}" type="presOf" srcId="{B6F924E2-DB22-4081-A360-5EAB7BE62178}" destId="{9679B1E6-ECA6-4374-8623-7E2769E0B251}" srcOrd="1" destOrd="0" presId="urn:microsoft.com/office/officeart/2005/8/layout/hierarchy2"/>
    <dgm:cxn modelId="{D4D37C2B-449A-4FFF-828A-2896B966067E}" srcId="{07278026-0568-40B1-975A-69BA591D2BBD}" destId="{42D145A6-D2C7-4884-AFB7-82763E5B21FB}" srcOrd="4" destOrd="0" parTransId="{8ABFEDAE-497A-448C-95D9-79B52837D8E2}" sibTransId="{D7BECC10-4925-400C-B40E-212F0ED51BFB}"/>
    <dgm:cxn modelId="{8DF0312E-757C-44E0-813C-F8FD3987B76F}" type="presOf" srcId="{8ABFEDAE-497A-448C-95D9-79B52837D8E2}" destId="{70E7A8C7-B186-4515-A831-65687C156839}" srcOrd="1" destOrd="0" presId="urn:microsoft.com/office/officeart/2005/8/layout/hierarchy2"/>
    <dgm:cxn modelId="{74F6362F-1A82-460B-BF4B-A73122B6F7EE}" type="presOf" srcId="{FE8E2DAB-F183-4820-9782-068699B4192A}" destId="{18568871-0488-42BF-95B8-7D920E41CD1F}" srcOrd="0" destOrd="0" presId="urn:microsoft.com/office/officeart/2005/8/layout/hierarchy2"/>
    <dgm:cxn modelId="{21310030-D9C6-4574-8C4A-53ADE476EDEF}" srcId="{885D9E58-2B1F-43A0-8625-C58BD02D1986}" destId="{BE4132CD-4841-47FF-A8F1-6F5C7531EA28}" srcOrd="0" destOrd="0" parTransId="{6AF6950D-26A6-46AA-B1F6-6CC9C1722540}" sibTransId="{7AB18136-E6C0-4725-801F-8CF28F5953A6}"/>
    <dgm:cxn modelId="{3C7B5131-C50E-4396-A363-30742840FE09}" type="presOf" srcId="{B898506F-3646-47EA-9F19-77F68F36B462}" destId="{69C54CD2-1D62-4D63-8A19-BC9E06A11A8C}" srcOrd="0" destOrd="0" presId="urn:microsoft.com/office/officeart/2005/8/layout/hierarchy2"/>
    <dgm:cxn modelId="{DFD7E437-06F7-4F13-B601-A886FDA0B7AA}" srcId="{07278026-0568-40B1-975A-69BA591D2BBD}" destId="{1FF735D9-4596-4815-A8F9-FBF00046E43E}" srcOrd="1" destOrd="0" parTransId="{212DE714-A40C-42E9-8968-9936FB583029}" sibTransId="{778C0806-E4BA-4AA3-A173-2EB75BBEC1B2}"/>
    <dgm:cxn modelId="{F2000B38-1B1B-40C9-93EE-BAD499BF3AD2}" type="presOf" srcId="{B898506F-3646-47EA-9F19-77F68F36B462}" destId="{C486DDE0-7531-4F97-B241-EC7572511287}" srcOrd="1" destOrd="0" presId="urn:microsoft.com/office/officeart/2005/8/layout/hierarchy2"/>
    <dgm:cxn modelId="{DE926C3A-D5A4-4500-9494-9D922EC9A71F}" srcId="{EF9FE92F-EEE0-439F-96D4-3F69242F7EBF}" destId="{1A4EA88D-13FE-43DF-B6F7-BD36A6009073}" srcOrd="0" destOrd="0" parTransId="{91C5518F-AAAA-4883-9DC9-3CDB5FD10C0F}" sibTransId="{A323A5D3-CE1B-4B87-9EB5-7D6BB5F182DA}"/>
    <dgm:cxn modelId="{F9FD6E3B-2F89-487A-B58A-47E63D03F38D}" type="presOf" srcId="{B6F924E2-DB22-4081-A360-5EAB7BE62178}" destId="{A7D80961-EA50-4397-AC68-E4140D244161}" srcOrd="0" destOrd="0" presId="urn:microsoft.com/office/officeart/2005/8/layout/hierarchy2"/>
    <dgm:cxn modelId="{35610B5B-3435-46DD-8204-500FE0A673EE}" type="presOf" srcId="{04C62D61-EFE6-458C-A2BA-1ECD2679647A}" destId="{9F483924-F8BE-456D-8D38-0E2510032A69}" srcOrd="0" destOrd="0" presId="urn:microsoft.com/office/officeart/2005/8/layout/hierarchy2"/>
    <dgm:cxn modelId="{380EF35C-2EB2-4957-BA7D-958459035750}" srcId="{C31D9E66-4CB5-417D-AA84-A7581EF03287}" destId="{10BFE142-7F42-45CA-A985-D19EC645CF7C}" srcOrd="1" destOrd="0" parTransId="{E99CA4E7-7203-42FB-B6FB-9A2705637D3C}" sibTransId="{593F73A2-C774-4FA4-9E95-06F1F86491B6}"/>
    <dgm:cxn modelId="{0518005F-FC6A-4292-A473-0F8F2DFAEA02}" type="presOf" srcId="{212DE714-A40C-42E9-8968-9936FB583029}" destId="{3C2A8478-0324-4C95-9D8A-F0C5D0360B14}" srcOrd="1" destOrd="0" presId="urn:microsoft.com/office/officeart/2005/8/layout/hierarchy2"/>
    <dgm:cxn modelId="{218F0361-1EB0-46E1-B9F0-4D58EE4CBC14}" type="presOf" srcId="{A9413C28-0A15-4512-B457-BFA1D67F3FB0}" destId="{DDF09784-544F-4527-B7B5-8564E95BC96F}" srcOrd="0" destOrd="0" presId="urn:microsoft.com/office/officeart/2005/8/layout/hierarchy2"/>
    <dgm:cxn modelId="{FF354742-3221-4693-847A-62EAEF122593}" type="presOf" srcId="{C51818D6-A5E8-4EFD-A818-05DB8C71696B}" destId="{E8E8AB35-22D5-498A-8FB1-86BA9B511FE7}" srcOrd="0" destOrd="0" presId="urn:microsoft.com/office/officeart/2005/8/layout/hierarchy2"/>
    <dgm:cxn modelId="{674A1965-CE1A-4B64-A2E3-73D0F3B5A5B0}" srcId="{07278026-0568-40B1-975A-69BA591D2BBD}" destId="{F4385634-1A79-4A89-AA7A-4F8A6DC5ACD7}" srcOrd="2" destOrd="0" parTransId="{9480D2C4-12EF-4F37-AA6C-B5D9509EE751}" sibTransId="{0889E155-E4DD-4D82-9ED9-2375D8833789}"/>
    <dgm:cxn modelId="{84632665-0CAC-444A-80CA-A283AC070AF8}" type="presOf" srcId="{91C5518F-AAAA-4883-9DC9-3CDB5FD10C0F}" destId="{1D77BD90-A693-46D0-88B5-BEDAAE5A058C}" srcOrd="1" destOrd="0" presId="urn:microsoft.com/office/officeart/2005/8/layout/hierarchy2"/>
    <dgm:cxn modelId="{2F29454A-A157-43D1-B2B3-296709603456}" type="presOf" srcId="{536AE5FF-8BDE-4DB3-9DFC-EADEC35E6F34}" destId="{E5D3FD6E-4339-4D24-8F12-1B12AA5DE23D}" srcOrd="0" destOrd="0" presId="urn:microsoft.com/office/officeart/2005/8/layout/hierarchy2"/>
    <dgm:cxn modelId="{83B4A44E-8867-4F18-A062-E79A3D792640}" type="presOf" srcId="{91C5518F-AAAA-4883-9DC9-3CDB5FD10C0F}" destId="{975C6C98-7525-4B0E-A1F0-38C8A5171044}" srcOrd="0" destOrd="0" presId="urn:microsoft.com/office/officeart/2005/8/layout/hierarchy2"/>
    <dgm:cxn modelId="{16657F4F-32A4-4B03-A04B-0F51C844F3CB}" srcId="{1FF735D9-4596-4815-A8F9-FBF00046E43E}" destId="{94E54DA6-4ABB-4326-85CB-5362FA4CAF0D}" srcOrd="1" destOrd="0" parTransId="{B898506F-3646-47EA-9F19-77F68F36B462}" sibTransId="{9F71BF61-9B07-4772-A6F4-4E5920D605CB}"/>
    <dgm:cxn modelId="{D13B1F73-E241-4A6D-8EA9-682A0D0AEBEF}" type="presOf" srcId="{6C055600-E72C-4887-9A57-764F2B7629C2}" destId="{B097D59B-5733-44D5-AEC3-C5E3A3C9EF39}" srcOrd="0" destOrd="0" presId="urn:microsoft.com/office/officeart/2005/8/layout/hierarchy2"/>
    <dgm:cxn modelId="{CE864874-23E5-475D-9BB8-E72B28BC53CB}" type="presOf" srcId="{80F99B97-D9D4-4CE5-97AB-372CADD0CA85}" destId="{B7EAF01A-9BC1-42FA-98FC-9687CF71EE07}" srcOrd="1" destOrd="0" presId="urn:microsoft.com/office/officeart/2005/8/layout/hierarchy2"/>
    <dgm:cxn modelId="{24A5EC74-6208-44CD-99B4-8FDB66BD6C24}" srcId="{BE4132CD-4841-47FF-A8F1-6F5C7531EA28}" destId="{3DBD71CC-7A79-432F-8AE5-F57B86BA9F85}" srcOrd="0" destOrd="0" parTransId="{E9B1AADA-1A37-4FD2-A74E-AC9F4D7ED236}" sibTransId="{14451BD6-3C58-4369-957D-3E13979860B7}"/>
    <dgm:cxn modelId="{3FAC5D76-EBAC-494E-A362-3FD29B881415}" srcId="{C2C5B83F-C123-4E61-9E96-B918F7E84326}" destId="{524FA29C-CEF1-41AD-9C2D-D0FCFCE39559}" srcOrd="0" destOrd="0" parTransId="{649FB64D-8075-4BBD-A175-0D9F044A008D}" sibTransId="{C02E7BFE-FD3A-47F2-830C-2F80D3E56045}"/>
    <dgm:cxn modelId="{59F88277-1227-4453-BE5A-29C2F75DF477}" srcId="{10BFE142-7F42-45CA-A985-D19EC645CF7C}" destId="{246A57FF-ECE1-41D6-A6EB-EDA73A6B428A}" srcOrd="0" destOrd="0" parTransId="{5B3D5E79-1FFB-4DED-8D9B-10862FBBC11A}" sibTransId="{B4EA98F4-1E69-4D15-983C-2F3A8940F9C3}"/>
    <dgm:cxn modelId="{48CDD657-1CE5-48F6-8CF5-8F94966F350D}" type="presOf" srcId="{9480D2C4-12EF-4F37-AA6C-B5D9509EE751}" destId="{1519226D-52F0-4158-9056-FE78BE3BCE6B}" srcOrd="0" destOrd="0" presId="urn:microsoft.com/office/officeart/2005/8/layout/hierarchy2"/>
    <dgm:cxn modelId="{20A9E07C-C9A5-47A0-9238-18A222D203ED}" srcId="{6C055600-E72C-4887-9A57-764F2B7629C2}" destId="{F41460B1-CDC2-457B-9E58-DDE2C9572C71}" srcOrd="2" destOrd="0" parTransId="{AA44323A-2D75-42E1-9858-EB435843B430}" sibTransId="{2B2805CE-FD02-4B7D-A303-540E703F7866}"/>
    <dgm:cxn modelId="{B4B3AC81-2DC2-4033-9C03-86ADA6590F7C}" type="presOf" srcId="{5B3D5E79-1FFB-4DED-8D9B-10862FBBC11A}" destId="{8A4A90AA-3F5C-4B7B-A07F-E3D1927364E9}" srcOrd="0" destOrd="0" presId="urn:microsoft.com/office/officeart/2005/8/layout/hierarchy2"/>
    <dgm:cxn modelId="{5C776883-F6F4-43F3-A0B8-9850B7DE5F81}" type="presOf" srcId="{5860024F-E087-4851-B282-416A7A058DA9}" destId="{5614D31B-3DBC-43E9-8DBD-66F90788DC98}" srcOrd="1" destOrd="0" presId="urn:microsoft.com/office/officeart/2005/8/layout/hierarchy2"/>
    <dgm:cxn modelId="{9E143C85-E31C-45F0-A358-56C3479A4415}" type="presOf" srcId="{885D9E58-2B1F-43A0-8625-C58BD02D1986}" destId="{9946781B-7FE8-40ED-8434-8EC45C4CA2D9}" srcOrd="0" destOrd="0" presId="urn:microsoft.com/office/officeart/2005/8/layout/hierarchy2"/>
    <dgm:cxn modelId="{75F35586-DED9-4F99-A567-B15FA14AE07A}" type="presOf" srcId="{80F99B97-D9D4-4CE5-97AB-372CADD0CA85}" destId="{BAFB0845-D906-4428-B9E8-57CB6C2A419C}" srcOrd="0" destOrd="0" presId="urn:microsoft.com/office/officeart/2005/8/layout/hierarchy2"/>
    <dgm:cxn modelId="{CC85588A-5188-4FC0-B06E-4EAAEBB3EBED}" type="presOf" srcId="{BE4132CD-4841-47FF-A8F1-6F5C7531EA28}" destId="{F77B67D3-9E19-42F5-B8B5-15D1AF6969CE}" srcOrd="0" destOrd="0" presId="urn:microsoft.com/office/officeart/2005/8/layout/hierarchy2"/>
    <dgm:cxn modelId="{3CF55C8F-74FF-4BE2-BE38-2F5AF94467D0}" srcId="{C31D9E66-4CB5-417D-AA84-A7581EF03287}" destId="{07278026-0568-40B1-975A-69BA591D2BBD}" srcOrd="0" destOrd="0" parTransId="{80F99B97-D9D4-4CE5-97AB-372CADD0CA85}" sibTransId="{9E2BBEE7-59AB-40A4-B103-126446D16068}"/>
    <dgm:cxn modelId="{D8003293-7038-43AD-A578-F3F803BD8554}" type="presOf" srcId="{F4385634-1A79-4A89-AA7A-4F8A6DC5ACD7}" destId="{7B44636B-FC4F-429D-A44D-D8026B62ADF6}" srcOrd="0" destOrd="0" presId="urn:microsoft.com/office/officeart/2005/8/layout/hierarchy2"/>
    <dgm:cxn modelId="{2C443794-2046-4AFF-B77D-50E37DAA282E}" type="presOf" srcId="{246A57FF-ECE1-41D6-A6EB-EDA73A6B428A}" destId="{61D03339-DF8D-4AD6-A063-96295747D139}" srcOrd="0" destOrd="0" presId="urn:microsoft.com/office/officeart/2005/8/layout/hierarchy2"/>
    <dgm:cxn modelId="{F7E67F96-4E8F-42F1-8000-3BA95A92BC7B}" type="presOf" srcId="{62635412-5084-46B0-A947-824551A9DE78}" destId="{AF65549E-97B8-41F3-B417-0B938B2326FC}" srcOrd="1" destOrd="0" presId="urn:microsoft.com/office/officeart/2005/8/layout/hierarchy2"/>
    <dgm:cxn modelId="{67FB7E98-7545-47B3-9EF7-232401BF9C97}" type="presOf" srcId="{85971BFC-C904-4771-AA12-F292741E6662}" destId="{BC6E4346-92C6-439C-831A-FD03E65B4890}" srcOrd="1" destOrd="0" presId="urn:microsoft.com/office/officeart/2005/8/layout/hierarchy2"/>
    <dgm:cxn modelId="{FAA2489A-AC91-4FE6-B578-C8593A197275}" srcId="{07278026-0568-40B1-975A-69BA591D2BBD}" destId="{536AE5FF-8BDE-4DB3-9DFC-EADEC35E6F34}" srcOrd="0" destOrd="0" parTransId="{C51818D6-A5E8-4EFD-A818-05DB8C71696B}" sibTransId="{605D94F9-C5D0-4254-9759-199E28DBC3A3}"/>
    <dgm:cxn modelId="{7FD4479B-1DF8-4789-9B13-C5BCDCA52CBE}" type="presOf" srcId="{07A46C4A-2D7C-4B5D-A671-DFF2DBA7C991}" destId="{E7922CDD-40C0-4B9E-85EC-86500449385E}" srcOrd="0" destOrd="0" presId="urn:microsoft.com/office/officeart/2005/8/layout/hierarchy2"/>
    <dgm:cxn modelId="{EC2AE59B-37B6-4A40-A334-7C73384378D4}" type="presOf" srcId="{62635412-5084-46B0-A947-824551A9DE78}" destId="{D5DC78F5-B76F-4975-A9A5-10BDB5488D2F}" srcOrd="0" destOrd="0" presId="urn:microsoft.com/office/officeart/2005/8/layout/hierarchy2"/>
    <dgm:cxn modelId="{4BFA109E-7D1C-4FD0-81AC-4819B5CA349C}" type="presOf" srcId="{FE8E2DAB-F183-4820-9782-068699B4192A}" destId="{75DC2490-C9A9-4ECA-BA79-452BF0BD1EE7}" srcOrd="1" destOrd="0" presId="urn:microsoft.com/office/officeart/2005/8/layout/hierarchy2"/>
    <dgm:cxn modelId="{970B5C9E-24B4-477C-81A8-0330453FFF76}" type="presOf" srcId="{9480D2C4-12EF-4F37-AA6C-B5D9509EE751}" destId="{D79BD84C-AD81-4657-949B-44F5B4317B18}" srcOrd="1" destOrd="0" presId="urn:microsoft.com/office/officeart/2005/8/layout/hierarchy2"/>
    <dgm:cxn modelId="{BCCA72A2-C99A-4FFD-B5FC-619EAA265BB2}" type="presOf" srcId="{9D8FFC69-A7E5-4F2F-844F-B19C96F4EF56}" destId="{D76860EE-BE27-4BCE-AD20-FB4D3BED6931}" srcOrd="1" destOrd="0" presId="urn:microsoft.com/office/officeart/2005/8/layout/hierarchy2"/>
    <dgm:cxn modelId="{5C207DA2-9978-4F7E-AC7C-A2ECA784CB2F}" type="presOf" srcId="{3DBD71CC-7A79-432F-8AE5-F57B86BA9F85}" destId="{3612BC01-C43D-4F9B-97EA-2029C42D2F1E}" srcOrd="0" destOrd="0" presId="urn:microsoft.com/office/officeart/2005/8/layout/hierarchy2"/>
    <dgm:cxn modelId="{4434A1A5-7047-4557-9C4C-76E6FE150F9A}" srcId="{6F493E6D-2CF3-4F6F-8AAB-2E55BBD7C819}" destId="{B3A14060-C6B1-484D-BBC8-4DCEDA66D1C3}" srcOrd="0" destOrd="0" parTransId="{B6F924E2-DB22-4081-A360-5EAB7BE62178}" sibTransId="{96C13A74-11B4-42AB-BFF0-585B16945501}"/>
    <dgm:cxn modelId="{0398AAA6-3285-40F3-9F05-919FE2F89B1E}" type="presOf" srcId="{6AF6950D-26A6-46AA-B1F6-6CC9C1722540}" destId="{9DDE1925-29D2-4E02-87FD-E9701436FCD3}" srcOrd="1" destOrd="0" presId="urn:microsoft.com/office/officeart/2005/8/layout/hierarchy2"/>
    <dgm:cxn modelId="{4A01EBA7-A705-43E1-8EEB-805BCB53A4AE}" type="presOf" srcId="{07278026-0568-40B1-975A-69BA591D2BBD}" destId="{EB970F99-2BD1-4CEE-9255-7F048C893CE0}" srcOrd="0" destOrd="0" presId="urn:microsoft.com/office/officeart/2005/8/layout/hierarchy2"/>
    <dgm:cxn modelId="{AFA940AE-C61B-4042-9D17-2281747C090D}" type="presOf" srcId="{AA44323A-2D75-42E1-9858-EB435843B430}" destId="{0221BC20-E58D-4445-AE61-18733DF1B36B}" srcOrd="0" destOrd="0" presId="urn:microsoft.com/office/officeart/2005/8/layout/hierarchy2"/>
    <dgm:cxn modelId="{84E5A8AE-89BB-49D8-8E5C-14FFDA1D7D98}" srcId="{07278026-0568-40B1-975A-69BA591D2BBD}" destId="{A9413C28-0A15-4512-B457-BFA1D67F3FB0}" srcOrd="3" destOrd="0" parTransId="{85971BFC-C904-4771-AA12-F292741E6662}" sibTransId="{2BD0B3D0-1FC0-4CF8-978E-E66B3F0C0057}"/>
    <dgm:cxn modelId="{022084B1-E210-4AE3-A94B-9C4AEEB0BB96}" type="presOf" srcId="{85971BFC-C904-4771-AA12-F292741E6662}" destId="{85A82FA2-BFEB-4E13-BCE5-50631B377255}" srcOrd="0" destOrd="0" presId="urn:microsoft.com/office/officeart/2005/8/layout/hierarchy2"/>
    <dgm:cxn modelId="{31D4E0B2-280E-44A3-901C-B16BB19908E8}" srcId="{6C055600-E72C-4887-9A57-764F2B7629C2}" destId="{C31D9E66-4CB5-417D-AA84-A7581EF03287}" srcOrd="1" destOrd="0" parTransId="{C397881C-E230-4C83-AC80-B79D8BDA20B3}" sibTransId="{9335C130-EFDE-4B91-96E7-897450252771}"/>
    <dgm:cxn modelId="{FD7F18B4-7AF2-4D13-A748-44185A04E067}" type="presOf" srcId="{F36CE87B-6291-45CE-A2C2-C7DDD4CA158F}" destId="{6C9EE57C-62BB-4959-A1ED-575C73FF88E6}" srcOrd="0" destOrd="0" presId="urn:microsoft.com/office/officeart/2005/8/layout/hierarchy2"/>
    <dgm:cxn modelId="{97061DB9-7CF4-4441-96D1-7F13FC23F9F9}" type="presOf" srcId="{E9B1AADA-1A37-4FD2-A74E-AC9F4D7ED236}" destId="{7ABC7F46-A0A3-43ED-9E4A-6410FB57FCEC}" srcOrd="0" destOrd="0" presId="urn:microsoft.com/office/officeart/2005/8/layout/hierarchy2"/>
    <dgm:cxn modelId="{5F9A7ABA-76E6-4E91-8B85-6C9BEB3353CD}" srcId="{6C055600-E72C-4887-9A57-764F2B7629C2}" destId="{885D9E58-2B1F-43A0-8625-C58BD02D1986}" srcOrd="0" destOrd="0" parTransId="{FE8E2DAB-F183-4820-9782-068699B4192A}" sibTransId="{B0394445-451E-4FEE-848C-5DFFBE68C234}"/>
    <dgm:cxn modelId="{199576BB-4AAD-46EA-AB9E-9C97C364570E}" type="presOf" srcId="{F36CE87B-6291-45CE-A2C2-C7DDD4CA158F}" destId="{48A984B3-0CE6-4567-A54D-E2F6BB9419D1}" srcOrd="1" destOrd="0" presId="urn:microsoft.com/office/officeart/2005/8/layout/hierarchy2"/>
    <dgm:cxn modelId="{6A5BB8BC-7CC6-4A7F-883D-5B8D90E0F9A3}" type="presOf" srcId="{5860024F-E087-4851-B282-416A7A058DA9}" destId="{1B4EB640-A29C-4F1E-AB29-E1F01186CA26}" srcOrd="0" destOrd="0" presId="urn:microsoft.com/office/officeart/2005/8/layout/hierarchy2"/>
    <dgm:cxn modelId="{DC71BCC0-5463-41A4-8C46-5315125FCC6D}" type="presOf" srcId="{C397881C-E230-4C83-AC80-B79D8BDA20B3}" destId="{71BEEEA2-C7E8-4EA1-9500-2BAED9776A5F}" srcOrd="1" destOrd="0" presId="urn:microsoft.com/office/officeart/2005/8/layout/hierarchy2"/>
    <dgm:cxn modelId="{FABB29C1-B3E8-41EF-A275-DD7D5499AC44}" type="presOf" srcId="{10BFE142-7F42-45CA-A985-D19EC645CF7C}" destId="{36DB3EB6-F4DE-41B5-9950-511EA025D14A}" srcOrd="0" destOrd="0" presId="urn:microsoft.com/office/officeart/2005/8/layout/hierarchy2"/>
    <dgm:cxn modelId="{8F0F03C2-C09F-45E9-9295-84631897F539}" type="presOf" srcId="{524FA29C-CEF1-41AD-9C2D-D0FCFCE39559}" destId="{7E49D9A3-98F4-47B7-9AD0-8FE031493654}" srcOrd="0" destOrd="0" presId="urn:microsoft.com/office/officeart/2005/8/layout/hierarchy2"/>
    <dgm:cxn modelId="{F76811C3-1C2F-4648-B873-C98553B516A8}" type="presOf" srcId="{1FF735D9-4596-4815-A8F9-FBF00046E43E}" destId="{E62C11A8-3F5A-47F1-970E-18F28726BB33}" srcOrd="0" destOrd="0" presId="urn:microsoft.com/office/officeart/2005/8/layout/hierarchy2"/>
    <dgm:cxn modelId="{94F031C4-97E6-471B-813B-EB00EB20280F}" srcId="{885D9E58-2B1F-43A0-8625-C58BD02D1986}" destId="{EF9FE92F-EEE0-439F-96D4-3F69242F7EBF}" srcOrd="1" destOrd="0" parTransId="{5860024F-E087-4851-B282-416A7A058DA9}" sibTransId="{EF21F969-AFA5-4C28-9804-1191074B500B}"/>
    <dgm:cxn modelId="{240FDDC6-8F5E-4A12-A444-652CB7AE5172}" srcId="{1FF735D9-4596-4815-A8F9-FBF00046E43E}" destId="{8ACB68C5-A8EA-4285-8043-BD623EADF960}" srcOrd="0" destOrd="0" parTransId="{62635412-5084-46B0-A947-824551A9DE78}" sibTransId="{1BA8048A-3A49-4207-8ADB-54D8392D9392}"/>
    <dgm:cxn modelId="{214E82CB-2128-4F0B-BF19-D5E6C0471233}" type="presOf" srcId="{C51818D6-A5E8-4EFD-A818-05DB8C71696B}" destId="{040CC070-E2C7-4CDA-A9F8-30EFAA8B14B8}" srcOrd="1" destOrd="0" presId="urn:microsoft.com/office/officeart/2005/8/layout/hierarchy2"/>
    <dgm:cxn modelId="{1C64C3CD-62A2-4309-AB74-CDE3F0D733A2}" type="presOf" srcId="{C2C5B83F-C123-4E61-9E96-B918F7E84326}" destId="{B1825E9B-C4EC-4E72-A657-4CD48C0BEFB4}" srcOrd="0" destOrd="0" presId="urn:microsoft.com/office/officeart/2005/8/layout/hierarchy2"/>
    <dgm:cxn modelId="{CB9B44D1-EE4F-48D9-97E8-F21F7994277E}" type="presOf" srcId="{E99CA4E7-7203-42FB-B6FB-9A2705637D3C}" destId="{BE68C1BC-E8DB-4CF6-AE5B-F1285E165AB9}" srcOrd="1" destOrd="0" presId="urn:microsoft.com/office/officeart/2005/8/layout/hierarchy2"/>
    <dgm:cxn modelId="{BAD3A5D5-BDD4-455F-A463-4775DDCA4C70}" type="presOf" srcId="{F41460B1-CDC2-457B-9E58-DDE2C9572C71}" destId="{1A9D64B4-652E-412A-A518-B70F593AA219}" srcOrd="0" destOrd="0" presId="urn:microsoft.com/office/officeart/2005/8/layout/hierarchy2"/>
    <dgm:cxn modelId="{36A45FD8-9E6E-4E1D-B71F-8F1ADF1DEFE1}" type="presOf" srcId="{649FB64D-8075-4BBD-A175-0D9F044A008D}" destId="{234628FF-E39D-4270-9EF0-67F6841007D6}" srcOrd="0" destOrd="0" presId="urn:microsoft.com/office/officeart/2005/8/layout/hierarchy2"/>
    <dgm:cxn modelId="{EB2EB3D8-FE47-49FE-AEB4-A5D6F83F7120}" type="presOf" srcId="{42D145A6-D2C7-4884-AFB7-82763E5B21FB}" destId="{7821250A-3E35-4C55-928E-C4CB926BA5F3}" srcOrd="0" destOrd="0" presId="urn:microsoft.com/office/officeart/2005/8/layout/hierarchy2"/>
    <dgm:cxn modelId="{9BABB1D9-8F78-485D-AB90-F51155BDD5EC}" type="presOf" srcId="{6AF6950D-26A6-46AA-B1F6-6CC9C1722540}" destId="{720AD6B7-B69A-4750-8EC4-C017D0A39953}" srcOrd="0" destOrd="0" presId="urn:microsoft.com/office/officeart/2005/8/layout/hierarchy2"/>
    <dgm:cxn modelId="{A32B33DC-EF6F-4800-96E6-E7E82641AFF4}" type="presOf" srcId="{AA44323A-2D75-42E1-9858-EB435843B430}" destId="{6FBEAECA-46CD-4327-A7AE-135C04D0AC8D}" srcOrd="1" destOrd="0" presId="urn:microsoft.com/office/officeart/2005/8/layout/hierarchy2"/>
    <dgm:cxn modelId="{D6EA2ADD-EB61-4400-8E3F-77C1E79E5D51}" type="presOf" srcId="{B3A14060-C6B1-484D-BBC8-4DCEDA66D1C3}" destId="{9C5DE1E1-038A-41C2-9EA3-7B25BD72CC2E}" srcOrd="0" destOrd="0" presId="urn:microsoft.com/office/officeart/2005/8/layout/hierarchy2"/>
    <dgm:cxn modelId="{973FA5DD-3F81-4CCE-9924-DB044280DB39}" type="presOf" srcId="{9D8FFC69-A7E5-4F2F-844F-B19C96F4EF56}" destId="{21641266-F284-4077-AD9B-370CFF62345F}" srcOrd="0" destOrd="0" presId="urn:microsoft.com/office/officeart/2005/8/layout/hierarchy2"/>
    <dgm:cxn modelId="{C07DA8DD-F63D-4B99-A7F6-2957AA57C8F8}" type="presOf" srcId="{C397881C-E230-4C83-AC80-B79D8BDA20B3}" destId="{DC7D87EA-3E2F-449E-8E09-0026BA92B195}" srcOrd="0" destOrd="0" presId="urn:microsoft.com/office/officeart/2005/8/layout/hierarchy2"/>
    <dgm:cxn modelId="{21BF6BDE-5792-4514-9740-F0E089C3696F}" srcId="{6CCE69D8-543D-4B76-BD5E-3E5069FE72B4}" destId="{6C055600-E72C-4887-9A57-764F2B7629C2}" srcOrd="0" destOrd="0" parTransId="{D60B4EED-CEC2-4BBB-A873-E5987DDA334F}" sibTransId="{9144DA71-4B4C-43DA-942D-6752064233EB}"/>
    <dgm:cxn modelId="{FF29DFDF-A29E-41CA-B22D-E56AAF4F7659}" type="presOf" srcId="{649FB64D-8075-4BBD-A175-0D9F044A008D}" destId="{22E8838F-432D-4075-B551-BB02AC78525F}" srcOrd="1" destOrd="0" presId="urn:microsoft.com/office/officeart/2005/8/layout/hierarchy2"/>
    <dgm:cxn modelId="{C85134E1-3A2B-433E-9D98-A6221EE47E5B}" type="presOf" srcId="{8ABFEDAE-497A-448C-95D9-79B52837D8E2}" destId="{CE54D3D5-967B-4FB4-8AE8-F00B7C8E463C}" srcOrd="0" destOrd="0" presId="urn:microsoft.com/office/officeart/2005/8/layout/hierarchy2"/>
    <dgm:cxn modelId="{C04E23E2-57B0-4C5B-AE9E-3D133BA1545C}" type="presOf" srcId="{6F493E6D-2CF3-4F6F-8AAB-2E55BBD7C819}" destId="{49CC3C66-D356-41FB-9A07-3C0CE48BE2D2}" srcOrd="0" destOrd="0" presId="urn:microsoft.com/office/officeart/2005/8/layout/hierarchy2"/>
    <dgm:cxn modelId="{F7AF32E5-0567-45DE-8CB7-CAA36C8CEFED}" type="presOf" srcId="{94E54DA6-4ABB-4326-85CB-5362FA4CAF0D}" destId="{2F4702D1-A3DC-45AF-9FF3-9298061209A6}" srcOrd="0" destOrd="0" presId="urn:microsoft.com/office/officeart/2005/8/layout/hierarchy2"/>
    <dgm:cxn modelId="{AA82A2E9-0A2E-475D-8B19-2565D252547A}" srcId="{F41460B1-CDC2-457B-9E58-DDE2C9572C71}" destId="{C2C5B83F-C123-4E61-9E96-B918F7E84326}" srcOrd="0" destOrd="0" parTransId="{F36CE87B-6291-45CE-A2C2-C7DDD4CA158F}" sibTransId="{CD97ACA7-731C-49DE-AB6A-F1535810AB47}"/>
    <dgm:cxn modelId="{647FDDF3-F120-4B51-AD2A-635F33AD900D}" type="presOf" srcId="{6CCE69D8-543D-4B76-BD5E-3E5069FE72B4}" destId="{8B28732D-C6C9-45C1-87D7-34101B64AFB5}" srcOrd="0" destOrd="0" presId="urn:microsoft.com/office/officeart/2005/8/layout/hierarchy2"/>
    <dgm:cxn modelId="{BB675BF8-1E6C-42AC-B33B-17A537F5DE2A}" srcId="{A9413C28-0A15-4512-B457-BFA1D67F3FB0}" destId="{04C62D61-EFE6-458C-A2BA-1ECD2679647A}" srcOrd="0" destOrd="0" parTransId="{9D8FFC69-A7E5-4F2F-844F-B19C96F4EF56}" sibTransId="{EAC5BC3B-B560-483F-8724-5A0887ACF386}"/>
    <dgm:cxn modelId="{AC4675F8-9DAF-422B-9887-D679BCA06DA1}" type="presOf" srcId="{8ACB68C5-A8EA-4285-8043-BD623EADF960}" destId="{BD9828B8-0F68-49DE-850B-94F19E5DB40C}" srcOrd="0" destOrd="0" presId="urn:microsoft.com/office/officeart/2005/8/layout/hierarchy2"/>
    <dgm:cxn modelId="{15DC1AF9-E247-48F3-A942-A1EDDF8F581B}" type="presOf" srcId="{E99CA4E7-7203-42FB-B6FB-9A2705637D3C}" destId="{C1C43581-A142-44D0-98FD-47BE9EB530E1}" srcOrd="0" destOrd="0" presId="urn:microsoft.com/office/officeart/2005/8/layout/hierarchy2"/>
    <dgm:cxn modelId="{34D092FE-1864-4C10-8960-87670FD383D9}" type="presOf" srcId="{5B3D5E79-1FFB-4DED-8D9B-10862FBBC11A}" destId="{69E1F7EB-C02D-4013-A6CA-95C7B530E0E4}" srcOrd="1" destOrd="0" presId="urn:microsoft.com/office/officeart/2005/8/layout/hierarchy2"/>
    <dgm:cxn modelId="{E180D68B-98D4-49B2-B6AA-28E4FFCCF67D}" type="presParOf" srcId="{8B28732D-C6C9-45C1-87D7-34101B64AFB5}" destId="{BEC65E15-9E56-4947-900C-E3EA271853FD}" srcOrd="0" destOrd="0" presId="urn:microsoft.com/office/officeart/2005/8/layout/hierarchy2"/>
    <dgm:cxn modelId="{C984F7F5-C43E-4707-B67D-823A2C098226}" type="presParOf" srcId="{BEC65E15-9E56-4947-900C-E3EA271853FD}" destId="{B097D59B-5733-44D5-AEC3-C5E3A3C9EF39}" srcOrd="0" destOrd="0" presId="urn:microsoft.com/office/officeart/2005/8/layout/hierarchy2"/>
    <dgm:cxn modelId="{E93ECDCF-6F2D-47D9-A241-8549EBD16CDA}" type="presParOf" srcId="{BEC65E15-9E56-4947-900C-E3EA271853FD}" destId="{9A9159AE-E270-49E3-B2EC-CA00AD27AC9E}" srcOrd="1" destOrd="0" presId="urn:microsoft.com/office/officeart/2005/8/layout/hierarchy2"/>
    <dgm:cxn modelId="{81251E04-08F3-4D02-8905-CE0060C2B999}" type="presParOf" srcId="{9A9159AE-E270-49E3-B2EC-CA00AD27AC9E}" destId="{18568871-0488-42BF-95B8-7D920E41CD1F}" srcOrd="0" destOrd="0" presId="urn:microsoft.com/office/officeart/2005/8/layout/hierarchy2"/>
    <dgm:cxn modelId="{1DDF0552-FB88-4ABE-B902-F05FF618284D}" type="presParOf" srcId="{18568871-0488-42BF-95B8-7D920E41CD1F}" destId="{75DC2490-C9A9-4ECA-BA79-452BF0BD1EE7}" srcOrd="0" destOrd="0" presId="urn:microsoft.com/office/officeart/2005/8/layout/hierarchy2"/>
    <dgm:cxn modelId="{0394DB90-2D31-480E-9AE2-AC8B512D925E}" type="presParOf" srcId="{9A9159AE-E270-49E3-B2EC-CA00AD27AC9E}" destId="{F74DA45F-4F0A-4B69-BF3E-DBE06D61721F}" srcOrd="1" destOrd="0" presId="urn:microsoft.com/office/officeart/2005/8/layout/hierarchy2"/>
    <dgm:cxn modelId="{0510D9B9-95E7-4823-B831-3F801ABF5C2B}" type="presParOf" srcId="{F74DA45F-4F0A-4B69-BF3E-DBE06D61721F}" destId="{9946781B-7FE8-40ED-8434-8EC45C4CA2D9}" srcOrd="0" destOrd="0" presId="urn:microsoft.com/office/officeart/2005/8/layout/hierarchy2"/>
    <dgm:cxn modelId="{BA3CDAF8-EA75-47E1-875A-7CCDDB2765E4}" type="presParOf" srcId="{F74DA45F-4F0A-4B69-BF3E-DBE06D61721F}" destId="{B9D0F61F-5B38-4789-910C-AD6FCBAB1908}" srcOrd="1" destOrd="0" presId="urn:microsoft.com/office/officeart/2005/8/layout/hierarchy2"/>
    <dgm:cxn modelId="{61AF87DA-3C72-4957-A694-AC2081396D90}" type="presParOf" srcId="{B9D0F61F-5B38-4789-910C-AD6FCBAB1908}" destId="{720AD6B7-B69A-4750-8EC4-C017D0A39953}" srcOrd="0" destOrd="0" presId="urn:microsoft.com/office/officeart/2005/8/layout/hierarchy2"/>
    <dgm:cxn modelId="{D4A0E235-3188-4333-B1C4-D1DBF84ED427}" type="presParOf" srcId="{720AD6B7-B69A-4750-8EC4-C017D0A39953}" destId="{9DDE1925-29D2-4E02-87FD-E9701436FCD3}" srcOrd="0" destOrd="0" presId="urn:microsoft.com/office/officeart/2005/8/layout/hierarchy2"/>
    <dgm:cxn modelId="{1B4951A1-D589-4BA4-B497-8DE64CE7A8F7}" type="presParOf" srcId="{B9D0F61F-5B38-4789-910C-AD6FCBAB1908}" destId="{1F26BD7A-5E50-48D8-96FB-BE6B3AC3B5E9}" srcOrd="1" destOrd="0" presId="urn:microsoft.com/office/officeart/2005/8/layout/hierarchy2"/>
    <dgm:cxn modelId="{5F424765-CE30-4EDE-8874-8F1E1C2BC95D}" type="presParOf" srcId="{1F26BD7A-5E50-48D8-96FB-BE6B3AC3B5E9}" destId="{F77B67D3-9E19-42F5-B8B5-15D1AF6969CE}" srcOrd="0" destOrd="0" presId="urn:microsoft.com/office/officeart/2005/8/layout/hierarchy2"/>
    <dgm:cxn modelId="{735EC5A8-CFB2-4613-A650-7CB22208F002}" type="presParOf" srcId="{1F26BD7A-5E50-48D8-96FB-BE6B3AC3B5E9}" destId="{D425B21D-9C21-429F-8CDE-658162353490}" srcOrd="1" destOrd="0" presId="urn:microsoft.com/office/officeart/2005/8/layout/hierarchy2"/>
    <dgm:cxn modelId="{C65590CB-D5A2-4B28-BA8A-509A5772F6E6}" type="presParOf" srcId="{D425B21D-9C21-429F-8CDE-658162353490}" destId="{7ABC7F46-A0A3-43ED-9E4A-6410FB57FCEC}" srcOrd="0" destOrd="0" presId="urn:microsoft.com/office/officeart/2005/8/layout/hierarchy2"/>
    <dgm:cxn modelId="{EDA31F57-AE71-44B9-A6AA-16B0864722B7}" type="presParOf" srcId="{7ABC7F46-A0A3-43ED-9E4A-6410FB57FCEC}" destId="{1F2D1D21-FD0E-4D1F-8FB0-1E85B463A299}" srcOrd="0" destOrd="0" presId="urn:microsoft.com/office/officeart/2005/8/layout/hierarchy2"/>
    <dgm:cxn modelId="{CEF695E8-627C-4AA3-A8F0-EE045295D5A8}" type="presParOf" srcId="{D425B21D-9C21-429F-8CDE-658162353490}" destId="{62A89362-CCA8-4CCB-848B-E127CF9A7F20}" srcOrd="1" destOrd="0" presId="urn:microsoft.com/office/officeart/2005/8/layout/hierarchy2"/>
    <dgm:cxn modelId="{3017FD07-4B77-48DB-B3BC-F5E6C5E79E81}" type="presParOf" srcId="{62A89362-CCA8-4CCB-848B-E127CF9A7F20}" destId="{3612BC01-C43D-4F9B-97EA-2029C42D2F1E}" srcOrd="0" destOrd="0" presId="urn:microsoft.com/office/officeart/2005/8/layout/hierarchy2"/>
    <dgm:cxn modelId="{0BB368CB-7089-499D-A3AC-EF611CEFE1D4}" type="presParOf" srcId="{62A89362-CCA8-4CCB-848B-E127CF9A7F20}" destId="{AEB4E77A-6356-44D7-ADA4-F36578103EE0}" srcOrd="1" destOrd="0" presId="urn:microsoft.com/office/officeart/2005/8/layout/hierarchy2"/>
    <dgm:cxn modelId="{4CB81CC5-9939-480F-AC53-746078BB7B2D}" type="presParOf" srcId="{B9D0F61F-5B38-4789-910C-AD6FCBAB1908}" destId="{1B4EB640-A29C-4F1E-AB29-E1F01186CA26}" srcOrd="2" destOrd="0" presId="urn:microsoft.com/office/officeart/2005/8/layout/hierarchy2"/>
    <dgm:cxn modelId="{828CED2E-D499-422F-A3CD-EC3AC3A5C493}" type="presParOf" srcId="{1B4EB640-A29C-4F1E-AB29-E1F01186CA26}" destId="{5614D31B-3DBC-43E9-8DBD-66F90788DC98}" srcOrd="0" destOrd="0" presId="urn:microsoft.com/office/officeart/2005/8/layout/hierarchy2"/>
    <dgm:cxn modelId="{F466621C-21E8-4AFB-851C-2ABC7FB5814D}" type="presParOf" srcId="{B9D0F61F-5B38-4789-910C-AD6FCBAB1908}" destId="{E700FB40-A18F-47B6-B88D-FA1988E2D467}" srcOrd="3" destOrd="0" presId="urn:microsoft.com/office/officeart/2005/8/layout/hierarchy2"/>
    <dgm:cxn modelId="{AEBA6D01-05A1-49A9-8E9B-6B50C01C01A5}" type="presParOf" srcId="{E700FB40-A18F-47B6-B88D-FA1988E2D467}" destId="{8CCB2D8D-9FB3-4379-AF9D-3B223BAE408C}" srcOrd="0" destOrd="0" presId="urn:microsoft.com/office/officeart/2005/8/layout/hierarchy2"/>
    <dgm:cxn modelId="{EFCBFC43-09B2-4FCD-879E-8DD6E4507ED3}" type="presParOf" srcId="{E700FB40-A18F-47B6-B88D-FA1988E2D467}" destId="{4F7EB162-13E8-459F-A953-50F79D9FF4F1}" srcOrd="1" destOrd="0" presId="urn:microsoft.com/office/officeart/2005/8/layout/hierarchy2"/>
    <dgm:cxn modelId="{4AC908A5-E46A-465F-89F0-91A97ABEDCAA}" type="presParOf" srcId="{4F7EB162-13E8-459F-A953-50F79D9FF4F1}" destId="{975C6C98-7525-4B0E-A1F0-38C8A5171044}" srcOrd="0" destOrd="0" presId="urn:microsoft.com/office/officeart/2005/8/layout/hierarchy2"/>
    <dgm:cxn modelId="{5981E102-B6AE-4BF0-9825-4429D59ED38C}" type="presParOf" srcId="{975C6C98-7525-4B0E-A1F0-38C8A5171044}" destId="{1D77BD90-A693-46D0-88B5-BEDAAE5A058C}" srcOrd="0" destOrd="0" presId="urn:microsoft.com/office/officeart/2005/8/layout/hierarchy2"/>
    <dgm:cxn modelId="{0088AE39-5BC1-4A63-BAB1-9AE5EC6259A4}" type="presParOf" srcId="{4F7EB162-13E8-459F-A953-50F79D9FF4F1}" destId="{D7A6F4DD-1A70-4B3D-90DE-F876ED0B6E99}" srcOrd="1" destOrd="0" presId="urn:microsoft.com/office/officeart/2005/8/layout/hierarchy2"/>
    <dgm:cxn modelId="{31FE6C53-7CCE-46DA-8C3F-1891A5EFD0A0}" type="presParOf" srcId="{D7A6F4DD-1A70-4B3D-90DE-F876ED0B6E99}" destId="{1E8468B1-ECE6-4DAC-9E04-1BF210915A62}" srcOrd="0" destOrd="0" presId="urn:microsoft.com/office/officeart/2005/8/layout/hierarchy2"/>
    <dgm:cxn modelId="{88C87AC0-58E9-4C49-B960-40C7DBF17786}" type="presParOf" srcId="{D7A6F4DD-1A70-4B3D-90DE-F876ED0B6E99}" destId="{F1613880-E43A-409D-B67B-AAD1BE4AD133}" srcOrd="1" destOrd="0" presId="urn:microsoft.com/office/officeart/2005/8/layout/hierarchy2"/>
    <dgm:cxn modelId="{6F6012EA-B775-4A8B-BC1F-5B0BAFA21B0F}" type="presParOf" srcId="{9A9159AE-E270-49E3-B2EC-CA00AD27AC9E}" destId="{DC7D87EA-3E2F-449E-8E09-0026BA92B195}" srcOrd="2" destOrd="0" presId="urn:microsoft.com/office/officeart/2005/8/layout/hierarchy2"/>
    <dgm:cxn modelId="{CFD53D90-AF17-431E-A583-E6329DBC7464}" type="presParOf" srcId="{DC7D87EA-3E2F-449E-8E09-0026BA92B195}" destId="{71BEEEA2-C7E8-4EA1-9500-2BAED9776A5F}" srcOrd="0" destOrd="0" presId="urn:microsoft.com/office/officeart/2005/8/layout/hierarchy2"/>
    <dgm:cxn modelId="{51805488-F3B1-495C-8DB4-3869DBEC3EB8}" type="presParOf" srcId="{9A9159AE-E270-49E3-B2EC-CA00AD27AC9E}" destId="{EA74C36E-F22E-4427-9376-20FAB3EF9F4C}" srcOrd="3" destOrd="0" presId="urn:microsoft.com/office/officeart/2005/8/layout/hierarchy2"/>
    <dgm:cxn modelId="{8FFCD363-F9BD-4749-A064-DDB589CE567F}" type="presParOf" srcId="{EA74C36E-F22E-4427-9376-20FAB3EF9F4C}" destId="{5C0A497C-AFC8-4B91-A4BA-67FE59FDA700}" srcOrd="0" destOrd="0" presId="urn:microsoft.com/office/officeart/2005/8/layout/hierarchy2"/>
    <dgm:cxn modelId="{9088A3E7-B5D0-4E7E-B7CF-DEF6073A8933}" type="presParOf" srcId="{EA74C36E-F22E-4427-9376-20FAB3EF9F4C}" destId="{C9144527-CD66-4050-B82F-C1E678022742}" srcOrd="1" destOrd="0" presId="urn:microsoft.com/office/officeart/2005/8/layout/hierarchy2"/>
    <dgm:cxn modelId="{7F6AD63A-8971-4E2C-8EE2-140CFEDDF794}" type="presParOf" srcId="{C9144527-CD66-4050-B82F-C1E678022742}" destId="{BAFB0845-D906-4428-B9E8-57CB6C2A419C}" srcOrd="0" destOrd="0" presId="urn:microsoft.com/office/officeart/2005/8/layout/hierarchy2"/>
    <dgm:cxn modelId="{BAC3D253-0E40-44AA-BD1D-3B2E892B828E}" type="presParOf" srcId="{BAFB0845-D906-4428-B9E8-57CB6C2A419C}" destId="{B7EAF01A-9BC1-42FA-98FC-9687CF71EE07}" srcOrd="0" destOrd="0" presId="urn:microsoft.com/office/officeart/2005/8/layout/hierarchy2"/>
    <dgm:cxn modelId="{C6522029-6435-47EB-AB27-C23D371769C5}" type="presParOf" srcId="{C9144527-CD66-4050-B82F-C1E678022742}" destId="{82B4D875-CA10-43B2-9F28-D77516B6E8FC}" srcOrd="1" destOrd="0" presId="urn:microsoft.com/office/officeart/2005/8/layout/hierarchy2"/>
    <dgm:cxn modelId="{07E8DC46-5825-4E2B-9C25-16CC3BE63A57}" type="presParOf" srcId="{82B4D875-CA10-43B2-9F28-D77516B6E8FC}" destId="{EB970F99-2BD1-4CEE-9255-7F048C893CE0}" srcOrd="0" destOrd="0" presId="urn:microsoft.com/office/officeart/2005/8/layout/hierarchy2"/>
    <dgm:cxn modelId="{6BCC9CFC-917A-4CEC-AB9B-BE2F2BF68E4A}" type="presParOf" srcId="{82B4D875-CA10-43B2-9F28-D77516B6E8FC}" destId="{574C70A2-2CAF-44BD-804D-F232B1E4CB48}" srcOrd="1" destOrd="0" presId="urn:microsoft.com/office/officeart/2005/8/layout/hierarchy2"/>
    <dgm:cxn modelId="{D297EC7D-A7E1-493B-9185-12C0124D57DD}" type="presParOf" srcId="{574C70A2-2CAF-44BD-804D-F232B1E4CB48}" destId="{E8E8AB35-22D5-498A-8FB1-86BA9B511FE7}" srcOrd="0" destOrd="0" presId="urn:microsoft.com/office/officeart/2005/8/layout/hierarchy2"/>
    <dgm:cxn modelId="{61E1DF11-8800-4CF1-A811-928C32B98D56}" type="presParOf" srcId="{E8E8AB35-22D5-498A-8FB1-86BA9B511FE7}" destId="{040CC070-E2C7-4CDA-A9F8-30EFAA8B14B8}" srcOrd="0" destOrd="0" presId="urn:microsoft.com/office/officeart/2005/8/layout/hierarchy2"/>
    <dgm:cxn modelId="{ACEF905A-4A02-4492-9E2B-6615D5BDC07E}" type="presParOf" srcId="{574C70A2-2CAF-44BD-804D-F232B1E4CB48}" destId="{C9E86E2A-F3F3-4F9A-B195-ED15FECF0817}" srcOrd="1" destOrd="0" presId="urn:microsoft.com/office/officeart/2005/8/layout/hierarchy2"/>
    <dgm:cxn modelId="{EEE63750-27D0-4ED1-8F83-23C33639414F}" type="presParOf" srcId="{C9E86E2A-F3F3-4F9A-B195-ED15FECF0817}" destId="{E5D3FD6E-4339-4D24-8F12-1B12AA5DE23D}" srcOrd="0" destOrd="0" presId="urn:microsoft.com/office/officeart/2005/8/layout/hierarchy2"/>
    <dgm:cxn modelId="{0FDFB4B0-F83A-4963-A832-D6ACF8EA35EA}" type="presParOf" srcId="{C9E86E2A-F3F3-4F9A-B195-ED15FECF0817}" destId="{A1E2A300-D89C-4DAC-BFE9-BB0B74FB0801}" srcOrd="1" destOrd="0" presId="urn:microsoft.com/office/officeart/2005/8/layout/hierarchy2"/>
    <dgm:cxn modelId="{56A82532-4E58-4AAF-B13C-3DECE466B6B3}" type="presParOf" srcId="{574C70A2-2CAF-44BD-804D-F232B1E4CB48}" destId="{0EB7F255-2840-434C-87DA-BEBD6CF06AF2}" srcOrd="2" destOrd="0" presId="urn:microsoft.com/office/officeart/2005/8/layout/hierarchy2"/>
    <dgm:cxn modelId="{0F5828EE-4B3C-4742-8228-E9A10AA613D2}" type="presParOf" srcId="{0EB7F255-2840-434C-87DA-BEBD6CF06AF2}" destId="{3C2A8478-0324-4C95-9D8A-F0C5D0360B14}" srcOrd="0" destOrd="0" presId="urn:microsoft.com/office/officeart/2005/8/layout/hierarchy2"/>
    <dgm:cxn modelId="{A6DA84AC-E058-4EA1-B8BF-5E210320E06E}" type="presParOf" srcId="{574C70A2-2CAF-44BD-804D-F232B1E4CB48}" destId="{E96B07EF-805A-4E01-B4C5-63FE57BB2AB3}" srcOrd="3" destOrd="0" presId="urn:microsoft.com/office/officeart/2005/8/layout/hierarchy2"/>
    <dgm:cxn modelId="{2FBD4ED8-F820-4022-B601-ADA4B741E21F}" type="presParOf" srcId="{E96B07EF-805A-4E01-B4C5-63FE57BB2AB3}" destId="{E62C11A8-3F5A-47F1-970E-18F28726BB33}" srcOrd="0" destOrd="0" presId="urn:microsoft.com/office/officeart/2005/8/layout/hierarchy2"/>
    <dgm:cxn modelId="{1F3996FD-9377-49CD-A5DB-76DD6415A597}" type="presParOf" srcId="{E96B07EF-805A-4E01-B4C5-63FE57BB2AB3}" destId="{3CD53B91-53A8-4535-8E38-736624614E41}" srcOrd="1" destOrd="0" presId="urn:microsoft.com/office/officeart/2005/8/layout/hierarchy2"/>
    <dgm:cxn modelId="{A3323EA3-7709-420D-B991-EB04DA02BB94}" type="presParOf" srcId="{3CD53B91-53A8-4535-8E38-736624614E41}" destId="{D5DC78F5-B76F-4975-A9A5-10BDB5488D2F}" srcOrd="0" destOrd="0" presId="urn:microsoft.com/office/officeart/2005/8/layout/hierarchy2"/>
    <dgm:cxn modelId="{D4CBF7F1-B450-4852-8781-94416FB65E31}" type="presParOf" srcId="{D5DC78F5-B76F-4975-A9A5-10BDB5488D2F}" destId="{AF65549E-97B8-41F3-B417-0B938B2326FC}" srcOrd="0" destOrd="0" presId="urn:microsoft.com/office/officeart/2005/8/layout/hierarchy2"/>
    <dgm:cxn modelId="{DDA41EDD-5ADA-4327-9061-25179525D59C}" type="presParOf" srcId="{3CD53B91-53A8-4535-8E38-736624614E41}" destId="{66E803E8-D6CF-4EBF-83AA-B37CD525A4C2}" srcOrd="1" destOrd="0" presId="urn:microsoft.com/office/officeart/2005/8/layout/hierarchy2"/>
    <dgm:cxn modelId="{AB5E55DB-44D9-4157-BAF5-33964F80C9AA}" type="presParOf" srcId="{66E803E8-D6CF-4EBF-83AA-B37CD525A4C2}" destId="{BD9828B8-0F68-49DE-850B-94F19E5DB40C}" srcOrd="0" destOrd="0" presId="urn:microsoft.com/office/officeart/2005/8/layout/hierarchy2"/>
    <dgm:cxn modelId="{2929E23E-4604-46FD-B74A-7AFE27F9DF44}" type="presParOf" srcId="{66E803E8-D6CF-4EBF-83AA-B37CD525A4C2}" destId="{C3D1E0E4-035B-4F53-9FD2-0CDF5BE2EAAE}" srcOrd="1" destOrd="0" presId="urn:microsoft.com/office/officeart/2005/8/layout/hierarchy2"/>
    <dgm:cxn modelId="{77A0FF50-81CA-4537-91CC-92299CE347C4}" type="presParOf" srcId="{3CD53B91-53A8-4535-8E38-736624614E41}" destId="{69C54CD2-1D62-4D63-8A19-BC9E06A11A8C}" srcOrd="2" destOrd="0" presId="urn:microsoft.com/office/officeart/2005/8/layout/hierarchy2"/>
    <dgm:cxn modelId="{23AF47B8-D3FB-4141-A0C8-CF943A492EFD}" type="presParOf" srcId="{69C54CD2-1D62-4D63-8A19-BC9E06A11A8C}" destId="{C486DDE0-7531-4F97-B241-EC7572511287}" srcOrd="0" destOrd="0" presId="urn:microsoft.com/office/officeart/2005/8/layout/hierarchy2"/>
    <dgm:cxn modelId="{B0F4A952-EF9C-4CA2-BF5C-B9BF464C1B71}" type="presParOf" srcId="{3CD53B91-53A8-4535-8E38-736624614E41}" destId="{6C16FEB1-8224-4D61-A57A-61D82CD8525F}" srcOrd="3" destOrd="0" presId="urn:microsoft.com/office/officeart/2005/8/layout/hierarchy2"/>
    <dgm:cxn modelId="{FAEFF41E-E9F5-48A4-A56E-18208A22E02D}" type="presParOf" srcId="{6C16FEB1-8224-4D61-A57A-61D82CD8525F}" destId="{2F4702D1-A3DC-45AF-9FF3-9298061209A6}" srcOrd="0" destOrd="0" presId="urn:microsoft.com/office/officeart/2005/8/layout/hierarchy2"/>
    <dgm:cxn modelId="{35C5CB3A-CEE3-4213-9C2F-3F06309B7DF4}" type="presParOf" srcId="{6C16FEB1-8224-4D61-A57A-61D82CD8525F}" destId="{BADF2703-73D5-40CA-AF5F-5B4D30390CD8}" srcOrd="1" destOrd="0" presId="urn:microsoft.com/office/officeart/2005/8/layout/hierarchy2"/>
    <dgm:cxn modelId="{C6F2F31B-0C31-44E2-BEBE-C9D69C8B9530}" type="presParOf" srcId="{574C70A2-2CAF-44BD-804D-F232B1E4CB48}" destId="{1519226D-52F0-4158-9056-FE78BE3BCE6B}" srcOrd="4" destOrd="0" presId="urn:microsoft.com/office/officeart/2005/8/layout/hierarchy2"/>
    <dgm:cxn modelId="{4BBC55CC-9F5A-4334-9D9C-DFFC11AB6C9F}" type="presParOf" srcId="{1519226D-52F0-4158-9056-FE78BE3BCE6B}" destId="{D79BD84C-AD81-4657-949B-44F5B4317B18}" srcOrd="0" destOrd="0" presId="urn:microsoft.com/office/officeart/2005/8/layout/hierarchy2"/>
    <dgm:cxn modelId="{F572C530-D978-4301-8FF6-FEBB07EABF8D}" type="presParOf" srcId="{574C70A2-2CAF-44BD-804D-F232B1E4CB48}" destId="{3ECF1F4E-0C53-45D9-A58C-BA8E92CEAA7B}" srcOrd="5" destOrd="0" presId="urn:microsoft.com/office/officeart/2005/8/layout/hierarchy2"/>
    <dgm:cxn modelId="{23E2EB98-B7FD-46F0-AB77-979C811BDFBC}" type="presParOf" srcId="{3ECF1F4E-0C53-45D9-A58C-BA8E92CEAA7B}" destId="{7B44636B-FC4F-429D-A44D-D8026B62ADF6}" srcOrd="0" destOrd="0" presId="urn:microsoft.com/office/officeart/2005/8/layout/hierarchy2"/>
    <dgm:cxn modelId="{3216E8CE-14D5-40FE-99D0-F474150C2A3F}" type="presParOf" srcId="{3ECF1F4E-0C53-45D9-A58C-BA8E92CEAA7B}" destId="{7FC50A83-F2F0-4EFC-A3D9-7FA717049F75}" srcOrd="1" destOrd="0" presId="urn:microsoft.com/office/officeart/2005/8/layout/hierarchy2"/>
    <dgm:cxn modelId="{9B5D07D5-7D33-4665-8F86-914860A9B18C}" type="presParOf" srcId="{574C70A2-2CAF-44BD-804D-F232B1E4CB48}" destId="{85A82FA2-BFEB-4E13-BCE5-50631B377255}" srcOrd="6" destOrd="0" presId="urn:microsoft.com/office/officeart/2005/8/layout/hierarchy2"/>
    <dgm:cxn modelId="{D6365434-B07B-4934-BF23-E5941DA91070}" type="presParOf" srcId="{85A82FA2-BFEB-4E13-BCE5-50631B377255}" destId="{BC6E4346-92C6-439C-831A-FD03E65B4890}" srcOrd="0" destOrd="0" presId="urn:microsoft.com/office/officeart/2005/8/layout/hierarchy2"/>
    <dgm:cxn modelId="{CFFE0C8B-8E57-4C54-A70E-2EE2BDB68CDF}" type="presParOf" srcId="{574C70A2-2CAF-44BD-804D-F232B1E4CB48}" destId="{AC4726CD-8974-4D8B-ACF3-7E76963A9183}" srcOrd="7" destOrd="0" presId="urn:microsoft.com/office/officeart/2005/8/layout/hierarchy2"/>
    <dgm:cxn modelId="{FC8B70F7-514D-4055-BEA4-45AA947F1EF9}" type="presParOf" srcId="{AC4726CD-8974-4D8B-ACF3-7E76963A9183}" destId="{DDF09784-544F-4527-B7B5-8564E95BC96F}" srcOrd="0" destOrd="0" presId="urn:microsoft.com/office/officeart/2005/8/layout/hierarchy2"/>
    <dgm:cxn modelId="{D47023EC-A568-465D-8556-C7F9F3CF4952}" type="presParOf" srcId="{AC4726CD-8974-4D8B-ACF3-7E76963A9183}" destId="{9F438781-7450-4104-A40D-2795342E2C2A}" srcOrd="1" destOrd="0" presId="urn:microsoft.com/office/officeart/2005/8/layout/hierarchy2"/>
    <dgm:cxn modelId="{7C4C8C6E-F326-4355-A09C-6342AF7F02C7}" type="presParOf" srcId="{9F438781-7450-4104-A40D-2795342E2C2A}" destId="{21641266-F284-4077-AD9B-370CFF62345F}" srcOrd="0" destOrd="0" presId="urn:microsoft.com/office/officeart/2005/8/layout/hierarchy2"/>
    <dgm:cxn modelId="{CA6338AF-AAFA-42B7-814E-6C0F4088008E}" type="presParOf" srcId="{21641266-F284-4077-AD9B-370CFF62345F}" destId="{D76860EE-BE27-4BCE-AD20-FB4D3BED6931}" srcOrd="0" destOrd="0" presId="urn:microsoft.com/office/officeart/2005/8/layout/hierarchy2"/>
    <dgm:cxn modelId="{8835F773-11AA-4332-80EC-1E274CFCD707}" type="presParOf" srcId="{9F438781-7450-4104-A40D-2795342E2C2A}" destId="{0C9CA77B-37B5-4473-BD45-6430D74C57AE}" srcOrd="1" destOrd="0" presId="urn:microsoft.com/office/officeart/2005/8/layout/hierarchy2"/>
    <dgm:cxn modelId="{EE154EBE-555F-4C2A-B64A-8230BDB0996A}" type="presParOf" srcId="{0C9CA77B-37B5-4473-BD45-6430D74C57AE}" destId="{9F483924-F8BE-456D-8D38-0E2510032A69}" srcOrd="0" destOrd="0" presId="urn:microsoft.com/office/officeart/2005/8/layout/hierarchy2"/>
    <dgm:cxn modelId="{7A55FC98-B137-4BA9-86BC-87CE2CC782F6}" type="presParOf" srcId="{0C9CA77B-37B5-4473-BD45-6430D74C57AE}" destId="{3F356D1B-8B87-493C-B0E1-3622297FA9FF}" srcOrd="1" destOrd="0" presId="urn:microsoft.com/office/officeart/2005/8/layout/hierarchy2"/>
    <dgm:cxn modelId="{10F0E35B-D95E-481B-BFFF-B152F26CEE21}" type="presParOf" srcId="{574C70A2-2CAF-44BD-804D-F232B1E4CB48}" destId="{CE54D3D5-967B-4FB4-8AE8-F00B7C8E463C}" srcOrd="8" destOrd="0" presId="urn:microsoft.com/office/officeart/2005/8/layout/hierarchy2"/>
    <dgm:cxn modelId="{BA7755C9-815C-4E1A-BD70-D2644FA91299}" type="presParOf" srcId="{CE54D3D5-967B-4FB4-8AE8-F00B7C8E463C}" destId="{70E7A8C7-B186-4515-A831-65687C156839}" srcOrd="0" destOrd="0" presId="urn:microsoft.com/office/officeart/2005/8/layout/hierarchy2"/>
    <dgm:cxn modelId="{B8E1AD1C-91B9-46FF-8A0B-644114FA74D3}" type="presParOf" srcId="{574C70A2-2CAF-44BD-804D-F232B1E4CB48}" destId="{0623D1B7-CBFA-4F41-AFCB-24777C136589}" srcOrd="9" destOrd="0" presId="urn:microsoft.com/office/officeart/2005/8/layout/hierarchy2"/>
    <dgm:cxn modelId="{3F22D144-1470-4791-BA0D-165F04096982}" type="presParOf" srcId="{0623D1B7-CBFA-4F41-AFCB-24777C136589}" destId="{7821250A-3E35-4C55-928E-C4CB926BA5F3}" srcOrd="0" destOrd="0" presId="urn:microsoft.com/office/officeart/2005/8/layout/hierarchy2"/>
    <dgm:cxn modelId="{3619FC6D-7CF3-4EAC-8C7E-FEDD66129045}" type="presParOf" srcId="{0623D1B7-CBFA-4F41-AFCB-24777C136589}" destId="{1EB3931E-6592-4D88-BEEE-2C519521DFC9}" srcOrd="1" destOrd="0" presId="urn:microsoft.com/office/officeart/2005/8/layout/hierarchy2"/>
    <dgm:cxn modelId="{3C92F6A7-69A3-4976-9CF3-F128A84FC72F}" type="presParOf" srcId="{C9144527-CD66-4050-B82F-C1E678022742}" destId="{C1C43581-A142-44D0-98FD-47BE9EB530E1}" srcOrd="2" destOrd="0" presId="urn:microsoft.com/office/officeart/2005/8/layout/hierarchy2"/>
    <dgm:cxn modelId="{4BFD97BD-A119-43B7-A9FD-59F0672BDF85}" type="presParOf" srcId="{C1C43581-A142-44D0-98FD-47BE9EB530E1}" destId="{BE68C1BC-E8DB-4CF6-AE5B-F1285E165AB9}" srcOrd="0" destOrd="0" presId="urn:microsoft.com/office/officeart/2005/8/layout/hierarchy2"/>
    <dgm:cxn modelId="{108A4DEB-5352-4A9B-911D-B100845AE679}" type="presParOf" srcId="{C9144527-CD66-4050-B82F-C1E678022742}" destId="{DC85FB8C-0B8C-4F76-BEBC-5BB2C73B1B19}" srcOrd="3" destOrd="0" presId="urn:microsoft.com/office/officeart/2005/8/layout/hierarchy2"/>
    <dgm:cxn modelId="{2631CE9A-4937-402C-A9F2-4F4DC8DEC0D3}" type="presParOf" srcId="{DC85FB8C-0B8C-4F76-BEBC-5BB2C73B1B19}" destId="{36DB3EB6-F4DE-41B5-9950-511EA025D14A}" srcOrd="0" destOrd="0" presId="urn:microsoft.com/office/officeart/2005/8/layout/hierarchy2"/>
    <dgm:cxn modelId="{E8E0CF85-4E11-4E6C-A3E3-4F4CC97EA063}" type="presParOf" srcId="{DC85FB8C-0B8C-4F76-BEBC-5BB2C73B1B19}" destId="{53A40A7B-D020-42D6-8DBF-9416CD672C60}" srcOrd="1" destOrd="0" presId="urn:microsoft.com/office/officeart/2005/8/layout/hierarchy2"/>
    <dgm:cxn modelId="{4A0E2DFC-B352-4A75-8E87-3FBEB48DE2C0}" type="presParOf" srcId="{53A40A7B-D020-42D6-8DBF-9416CD672C60}" destId="{8A4A90AA-3F5C-4B7B-A07F-E3D1927364E9}" srcOrd="0" destOrd="0" presId="urn:microsoft.com/office/officeart/2005/8/layout/hierarchy2"/>
    <dgm:cxn modelId="{51682FDB-026A-40B7-85D8-87FF1D2BF3A3}" type="presParOf" srcId="{8A4A90AA-3F5C-4B7B-A07F-E3D1927364E9}" destId="{69E1F7EB-C02D-4013-A6CA-95C7B530E0E4}" srcOrd="0" destOrd="0" presId="urn:microsoft.com/office/officeart/2005/8/layout/hierarchy2"/>
    <dgm:cxn modelId="{D76C0531-626B-44FF-9CC9-5465F782CA2E}" type="presParOf" srcId="{53A40A7B-D020-42D6-8DBF-9416CD672C60}" destId="{7BAF2FD0-4B0A-4B89-B478-28D86FAFE701}" srcOrd="1" destOrd="0" presId="urn:microsoft.com/office/officeart/2005/8/layout/hierarchy2"/>
    <dgm:cxn modelId="{73BC5274-3AAE-4535-A012-5D377CA6F934}" type="presParOf" srcId="{7BAF2FD0-4B0A-4B89-B478-28D86FAFE701}" destId="{61D03339-DF8D-4AD6-A063-96295747D139}" srcOrd="0" destOrd="0" presId="urn:microsoft.com/office/officeart/2005/8/layout/hierarchy2"/>
    <dgm:cxn modelId="{6319F6E4-4AB7-4A50-83D0-DE8A4EECBB19}" type="presParOf" srcId="{7BAF2FD0-4B0A-4B89-B478-28D86FAFE701}" destId="{5A68AD32-40F8-43D1-B9D7-6F3A0939AD1F}" srcOrd="1" destOrd="0" presId="urn:microsoft.com/office/officeart/2005/8/layout/hierarchy2"/>
    <dgm:cxn modelId="{99AF73DB-DE97-441F-AD66-839179E4F065}" type="presParOf" srcId="{53A40A7B-D020-42D6-8DBF-9416CD672C60}" destId="{E7922CDD-40C0-4B9E-85EC-86500449385E}" srcOrd="2" destOrd="0" presId="urn:microsoft.com/office/officeart/2005/8/layout/hierarchy2"/>
    <dgm:cxn modelId="{15EE305D-3232-42BC-9D92-1E8A8EA6F631}" type="presParOf" srcId="{E7922CDD-40C0-4B9E-85EC-86500449385E}" destId="{E19ECBA8-1A3D-4FE6-A131-7F7CBBF21E9E}" srcOrd="0" destOrd="0" presId="urn:microsoft.com/office/officeart/2005/8/layout/hierarchy2"/>
    <dgm:cxn modelId="{13D094F9-E8D0-4479-85EE-56AF2558842B}" type="presParOf" srcId="{53A40A7B-D020-42D6-8DBF-9416CD672C60}" destId="{9F11403D-7731-48BA-BBEC-49BF51F88605}" srcOrd="3" destOrd="0" presId="urn:microsoft.com/office/officeart/2005/8/layout/hierarchy2"/>
    <dgm:cxn modelId="{8A471F93-C7EC-46C6-A64C-119C5E95D0D2}" type="presParOf" srcId="{9F11403D-7731-48BA-BBEC-49BF51F88605}" destId="{49CC3C66-D356-41FB-9A07-3C0CE48BE2D2}" srcOrd="0" destOrd="0" presId="urn:microsoft.com/office/officeart/2005/8/layout/hierarchy2"/>
    <dgm:cxn modelId="{E20050B1-2690-4CE1-AEBA-350A4470FF3C}" type="presParOf" srcId="{9F11403D-7731-48BA-BBEC-49BF51F88605}" destId="{EB7FEF1B-EFE9-4C2B-8FCC-2BD0C9391366}" srcOrd="1" destOrd="0" presId="urn:microsoft.com/office/officeart/2005/8/layout/hierarchy2"/>
    <dgm:cxn modelId="{9D8CF010-6882-4DBD-994C-88D37BBD558E}" type="presParOf" srcId="{EB7FEF1B-EFE9-4C2B-8FCC-2BD0C9391366}" destId="{A7D80961-EA50-4397-AC68-E4140D244161}" srcOrd="0" destOrd="0" presId="urn:microsoft.com/office/officeart/2005/8/layout/hierarchy2"/>
    <dgm:cxn modelId="{F59B25A5-D0C1-4707-83C8-67FF80758CAF}" type="presParOf" srcId="{A7D80961-EA50-4397-AC68-E4140D244161}" destId="{9679B1E6-ECA6-4374-8623-7E2769E0B251}" srcOrd="0" destOrd="0" presId="urn:microsoft.com/office/officeart/2005/8/layout/hierarchy2"/>
    <dgm:cxn modelId="{5F0CE072-84C6-41CE-A88F-57D586EA2DDF}" type="presParOf" srcId="{EB7FEF1B-EFE9-4C2B-8FCC-2BD0C9391366}" destId="{C77DB0F8-66BE-475F-923F-B7F444F6E02A}" srcOrd="1" destOrd="0" presId="urn:microsoft.com/office/officeart/2005/8/layout/hierarchy2"/>
    <dgm:cxn modelId="{07B18FEE-CD29-44D0-8DAE-784218E130C7}" type="presParOf" srcId="{C77DB0F8-66BE-475F-923F-B7F444F6E02A}" destId="{9C5DE1E1-038A-41C2-9EA3-7B25BD72CC2E}" srcOrd="0" destOrd="0" presId="urn:microsoft.com/office/officeart/2005/8/layout/hierarchy2"/>
    <dgm:cxn modelId="{9DF821B8-99E5-4BC6-8140-75C7CEABF5BC}" type="presParOf" srcId="{C77DB0F8-66BE-475F-923F-B7F444F6E02A}" destId="{0A84BD4B-A419-4979-B8EC-2DA4A558281B}" srcOrd="1" destOrd="0" presId="urn:microsoft.com/office/officeart/2005/8/layout/hierarchy2"/>
    <dgm:cxn modelId="{9BD51A52-8890-4909-851C-BE39BE8A2517}" type="presParOf" srcId="{9A9159AE-E270-49E3-B2EC-CA00AD27AC9E}" destId="{0221BC20-E58D-4445-AE61-18733DF1B36B}" srcOrd="4" destOrd="0" presId="urn:microsoft.com/office/officeart/2005/8/layout/hierarchy2"/>
    <dgm:cxn modelId="{09ABA1A9-9C23-43E5-A31A-E45383AB8035}" type="presParOf" srcId="{0221BC20-E58D-4445-AE61-18733DF1B36B}" destId="{6FBEAECA-46CD-4327-A7AE-135C04D0AC8D}" srcOrd="0" destOrd="0" presId="urn:microsoft.com/office/officeart/2005/8/layout/hierarchy2"/>
    <dgm:cxn modelId="{93F40F53-5DEF-412A-84F1-0EE6A08B60A8}" type="presParOf" srcId="{9A9159AE-E270-49E3-B2EC-CA00AD27AC9E}" destId="{63389E25-533A-4F26-9D87-9109FD578F18}" srcOrd="5" destOrd="0" presId="urn:microsoft.com/office/officeart/2005/8/layout/hierarchy2"/>
    <dgm:cxn modelId="{233A55B7-F06C-470E-91D3-D81C1957FED4}" type="presParOf" srcId="{63389E25-533A-4F26-9D87-9109FD578F18}" destId="{1A9D64B4-652E-412A-A518-B70F593AA219}" srcOrd="0" destOrd="0" presId="urn:microsoft.com/office/officeart/2005/8/layout/hierarchy2"/>
    <dgm:cxn modelId="{C3306F96-07AD-451D-9D7E-CCBEC8C3A5F1}" type="presParOf" srcId="{63389E25-533A-4F26-9D87-9109FD578F18}" destId="{195F343B-96B7-45C8-8316-BAC0BD9BCE6E}" srcOrd="1" destOrd="0" presId="urn:microsoft.com/office/officeart/2005/8/layout/hierarchy2"/>
    <dgm:cxn modelId="{2F4491C1-F241-4342-B97B-F963546479EA}" type="presParOf" srcId="{195F343B-96B7-45C8-8316-BAC0BD9BCE6E}" destId="{6C9EE57C-62BB-4959-A1ED-575C73FF88E6}" srcOrd="0" destOrd="0" presId="urn:microsoft.com/office/officeart/2005/8/layout/hierarchy2"/>
    <dgm:cxn modelId="{0502D052-95B9-46E0-8EEE-52EA592A14A7}" type="presParOf" srcId="{6C9EE57C-62BB-4959-A1ED-575C73FF88E6}" destId="{48A984B3-0CE6-4567-A54D-E2F6BB9419D1}" srcOrd="0" destOrd="0" presId="urn:microsoft.com/office/officeart/2005/8/layout/hierarchy2"/>
    <dgm:cxn modelId="{936CE215-C78D-4F0A-8A06-F83B703246AE}" type="presParOf" srcId="{195F343B-96B7-45C8-8316-BAC0BD9BCE6E}" destId="{6047743E-02BA-4796-863A-D29442A0ADC1}" srcOrd="1" destOrd="0" presId="urn:microsoft.com/office/officeart/2005/8/layout/hierarchy2"/>
    <dgm:cxn modelId="{A9418D50-8BD7-48F4-B83F-ABBCAC871145}" type="presParOf" srcId="{6047743E-02BA-4796-863A-D29442A0ADC1}" destId="{B1825E9B-C4EC-4E72-A657-4CD48C0BEFB4}" srcOrd="0" destOrd="0" presId="urn:microsoft.com/office/officeart/2005/8/layout/hierarchy2"/>
    <dgm:cxn modelId="{023A5200-F230-469C-AF04-2B4B628E48BD}" type="presParOf" srcId="{6047743E-02BA-4796-863A-D29442A0ADC1}" destId="{B84E9053-6266-476D-A862-37D81D4F4719}" srcOrd="1" destOrd="0" presId="urn:microsoft.com/office/officeart/2005/8/layout/hierarchy2"/>
    <dgm:cxn modelId="{FED11771-A153-4D17-9831-B41E1F0A5BA7}" type="presParOf" srcId="{B84E9053-6266-476D-A862-37D81D4F4719}" destId="{234628FF-E39D-4270-9EF0-67F6841007D6}" srcOrd="0" destOrd="0" presId="urn:microsoft.com/office/officeart/2005/8/layout/hierarchy2"/>
    <dgm:cxn modelId="{19A78CBA-067F-4E7B-A0C2-C63CF19AF104}" type="presParOf" srcId="{234628FF-E39D-4270-9EF0-67F6841007D6}" destId="{22E8838F-432D-4075-B551-BB02AC78525F}" srcOrd="0" destOrd="0" presId="urn:microsoft.com/office/officeart/2005/8/layout/hierarchy2"/>
    <dgm:cxn modelId="{C66C966B-DB15-435D-8FE9-4E504B21F59B}" type="presParOf" srcId="{B84E9053-6266-476D-A862-37D81D4F4719}" destId="{15DD2388-18CF-4579-BA70-3CC5151DE989}" srcOrd="1" destOrd="0" presId="urn:microsoft.com/office/officeart/2005/8/layout/hierarchy2"/>
    <dgm:cxn modelId="{CF82BE09-6759-4FD2-844F-8D47E8A93647}" type="presParOf" srcId="{15DD2388-18CF-4579-BA70-3CC5151DE989}" destId="{7E49D9A3-98F4-47B7-9AD0-8FE031493654}" srcOrd="0" destOrd="0" presId="urn:microsoft.com/office/officeart/2005/8/layout/hierarchy2"/>
    <dgm:cxn modelId="{25B4A637-971F-4A9F-A6BF-2C85B4BEE491}" type="presParOf" srcId="{15DD2388-18CF-4579-BA70-3CC5151DE989}" destId="{8233753E-57CF-4C02-91B7-2BCCA264CE0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87EBDF96-AF4E-48A3-8C73-F9A7551EA132}" type="doc">
      <dgm:prSet loTypeId="urn:microsoft.com/office/officeart/2005/8/layout/orgChart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CE7F14DB-CB78-4631-BEF2-3599E501A29B}">
      <dgm:prSet phldrT="[Text]"/>
      <dgm:spPr/>
      <dgm:t>
        <a:bodyPr/>
        <a:lstStyle/>
        <a:p>
          <a:r>
            <a:rPr lang="en-US" altLang="zh-TW" dirty="0"/>
            <a:t>Project</a:t>
          </a:r>
          <a:endParaRPr lang="zh-TW" altLang="en-US" dirty="0"/>
        </a:p>
      </dgm:t>
    </dgm:pt>
    <dgm:pt modelId="{41BDE1A7-AC12-46ED-8B42-D92B3F6F9D11}" type="parTrans" cxnId="{E3296016-FF9B-4483-8785-59DA4E4C28DB}">
      <dgm:prSet/>
      <dgm:spPr/>
      <dgm:t>
        <a:bodyPr/>
        <a:lstStyle/>
        <a:p>
          <a:endParaRPr lang="zh-TW" altLang="en-US"/>
        </a:p>
      </dgm:t>
    </dgm:pt>
    <dgm:pt modelId="{AC497C83-0F79-4C1D-8B92-016969407BAD}" type="sibTrans" cxnId="{E3296016-FF9B-4483-8785-59DA4E4C28DB}">
      <dgm:prSet/>
      <dgm:spPr/>
      <dgm:t>
        <a:bodyPr/>
        <a:lstStyle/>
        <a:p>
          <a:endParaRPr lang="zh-TW" altLang="en-US"/>
        </a:p>
      </dgm:t>
    </dgm:pt>
    <dgm:pt modelId="{6A810D6C-BE71-4BB0-AB0B-4B1E81EE0A02}">
      <dgm:prSet phldrT="[Text]"/>
      <dgm:spPr/>
      <dgm:t>
        <a:bodyPr/>
        <a:lstStyle/>
        <a:p>
          <a:r>
            <a:rPr lang="en-US" b="0" i="0" u="none" dirty="0"/>
            <a:t>DW_PYMT_OTHR</a:t>
          </a:r>
          <a:endParaRPr lang="zh-TW" altLang="en-US" dirty="0"/>
        </a:p>
      </dgm:t>
    </dgm:pt>
    <dgm:pt modelId="{4E8F69D6-1036-466A-BE31-5408BBC03EC2}" type="parTrans" cxnId="{FFAFBDE3-D9DD-4E99-A0E2-2CA678EE8024}">
      <dgm:prSet/>
      <dgm:spPr/>
      <dgm:t>
        <a:bodyPr/>
        <a:lstStyle/>
        <a:p>
          <a:endParaRPr lang="zh-TW" altLang="en-US"/>
        </a:p>
      </dgm:t>
    </dgm:pt>
    <dgm:pt modelId="{DFB4F851-4123-471D-ACC0-CAC6A77A3694}" type="sibTrans" cxnId="{FFAFBDE3-D9DD-4E99-A0E2-2CA678EE8024}">
      <dgm:prSet/>
      <dgm:spPr/>
      <dgm:t>
        <a:bodyPr/>
        <a:lstStyle/>
        <a:p>
          <a:endParaRPr lang="zh-TW" altLang="en-US"/>
        </a:p>
      </dgm:t>
    </dgm:pt>
    <dgm:pt modelId="{4545D0A8-B257-4B81-AD06-36A306CFD40F}">
      <dgm:prSet phldrT="[Text]"/>
      <dgm:spPr/>
      <dgm:t>
        <a:bodyPr/>
        <a:lstStyle/>
        <a:p>
          <a:r>
            <a:rPr lang="en-US" altLang="en-US" dirty="0"/>
            <a:t>DW_PYMT_OTHR_INI</a:t>
          </a:r>
          <a:endParaRPr lang="zh-TW" altLang="en-US" dirty="0"/>
        </a:p>
      </dgm:t>
    </dgm:pt>
    <dgm:pt modelId="{84F84C12-6912-4C9C-A00E-7DF4D565C175}" type="parTrans" cxnId="{044FC01E-64ED-40E5-8B8B-EEE1B19550F0}">
      <dgm:prSet/>
      <dgm:spPr/>
      <dgm:t>
        <a:bodyPr/>
        <a:lstStyle/>
        <a:p>
          <a:endParaRPr lang="zh-TW" altLang="en-US"/>
        </a:p>
      </dgm:t>
    </dgm:pt>
    <dgm:pt modelId="{6E5AA2D7-BC60-45BF-9793-DE3046CA0EE0}" type="sibTrans" cxnId="{044FC01E-64ED-40E5-8B8B-EEE1B19550F0}">
      <dgm:prSet/>
      <dgm:spPr/>
      <dgm:t>
        <a:bodyPr/>
        <a:lstStyle/>
        <a:p>
          <a:endParaRPr lang="zh-TW" altLang="en-US"/>
        </a:p>
      </dgm:t>
    </dgm:pt>
    <dgm:pt modelId="{C5E73C73-A39B-46CA-89F4-FE09317B9C5C}">
      <dgm:prSet phldrT="[Text]"/>
      <dgm:spPr/>
      <dgm:t>
        <a:bodyPr/>
        <a:lstStyle/>
        <a:p>
          <a:r>
            <a:rPr lang="en-US" altLang="zh-TW" dirty="0" err="1"/>
            <a:t>D_DW_Financial</a:t>
          </a:r>
          <a:endParaRPr lang="zh-TW" altLang="en-US" dirty="0"/>
        </a:p>
      </dgm:t>
    </dgm:pt>
    <dgm:pt modelId="{984E9987-464E-497F-9E22-E43B65D63463}" type="parTrans" cxnId="{871B4F57-70BB-4D13-88AC-3138F0F2DB2A}">
      <dgm:prSet/>
      <dgm:spPr/>
      <dgm:t>
        <a:bodyPr/>
        <a:lstStyle/>
        <a:p>
          <a:endParaRPr lang="zh-TW" altLang="en-US"/>
        </a:p>
      </dgm:t>
    </dgm:pt>
    <dgm:pt modelId="{C18EC15A-7C17-4117-923C-07C1CDF5F32D}" type="sibTrans" cxnId="{871B4F57-70BB-4D13-88AC-3138F0F2DB2A}">
      <dgm:prSet/>
      <dgm:spPr/>
      <dgm:t>
        <a:bodyPr/>
        <a:lstStyle/>
        <a:p>
          <a:endParaRPr lang="zh-TW" altLang="en-US"/>
        </a:p>
      </dgm:t>
    </dgm:pt>
    <dgm:pt modelId="{2170C4DC-A555-4EC5-9EDA-3C69442DC232}">
      <dgm:prSet phldrT="[Text]"/>
      <dgm:spPr/>
      <dgm:t>
        <a:bodyPr/>
        <a:lstStyle/>
        <a:p>
          <a:r>
            <a:rPr lang="en-US" b="0" i="0" u="none" dirty="0"/>
            <a:t>DW_PYMT_OTHR</a:t>
          </a:r>
          <a:endParaRPr lang="zh-TW" altLang="en-US" dirty="0"/>
        </a:p>
      </dgm:t>
    </dgm:pt>
    <dgm:pt modelId="{17A3EDC1-5EA0-4105-A627-9AC00506FB3A}" type="parTrans" cxnId="{75974EBD-2B3A-4FFF-9169-2B6E8245F800}">
      <dgm:prSet/>
      <dgm:spPr/>
      <dgm:t>
        <a:bodyPr/>
        <a:lstStyle/>
        <a:p>
          <a:endParaRPr lang="zh-TW" altLang="en-US"/>
        </a:p>
      </dgm:t>
    </dgm:pt>
    <dgm:pt modelId="{02B17725-9776-4DD4-9476-7D348C54F9B9}" type="sibTrans" cxnId="{75974EBD-2B3A-4FFF-9169-2B6E8245F800}">
      <dgm:prSet/>
      <dgm:spPr/>
      <dgm:t>
        <a:bodyPr/>
        <a:lstStyle/>
        <a:p>
          <a:endParaRPr lang="zh-TW" altLang="en-US"/>
        </a:p>
      </dgm:t>
    </dgm:pt>
    <dgm:pt modelId="{B51A1C22-4690-49EB-B29B-1ACBB94FDBC4}">
      <dgm:prSet phldrT="[Text]"/>
      <dgm:spPr/>
      <dgm:t>
        <a:bodyPr/>
        <a:lstStyle/>
        <a:p>
          <a:r>
            <a:rPr lang="en-US" altLang="en-US" dirty="0"/>
            <a:t>DWH_PYMT_OTHR</a:t>
          </a:r>
          <a:endParaRPr lang="zh-TW" altLang="en-US" dirty="0"/>
        </a:p>
      </dgm:t>
    </dgm:pt>
    <dgm:pt modelId="{9FDFFCF9-C190-4282-AFF7-884C55210CE3}" type="parTrans" cxnId="{B8BA9D6E-887E-416F-BBAB-BE21562A6139}">
      <dgm:prSet/>
      <dgm:spPr/>
      <dgm:t>
        <a:bodyPr/>
        <a:lstStyle/>
        <a:p>
          <a:endParaRPr lang="zh-TW" altLang="en-US"/>
        </a:p>
      </dgm:t>
    </dgm:pt>
    <dgm:pt modelId="{017C0DE3-B440-4FFE-832E-B8DFC5C08A69}" type="sibTrans" cxnId="{B8BA9D6E-887E-416F-BBAB-BE21562A6139}">
      <dgm:prSet/>
      <dgm:spPr/>
      <dgm:t>
        <a:bodyPr/>
        <a:lstStyle/>
        <a:p>
          <a:endParaRPr lang="zh-TW" altLang="en-US"/>
        </a:p>
      </dgm:t>
    </dgm:pt>
    <dgm:pt modelId="{DACD8C67-BDE0-43E7-9438-7DDEA3C2EBA5}" type="pres">
      <dgm:prSet presAssocID="{87EBDF96-AF4E-48A3-8C73-F9A7551EA1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EE32E5-1559-4742-B484-17FCB2AD6EC6}" type="pres">
      <dgm:prSet presAssocID="{CE7F14DB-CB78-4631-BEF2-3599E501A29B}" presName="hierRoot1" presStyleCnt="0">
        <dgm:presLayoutVars>
          <dgm:hierBranch val="init"/>
        </dgm:presLayoutVars>
      </dgm:prSet>
      <dgm:spPr/>
    </dgm:pt>
    <dgm:pt modelId="{4E9D6822-BF23-42C1-BA2B-1CA521FC0E6D}" type="pres">
      <dgm:prSet presAssocID="{CE7F14DB-CB78-4631-BEF2-3599E501A29B}" presName="rootComposite1" presStyleCnt="0"/>
      <dgm:spPr/>
    </dgm:pt>
    <dgm:pt modelId="{3E6ACEB4-E32F-4496-B01D-BCB9D1E08421}" type="pres">
      <dgm:prSet presAssocID="{CE7F14DB-CB78-4631-BEF2-3599E501A29B}" presName="rootText1" presStyleLbl="node0" presStyleIdx="0" presStyleCnt="1">
        <dgm:presLayoutVars>
          <dgm:chPref val="3"/>
        </dgm:presLayoutVars>
      </dgm:prSet>
      <dgm:spPr/>
    </dgm:pt>
    <dgm:pt modelId="{5FF108D2-1AF6-44FA-AF26-4238A124094D}" type="pres">
      <dgm:prSet presAssocID="{CE7F14DB-CB78-4631-BEF2-3599E501A29B}" presName="rootConnector1" presStyleLbl="node1" presStyleIdx="0" presStyleCnt="0"/>
      <dgm:spPr/>
    </dgm:pt>
    <dgm:pt modelId="{8BBB4A8E-393E-4AAB-983E-5E6041705442}" type="pres">
      <dgm:prSet presAssocID="{CE7F14DB-CB78-4631-BEF2-3599E501A29B}" presName="hierChild2" presStyleCnt="0"/>
      <dgm:spPr/>
    </dgm:pt>
    <dgm:pt modelId="{B3A4F580-9B67-436B-8492-0466867C523B}" type="pres">
      <dgm:prSet presAssocID="{984E9987-464E-497F-9E22-E43B65D63463}" presName="Name37" presStyleLbl="parChTrans1D2" presStyleIdx="0" presStyleCnt="1"/>
      <dgm:spPr/>
    </dgm:pt>
    <dgm:pt modelId="{24BDDF80-1687-40A4-9A88-F3825FEF0ED1}" type="pres">
      <dgm:prSet presAssocID="{C5E73C73-A39B-46CA-89F4-FE09317B9C5C}" presName="hierRoot2" presStyleCnt="0">
        <dgm:presLayoutVars>
          <dgm:hierBranch val="init"/>
        </dgm:presLayoutVars>
      </dgm:prSet>
      <dgm:spPr/>
    </dgm:pt>
    <dgm:pt modelId="{964AE1EE-26D2-4A78-8181-1DBADE3C918B}" type="pres">
      <dgm:prSet presAssocID="{C5E73C73-A39B-46CA-89F4-FE09317B9C5C}" presName="rootComposite" presStyleCnt="0"/>
      <dgm:spPr/>
    </dgm:pt>
    <dgm:pt modelId="{44FF054C-3FA1-4603-A032-D2CB03D0783C}" type="pres">
      <dgm:prSet presAssocID="{C5E73C73-A39B-46CA-89F4-FE09317B9C5C}" presName="rootText" presStyleLbl="node2" presStyleIdx="0" presStyleCnt="1">
        <dgm:presLayoutVars>
          <dgm:chPref val="3"/>
        </dgm:presLayoutVars>
      </dgm:prSet>
      <dgm:spPr/>
    </dgm:pt>
    <dgm:pt modelId="{29F7515D-C0B5-4AE2-8FF4-533E06E1C7F7}" type="pres">
      <dgm:prSet presAssocID="{C5E73C73-A39B-46CA-89F4-FE09317B9C5C}" presName="rootConnector" presStyleLbl="node2" presStyleIdx="0" presStyleCnt="1"/>
      <dgm:spPr/>
    </dgm:pt>
    <dgm:pt modelId="{5E9EEA91-290C-4C9F-923A-40C1B483C891}" type="pres">
      <dgm:prSet presAssocID="{C5E73C73-A39B-46CA-89F4-FE09317B9C5C}" presName="hierChild4" presStyleCnt="0"/>
      <dgm:spPr/>
    </dgm:pt>
    <dgm:pt modelId="{C48989FE-C9F3-4524-B94E-66D4FFB581C5}" type="pres">
      <dgm:prSet presAssocID="{4E8F69D6-1036-466A-BE31-5408BBC03EC2}" presName="Name37" presStyleLbl="parChTrans1D3" presStyleIdx="0" presStyleCnt="1"/>
      <dgm:spPr/>
    </dgm:pt>
    <dgm:pt modelId="{42E7E89A-71A1-4D58-A431-06DB7B395129}" type="pres">
      <dgm:prSet presAssocID="{6A810D6C-BE71-4BB0-AB0B-4B1E81EE0A02}" presName="hierRoot2" presStyleCnt="0">
        <dgm:presLayoutVars>
          <dgm:hierBranch/>
        </dgm:presLayoutVars>
      </dgm:prSet>
      <dgm:spPr/>
    </dgm:pt>
    <dgm:pt modelId="{17DDB654-29E6-4464-8ABA-F1EAA837CF51}" type="pres">
      <dgm:prSet presAssocID="{6A810D6C-BE71-4BB0-AB0B-4B1E81EE0A02}" presName="rootComposite" presStyleCnt="0"/>
      <dgm:spPr/>
    </dgm:pt>
    <dgm:pt modelId="{084C53E9-E807-4BB3-BBE0-548EA1D6C788}" type="pres">
      <dgm:prSet presAssocID="{6A810D6C-BE71-4BB0-AB0B-4B1E81EE0A02}" presName="rootText" presStyleLbl="node3" presStyleIdx="0" presStyleCnt="1">
        <dgm:presLayoutVars>
          <dgm:chPref val="3"/>
        </dgm:presLayoutVars>
      </dgm:prSet>
      <dgm:spPr/>
    </dgm:pt>
    <dgm:pt modelId="{E23CA43D-6509-4715-91BF-80AAC6F302CC}" type="pres">
      <dgm:prSet presAssocID="{6A810D6C-BE71-4BB0-AB0B-4B1E81EE0A02}" presName="rootConnector" presStyleLbl="node3" presStyleIdx="0" presStyleCnt="1"/>
      <dgm:spPr/>
    </dgm:pt>
    <dgm:pt modelId="{68FF79D4-581A-43EF-BA2B-F891DCFABCE8}" type="pres">
      <dgm:prSet presAssocID="{6A810D6C-BE71-4BB0-AB0B-4B1E81EE0A02}" presName="hierChild4" presStyleCnt="0"/>
      <dgm:spPr/>
    </dgm:pt>
    <dgm:pt modelId="{0FB483F8-61DE-4899-A3C7-8D3612BC1707}" type="pres">
      <dgm:prSet presAssocID="{84F84C12-6912-4C9C-A00E-7DF4D565C175}" presName="Name35" presStyleLbl="parChTrans1D4" presStyleIdx="0" presStyleCnt="3"/>
      <dgm:spPr/>
    </dgm:pt>
    <dgm:pt modelId="{6DA6B8E6-7A1F-49D9-BDCB-EB55A9F4907B}" type="pres">
      <dgm:prSet presAssocID="{4545D0A8-B257-4B81-AD06-36A306CFD40F}" presName="hierRoot2" presStyleCnt="0">
        <dgm:presLayoutVars>
          <dgm:hierBranch val="init"/>
        </dgm:presLayoutVars>
      </dgm:prSet>
      <dgm:spPr/>
    </dgm:pt>
    <dgm:pt modelId="{CD1A0388-F6F3-4D47-A3B7-4153F001A9D5}" type="pres">
      <dgm:prSet presAssocID="{4545D0A8-B257-4B81-AD06-36A306CFD40F}" presName="rootComposite" presStyleCnt="0"/>
      <dgm:spPr/>
    </dgm:pt>
    <dgm:pt modelId="{080F5E5A-59F7-4339-A1F2-F8C090853F96}" type="pres">
      <dgm:prSet presAssocID="{4545D0A8-B257-4B81-AD06-36A306CFD40F}" presName="rootText" presStyleLbl="node4" presStyleIdx="0" presStyleCnt="3">
        <dgm:presLayoutVars>
          <dgm:chPref val="3"/>
        </dgm:presLayoutVars>
      </dgm:prSet>
      <dgm:spPr/>
    </dgm:pt>
    <dgm:pt modelId="{786EE7A1-7886-4675-9574-5643DF9A8CDD}" type="pres">
      <dgm:prSet presAssocID="{4545D0A8-B257-4B81-AD06-36A306CFD40F}" presName="rootConnector" presStyleLbl="node4" presStyleIdx="0" presStyleCnt="3"/>
      <dgm:spPr/>
    </dgm:pt>
    <dgm:pt modelId="{B3CCA676-AB9D-4D9B-8426-37120DDB2CC4}" type="pres">
      <dgm:prSet presAssocID="{4545D0A8-B257-4B81-AD06-36A306CFD40F}" presName="hierChild4" presStyleCnt="0"/>
      <dgm:spPr/>
    </dgm:pt>
    <dgm:pt modelId="{6DF63D0E-2C15-4907-83E6-08C026612C40}" type="pres">
      <dgm:prSet presAssocID="{4545D0A8-B257-4B81-AD06-36A306CFD40F}" presName="hierChild5" presStyleCnt="0"/>
      <dgm:spPr/>
    </dgm:pt>
    <dgm:pt modelId="{E9BF66F5-40EF-4515-B9DB-07701AD29D1F}" type="pres">
      <dgm:prSet presAssocID="{17A3EDC1-5EA0-4105-A627-9AC00506FB3A}" presName="Name35" presStyleLbl="parChTrans1D4" presStyleIdx="1" presStyleCnt="3"/>
      <dgm:spPr/>
    </dgm:pt>
    <dgm:pt modelId="{8AAACEC2-A8F6-4FDC-BC94-5483CB16D28D}" type="pres">
      <dgm:prSet presAssocID="{2170C4DC-A555-4EC5-9EDA-3C69442DC232}" presName="hierRoot2" presStyleCnt="0">
        <dgm:presLayoutVars>
          <dgm:hierBranch val="init"/>
        </dgm:presLayoutVars>
      </dgm:prSet>
      <dgm:spPr/>
    </dgm:pt>
    <dgm:pt modelId="{9044886D-6051-415B-80E0-7AD64205E354}" type="pres">
      <dgm:prSet presAssocID="{2170C4DC-A555-4EC5-9EDA-3C69442DC232}" presName="rootComposite" presStyleCnt="0"/>
      <dgm:spPr/>
    </dgm:pt>
    <dgm:pt modelId="{CB9C5B6E-8B1E-4E37-AE9E-5BF7EBDABC38}" type="pres">
      <dgm:prSet presAssocID="{2170C4DC-A555-4EC5-9EDA-3C69442DC232}" presName="rootText" presStyleLbl="node4" presStyleIdx="1" presStyleCnt="3">
        <dgm:presLayoutVars>
          <dgm:chPref val="3"/>
        </dgm:presLayoutVars>
      </dgm:prSet>
      <dgm:spPr/>
    </dgm:pt>
    <dgm:pt modelId="{6A1BA037-421D-4D22-B40F-130A73012524}" type="pres">
      <dgm:prSet presAssocID="{2170C4DC-A555-4EC5-9EDA-3C69442DC232}" presName="rootConnector" presStyleLbl="node4" presStyleIdx="1" presStyleCnt="3"/>
      <dgm:spPr/>
    </dgm:pt>
    <dgm:pt modelId="{AE65ED55-265B-40BB-B09A-0326817D29BA}" type="pres">
      <dgm:prSet presAssocID="{2170C4DC-A555-4EC5-9EDA-3C69442DC232}" presName="hierChild4" presStyleCnt="0"/>
      <dgm:spPr/>
    </dgm:pt>
    <dgm:pt modelId="{5B886CEF-5C54-42A6-8C11-40762BF9F48E}" type="pres">
      <dgm:prSet presAssocID="{2170C4DC-A555-4EC5-9EDA-3C69442DC232}" presName="hierChild5" presStyleCnt="0"/>
      <dgm:spPr/>
    </dgm:pt>
    <dgm:pt modelId="{FBF8DDA3-06E4-49BF-AE0B-ED79A4E83B40}" type="pres">
      <dgm:prSet presAssocID="{9FDFFCF9-C190-4282-AFF7-884C55210CE3}" presName="Name35" presStyleLbl="parChTrans1D4" presStyleIdx="2" presStyleCnt="3"/>
      <dgm:spPr/>
    </dgm:pt>
    <dgm:pt modelId="{58FBAF42-3C8D-4426-8AF1-25E3D320FEE5}" type="pres">
      <dgm:prSet presAssocID="{B51A1C22-4690-49EB-B29B-1ACBB94FDBC4}" presName="hierRoot2" presStyleCnt="0">
        <dgm:presLayoutVars>
          <dgm:hierBranch val="init"/>
        </dgm:presLayoutVars>
      </dgm:prSet>
      <dgm:spPr/>
    </dgm:pt>
    <dgm:pt modelId="{31266A05-B8C6-4939-9FF8-B061441121DF}" type="pres">
      <dgm:prSet presAssocID="{B51A1C22-4690-49EB-B29B-1ACBB94FDBC4}" presName="rootComposite" presStyleCnt="0"/>
      <dgm:spPr/>
    </dgm:pt>
    <dgm:pt modelId="{28B7ECA3-CEF6-45A8-9741-6FD4B3B5303F}" type="pres">
      <dgm:prSet presAssocID="{B51A1C22-4690-49EB-B29B-1ACBB94FDBC4}" presName="rootText" presStyleLbl="node4" presStyleIdx="2" presStyleCnt="3">
        <dgm:presLayoutVars>
          <dgm:chPref val="3"/>
        </dgm:presLayoutVars>
      </dgm:prSet>
      <dgm:spPr/>
    </dgm:pt>
    <dgm:pt modelId="{A0EA7501-2372-492A-9532-33E757CC957E}" type="pres">
      <dgm:prSet presAssocID="{B51A1C22-4690-49EB-B29B-1ACBB94FDBC4}" presName="rootConnector" presStyleLbl="node4" presStyleIdx="2" presStyleCnt="3"/>
      <dgm:spPr/>
    </dgm:pt>
    <dgm:pt modelId="{3BCE7694-DCE7-485D-960E-93BE43329C3F}" type="pres">
      <dgm:prSet presAssocID="{B51A1C22-4690-49EB-B29B-1ACBB94FDBC4}" presName="hierChild4" presStyleCnt="0"/>
      <dgm:spPr/>
    </dgm:pt>
    <dgm:pt modelId="{1104BE62-50D0-40EF-9054-86BA1D7208D3}" type="pres">
      <dgm:prSet presAssocID="{B51A1C22-4690-49EB-B29B-1ACBB94FDBC4}" presName="hierChild5" presStyleCnt="0"/>
      <dgm:spPr/>
    </dgm:pt>
    <dgm:pt modelId="{167EA7EE-343D-4EBF-82D0-669F1F791078}" type="pres">
      <dgm:prSet presAssocID="{6A810D6C-BE71-4BB0-AB0B-4B1E81EE0A02}" presName="hierChild5" presStyleCnt="0"/>
      <dgm:spPr/>
    </dgm:pt>
    <dgm:pt modelId="{D118A1FB-C093-41E8-AFD6-066F4FCD2CE4}" type="pres">
      <dgm:prSet presAssocID="{C5E73C73-A39B-46CA-89F4-FE09317B9C5C}" presName="hierChild5" presStyleCnt="0"/>
      <dgm:spPr/>
    </dgm:pt>
    <dgm:pt modelId="{161E1ACF-3003-4942-B9F0-71F7897F5C72}" type="pres">
      <dgm:prSet presAssocID="{CE7F14DB-CB78-4631-BEF2-3599E501A29B}" presName="hierChild3" presStyleCnt="0"/>
      <dgm:spPr/>
    </dgm:pt>
  </dgm:ptLst>
  <dgm:cxnLst>
    <dgm:cxn modelId="{E3296016-FF9B-4483-8785-59DA4E4C28DB}" srcId="{87EBDF96-AF4E-48A3-8C73-F9A7551EA132}" destId="{CE7F14DB-CB78-4631-BEF2-3599E501A29B}" srcOrd="0" destOrd="0" parTransId="{41BDE1A7-AC12-46ED-8B42-D92B3F6F9D11}" sibTransId="{AC497C83-0F79-4C1D-8B92-016969407BAD}"/>
    <dgm:cxn modelId="{FCC62119-41B9-4EA5-8E88-E2A62B230DFB}" type="presOf" srcId="{17A3EDC1-5EA0-4105-A627-9AC00506FB3A}" destId="{E9BF66F5-40EF-4515-B9DB-07701AD29D1F}" srcOrd="0" destOrd="0" presId="urn:microsoft.com/office/officeart/2005/8/layout/orgChart1"/>
    <dgm:cxn modelId="{86A45A1C-5B54-4B64-A343-6BA8A2A1CEC2}" type="presOf" srcId="{87EBDF96-AF4E-48A3-8C73-F9A7551EA132}" destId="{DACD8C67-BDE0-43E7-9438-7DDEA3C2EBA5}" srcOrd="0" destOrd="0" presId="urn:microsoft.com/office/officeart/2005/8/layout/orgChart1"/>
    <dgm:cxn modelId="{044FC01E-64ED-40E5-8B8B-EEE1B19550F0}" srcId="{6A810D6C-BE71-4BB0-AB0B-4B1E81EE0A02}" destId="{4545D0A8-B257-4B81-AD06-36A306CFD40F}" srcOrd="0" destOrd="0" parTransId="{84F84C12-6912-4C9C-A00E-7DF4D565C175}" sibTransId="{6E5AA2D7-BC60-45BF-9793-DE3046CA0EE0}"/>
    <dgm:cxn modelId="{582A9B3C-91FF-411D-A1C6-5F9A22AC454D}" type="presOf" srcId="{6A810D6C-BE71-4BB0-AB0B-4B1E81EE0A02}" destId="{084C53E9-E807-4BB3-BBE0-548EA1D6C788}" srcOrd="0" destOrd="0" presId="urn:microsoft.com/office/officeart/2005/8/layout/orgChart1"/>
    <dgm:cxn modelId="{43C14D49-59BD-4BA7-9DCE-9A895E83FC02}" type="presOf" srcId="{4545D0A8-B257-4B81-AD06-36A306CFD40F}" destId="{786EE7A1-7886-4675-9574-5643DF9A8CDD}" srcOrd="1" destOrd="0" presId="urn:microsoft.com/office/officeart/2005/8/layout/orgChart1"/>
    <dgm:cxn modelId="{B8BA9D6E-887E-416F-BBAB-BE21562A6139}" srcId="{6A810D6C-BE71-4BB0-AB0B-4B1E81EE0A02}" destId="{B51A1C22-4690-49EB-B29B-1ACBB94FDBC4}" srcOrd="2" destOrd="0" parTransId="{9FDFFCF9-C190-4282-AFF7-884C55210CE3}" sibTransId="{017C0DE3-B440-4FFE-832E-B8DFC5C08A69}"/>
    <dgm:cxn modelId="{A12DB055-9534-4541-9E81-C3B528AC81E0}" type="presOf" srcId="{C5E73C73-A39B-46CA-89F4-FE09317B9C5C}" destId="{44FF054C-3FA1-4603-A032-D2CB03D0783C}" srcOrd="0" destOrd="0" presId="urn:microsoft.com/office/officeart/2005/8/layout/orgChart1"/>
    <dgm:cxn modelId="{871B4F57-70BB-4D13-88AC-3138F0F2DB2A}" srcId="{CE7F14DB-CB78-4631-BEF2-3599E501A29B}" destId="{C5E73C73-A39B-46CA-89F4-FE09317B9C5C}" srcOrd="0" destOrd="0" parTransId="{984E9987-464E-497F-9E22-E43B65D63463}" sibTransId="{C18EC15A-7C17-4117-923C-07C1CDF5F32D}"/>
    <dgm:cxn modelId="{9BEAB779-353C-4C1C-B313-4660BA4EDE7C}" type="presOf" srcId="{84F84C12-6912-4C9C-A00E-7DF4D565C175}" destId="{0FB483F8-61DE-4899-A3C7-8D3612BC1707}" srcOrd="0" destOrd="0" presId="urn:microsoft.com/office/officeart/2005/8/layout/orgChart1"/>
    <dgm:cxn modelId="{6178048C-8D2E-4788-85AA-B550D7E21351}" type="presOf" srcId="{C5E73C73-A39B-46CA-89F4-FE09317B9C5C}" destId="{29F7515D-C0B5-4AE2-8FF4-533E06E1C7F7}" srcOrd="1" destOrd="0" presId="urn:microsoft.com/office/officeart/2005/8/layout/orgChart1"/>
    <dgm:cxn modelId="{54DC7494-173D-4F15-9FAE-DE9259CB277D}" type="presOf" srcId="{4E8F69D6-1036-466A-BE31-5408BBC03EC2}" destId="{C48989FE-C9F3-4524-B94E-66D4FFB581C5}" srcOrd="0" destOrd="0" presId="urn:microsoft.com/office/officeart/2005/8/layout/orgChart1"/>
    <dgm:cxn modelId="{17C929A6-9F67-4ECD-AD47-9FDDE602AB64}" type="presOf" srcId="{CE7F14DB-CB78-4631-BEF2-3599E501A29B}" destId="{3E6ACEB4-E32F-4496-B01D-BCB9D1E08421}" srcOrd="0" destOrd="0" presId="urn:microsoft.com/office/officeart/2005/8/layout/orgChart1"/>
    <dgm:cxn modelId="{4C6151B4-AD49-4AC8-B727-BEEA2730508E}" type="presOf" srcId="{B51A1C22-4690-49EB-B29B-1ACBB94FDBC4}" destId="{28B7ECA3-CEF6-45A8-9741-6FD4B3B5303F}" srcOrd="0" destOrd="0" presId="urn:microsoft.com/office/officeart/2005/8/layout/orgChart1"/>
    <dgm:cxn modelId="{75974EBD-2B3A-4FFF-9169-2B6E8245F800}" srcId="{6A810D6C-BE71-4BB0-AB0B-4B1E81EE0A02}" destId="{2170C4DC-A555-4EC5-9EDA-3C69442DC232}" srcOrd="1" destOrd="0" parTransId="{17A3EDC1-5EA0-4105-A627-9AC00506FB3A}" sibTransId="{02B17725-9776-4DD4-9476-7D348C54F9B9}"/>
    <dgm:cxn modelId="{C4B564BE-80F1-4F28-B26C-1330FF24BE49}" type="presOf" srcId="{984E9987-464E-497F-9E22-E43B65D63463}" destId="{B3A4F580-9B67-436B-8492-0466867C523B}" srcOrd="0" destOrd="0" presId="urn:microsoft.com/office/officeart/2005/8/layout/orgChart1"/>
    <dgm:cxn modelId="{72D63FD0-DD36-4339-A6AC-B4456223207A}" type="presOf" srcId="{CE7F14DB-CB78-4631-BEF2-3599E501A29B}" destId="{5FF108D2-1AF6-44FA-AF26-4238A124094D}" srcOrd="1" destOrd="0" presId="urn:microsoft.com/office/officeart/2005/8/layout/orgChart1"/>
    <dgm:cxn modelId="{3565EAD6-BC56-4237-9EE5-C1209C055D33}" type="presOf" srcId="{2170C4DC-A555-4EC5-9EDA-3C69442DC232}" destId="{6A1BA037-421D-4D22-B40F-130A73012524}" srcOrd="1" destOrd="0" presId="urn:microsoft.com/office/officeart/2005/8/layout/orgChart1"/>
    <dgm:cxn modelId="{FFAFBDE3-D9DD-4E99-A0E2-2CA678EE8024}" srcId="{C5E73C73-A39B-46CA-89F4-FE09317B9C5C}" destId="{6A810D6C-BE71-4BB0-AB0B-4B1E81EE0A02}" srcOrd="0" destOrd="0" parTransId="{4E8F69D6-1036-466A-BE31-5408BBC03EC2}" sibTransId="{DFB4F851-4123-471D-ACC0-CAC6A77A3694}"/>
    <dgm:cxn modelId="{D6F0F6E7-995D-4521-B1FD-95B192D3DD94}" type="presOf" srcId="{6A810D6C-BE71-4BB0-AB0B-4B1E81EE0A02}" destId="{E23CA43D-6509-4715-91BF-80AAC6F302CC}" srcOrd="1" destOrd="0" presId="urn:microsoft.com/office/officeart/2005/8/layout/orgChart1"/>
    <dgm:cxn modelId="{CDACABF3-F4DB-44D4-9642-F6784CCCD0F1}" type="presOf" srcId="{B51A1C22-4690-49EB-B29B-1ACBB94FDBC4}" destId="{A0EA7501-2372-492A-9532-33E757CC957E}" srcOrd="1" destOrd="0" presId="urn:microsoft.com/office/officeart/2005/8/layout/orgChart1"/>
    <dgm:cxn modelId="{C03E18FA-8B6A-46F1-9566-621B17F22358}" type="presOf" srcId="{9FDFFCF9-C190-4282-AFF7-884C55210CE3}" destId="{FBF8DDA3-06E4-49BF-AE0B-ED79A4E83B40}" srcOrd="0" destOrd="0" presId="urn:microsoft.com/office/officeart/2005/8/layout/orgChart1"/>
    <dgm:cxn modelId="{188D17FC-C1DD-438A-ABC9-A6FABFF0F846}" type="presOf" srcId="{4545D0A8-B257-4B81-AD06-36A306CFD40F}" destId="{080F5E5A-59F7-4339-A1F2-F8C090853F96}" srcOrd="0" destOrd="0" presId="urn:microsoft.com/office/officeart/2005/8/layout/orgChart1"/>
    <dgm:cxn modelId="{A51AB0FC-7414-483E-8E27-97BB257A5137}" type="presOf" srcId="{2170C4DC-A555-4EC5-9EDA-3C69442DC232}" destId="{CB9C5B6E-8B1E-4E37-AE9E-5BF7EBDABC38}" srcOrd="0" destOrd="0" presId="urn:microsoft.com/office/officeart/2005/8/layout/orgChart1"/>
    <dgm:cxn modelId="{D864E66B-A593-4CB4-B38B-D9521EC7BE79}" type="presParOf" srcId="{DACD8C67-BDE0-43E7-9438-7DDEA3C2EBA5}" destId="{72EE32E5-1559-4742-B484-17FCB2AD6EC6}" srcOrd="0" destOrd="0" presId="urn:microsoft.com/office/officeart/2005/8/layout/orgChart1"/>
    <dgm:cxn modelId="{9E2E53AD-CDE9-46D6-A48E-C917F9FA942E}" type="presParOf" srcId="{72EE32E5-1559-4742-B484-17FCB2AD6EC6}" destId="{4E9D6822-BF23-42C1-BA2B-1CA521FC0E6D}" srcOrd="0" destOrd="0" presId="urn:microsoft.com/office/officeart/2005/8/layout/orgChart1"/>
    <dgm:cxn modelId="{60CDACA1-8CA0-4E5A-BDE6-CF291D0B26C3}" type="presParOf" srcId="{4E9D6822-BF23-42C1-BA2B-1CA521FC0E6D}" destId="{3E6ACEB4-E32F-4496-B01D-BCB9D1E08421}" srcOrd="0" destOrd="0" presId="urn:microsoft.com/office/officeart/2005/8/layout/orgChart1"/>
    <dgm:cxn modelId="{39C2B9D0-370E-4C23-888A-2CA8EAA30692}" type="presParOf" srcId="{4E9D6822-BF23-42C1-BA2B-1CA521FC0E6D}" destId="{5FF108D2-1AF6-44FA-AF26-4238A124094D}" srcOrd="1" destOrd="0" presId="urn:microsoft.com/office/officeart/2005/8/layout/orgChart1"/>
    <dgm:cxn modelId="{2C258E3E-B6F6-4404-9D7A-DCB184910900}" type="presParOf" srcId="{72EE32E5-1559-4742-B484-17FCB2AD6EC6}" destId="{8BBB4A8E-393E-4AAB-983E-5E6041705442}" srcOrd="1" destOrd="0" presId="urn:microsoft.com/office/officeart/2005/8/layout/orgChart1"/>
    <dgm:cxn modelId="{B56E33A7-83D2-43B0-AE06-A7F65AC757FF}" type="presParOf" srcId="{8BBB4A8E-393E-4AAB-983E-5E6041705442}" destId="{B3A4F580-9B67-436B-8492-0466867C523B}" srcOrd="0" destOrd="0" presId="urn:microsoft.com/office/officeart/2005/8/layout/orgChart1"/>
    <dgm:cxn modelId="{81E573D9-C78C-481A-8D02-BD5A3DE93A8A}" type="presParOf" srcId="{8BBB4A8E-393E-4AAB-983E-5E6041705442}" destId="{24BDDF80-1687-40A4-9A88-F3825FEF0ED1}" srcOrd="1" destOrd="0" presId="urn:microsoft.com/office/officeart/2005/8/layout/orgChart1"/>
    <dgm:cxn modelId="{33BDC19F-612D-497C-A6B5-3E088671E0A2}" type="presParOf" srcId="{24BDDF80-1687-40A4-9A88-F3825FEF0ED1}" destId="{964AE1EE-26D2-4A78-8181-1DBADE3C918B}" srcOrd="0" destOrd="0" presId="urn:microsoft.com/office/officeart/2005/8/layout/orgChart1"/>
    <dgm:cxn modelId="{AEC2BCB3-79C2-4FF7-9EAB-4D2D1F0FB7B9}" type="presParOf" srcId="{964AE1EE-26D2-4A78-8181-1DBADE3C918B}" destId="{44FF054C-3FA1-4603-A032-D2CB03D0783C}" srcOrd="0" destOrd="0" presId="urn:microsoft.com/office/officeart/2005/8/layout/orgChart1"/>
    <dgm:cxn modelId="{3458C9A8-2F98-4B3B-AD5B-3280DCC2071E}" type="presParOf" srcId="{964AE1EE-26D2-4A78-8181-1DBADE3C918B}" destId="{29F7515D-C0B5-4AE2-8FF4-533E06E1C7F7}" srcOrd="1" destOrd="0" presId="urn:microsoft.com/office/officeart/2005/8/layout/orgChart1"/>
    <dgm:cxn modelId="{AE4FC95A-93A0-4233-B49C-FC21EC10ECF4}" type="presParOf" srcId="{24BDDF80-1687-40A4-9A88-F3825FEF0ED1}" destId="{5E9EEA91-290C-4C9F-923A-40C1B483C891}" srcOrd="1" destOrd="0" presId="urn:microsoft.com/office/officeart/2005/8/layout/orgChart1"/>
    <dgm:cxn modelId="{464B9B41-063E-4588-AF29-BC29539732ED}" type="presParOf" srcId="{5E9EEA91-290C-4C9F-923A-40C1B483C891}" destId="{C48989FE-C9F3-4524-B94E-66D4FFB581C5}" srcOrd="0" destOrd="0" presId="urn:microsoft.com/office/officeart/2005/8/layout/orgChart1"/>
    <dgm:cxn modelId="{567CD39F-AB91-4861-B35B-F235642A1DB0}" type="presParOf" srcId="{5E9EEA91-290C-4C9F-923A-40C1B483C891}" destId="{42E7E89A-71A1-4D58-A431-06DB7B395129}" srcOrd="1" destOrd="0" presId="urn:microsoft.com/office/officeart/2005/8/layout/orgChart1"/>
    <dgm:cxn modelId="{94C2B24A-BA87-4ECD-8752-5A636D1F3E16}" type="presParOf" srcId="{42E7E89A-71A1-4D58-A431-06DB7B395129}" destId="{17DDB654-29E6-4464-8ABA-F1EAA837CF51}" srcOrd="0" destOrd="0" presId="urn:microsoft.com/office/officeart/2005/8/layout/orgChart1"/>
    <dgm:cxn modelId="{3669F529-5A38-488D-AB3D-54D544277AF4}" type="presParOf" srcId="{17DDB654-29E6-4464-8ABA-F1EAA837CF51}" destId="{084C53E9-E807-4BB3-BBE0-548EA1D6C788}" srcOrd="0" destOrd="0" presId="urn:microsoft.com/office/officeart/2005/8/layout/orgChart1"/>
    <dgm:cxn modelId="{DE84A4E9-66C7-4551-926B-C8BEC49C7767}" type="presParOf" srcId="{17DDB654-29E6-4464-8ABA-F1EAA837CF51}" destId="{E23CA43D-6509-4715-91BF-80AAC6F302CC}" srcOrd="1" destOrd="0" presId="urn:microsoft.com/office/officeart/2005/8/layout/orgChart1"/>
    <dgm:cxn modelId="{04387B4E-3BA7-414B-BCCF-9290AB825D1E}" type="presParOf" srcId="{42E7E89A-71A1-4D58-A431-06DB7B395129}" destId="{68FF79D4-581A-43EF-BA2B-F891DCFABCE8}" srcOrd="1" destOrd="0" presId="urn:microsoft.com/office/officeart/2005/8/layout/orgChart1"/>
    <dgm:cxn modelId="{302128FB-E519-45C7-915C-F383D3CBCFDD}" type="presParOf" srcId="{68FF79D4-581A-43EF-BA2B-F891DCFABCE8}" destId="{0FB483F8-61DE-4899-A3C7-8D3612BC1707}" srcOrd="0" destOrd="0" presId="urn:microsoft.com/office/officeart/2005/8/layout/orgChart1"/>
    <dgm:cxn modelId="{8DECF825-4FE4-4B38-9EFA-EF31321131BB}" type="presParOf" srcId="{68FF79D4-581A-43EF-BA2B-F891DCFABCE8}" destId="{6DA6B8E6-7A1F-49D9-BDCB-EB55A9F4907B}" srcOrd="1" destOrd="0" presId="urn:microsoft.com/office/officeart/2005/8/layout/orgChart1"/>
    <dgm:cxn modelId="{F52552F9-1C03-49B6-A3B6-D07D8A9AE153}" type="presParOf" srcId="{6DA6B8E6-7A1F-49D9-BDCB-EB55A9F4907B}" destId="{CD1A0388-F6F3-4D47-A3B7-4153F001A9D5}" srcOrd="0" destOrd="0" presId="urn:microsoft.com/office/officeart/2005/8/layout/orgChart1"/>
    <dgm:cxn modelId="{0614E5D5-8C14-4B52-A068-38C95D558776}" type="presParOf" srcId="{CD1A0388-F6F3-4D47-A3B7-4153F001A9D5}" destId="{080F5E5A-59F7-4339-A1F2-F8C090853F96}" srcOrd="0" destOrd="0" presId="urn:microsoft.com/office/officeart/2005/8/layout/orgChart1"/>
    <dgm:cxn modelId="{21BE9241-3EF8-4FB2-9249-41AE4D381FEE}" type="presParOf" srcId="{CD1A0388-F6F3-4D47-A3B7-4153F001A9D5}" destId="{786EE7A1-7886-4675-9574-5643DF9A8CDD}" srcOrd="1" destOrd="0" presId="urn:microsoft.com/office/officeart/2005/8/layout/orgChart1"/>
    <dgm:cxn modelId="{02B974FB-E8E0-41E2-BB97-065DDB255B40}" type="presParOf" srcId="{6DA6B8E6-7A1F-49D9-BDCB-EB55A9F4907B}" destId="{B3CCA676-AB9D-4D9B-8426-37120DDB2CC4}" srcOrd="1" destOrd="0" presId="urn:microsoft.com/office/officeart/2005/8/layout/orgChart1"/>
    <dgm:cxn modelId="{8B0D0E51-F0DE-4181-A91C-767C76F733AC}" type="presParOf" srcId="{6DA6B8E6-7A1F-49D9-BDCB-EB55A9F4907B}" destId="{6DF63D0E-2C15-4907-83E6-08C026612C40}" srcOrd="2" destOrd="0" presId="urn:microsoft.com/office/officeart/2005/8/layout/orgChart1"/>
    <dgm:cxn modelId="{111AD554-CFD8-4AA1-9D6C-D09C8F0B6ADA}" type="presParOf" srcId="{68FF79D4-581A-43EF-BA2B-F891DCFABCE8}" destId="{E9BF66F5-40EF-4515-B9DB-07701AD29D1F}" srcOrd="2" destOrd="0" presId="urn:microsoft.com/office/officeart/2005/8/layout/orgChart1"/>
    <dgm:cxn modelId="{3C23DB4A-D0DB-45C1-A5F9-3C21AA0E9935}" type="presParOf" srcId="{68FF79D4-581A-43EF-BA2B-F891DCFABCE8}" destId="{8AAACEC2-A8F6-4FDC-BC94-5483CB16D28D}" srcOrd="3" destOrd="0" presId="urn:microsoft.com/office/officeart/2005/8/layout/orgChart1"/>
    <dgm:cxn modelId="{046AD86B-D27E-424E-86F4-2E5631EBF584}" type="presParOf" srcId="{8AAACEC2-A8F6-4FDC-BC94-5483CB16D28D}" destId="{9044886D-6051-415B-80E0-7AD64205E354}" srcOrd="0" destOrd="0" presId="urn:microsoft.com/office/officeart/2005/8/layout/orgChart1"/>
    <dgm:cxn modelId="{E8506B2E-34B8-4869-ACE2-DE39456550D9}" type="presParOf" srcId="{9044886D-6051-415B-80E0-7AD64205E354}" destId="{CB9C5B6E-8B1E-4E37-AE9E-5BF7EBDABC38}" srcOrd="0" destOrd="0" presId="urn:microsoft.com/office/officeart/2005/8/layout/orgChart1"/>
    <dgm:cxn modelId="{2E878402-B6E7-40EE-BE08-793C3CFA98D1}" type="presParOf" srcId="{9044886D-6051-415B-80E0-7AD64205E354}" destId="{6A1BA037-421D-4D22-B40F-130A73012524}" srcOrd="1" destOrd="0" presId="urn:microsoft.com/office/officeart/2005/8/layout/orgChart1"/>
    <dgm:cxn modelId="{8F2A8455-4D63-4746-BB3A-6936D0E12F0C}" type="presParOf" srcId="{8AAACEC2-A8F6-4FDC-BC94-5483CB16D28D}" destId="{AE65ED55-265B-40BB-B09A-0326817D29BA}" srcOrd="1" destOrd="0" presId="urn:microsoft.com/office/officeart/2005/8/layout/orgChart1"/>
    <dgm:cxn modelId="{B74101A0-F8AF-4425-B66B-34CCB20EE12B}" type="presParOf" srcId="{8AAACEC2-A8F6-4FDC-BC94-5483CB16D28D}" destId="{5B886CEF-5C54-42A6-8C11-40762BF9F48E}" srcOrd="2" destOrd="0" presId="urn:microsoft.com/office/officeart/2005/8/layout/orgChart1"/>
    <dgm:cxn modelId="{4FDB0649-B174-4102-BCC1-19F5C07FA93F}" type="presParOf" srcId="{68FF79D4-581A-43EF-BA2B-F891DCFABCE8}" destId="{FBF8DDA3-06E4-49BF-AE0B-ED79A4E83B40}" srcOrd="4" destOrd="0" presId="urn:microsoft.com/office/officeart/2005/8/layout/orgChart1"/>
    <dgm:cxn modelId="{16A64B6B-6733-4FD8-B33F-1A562A24AD45}" type="presParOf" srcId="{68FF79D4-581A-43EF-BA2B-F891DCFABCE8}" destId="{58FBAF42-3C8D-4426-8AF1-25E3D320FEE5}" srcOrd="5" destOrd="0" presId="urn:microsoft.com/office/officeart/2005/8/layout/orgChart1"/>
    <dgm:cxn modelId="{A1820659-DFAA-43CB-8645-4AA80AFF422D}" type="presParOf" srcId="{58FBAF42-3C8D-4426-8AF1-25E3D320FEE5}" destId="{31266A05-B8C6-4939-9FF8-B061441121DF}" srcOrd="0" destOrd="0" presId="urn:microsoft.com/office/officeart/2005/8/layout/orgChart1"/>
    <dgm:cxn modelId="{F3C2A96A-DEB0-4B07-A7FF-A0A9B0C681C0}" type="presParOf" srcId="{31266A05-B8C6-4939-9FF8-B061441121DF}" destId="{28B7ECA3-CEF6-45A8-9741-6FD4B3B5303F}" srcOrd="0" destOrd="0" presId="urn:microsoft.com/office/officeart/2005/8/layout/orgChart1"/>
    <dgm:cxn modelId="{1964114C-4734-4497-B114-BB853BF3F909}" type="presParOf" srcId="{31266A05-B8C6-4939-9FF8-B061441121DF}" destId="{A0EA7501-2372-492A-9532-33E757CC957E}" srcOrd="1" destOrd="0" presId="urn:microsoft.com/office/officeart/2005/8/layout/orgChart1"/>
    <dgm:cxn modelId="{3D061B57-A772-4D94-8F8C-DB6098207D66}" type="presParOf" srcId="{58FBAF42-3C8D-4426-8AF1-25E3D320FEE5}" destId="{3BCE7694-DCE7-485D-960E-93BE43329C3F}" srcOrd="1" destOrd="0" presId="urn:microsoft.com/office/officeart/2005/8/layout/orgChart1"/>
    <dgm:cxn modelId="{4CA810B1-EC44-4DB5-8D69-FCC9171874A3}" type="presParOf" srcId="{58FBAF42-3C8D-4426-8AF1-25E3D320FEE5}" destId="{1104BE62-50D0-40EF-9054-86BA1D7208D3}" srcOrd="2" destOrd="0" presId="urn:microsoft.com/office/officeart/2005/8/layout/orgChart1"/>
    <dgm:cxn modelId="{A8B97C07-313B-435C-9D11-844946E26ECB}" type="presParOf" srcId="{42E7E89A-71A1-4D58-A431-06DB7B395129}" destId="{167EA7EE-343D-4EBF-82D0-669F1F791078}" srcOrd="2" destOrd="0" presId="urn:microsoft.com/office/officeart/2005/8/layout/orgChart1"/>
    <dgm:cxn modelId="{FF8417CB-4AEC-4F0F-9BB1-25858A5163B6}" type="presParOf" srcId="{24BDDF80-1687-40A4-9A88-F3825FEF0ED1}" destId="{D118A1FB-C093-41E8-AFD6-066F4FCD2CE4}" srcOrd="2" destOrd="0" presId="urn:microsoft.com/office/officeart/2005/8/layout/orgChart1"/>
    <dgm:cxn modelId="{7D7A8EF5-D891-449F-BC87-2255F5E1E692}" type="presParOf" srcId="{72EE32E5-1559-4742-B484-17FCB2AD6EC6}" destId="{161E1ACF-3003-4942-B9F0-71F7897F5C7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87EBDF96-AF4E-48A3-8C73-F9A7551EA132}" type="doc">
      <dgm:prSet loTypeId="urn:microsoft.com/office/officeart/2005/8/layout/orgChart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CE7F14DB-CB78-4631-BEF2-3599E501A29B}">
      <dgm:prSet phldrT="[Text]"/>
      <dgm:spPr/>
      <dgm:t>
        <a:bodyPr/>
        <a:lstStyle/>
        <a:p>
          <a:r>
            <a:rPr lang="en-US" altLang="zh-TW" dirty="0"/>
            <a:t>Project</a:t>
          </a:r>
          <a:endParaRPr lang="zh-TW" altLang="en-US" dirty="0"/>
        </a:p>
      </dgm:t>
    </dgm:pt>
    <dgm:pt modelId="{41BDE1A7-AC12-46ED-8B42-D92B3F6F9D11}" type="parTrans" cxnId="{E3296016-FF9B-4483-8785-59DA4E4C28DB}">
      <dgm:prSet/>
      <dgm:spPr/>
      <dgm:t>
        <a:bodyPr/>
        <a:lstStyle/>
        <a:p>
          <a:endParaRPr lang="zh-TW" altLang="en-US"/>
        </a:p>
      </dgm:t>
    </dgm:pt>
    <dgm:pt modelId="{AC497C83-0F79-4C1D-8B92-016969407BAD}" type="sibTrans" cxnId="{E3296016-FF9B-4483-8785-59DA4E4C28DB}">
      <dgm:prSet/>
      <dgm:spPr/>
      <dgm:t>
        <a:bodyPr/>
        <a:lstStyle/>
        <a:p>
          <a:endParaRPr lang="zh-TW" altLang="en-US"/>
        </a:p>
      </dgm:t>
    </dgm:pt>
    <dgm:pt modelId="{C5E73C73-A39B-46CA-89F4-FE09317B9C5C}">
      <dgm:prSet phldrT="[Text]"/>
      <dgm:spPr/>
      <dgm:t>
        <a:bodyPr/>
        <a:lstStyle/>
        <a:p>
          <a:r>
            <a:rPr lang="en-US" altLang="zh-TW" dirty="0"/>
            <a:t>Financial</a:t>
          </a:r>
          <a:endParaRPr lang="zh-TW" altLang="en-US" dirty="0"/>
        </a:p>
      </dgm:t>
    </dgm:pt>
    <dgm:pt modelId="{984E9987-464E-497F-9E22-E43B65D63463}" type="parTrans" cxnId="{871B4F57-70BB-4D13-88AC-3138F0F2DB2A}">
      <dgm:prSet/>
      <dgm:spPr/>
      <dgm:t>
        <a:bodyPr/>
        <a:lstStyle/>
        <a:p>
          <a:endParaRPr lang="zh-TW" altLang="en-US"/>
        </a:p>
      </dgm:t>
    </dgm:pt>
    <dgm:pt modelId="{C18EC15A-7C17-4117-923C-07C1CDF5F32D}" type="sibTrans" cxnId="{871B4F57-70BB-4D13-88AC-3138F0F2DB2A}">
      <dgm:prSet/>
      <dgm:spPr/>
      <dgm:t>
        <a:bodyPr/>
        <a:lstStyle/>
        <a:p>
          <a:endParaRPr lang="zh-TW" altLang="en-US"/>
        </a:p>
      </dgm:t>
    </dgm:pt>
    <dgm:pt modelId="{FD9A0877-B425-4708-BDA6-8BABE8C57681}" type="asst">
      <dgm:prSet phldrT="[Text]"/>
      <dgm:spPr/>
      <dgm:t>
        <a:bodyPr/>
        <a:lstStyle/>
        <a:p>
          <a:r>
            <a:rPr lang="en-US" altLang="zh-TW" dirty="0"/>
            <a:t>Daily</a:t>
          </a:r>
          <a:endParaRPr lang="zh-TW" altLang="en-US" dirty="0"/>
        </a:p>
      </dgm:t>
    </dgm:pt>
    <dgm:pt modelId="{78FA4224-254F-47E6-A751-6CE9A36D7CC8}" type="parTrans" cxnId="{77CC3814-6784-4259-B6A7-3F1DE0F1D4C9}">
      <dgm:prSet/>
      <dgm:spPr/>
      <dgm:t>
        <a:bodyPr/>
        <a:lstStyle/>
        <a:p>
          <a:endParaRPr lang="zh-TW" altLang="en-US"/>
        </a:p>
      </dgm:t>
    </dgm:pt>
    <dgm:pt modelId="{6634C446-4EC6-420E-96F0-9AA09B1C2DD8}" type="sibTrans" cxnId="{77CC3814-6784-4259-B6A7-3F1DE0F1D4C9}">
      <dgm:prSet/>
      <dgm:spPr/>
      <dgm:t>
        <a:bodyPr/>
        <a:lstStyle/>
        <a:p>
          <a:endParaRPr lang="zh-TW" altLang="en-US"/>
        </a:p>
      </dgm:t>
    </dgm:pt>
    <dgm:pt modelId="{142D6633-4E27-4C0E-82BF-0EE6CBD277F9}">
      <dgm:prSet phldrT="[Text]"/>
      <dgm:spPr/>
      <dgm:t>
        <a:bodyPr/>
        <a:lstStyle/>
        <a:p>
          <a:r>
            <a:rPr lang="en-US" b="0" i="0" u="none" dirty="0"/>
            <a:t>DW_PYMT_LOAN</a:t>
          </a:r>
          <a:endParaRPr lang="zh-TW" altLang="en-US" dirty="0"/>
        </a:p>
      </dgm:t>
    </dgm:pt>
    <dgm:pt modelId="{9BA2DF9F-FD1D-425E-93F1-30BBEF5786E9}" type="parTrans" cxnId="{6866EE53-858E-47C9-86E2-2ADE5BB31F3E}">
      <dgm:prSet/>
      <dgm:spPr/>
      <dgm:t>
        <a:bodyPr/>
        <a:lstStyle/>
        <a:p>
          <a:endParaRPr lang="zh-TW" altLang="en-US"/>
        </a:p>
      </dgm:t>
    </dgm:pt>
    <dgm:pt modelId="{5622E84F-0800-4907-8D00-AC8A61BCE6CA}" type="sibTrans" cxnId="{6866EE53-858E-47C9-86E2-2ADE5BB31F3E}">
      <dgm:prSet/>
      <dgm:spPr/>
      <dgm:t>
        <a:bodyPr/>
        <a:lstStyle/>
        <a:p>
          <a:endParaRPr lang="zh-TW" altLang="en-US"/>
        </a:p>
      </dgm:t>
    </dgm:pt>
    <dgm:pt modelId="{6190E070-4F03-4D14-A2F4-E890D9405659}" type="asst">
      <dgm:prSet phldrT="[Text]"/>
      <dgm:spPr/>
      <dgm:t>
        <a:bodyPr/>
        <a:lstStyle/>
        <a:p>
          <a:r>
            <a:rPr lang="en-US" altLang="zh-TW" dirty="0"/>
            <a:t>DW</a:t>
          </a:r>
          <a:endParaRPr lang="zh-TW" altLang="en-US" dirty="0"/>
        </a:p>
      </dgm:t>
    </dgm:pt>
    <dgm:pt modelId="{B4F675BF-9D23-4F27-A120-E5ACFA86D807}" type="parTrans" cxnId="{ECF9DAD7-0301-4839-BA42-356DD24C6E74}">
      <dgm:prSet/>
      <dgm:spPr/>
      <dgm:t>
        <a:bodyPr/>
        <a:lstStyle/>
        <a:p>
          <a:endParaRPr lang="zh-TW" altLang="en-US"/>
        </a:p>
      </dgm:t>
    </dgm:pt>
    <dgm:pt modelId="{7387A67C-295C-43A5-BC93-DD7602446A29}" type="sibTrans" cxnId="{ECF9DAD7-0301-4839-BA42-356DD24C6E74}">
      <dgm:prSet/>
      <dgm:spPr/>
      <dgm:t>
        <a:bodyPr/>
        <a:lstStyle/>
        <a:p>
          <a:endParaRPr lang="zh-TW" altLang="en-US"/>
        </a:p>
      </dgm:t>
    </dgm:pt>
    <dgm:pt modelId="{E474C12D-2D26-4840-B58F-18C3E6D9C3BA}">
      <dgm:prSet phldrT="[Text]"/>
      <dgm:spPr/>
      <dgm:t>
        <a:bodyPr/>
        <a:lstStyle/>
        <a:p>
          <a:r>
            <a:rPr lang="en-US" b="0" i="0" u="none" dirty="0"/>
            <a:t>DW_PYMT_OTHR</a:t>
          </a:r>
          <a:endParaRPr lang="zh-TW" altLang="en-US" dirty="0"/>
        </a:p>
      </dgm:t>
    </dgm:pt>
    <dgm:pt modelId="{99CC6048-2CF0-464E-AC5E-F94A70E6BD65}" type="parTrans" cxnId="{C9863EC7-22F0-4CA9-973C-F60ADB33270E}">
      <dgm:prSet/>
      <dgm:spPr/>
      <dgm:t>
        <a:bodyPr/>
        <a:lstStyle/>
        <a:p>
          <a:endParaRPr lang="zh-TW" altLang="en-US"/>
        </a:p>
      </dgm:t>
    </dgm:pt>
    <dgm:pt modelId="{1E1C1426-37ED-49AA-885B-9EBA6E6B191D}" type="sibTrans" cxnId="{C9863EC7-22F0-4CA9-973C-F60ADB33270E}">
      <dgm:prSet/>
      <dgm:spPr/>
      <dgm:t>
        <a:bodyPr/>
        <a:lstStyle/>
        <a:p>
          <a:endParaRPr lang="zh-TW" altLang="en-US"/>
        </a:p>
      </dgm:t>
    </dgm:pt>
    <dgm:pt modelId="{87986A5B-AE68-4C73-8348-E8FF1DEBADE9}">
      <dgm:prSet phldrT="[Text]"/>
      <dgm:spPr/>
      <dgm:t>
        <a:bodyPr/>
        <a:lstStyle/>
        <a:p>
          <a:r>
            <a:rPr lang="en-US" altLang="en-US" dirty="0" err="1"/>
            <a:t>Init</a:t>
          </a:r>
          <a:r>
            <a:rPr lang="en-US" altLang="en-US" dirty="0"/>
            <a:t> Load</a:t>
          </a:r>
          <a:endParaRPr lang="zh-TW" altLang="en-US" dirty="0"/>
        </a:p>
      </dgm:t>
    </dgm:pt>
    <dgm:pt modelId="{38002F78-C495-431E-95AB-84B5CD27CF0B}" type="parTrans" cxnId="{3EF5E592-E0F5-48DA-83C9-0A23AAC4D0F6}">
      <dgm:prSet/>
      <dgm:spPr/>
      <dgm:t>
        <a:bodyPr/>
        <a:lstStyle/>
        <a:p>
          <a:endParaRPr lang="zh-TW" altLang="en-US"/>
        </a:p>
      </dgm:t>
    </dgm:pt>
    <dgm:pt modelId="{5A169357-6793-4F6E-9072-2926F3DEB67C}" type="sibTrans" cxnId="{3EF5E592-E0F5-48DA-83C9-0A23AAC4D0F6}">
      <dgm:prSet/>
      <dgm:spPr/>
      <dgm:t>
        <a:bodyPr/>
        <a:lstStyle/>
        <a:p>
          <a:endParaRPr lang="zh-TW" altLang="en-US"/>
        </a:p>
      </dgm:t>
    </dgm:pt>
    <dgm:pt modelId="{52BB8D55-DDDE-4197-ABF6-A158021A355A}">
      <dgm:prSet phldrT="[Text]"/>
      <dgm:spPr/>
      <dgm:t>
        <a:bodyPr/>
        <a:lstStyle/>
        <a:p>
          <a:r>
            <a:rPr lang="en-US" altLang="en-US" dirty="0"/>
            <a:t>Snapshot</a:t>
          </a:r>
          <a:endParaRPr lang="zh-TW" altLang="en-US" dirty="0"/>
        </a:p>
      </dgm:t>
    </dgm:pt>
    <dgm:pt modelId="{E8C6A474-D399-4456-9A7C-363D8BD8C83D}" type="parTrans" cxnId="{E1965E2E-C68C-4C32-8C27-4A33D54B1F3C}">
      <dgm:prSet/>
      <dgm:spPr/>
      <dgm:t>
        <a:bodyPr/>
        <a:lstStyle/>
        <a:p>
          <a:endParaRPr lang="zh-TW" altLang="en-US"/>
        </a:p>
      </dgm:t>
    </dgm:pt>
    <dgm:pt modelId="{31EB573E-C319-41EB-A10D-0B341B50923E}" type="sibTrans" cxnId="{E1965E2E-C68C-4C32-8C27-4A33D54B1F3C}">
      <dgm:prSet/>
      <dgm:spPr/>
      <dgm:t>
        <a:bodyPr/>
        <a:lstStyle/>
        <a:p>
          <a:endParaRPr lang="zh-TW" altLang="en-US"/>
        </a:p>
      </dgm:t>
    </dgm:pt>
    <dgm:pt modelId="{AF222895-C251-4210-BF83-A9E40D47060B}">
      <dgm:prSet phldrT="[Text]"/>
      <dgm:spPr/>
      <dgm:t>
        <a:bodyPr/>
        <a:lstStyle/>
        <a:p>
          <a:r>
            <a:rPr lang="en-US" b="0" i="0" u="none" dirty="0"/>
            <a:t>Main Data</a:t>
          </a:r>
          <a:endParaRPr lang="zh-TW" altLang="en-US" dirty="0"/>
        </a:p>
      </dgm:t>
    </dgm:pt>
    <dgm:pt modelId="{DE58CF46-0608-4184-908C-E86FBE0D1E6B}" type="parTrans" cxnId="{BE606449-2A87-4642-A921-DC9B350D7C40}">
      <dgm:prSet/>
      <dgm:spPr/>
      <dgm:t>
        <a:bodyPr/>
        <a:lstStyle/>
        <a:p>
          <a:endParaRPr lang="zh-TW" altLang="en-US"/>
        </a:p>
      </dgm:t>
    </dgm:pt>
    <dgm:pt modelId="{26751D44-25E0-4A9D-BF09-D855E02CD961}" type="sibTrans" cxnId="{BE606449-2A87-4642-A921-DC9B350D7C40}">
      <dgm:prSet/>
      <dgm:spPr/>
      <dgm:t>
        <a:bodyPr/>
        <a:lstStyle/>
        <a:p>
          <a:endParaRPr lang="zh-TW" altLang="en-US"/>
        </a:p>
      </dgm:t>
    </dgm:pt>
    <dgm:pt modelId="{8FCE1FBE-E77B-4EAA-B481-F42E3D24CE75}">
      <dgm:prSet/>
      <dgm:spPr/>
      <dgm:t>
        <a:bodyPr/>
        <a:lstStyle/>
        <a:p>
          <a:r>
            <a:rPr lang="en-US" dirty="0"/>
            <a:t>….</a:t>
          </a:r>
        </a:p>
      </dgm:t>
    </dgm:pt>
    <dgm:pt modelId="{D3A12CE1-53F7-45F4-9070-CA409FD8AE1B}" type="parTrans" cxnId="{8F39413B-2C82-455F-B149-CAE85B03CBFC}">
      <dgm:prSet/>
      <dgm:spPr/>
      <dgm:t>
        <a:bodyPr/>
        <a:lstStyle/>
        <a:p>
          <a:endParaRPr lang="zh-TW" altLang="en-US"/>
        </a:p>
      </dgm:t>
    </dgm:pt>
    <dgm:pt modelId="{25D5354F-3185-4783-9869-6200EFBA18D8}" type="sibTrans" cxnId="{8F39413B-2C82-455F-B149-CAE85B03CBFC}">
      <dgm:prSet/>
      <dgm:spPr/>
      <dgm:t>
        <a:bodyPr/>
        <a:lstStyle/>
        <a:p>
          <a:endParaRPr lang="zh-TW" altLang="en-US"/>
        </a:p>
      </dgm:t>
    </dgm:pt>
    <dgm:pt modelId="{DACD8C67-BDE0-43E7-9438-7DDEA3C2EBA5}" type="pres">
      <dgm:prSet presAssocID="{87EBDF96-AF4E-48A3-8C73-F9A7551EA13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EE32E5-1559-4742-B484-17FCB2AD6EC6}" type="pres">
      <dgm:prSet presAssocID="{CE7F14DB-CB78-4631-BEF2-3599E501A29B}" presName="hierRoot1" presStyleCnt="0">
        <dgm:presLayoutVars>
          <dgm:hierBranch val="init"/>
        </dgm:presLayoutVars>
      </dgm:prSet>
      <dgm:spPr/>
    </dgm:pt>
    <dgm:pt modelId="{4E9D6822-BF23-42C1-BA2B-1CA521FC0E6D}" type="pres">
      <dgm:prSet presAssocID="{CE7F14DB-CB78-4631-BEF2-3599E501A29B}" presName="rootComposite1" presStyleCnt="0"/>
      <dgm:spPr/>
    </dgm:pt>
    <dgm:pt modelId="{3E6ACEB4-E32F-4496-B01D-BCB9D1E08421}" type="pres">
      <dgm:prSet presAssocID="{CE7F14DB-CB78-4631-BEF2-3599E501A29B}" presName="rootText1" presStyleLbl="node0" presStyleIdx="0" presStyleCnt="1">
        <dgm:presLayoutVars>
          <dgm:chPref val="3"/>
        </dgm:presLayoutVars>
      </dgm:prSet>
      <dgm:spPr/>
    </dgm:pt>
    <dgm:pt modelId="{5FF108D2-1AF6-44FA-AF26-4238A124094D}" type="pres">
      <dgm:prSet presAssocID="{CE7F14DB-CB78-4631-BEF2-3599E501A29B}" presName="rootConnector1" presStyleLbl="node1" presStyleIdx="0" presStyleCnt="0"/>
      <dgm:spPr/>
    </dgm:pt>
    <dgm:pt modelId="{8BBB4A8E-393E-4AAB-983E-5E6041705442}" type="pres">
      <dgm:prSet presAssocID="{CE7F14DB-CB78-4631-BEF2-3599E501A29B}" presName="hierChild2" presStyleCnt="0"/>
      <dgm:spPr/>
    </dgm:pt>
    <dgm:pt modelId="{B3A4F580-9B67-436B-8492-0466867C523B}" type="pres">
      <dgm:prSet presAssocID="{984E9987-464E-497F-9E22-E43B65D63463}" presName="Name37" presStyleLbl="parChTrans1D2" presStyleIdx="0" presStyleCnt="3"/>
      <dgm:spPr/>
    </dgm:pt>
    <dgm:pt modelId="{24BDDF80-1687-40A4-9A88-F3825FEF0ED1}" type="pres">
      <dgm:prSet presAssocID="{C5E73C73-A39B-46CA-89F4-FE09317B9C5C}" presName="hierRoot2" presStyleCnt="0">
        <dgm:presLayoutVars>
          <dgm:hierBranch val="init"/>
        </dgm:presLayoutVars>
      </dgm:prSet>
      <dgm:spPr/>
    </dgm:pt>
    <dgm:pt modelId="{964AE1EE-26D2-4A78-8181-1DBADE3C918B}" type="pres">
      <dgm:prSet presAssocID="{C5E73C73-A39B-46CA-89F4-FE09317B9C5C}" presName="rootComposite" presStyleCnt="0"/>
      <dgm:spPr/>
    </dgm:pt>
    <dgm:pt modelId="{44FF054C-3FA1-4603-A032-D2CB03D0783C}" type="pres">
      <dgm:prSet presAssocID="{C5E73C73-A39B-46CA-89F4-FE09317B9C5C}" presName="rootText" presStyleLbl="node2" presStyleIdx="0" presStyleCnt="1">
        <dgm:presLayoutVars>
          <dgm:chPref val="3"/>
        </dgm:presLayoutVars>
      </dgm:prSet>
      <dgm:spPr/>
    </dgm:pt>
    <dgm:pt modelId="{29F7515D-C0B5-4AE2-8FF4-533E06E1C7F7}" type="pres">
      <dgm:prSet presAssocID="{C5E73C73-A39B-46CA-89F4-FE09317B9C5C}" presName="rootConnector" presStyleLbl="node2" presStyleIdx="0" presStyleCnt="1"/>
      <dgm:spPr/>
    </dgm:pt>
    <dgm:pt modelId="{5E9EEA91-290C-4C9F-923A-40C1B483C891}" type="pres">
      <dgm:prSet presAssocID="{C5E73C73-A39B-46CA-89F4-FE09317B9C5C}" presName="hierChild4" presStyleCnt="0"/>
      <dgm:spPr/>
    </dgm:pt>
    <dgm:pt modelId="{ABE82D29-4A51-4B2B-9CAA-9DF0D90C26EB}" type="pres">
      <dgm:prSet presAssocID="{9BA2DF9F-FD1D-425E-93F1-30BBEF5786E9}" presName="Name37" presStyleLbl="parChTrans1D3" presStyleIdx="0" presStyleCnt="3"/>
      <dgm:spPr/>
    </dgm:pt>
    <dgm:pt modelId="{239F2D16-F7B0-4918-9209-23A5D1E8AB21}" type="pres">
      <dgm:prSet presAssocID="{142D6633-4E27-4C0E-82BF-0EE6CBD277F9}" presName="hierRoot2" presStyleCnt="0">
        <dgm:presLayoutVars>
          <dgm:hierBranch/>
        </dgm:presLayoutVars>
      </dgm:prSet>
      <dgm:spPr/>
    </dgm:pt>
    <dgm:pt modelId="{0A42F92C-DF86-40F3-84B3-6A8D0F6959F4}" type="pres">
      <dgm:prSet presAssocID="{142D6633-4E27-4C0E-82BF-0EE6CBD277F9}" presName="rootComposite" presStyleCnt="0"/>
      <dgm:spPr/>
    </dgm:pt>
    <dgm:pt modelId="{940E7FD4-AD15-435F-B095-804D4916A446}" type="pres">
      <dgm:prSet presAssocID="{142D6633-4E27-4C0E-82BF-0EE6CBD277F9}" presName="rootText" presStyleLbl="node3" presStyleIdx="0" presStyleCnt="3">
        <dgm:presLayoutVars>
          <dgm:chPref val="3"/>
        </dgm:presLayoutVars>
      </dgm:prSet>
      <dgm:spPr/>
    </dgm:pt>
    <dgm:pt modelId="{20EED103-355B-4EB7-ACE1-D4D3C136F4B6}" type="pres">
      <dgm:prSet presAssocID="{142D6633-4E27-4C0E-82BF-0EE6CBD277F9}" presName="rootConnector" presStyleLbl="node3" presStyleIdx="0" presStyleCnt="3"/>
      <dgm:spPr/>
    </dgm:pt>
    <dgm:pt modelId="{29A8F85B-0868-4A39-B355-A757B84E6B12}" type="pres">
      <dgm:prSet presAssocID="{142D6633-4E27-4C0E-82BF-0EE6CBD277F9}" presName="hierChild4" presStyleCnt="0"/>
      <dgm:spPr/>
    </dgm:pt>
    <dgm:pt modelId="{968FBF7E-11D9-4DBD-9A9F-119FA18157B7}" type="pres">
      <dgm:prSet presAssocID="{142D6633-4E27-4C0E-82BF-0EE6CBD277F9}" presName="hierChild5" presStyleCnt="0"/>
      <dgm:spPr/>
    </dgm:pt>
    <dgm:pt modelId="{6532ACF9-DF38-494B-8087-88029DFFBCF4}" type="pres">
      <dgm:prSet presAssocID="{99CC6048-2CF0-464E-AC5E-F94A70E6BD65}" presName="Name37" presStyleLbl="parChTrans1D3" presStyleIdx="1" presStyleCnt="3"/>
      <dgm:spPr/>
    </dgm:pt>
    <dgm:pt modelId="{493ECACA-6C8F-42E4-AB3D-0C2AA5AE4BC7}" type="pres">
      <dgm:prSet presAssocID="{E474C12D-2D26-4840-B58F-18C3E6D9C3BA}" presName="hierRoot2" presStyleCnt="0">
        <dgm:presLayoutVars>
          <dgm:hierBranch/>
        </dgm:presLayoutVars>
      </dgm:prSet>
      <dgm:spPr/>
    </dgm:pt>
    <dgm:pt modelId="{5ABCA3C5-C48D-4147-87BA-D4794DE0AEE5}" type="pres">
      <dgm:prSet presAssocID="{E474C12D-2D26-4840-B58F-18C3E6D9C3BA}" presName="rootComposite" presStyleCnt="0"/>
      <dgm:spPr/>
    </dgm:pt>
    <dgm:pt modelId="{3FEE9E33-064E-4B4E-BEC8-676D5312AC6D}" type="pres">
      <dgm:prSet presAssocID="{E474C12D-2D26-4840-B58F-18C3E6D9C3BA}" presName="rootText" presStyleLbl="node3" presStyleIdx="1" presStyleCnt="3">
        <dgm:presLayoutVars>
          <dgm:chPref val="3"/>
        </dgm:presLayoutVars>
      </dgm:prSet>
      <dgm:spPr/>
    </dgm:pt>
    <dgm:pt modelId="{D66A0191-E400-4DC5-901D-935A195E8745}" type="pres">
      <dgm:prSet presAssocID="{E474C12D-2D26-4840-B58F-18C3E6D9C3BA}" presName="rootConnector" presStyleLbl="node3" presStyleIdx="1" presStyleCnt="3"/>
      <dgm:spPr/>
    </dgm:pt>
    <dgm:pt modelId="{990E0688-4671-4D18-85F5-9583E06530AB}" type="pres">
      <dgm:prSet presAssocID="{E474C12D-2D26-4840-B58F-18C3E6D9C3BA}" presName="hierChild4" presStyleCnt="0"/>
      <dgm:spPr/>
    </dgm:pt>
    <dgm:pt modelId="{9CB27793-BB88-4AF1-BEF4-717FDA5AB081}" type="pres">
      <dgm:prSet presAssocID="{38002F78-C495-431E-95AB-84B5CD27CF0B}" presName="Name35" presStyleLbl="parChTrans1D4" presStyleIdx="0" presStyleCnt="3"/>
      <dgm:spPr/>
    </dgm:pt>
    <dgm:pt modelId="{21FFBF2D-D048-4938-A148-71BD09BAAD8C}" type="pres">
      <dgm:prSet presAssocID="{87986A5B-AE68-4C73-8348-E8FF1DEBADE9}" presName="hierRoot2" presStyleCnt="0">
        <dgm:presLayoutVars>
          <dgm:hierBranch val="init"/>
        </dgm:presLayoutVars>
      </dgm:prSet>
      <dgm:spPr/>
    </dgm:pt>
    <dgm:pt modelId="{EDE056DB-E258-42E4-A3C5-E1E596CF95ED}" type="pres">
      <dgm:prSet presAssocID="{87986A5B-AE68-4C73-8348-E8FF1DEBADE9}" presName="rootComposite" presStyleCnt="0"/>
      <dgm:spPr/>
    </dgm:pt>
    <dgm:pt modelId="{8B05918E-455A-46D3-A429-0192D8601FFA}" type="pres">
      <dgm:prSet presAssocID="{87986A5B-AE68-4C73-8348-E8FF1DEBADE9}" presName="rootText" presStyleLbl="node4" presStyleIdx="0" presStyleCnt="3">
        <dgm:presLayoutVars>
          <dgm:chPref val="3"/>
        </dgm:presLayoutVars>
      </dgm:prSet>
      <dgm:spPr/>
    </dgm:pt>
    <dgm:pt modelId="{45FFBBC6-D239-4841-8CF2-58A6C8044010}" type="pres">
      <dgm:prSet presAssocID="{87986A5B-AE68-4C73-8348-E8FF1DEBADE9}" presName="rootConnector" presStyleLbl="node4" presStyleIdx="0" presStyleCnt="3"/>
      <dgm:spPr/>
    </dgm:pt>
    <dgm:pt modelId="{6E3D1B86-2B6A-425C-9EC1-2ECE499489A4}" type="pres">
      <dgm:prSet presAssocID="{87986A5B-AE68-4C73-8348-E8FF1DEBADE9}" presName="hierChild4" presStyleCnt="0"/>
      <dgm:spPr/>
    </dgm:pt>
    <dgm:pt modelId="{DA9C80AB-6560-42F7-8F83-640249D19E7C}" type="pres">
      <dgm:prSet presAssocID="{87986A5B-AE68-4C73-8348-E8FF1DEBADE9}" presName="hierChild5" presStyleCnt="0"/>
      <dgm:spPr/>
    </dgm:pt>
    <dgm:pt modelId="{162F2342-ECF4-4D34-BC3D-F61034F99752}" type="pres">
      <dgm:prSet presAssocID="{DE58CF46-0608-4184-908C-E86FBE0D1E6B}" presName="Name35" presStyleLbl="parChTrans1D4" presStyleIdx="1" presStyleCnt="3"/>
      <dgm:spPr/>
    </dgm:pt>
    <dgm:pt modelId="{47DDD459-F5A9-4361-A04A-2B1333D00E2D}" type="pres">
      <dgm:prSet presAssocID="{AF222895-C251-4210-BF83-A9E40D47060B}" presName="hierRoot2" presStyleCnt="0">
        <dgm:presLayoutVars>
          <dgm:hierBranch val="init"/>
        </dgm:presLayoutVars>
      </dgm:prSet>
      <dgm:spPr/>
    </dgm:pt>
    <dgm:pt modelId="{0CBCAEFA-94B5-44D8-A044-C2C93BFC59A9}" type="pres">
      <dgm:prSet presAssocID="{AF222895-C251-4210-BF83-A9E40D47060B}" presName="rootComposite" presStyleCnt="0"/>
      <dgm:spPr/>
    </dgm:pt>
    <dgm:pt modelId="{2EA0F610-AD78-4A6F-A236-A51F32D69204}" type="pres">
      <dgm:prSet presAssocID="{AF222895-C251-4210-BF83-A9E40D47060B}" presName="rootText" presStyleLbl="node4" presStyleIdx="1" presStyleCnt="3">
        <dgm:presLayoutVars>
          <dgm:chPref val="3"/>
        </dgm:presLayoutVars>
      </dgm:prSet>
      <dgm:spPr/>
    </dgm:pt>
    <dgm:pt modelId="{5E545490-9DBB-49F0-BD40-886C8070848C}" type="pres">
      <dgm:prSet presAssocID="{AF222895-C251-4210-BF83-A9E40D47060B}" presName="rootConnector" presStyleLbl="node4" presStyleIdx="1" presStyleCnt="3"/>
      <dgm:spPr/>
    </dgm:pt>
    <dgm:pt modelId="{E1BEEEE4-1209-455F-8620-E1B90F94CE1F}" type="pres">
      <dgm:prSet presAssocID="{AF222895-C251-4210-BF83-A9E40D47060B}" presName="hierChild4" presStyleCnt="0"/>
      <dgm:spPr/>
    </dgm:pt>
    <dgm:pt modelId="{6537364B-F89D-42F2-89E0-DD66C8B90788}" type="pres">
      <dgm:prSet presAssocID="{AF222895-C251-4210-BF83-A9E40D47060B}" presName="hierChild5" presStyleCnt="0"/>
      <dgm:spPr/>
    </dgm:pt>
    <dgm:pt modelId="{6F1ED355-AFB9-4312-AEF4-B8EF4197F82A}" type="pres">
      <dgm:prSet presAssocID="{E8C6A474-D399-4456-9A7C-363D8BD8C83D}" presName="Name35" presStyleLbl="parChTrans1D4" presStyleIdx="2" presStyleCnt="3"/>
      <dgm:spPr/>
    </dgm:pt>
    <dgm:pt modelId="{203D0F04-E59E-403A-B186-72273FCA3330}" type="pres">
      <dgm:prSet presAssocID="{52BB8D55-DDDE-4197-ABF6-A158021A355A}" presName="hierRoot2" presStyleCnt="0">
        <dgm:presLayoutVars>
          <dgm:hierBranch val="init"/>
        </dgm:presLayoutVars>
      </dgm:prSet>
      <dgm:spPr/>
    </dgm:pt>
    <dgm:pt modelId="{A93182E4-4440-4451-9D23-2B71C3DF11C8}" type="pres">
      <dgm:prSet presAssocID="{52BB8D55-DDDE-4197-ABF6-A158021A355A}" presName="rootComposite" presStyleCnt="0"/>
      <dgm:spPr/>
    </dgm:pt>
    <dgm:pt modelId="{AC9CD5D2-EA60-4B75-A5FD-338D8B4D8C3B}" type="pres">
      <dgm:prSet presAssocID="{52BB8D55-DDDE-4197-ABF6-A158021A355A}" presName="rootText" presStyleLbl="node4" presStyleIdx="2" presStyleCnt="3">
        <dgm:presLayoutVars>
          <dgm:chPref val="3"/>
        </dgm:presLayoutVars>
      </dgm:prSet>
      <dgm:spPr/>
    </dgm:pt>
    <dgm:pt modelId="{4439668B-B4DD-4147-9AF7-3B619E5D0C91}" type="pres">
      <dgm:prSet presAssocID="{52BB8D55-DDDE-4197-ABF6-A158021A355A}" presName="rootConnector" presStyleLbl="node4" presStyleIdx="2" presStyleCnt="3"/>
      <dgm:spPr/>
    </dgm:pt>
    <dgm:pt modelId="{4E615599-975E-401A-A07F-2F8673342C96}" type="pres">
      <dgm:prSet presAssocID="{52BB8D55-DDDE-4197-ABF6-A158021A355A}" presName="hierChild4" presStyleCnt="0"/>
      <dgm:spPr/>
    </dgm:pt>
    <dgm:pt modelId="{C19B0854-C44E-4DD3-8CB4-E2ADE7D3B98E}" type="pres">
      <dgm:prSet presAssocID="{52BB8D55-DDDE-4197-ABF6-A158021A355A}" presName="hierChild5" presStyleCnt="0"/>
      <dgm:spPr/>
    </dgm:pt>
    <dgm:pt modelId="{74F9B735-DB01-4E83-832D-C6EE4CFC0763}" type="pres">
      <dgm:prSet presAssocID="{E474C12D-2D26-4840-B58F-18C3E6D9C3BA}" presName="hierChild5" presStyleCnt="0"/>
      <dgm:spPr/>
    </dgm:pt>
    <dgm:pt modelId="{565BAC9F-6373-448C-B9EE-547A19E0312E}" type="pres">
      <dgm:prSet presAssocID="{D3A12CE1-53F7-45F4-9070-CA409FD8AE1B}" presName="Name37" presStyleLbl="parChTrans1D3" presStyleIdx="2" presStyleCnt="3"/>
      <dgm:spPr/>
    </dgm:pt>
    <dgm:pt modelId="{97C222A9-165C-47BF-9568-6B3073DE3F36}" type="pres">
      <dgm:prSet presAssocID="{8FCE1FBE-E77B-4EAA-B481-F42E3D24CE75}" presName="hierRoot2" presStyleCnt="0">
        <dgm:presLayoutVars>
          <dgm:hierBranch val="init"/>
        </dgm:presLayoutVars>
      </dgm:prSet>
      <dgm:spPr/>
    </dgm:pt>
    <dgm:pt modelId="{842F4216-4F41-4AF0-9B3E-2D87053A1D81}" type="pres">
      <dgm:prSet presAssocID="{8FCE1FBE-E77B-4EAA-B481-F42E3D24CE75}" presName="rootComposite" presStyleCnt="0"/>
      <dgm:spPr/>
    </dgm:pt>
    <dgm:pt modelId="{5EF91330-10BB-44C8-9D1F-57E61FFA644C}" type="pres">
      <dgm:prSet presAssocID="{8FCE1FBE-E77B-4EAA-B481-F42E3D24CE75}" presName="rootText" presStyleLbl="node3" presStyleIdx="2" presStyleCnt="3">
        <dgm:presLayoutVars>
          <dgm:chPref val="3"/>
        </dgm:presLayoutVars>
      </dgm:prSet>
      <dgm:spPr/>
    </dgm:pt>
    <dgm:pt modelId="{869D6DF9-C9BC-4A03-A1EF-E17CD7EA3731}" type="pres">
      <dgm:prSet presAssocID="{8FCE1FBE-E77B-4EAA-B481-F42E3D24CE75}" presName="rootConnector" presStyleLbl="node3" presStyleIdx="2" presStyleCnt="3"/>
      <dgm:spPr/>
    </dgm:pt>
    <dgm:pt modelId="{A4F10602-6DF7-4C16-8D16-A54C35A34FA5}" type="pres">
      <dgm:prSet presAssocID="{8FCE1FBE-E77B-4EAA-B481-F42E3D24CE75}" presName="hierChild4" presStyleCnt="0"/>
      <dgm:spPr/>
    </dgm:pt>
    <dgm:pt modelId="{0D132ED6-95F3-4600-8DB4-72AE9ED09A9A}" type="pres">
      <dgm:prSet presAssocID="{8FCE1FBE-E77B-4EAA-B481-F42E3D24CE75}" presName="hierChild5" presStyleCnt="0"/>
      <dgm:spPr/>
    </dgm:pt>
    <dgm:pt modelId="{D118A1FB-C093-41E8-AFD6-066F4FCD2CE4}" type="pres">
      <dgm:prSet presAssocID="{C5E73C73-A39B-46CA-89F4-FE09317B9C5C}" presName="hierChild5" presStyleCnt="0"/>
      <dgm:spPr/>
    </dgm:pt>
    <dgm:pt modelId="{161E1ACF-3003-4942-B9F0-71F7897F5C72}" type="pres">
      <dgm:prSet presAssocID="{CE7F14DB-CB78-4631-BEF2-3599E501A29B}" presName="hierChild3" presStyleCnt="0"/>
      <dgm:spPr/>
    </dgm:pt>
    <dgm:pt modelId="{4711E2AC-69F1-49D9-B9BC-2464CD60ADEB}" type="pres">
      <dgm:prSet presAssocID="{78FA4224-254F-47E6-A751-6CE9A36D7CC8}" presName="Name111" presStyleLbl="parChTrans1D2" presStyleIdx="1" presStyleCnt="3"/>
      <dgm:spPr/>
    </dgm:pt>
    <dgm:pt modelId="{847A6356-DBA6-4FE5-B803-6D5CEDD92FEE}" type="pres">
      <dgm:prSet presAssocID="{FD9A0877-B425-4708-BDA6-8BABE8C57681}" presName="hierRoot3" presStyleCnt="0">
        <dgm:presLayoutVars>
          <dgm:hierBranch val="init"/>
        </dgm:presLayoutVars>
      </dgm:prSet>
      <dgm:spPr/>
    </dgm:pt>
    <dgm:pt modelId="{1CEB4128-4CFA-453B-84C9-BA59253C4FF6}" type="pres">
      <dgm:prSet presAssocID="{FD9A0877-B425-4708-BDA6-8BABE8C57681}" presName="rootComposite3" presStyleCnt="0"/>
      <dgm:spPr/>
    </dgm:pt>
    <dgm:pt modelId="{802F1573-82EF-40F0-8E23-FA7BFC4ADFB2}" type="pres">
      <dgm:prSet presAssocID="{FD9A0877-B425-4708-BDA6-8BABE8C57681}" presName="rootText3" presStyleLbl="asst1" presStyleIdx="0" presStyleCnt="2">
        <dgm:presLayoutVars>
          <dgm:chPref val="3"/>
        </dgm:presLayoutVars>
      </dgm:prSet>
      <dgm:spPr/>
    </dgm:pt>
    <dgm:pt modelId="{E29C7F49-DA64-447A-B914-B7521B125294}" type="pres">
      <dgm:prSet presAssocID="{FD9A0877-B425-4708-BDA6-8BABE8C57681}" presName="rootConnector3" presStyleLbl="asst1" presStyleIdx="0" presStyleCnt="2"/>
      <dgm:spPr/>
    </dgm:pt>
    <dgm:pt modelId="{8037389A-18C3-4B78-B475-1B5DF5CB3A5E}" type="pres">
      <dgm:prSet presAssocID="{FD9A0877-B425-4708-BDA6-8BABE8C57681}" presName="hierChild6" presStyleCnt="0"/>
      <dgm:spPr/>
    </dgm:pt>
    <dgm:pt modelId="{46F94520-411C-47ED-9EDB-9EE63214BECB}" type="pres">
      <dgm:prSet presAssocID="{FD9A0877-B425-4708-BDA6-8BABE8C57681}" presName="hierChild7" presStyleCnt="0"/>
      <dgm:spPr/>
    </dgm:pt>
    <dgm:pt modelId="{65CA8275-5ACC-40A6-AA03-428BC68768B7}" type="pres">
      <dgm:prSet presAssocID="{B4F675BF-9D23-4F27-A120-E5ACFA86D807}" presName="Name111" presStyleLbl="parChTrans1D2" presStyleIdx="2" presStyleCnt="3"/>
      <dgm:spPr/>
    </dgm:pt>
    <dgm:pt modelId="{402CE9B4-CFEF-4D61-8E45-738ACADFED57}" type="pres">
      <dgm:prSet presAssocID="{6190E070-4F03-4D14-A2F4-E890D9405659}" presName="hierRoot3" presStyleCnt="0">
        <dgm:presLayoutVars>
          <dgm:hierBranch val="init"/>
        </dgm:presLayoutVars>
      </dgm:prSet>
      <dgm:spPr/>
    </dgm:pt>
    <dgm:pt modelId="{E2A8AAF7-F8EE-46F1-9A20-69285D36F03D}" type="pres">
      <dgm:prSet presAssocID="{6190E070-4F03-4D14-A2F4-E890D9405659}" presName="rootComposite3" presStyleCnt="0"/>
      <dgm:spPr/>
    </dgm:pt>
    <dgm:pt modelId="{87A05113-5B0C-40FD-8CC3-AD35194083A7}" type="pres">
      <dgm:prSet presAssocID="{6190E070-4F03-4D14-A2F4-E890D9405659}" presName="rootText3" presStyleLbl="asst1" presStyleIdx="1" presStyleCnt="2">
        <dgm:presLayoutVars>
          <dgm:chPref val="3"/>
        </dgm:presLayoutVars>
      </dgm:prSet>
      <dgm:spPr/>
    </dgm:pt>
    <dgm:pt modelId="{A8B6A7DE-CD3A-4B90-8A1B-524CB1234B00}" type="pres">
      <dgm:prSet presAssocID="{6190E070-4F03-4D14-A2F4-E890D9405659}" presName="rootConnector3" presStyleLbl="asst1" presStyleIdx="1" presStyleCnt="2"/>
      <dgm:spPr/>
    </dgm:pt>
    <dgm:pt modelId="{BC52ECE6-C43B-4C20-A631-210A5D8E3585}" type="pres">
      <dgm:prSet presAssocID="{6190E070-4F03-4D14-A2F4-E890D9405659}" presName="hierChild6" presStyleCnt="0"/>
      <dgm:spPr/>
    </dgm:pt>
    <dgm:pt modelId="{AD9DF145-CE6E-4CB5-A21F-5986374166D5}" type="pres">
      <dgm:prSet presAssocID="{6190E070-4F03-4D14-A2F4-E890D9405659}" presName="hierChild7" presStyleCnt="0"/>
      <dgm:spPr/>
    </dgm:pt>
  </dgm:ptLst>
  <dgm:cxnLst>
    <dgm:cxn modelId="{99646C00-9A35-47DE-B8F2-A290B3A0AD3D}" type="presOf" srcId="{99CC6048-2CF0-464E-AC5E-F94A70E6BD65}" destId="{6532ACF9-DF38-494B-8087-88029DFFBCF4}" srcOrd="0" destOrd="0" presId="urn:microsoft.com/office/officeart/2005/8/layout/orgChart1"/>
    <dgm:cxn modelId="{0910200A-3111-4A83-A9A4-ABA8A51A2C0C}" type="presOf" srcId="{E474C12D-2D26-4840-B58F-18C3E6D9C3BA}" destId="{3FEE9E33-064E-4B4E-BEC8-676D5312AC6D}" srcOrd="0" destOrd="0" presId="urn:microsoft.com/office/officeart/2005/8/layout/orgChart1"/>
    <dgm:cxn modelId="{28D75313-0750-420E-87AE-6DD347B068B6}" type="presOf" srcId="{E8C6A474-D399-4456-9A7C-363D8BD8C83D}" destId="{6F1ED355-AFB9-4312-AEF4-B8EF4197F82A}" srcOrd="0" destOrd="0" presId="urn:microsoft.com/office/officeart/2005/8/layout/orgChart1"/>
    <dgm:cxn modelId="{77CC3814-6784-4259-B6A7-3F1DE0F1D4C9}" srcId="{CE7F14DB-CB78-4631-BEF2-3599E501A29B}" destId="{FD9A0877-B425-4708-BDA6-8BABE8C57681}" srcOrd="0" destOrd="0" parTransId="{78FA4224-254F-47E6-A751-6CE9A36D7CC8}" sibTransId="{6634C446-4EC6-420E-96F0-9AA09B1C2DD8}"/>
    <dgm:cxn modelId="{E3296016-FF9B-4483-8785-59DA4E4C28DB}" srcId="{87EBDF96-AF4E-48A3-8C73-F9A7551EA132}" destId="{CE7F14DB-CB78-4631-BEF2-3599E501A29B}" srcOrd="0" destOrd="0" parTransId="{41BDE1A7-AC12-46ED-8B42-D92B3F6F9D11}" sibTransId="{AC497C83-0F79-4C1D-8B92-016969407BAD}"/>
    <dgm:cxn modelId="{25741819-3BA7-43FA-8BCB-35D901A4D945}" type="presOf" srcId="{984E9987-464E-497F-9E22-E43B65D63463}" destId="{B3A4F580-9B67-436B-8492-0466867C523B}" srcOrd="0" destOrd="0" presId="urn:microsoft.com/office/officeart/2005/8/layout/orgChart1"/>
    <dgm:cxn modelId="{B5A5061E-45DF-443B-9A9A-45529551E37F}" type="presOf" srcId="{8FCE1FBE-E77B-4EAA-B481-F42E3D24CE75}" destId="{5EF91330-10BB-44C8-9D1F-57E61FFA644C}" srcOrd="0" destOrd="0" presId="urn:microsoft.com/office/officeart/2005/8/layout/orgChart1"/>
    <dgm:cxn modelId="{49E6D51E-B4C2-42FF-BAD1-B22118508779}" type="presOf" srcId="{6190E070-4F03-4D14-A2F4-E890D9405659}" destId="{87A05113-5B0C-40FD-8CC3-AD35194083A7}" srcOrd="0" destOrd="0" presId="urn:microsoft.com/office/officeart/2005/8/layout/orgChart1"/>
    <dgm:cxn modelId="{5DC10226-70DB-4603-80DF-BB95D89AD59F}" type="presOf" srcId="{C5E73C73-A39B-46CA-89F4-FE09317B9C5C}" destId="{29F7515D-C0B5-4AE2-8FF4-533E06E1C7F7}" srcOrd="1" destOrd="0" presId="urn:microsoft.com/office/officeart/2005/8/layout/orgChart1"/>
    <dgm:cxn modelId="{839C872C-2A85-44D5-AFA1-71E262E806D0}" type="presOf" srcId="{AF222895-C251-4210-BF83-A9E40D47060B}" destId="{5E545490-9DBB-49F0-BD40-886C8070848C}" srcOrd="1" destOrd="0" presId="urn:microsoft.com/office/officeart/2005/8/layout/orgChart1"/>
    <dgm:cxn modelId="{E1965E2E-C68C-4C32-8C27-4A33D54B1F3C}" srcId="{E474C12D-2D26-4840-B58F-18C3E6D9C3BA}" destId="{52BB8D55-DDDE-4197-ABF6-A158021A355A}" srcOrd="2" destOrd="0" parTransId="{E8C6A474-D399-4456-9A7C-363D8BD8C83D}" sibTransId="{31EB573E-C319-41EB-A10D-0B341B50923E}"/>
    <dgm:cxn modelId="{A95C3632-D7B8-4DC7-A6B4-F709030FB33C}" type="presOf" srcId="{AF222895-C251-4210-BF83-A9E40D47060B}" destId="{2EA0F610-AD78-4A6F-A236-A51F32D69204}" srcOrd="0" destOrd="0" presId="urn:microsoft.com/office/officeart/2005/8/layout/orgChart1"/>
    <dgm:cxn modelId="{9C40CD39-92E3-4E09-8C9A-EB95316A6D98}" type="presOf" srcId="{9BA2DF9F-FD1D-425E-93F1-30BBEF5786E9}" destId="{ABE82D29-4A51-4B2B-9CAA-9DF0D90C26EB}" srcOrd="0" destOrd="0" presId="urn:microsoft.com/office/officeart/2005/8/layout/orgChart1"/>
    <dgm:cxn modelId="{8F39413B-2C82-455F-B149-CAE85B03CBFC}" srcId="{C5E73C73-A39B-46CA-89F4-FE09317B9C5C}" destId="{8FCE1FBE-E77B-4EAA-B481-F42E3D24CE75}" srcOrd="2" destOrd="0" parTransId="{D3A12CE1-53F7-45F4-9070-CA409FD8AE1B}" sibTransId="{25D5354F-3185-4783-9869-6200EFBA18D8}"/>
    <dgm:cxn modelId="{8046DC60-DE75-48D1-9528-9D7C34CB8176}" type="presOf" srcId="{78FA4224-254F-47E6-A751-6CE9A36D7CC8}" destId="{4711E2AC-69F1-49D9-B9BC-2464CD60ADEB}" srcOrd="0" destOrd="0" presId="urn:microsoft.com/office/officeart/2005/8/layout/orgChart1"/>
    <dgm:cxn modelId="{DD889B42-2A12-4145-A837-260196C50F78}" type="presOf" srcId="{DE58CF46-0608-4184-908C-E86FBE0D1E6B}" destId="{162F2342-ECF4-4D34-BC3D-F61034F99752}" srcOrd="0" destOrd="0" presId="urn:microsoft.com/office/officeart/2005/8/layout/orgChart1"/>
    <dgm:cxn modelId="{BE606449-2A87-4642-A921-DC9B350D7C40}" srcId="{E474C12D-2D26-4840-B58F-18C3E6D9C3BA}" destId="{AF222895-C251-4210-BF83-A9E40D47060B}" srcOrd="1" destOrd="0" parTransId="{DE58CF46-0608-4184-908C-E86FBE0D1E6B}" sibTransId="{26751D44-25E0-4A9D-BF09-D855E02CD961}"/>
    <dgm:cxn modelId="{D12C9571-0F33-48D9-8027-93933EF4EB17}" type="presOf" srcId="{8FCE1FBE-E77B-4EAA-B481-F42E3D24CE75}" destId="{869D6DF9-C9BC-4A03-A1EF-E17CD7EA3731}" srcOrd="1" destOrd="0" presId="urn:microsoft.com/office/officeart/2005/8/layout/orgChart1"/>
    <dgm:cxn modelId="{6866EE53-858E-47C9-86E2-2ADE5BB31F3E}" srcId="{C5E73C73-A39B-46CA-89F4-FE09317B9C5C}" destId="{142D6633-4E27-4C0E-82BF-0EE6CBD277F9}" srcOrd="0" destOrd="0" parTransId="{9BA2DF9F-FD1D-425E-93F1-30BBEF5786E9}" sibTransId="{5622E84F-0800-4907-8D00-AC8A61BCE6CA}"/>
    <dgm:cxn modelId="{90DF2B57-1E38-42D4-92F0-DF0C235DF5A9}" type="presOf" srcId="{B4F675BF-9D23-4F27-A120-E5ACFA86D807}" destId="{65CA8275-5ACC-40A6-AA03-428BC68768B7}" srcOrd="0" destOrd="0" presId="urn:microsoft.com/office/officeart/2005/8/layout/orgChart1"/>
    <dgm:cxn modelId="{871B4F57-70BB-4D13-88AC-3138F0F2DB2A}" srcId="{CE7F14DB-CB78-4631-BEF2-3599E501A29B}" destId="{C5E73C73-A39B-46CA-89F4-FE09317B9C5C}" srcOrd="2" destOrd="0" parTransId="{984E9987-464E-497F-9E22-E43B65D63463}" sibTransId="{C18EC15A-7C17-4117-923C-07C1CDF5F32D}"/>
    <dgm:cxn modelId="{CEAB9478-031E-4AA9-BFBC-1F781073BA97}" type="presOf" srcId="{FD9A0877-B425-4708-BDA6-8BABE8C57681}" destId="{802F1573-82EF-40F0-8E23-FA7BFC4ADFB2}" srcOrd="0" destOrd="0" presId="urn:microsoft.com/office/officeart/2005/8/layout/orgChart1"/>
    <dgm:cxn modelId="{3D94977D-AF9A-499C-80DF-D60D7686244A}" type="presOf" srcId="{6190E070-4F03-4D14-A2F4-E890D9405659}" destId="{A8B6A7DE-CD3A-4B90-8A1B-524CB1234B00}" srcOrd="1" destOrd="0" presId="urn:microsoft.com/office/officeart/2005/8/layout/orgChart1"/>
    <dgm:cxn modelId="{9E4A0B7E-2129-44E7-B8FD-6080179F5DAB}" type="presOf" srcId="{CE7F14DB-CB78-4631-BEF2-3599E501A29B}" destId="{3E6ACEB4-E32F-4496-B01D-BCB9D1E08421}" srcOrd="0" destOrd="0" presId="urn:microsoft.com/office/officeart/2005/8/layout/orgChart1"/>
    <dgm:cxn modelId="{E114A88F-A7CC-4A99-A096-8B981FC65F1B}" type="presOf" srcId="{C5E73C73-A39B-46CA-89F4-FE09317B9C5C}" destId="{44FF054C-3FA1-4603-A032-D2CB03D0783C}" srcOrd="0" destOrd="0" presId="urn:microsoft.com/office/officeart/2005/8/layout/orgChart1"/>
    <dgm:cxn modelId="{3EF5E592-E0F5-48DA-83C9-0A23AAC4D0F6}" srcId="{E474C12D-2D26-4840-B58F-18C3E6D9C3BA}" destId="{87986A5B-AE68-4C73-8348-E8FF1DEBADE9}" srcOrd="0" destOrd="0" parTransId="{38002F78-C495-431E-95AB-84B5CD27CF0B}" sibTransId="{5A169357-6793-4F6E-9072-2926F3DEB67C}"/>
    <dgm:cxn modelId="{21B76B95-9012-42F5-B3DD-D7E5D61384E3}" type="presOf" srcId="{FD9A0877-B425-4708-BDA6-8BABE8C57681}" destId="{E29C7F49-DA64-447A-B914-B7521B125294}" srcOrd="1" destOrd="0" presId="urn:microsoft.com/office/officeart/2005/8/layout/orgChart1"/>
    <dgm:cxn modelId="{8C13B495-CAB3-4A0A-BA4B-FFB361900100}" type="presOf" srcId="{87986A5B-AE68-4C73-8348-E8FF1DEBADE9}" destId="{45FFBBC6-D239-4841-8CF2-58A6C8044010}" srcOrd="1" destOrd="0" presId="urn:microsoft.com/office/officeart/2005/8/layout/orgChart1"/>
    <dgm:cxn modelId="{48FAABAB-DB15-448D-B2F9-311C70B835DC}" type="presOf" srcId="{142D6633-4E27-4C0E-82BF-0EE6CBD277F9}" destId="{940E7FD4-AD15-435F-B095-804D4916A446}" srcOrd="0" destOrd="0" presId="urn:microsoft.com/office/officeart/2005/8/layout/orgChart1"/>
    <dgm:cxn modelId="{60D632AE-B6AA-48BF-A8C9-10C5777FA429}" type="presOf" srcId="{CE7F14DB-CB78-4631-BEF2-3599E501A29B}" destId="{5FF108D2-1AF6-44FA-AF26-4238A124094D}" srcOrd="1" destOrd="0" presId="urn:microsoft.com/office/officeart/2005/8/layout/orgChart1"/>
    <dgm:cxn modelId="{1BC39EB0-CB27-49DB-8C1C-9F8A5BECD0CA}" type="presOf" srcId="{E474C12D-2D26-4840-B58F-18C3E6D9C3BA}" destId="{D66A0191-E400-4DC5-901D-935A195E8745}" srcOrd="1" destOrd="0" presId="urn:microsoft.com/office/officeart/2005/8/layout/orgChart1"/>
    <dgm:cxn modelId="{F4F7B8C6-C254-44CD-A28A-963F91FD8896}" type="presOf" srcId="{52BB8D55-DDDE-4197-ABF6-A158021A355A}" destId="{AC9CD5D2-EA60-4B75-A5FD-338D8B4D8C3B}" srcOrd="0" destOrd="0" presId="urn:microsoft.com/office/officeart/2005/8/layout/orgChart1"/>
    <dgm:cxn modelId="{C9863EC7-22F0-4CA9-973C-F60ADB33270E}" srcId="{C5E73C73-A39B-46CA-89F4-FE09317B9C5C}" destId="{E474C12D-2D26-4840-B58F-18C3E6D9C3BA}" srcOrd="1" destOrd="0" parTransId="{99CC6048-2CF0-464E-AC5E-F94A70E6BD65}" sibTransId="{1E1C1426-37ED-49AA-885B-9EBA6E6B191D}"/>
    <dgm:cxn modelId="{D12E90D1-5D20-441F-B1DB-4EAFE3C70D4B}" type="presOf" srcId="{142D6633-4E27-4C0E-82BF-0EE6CBD277F9}" destId="{20EED103-355B-4EB7-ACE1-D4D3C136F4B6}" srcOrd="1" destOrd="0" presId="urn:microsoft.com/office/officeart/2005/8/layout/orgChart1"/>
    <dgm:cxn modelId="{ECF9DAD7-0301-4839-BA42-356DD24C6E74}" srcId="{CE7F14DB-CB78-4631-BEF2-3599E501A29B}" destId="{6190E070-4F03-4D14-A2F4-E890D9405659}" srcOrd="1" destOrd="0" parTransId="{B4F675BF-9D23-4F27-A120-E5ACFA86D807}" sibTransId="{7387A67C-295C-43A5-BC93-DD7602446A29}"/>
    <dgm:cxn modelId="{4D173DE0-77B2-4CF0-919E-EDF144198B39}" type="presOf" srcId="{87EBDF96-AF4E-48A3-8C73-F9A7551EA132}" destId="{DACD8C67-BDE0-43E7-9438-7DDEA3C2EBA5}" srcOrd="0" destOrd="0" presId="urn:microsoft.com/office/officeart/2005/8/layout/orgChart1"/>
    <dgm:cxn modelId="{EDE0C1E2-40B4-40EE-8279-AD6AF24F7D4F}" type="presOf" srcId="{87986A5B-AE68-4C73-8348-E8FF1DEBADE9}" destId="{8B05918E-455A-46D3-A429-0192D8601FFA}" srcOrd="0" destOrd="0" presId="urn:microsoft.com/office/officeart/2005/8/layout/orgChart1"/>
    <dgm:cxn modelId="{395A90E5-C38E-49F2-B464-6DAD96D3DDB5}" type="presOf" srcId="{D3A12CE1-53F7-45F4-9070-CA409FD8AE1B}" destId="{565BAC9F-6373-448C-B9EE-547A19E0312E}" srcOrd="0" destOrd="0" presId="urn:microsoft.com/office/officeart/2005/8/layout/orgChart1"/>
    <dgm:cxn modelId="{5B5D90E6-1325-40B7-8A2D-3EB556A5A72F}" type="presOf" srcId="{38002F78-C495-431E-95AB-84B5CD27CF0B}" destId="{9CB27793-BB88-4AF1-BEF4-717FDA5AB081}" srcOrd="0" destOrd="0" presId="urn:microsoft.com/office/officeart/2005/8/layout/orgChart1"/>
    <dgm:cxn modelId="{A46218F0-3E11-44C3-A1CB-BFCD44C8C15C}" type="presOf" srcId="{52BB8D55-DDDE-4197-ABF6-A158021A355A}" destId="{4439668B-B4DD-4147-9AF7-3B619E5D0C91}" srcOrd="1" destOrd="0" presId="urn:microsoft.com/office/officeart/2005/8/layout/orgChart1"/>
    <dgm:cxn modelId="{1AB27E85-F4E0-4F82-A230-7FF01C336102}" type="presParOf" srcId="{DACD8C67-BDE0-43E7-9438-7DDEA3C2EBA5}" destId="{72EE32E5-1559-4742-B484-17FCB2AD6EC6}" srcOrd="0" destOrd="0" presId="urn:microsoft.com/office/officeart/2005/8/layout/orgChart1"/>
    <dgm:cxn modelId="{66B93698-FA76-4D6D-9DD6-8A30636D4403}" type="presParOf" srcId="{72EE32E5-1559-4742-B484-17FCB2AD6EC6}" destId="{4E9D6822-BF23-42C1-BA2B-1CA521FC0E6D}" srcOrd="0" destOrd="0" presId="urn:microsoft.com/office/officeart/2005/8/layout/orgChart1"/>
    <dgm:cxn modelId="{93E93C87-B1BB-4D24-AC7F-A685C6E4C6AE}" type="presParOf" srcId="{4E9D6822-BF23-42C1-BA2B-1CA521FC0E6D}" destId="{3E6ACEB4-E32F-4496-B01D-BCB9D1E08421}" srcOrd="0" destOrd="0" presId="urn:microsoft.com/office/officeart/2005/8/layout/orgChart1"/>
    <dgm:cxn modelId="{030FA30B-C0F7-4025-B11A-28DB0576992A}" type="presParOf" srcId="{4E9D6822-BF23-42C1-BA2B-1CA521FC0E6D}" destId="{5FF108D2-1AF6-44FA-AF26-4238A124094D}" srcOrd="1" destOrd="0" presId="urn:microsoft.com/office/officeart/2005/8/layout/orgChart1"/>
    <dgm:cxn modelId="{FACAB91E-B2CD-4BA3-AFF4-1032F560E676}" type="presParOf" srcId="{72EE32E5-1559-4742-B484-17FCB2AD6EC6}" destId="{8BBB4A8E-393E-4AAB-983E-5E6041705442}" srcOrd="1" destOrd="0" presId="urn:microsoft.com/office/officeart/2005/8/layout/orgChart1"/>
    <dgm:cxn modelId="{F3BF2E42-7DA8-45A6-99F9-9BDDB8FEA1C6}" type="presParOf" srcId="{8BBB4A8E-393E-4AAB-983E-5E6041705442}" destId="{B3A4F580-9B67-436B-8492-0466867C523B}" srcOrd="0" destOrd="0" presId="urn:microsoft.com/office/officeart/2005/8/layout/orgChart1"/>
    <dgm:cxn modelId="{218FB344-F001-4A3F-A3F5-D692F587C37B}" type="presParOf" srcId="{8BBB4A8E-393E-4AAB-983E-5E6041705442}" destId="{24BDDF80-1687-40A4-9A88-F3825FEF0ED1}" srcOrd="1" destOrd="0" presId="urn:microsoft.com/office/officeart/2005/8/layout/orgChart1"/>
    <dgm:cxn modelId="{F81299BC-F7EF-4FAA-8962-DAC907B1ABD1}" type="presParOf" srcId="{24BDDF80-1687-40A4-9A88-F3825FEF0ED1}" destId="{964AE1EE-26D2-4A78-8181-1DBADE3C918B}" srcOrd="0" destOrd="0" presId="urn:microsoft.com/office/officeart/2005/8/layout/orgChart1"/>
    <dgm:cxn modelId="{9036C9A4-CE1D-4E8B-99C0-B80B5CD30011}" type="presParOf" srcId="{964AE1EE-26D2-4A78-8181-1DBADE3C918B}" destId="{44FF054C-3FA1-4603-A032-D2CB03D0783C}" srcOrd="0" destOrd="0" presId="urn:microsoft.com/office/officeart/2005/8/layout/orgChart1"/>
    <dgm:cxn modelId="{D7DA84DB-5B28-45FC-8167-C2FF588E0D92}" type="presParOf" srcId="{964AE1EE-26D2-4A78-8181-1DBADE3C918B}" destId="{29F7515D-C0B5-4AE2-8FF4-533E06E1C7F7}" srcOrd="1" destOrd="0" presId="urn:microsoft.com/office/officeart/2005/8/layout/orgChart1"/>
    <dgm:cxn modelId="{960B0093-FE28-4C00-AC12-B32A7D5FC746}" type="presParOf" srcId="{24BDDF80-1687-40A4-9A88-F3825FEF0ED1}" destId="{5E9EEA91-290C-4C9F-923A-40C1B483C891}" srcOrd="1" destOrd="0" presId="urn:microsoft.com/office/officeart/2005/8/layout/orgChart1"/>
    <dgm:cxn modelId="{5EAF6231-467B-4C5D-8370-E1B95B181516}" type="presParOf" srcId="{5E9EEA91-290C-4C9F-923A-40C1B483C891}" destId="{ABE82D29-4A51-4B2B-9CAA-9DF0D90C26EB}" srcOrd="0" destOrd="0" presId="urn:microsoft.com/office/officeart/2005/8/layout/orgChart1"/>
    <dgm:cxn modelId="{AE4B0639-5A19-4206-9171-09831BB3426B}" type="presParOf" srcId="{5E9EEA91-290C-4C9F-923A-40C1B483C891}" destId="{239F2D16-F7B0-4918-9209-23A5D1E8AB21}" srcOrd="1" destOrd="0" presId="urn:microsoft.com/office/officeart/2005/8/layout/orgChart1"/>
    <dgm:cxn modelId="{949E7BD4-610E-4E3E-BAEC-8BF850FBBB55}" type="presParOf" srcId="{239F2D16-F7B0-4918-9209-23A5D1E8AB21}" destId="{0A42F92C-DF86-40F3-84B3-6A8D0F6959F4}" srcOrd="0" destOrd="0" presId="urn:microsoft.com/office/officeart/2005/8/layout/orgChart1"/>
    <dgm:cxn modelId="{B937F229-A5E9-4058-AE07-DF669476C439}" type="presParOf" srcId="{0A42F92C-DF86-40F3-84B3-6A8D0F6959F4}" destId="{940E7FD4-AD15-435F-B095-804D4916A446}" srcOrd="0" destOrd="0" presId="urn:microsoft.com/office/officeart/2005/8/layout/orgChart1"/>
    <dgm:cxn modelId="{5826E6D6-573E-41E6-BB67-75C4BE66D978}" type="presParOf" srcId="{0A42F92C-DF86-40F3-84B3-6A8D0F6959F4}" destId="{20EED103-355B-4EB7-ACE1-D4D3C136F4B6}" srcOrd="1" destOrd="0" presId="urn:microsoft.com/office/officeart/2005/8/layout/orgChart1"/>
    <dgm:cxn modelId="{9F6D4403-EBBA-4495-9C0E-B162DADA73D0}" type="presParOf" srcId="{239F2D16-F7B0-4918-9209-23A5D1E8AB21}" destId="{29A8F85B-0868-4A39-B355-A757B84E6B12}" srcOrd="1" destOrd="0" presId="urn:microsoft.com/office/officeart/2005/8/layout/orgChart1"/>
    <dgm:cxn modelId="{333223F2-21C7-4EDB-9775-A1F2A2ED265A}" type="presParOf" srcId="{239F2D16-F7B0-4918-9209-23A5D1E8AB21}" destId="{968FBF7E-11D9-4DBD-9A9F-119FA18157B7}" srcOrd="2" destOrd="0" presId="urn:microsoft.com/office/officeart/2005/8/layout/orgChart1"/>
    <dgm:cxn modelId="{9B7AE722-321D-4F3D-BEA3-3473EAF669D1}" type="presParOf" srcId="{5E9EEA91-290C-4C9F-923A-40C1B483C891}" destId="{6532ACF9-DF38-494B-8087-88029DFFBCF4}" srcOrd="2" destOrd="0" presId="urn:microsoft.com/office/officeart/2005/8/layout/orgChart1"/>
    <dgm:cxn modelId="{6D622239-2E4D-4F3A-8359-8A45AD7B8708}" type="presParOf" srcId="{5E9EEA91-290C-4C9F-923A-40C1B483C891}" destId="{493ECACA-6C8F-42E4-AB3D-0C2AA5AE4BC7}" srcOrd="3" destOrd="0" presId="urn:microsoft.com/office/officeart/2005/8/layout/orgChart1"/>
    <dgm:cxn modelId="{1CD7A938-E631-49E7-80C0-D9EEFD879178}" type="presParOf" srcId="{493ECACA-6C8F-42E4-AB3D-0C2AA5AE4BC7}" destId="{5ABCA3C5-C48D-4147-87BA-D4794DE0AEE5}" srcOrd="0" destOrd="0" presId="urn:microsoft.com/office/officeart/2005/8/layout/orgChart1"/>
    <dgm:cxn modelId="{864714D2-4484-49BE-9A42-4F96C762F368}" type="presParOf" srcId="{5ABCA3C5-C48D-4147-87BA-D4794DE0AEE5}" destId="{3FEE9E33-064E-4B4E-BEC8-676D5312AC6D}" srcOrd="0" destOrd="0" presId="urn:microsoft.com/office/officeart/2005/8/layout/orgChart1"/>
    <dgm:cxn modelId="{826866A6-4EB2-4358-AC06-FE510E54AF5F}" type="presParOf" srcId="{5ABCA3C5-C48D-4147-87BA-D4794DE0AEE5}" destId="{D66A0191-E400-4DC5-901D-935A195E8745}" srcOrd="1" destOrd="0" presId="urn:microsoft.com/office/officeart/2005/8/layout/orgChart1"/>
    <dgm:cxn modelId="{02890F59-5309-470F-AE18-A2EF34BDC327}" type="presParOf" srcId="{493ECACA-6C8F-42E4-AB3D-0C2AA5AE4BC7}" destId="{990E0688-4671-4D18-85F5-9583E06530AB}" srcOrd="1" destOrd="0" presId="urn:microsoft.com/office/officeart/2005/8/layout/orgChart1"/>
    <dgm:cxn modelId="{EE2BA584-BC08-4928-9AF7-E67DDDCBE494}" type="presParOf" srcId="{990E0688-4671-4D18-85F5-9583E06530AB}" destId="{9CB27793-BB88-4AF1-BEF4-717FDA5AB081}" srcOrd="0" destOrd="0" presId="urn:microsoft.com/office/officeart/2005/8/layout/orgChart1"/>
    <dgm:cxn modelId="{CBB814E0-8A79-4127-8350-7BBDEC8A9FCC}" type="presParOf" srcId="{990E0688-4671-4D18-85F5-9583E06530AB}" destId="{21FFBF2D-D048-4938-A148-71BD09BAAD8C}" srcOrd="1" destOrd="0" presId="urn:microsoft.com/office/officeart/2005/8/layout/orgChart1"/>
    <dgm:cxn modelId="{7E5C488B-9D0A-4AE4-BA21-68DAA5F96FA1}" type="presParOf" srcId="{21FFBF2D-D048-4938-A148-71BD09BAAD8C}" destId="{EDE056DB-E258-42E4-A3C5-E1E596CF95ED}" srcOrd="0" destOrd="0" presId="urn:microsoft.com/office/officeart/2005/8/layout/orgChart1"/>
    <dgm:cxn modelId="{C4F3603D-0C83-4CB1-99FA-D02A362C1774}" type="presParOf" srcId="{EDE056DB-E258-42E4-A3C5-E1E596CF95ED}" destId="{8B05918E-455A-46D3-A429-0192D8601FFA}" srcOrd="0" destOrd="0" presId="urn:microsoft.com/office/officeart/2005/8/layout/orgChart1"/>
    <dgm:cxn modelId="{B990B8AA-9E0D-4F29-94F8-AA6AB5974A7F}" type="presParOf" srcId="{EDE056DB-E258-42E4-A3C5-E1E596CF95ED}" destId="{45FFBBC6-D239-4841-8CF2-58A6C8044010}" srcOrd="1" destOrd="0" presId="urn:microsoft.com/office/officeart/2005/8/layout/orgChart1"/>
    <dgm:cxn modelId="{CF2C871E-38BB-445F-8959-8384D423B509}" type="presParOf" srcId="{21FFBF2D-D048-4938-A148-71BD09BAAD8C}" destId="{6E3D1B86-2B6A-425C-9EC1-2ECE499489A4}" srcOrd="1" destOrd="0" presId="urn:microsoft.com/office/officeart/2005/8/layout/orgChart1"/>
    <dgm:cxn modelId="{00DD16A3-6254-4D82-86BD-85F940CC3A42}" type="presParOf" srcId="{21FFBF2D-D048-4938-A148-71BD09BAAD8C}" destId="{DA9C80AB-6560-42F7-8F83-640249D19E7C}" srcOrd="2" destOrd="0" presId="urn:microsoft.com/office/officeart/2005/8/layout/orgChart1"/>
    <dgm:cxn modelId="{666C8EED-1CBA-44F6-9267-739C4E2D91CF}" type="presParOf" srcId="{990E0688-4671-4D18-85F5-9583E06530AB}" destId="{162F2342-ECF4-4D34-BC3D-F61034F99752}" srcOrd="2" destOrd="0" presId="urn:microsoft.com/office/officeart/2005/8/layout/orgChart1"/>
    <dgm:cxn modelId="{313F9D9F-4BA7-46B4-9C8F-304D9AE84A0B}" type="presParOf" srcId="{990E0688-4671-4D18-85F5-9583E06530AB}" destId="{47DDD459-F5A9-4361-A04A-2B1333D00E2D}" srcOrd="3" destOrd="0" presId="urn:microsoft.com/office/officeart/2005/8/layout/orgChart1"/>
    <dgm:cxn modelId="{3C30AC84-861C-4835-A5A6-71ED0A03F19D}" type="presParOf" srcId="{47DDD459-F5A9-4361-A04A-2B1333D00E2D}" destId="{0CBCAEFA-94B5-44D8-A044-C2C93BFC59A9}" srcOrd="0" destOrd="0" presId="urn:microsoft.com/office/officeart/2005/8/layout/orgChart1"/>
    <dgm:cxn modelId="{802815F2-A3BD-40D6-90EE-FFAEBD807244}" type="presParOf" srcId="{0CBCAEFA-94B5-44D8-A044-C2C93BFC59A9}" destId="{2EA0F610-AD78-4A6F-A236-A51F32D69204}" srcOrd="0" destOrd="0" presId="urn:microsoft.com/office/officeart/2005/8/layout/orgChart1"/>
    <dgm:cxn modelId="{4EF9F98B-FBC0-46CA-BB02-763965F328F7}" type="presParOf" srcId="{0CBCAEFA-94B5-44D8-A044-C2C93BFC59A9}" destId="{5E545490-9DBB-49F0-BD40-886C8070848C}" srcOrd="1" destOrd="0" presId="urn:microsoft.com/office/officeart/2005/8/layout/orgChart1"/>
    <dgm:cxn modelId="{51FCBEF0-D7E3-446B-849F-B7B43D6F6B95}" type="presParOf" srcId="{47DDD459-F5A9-4361-A04A-2B1333D00E2D}" destId="{E1BEEEE4-1209-455F-8620-E1B90F94CE1F}" srcOrd="1" destOrd="0" presId="urn:microsoft.com/office/officeart/2005/8/layout/orgChart1"/>
    <dgm:cxn modelId="{CA33E654-0DCA-4B0E-9067-99630D72F258}" type="presParOf" srcId="{47DDD459-F5A9-4361-A04A-2B1333D00E2D}" destId="{6537364B-F89D-42F2-89E0-DD66C8B90788}" srcOrd="2" destOrd="0" presId="urn:microsoft.com/office/officeart/2005/8/layout/orgChart1"/>
    <dgm:cxn modelId="{1CEA79A8-1FEE-4898-ABDD-4C7210F3325D}" type="presParOf" srcId="{990E0688-4671-4D18-85F5-9583E06530AB}" destId="{6F1ED355-AFB9-4312-AEF4-B8EF4197F82A}" srcOrd="4" destOrd="0" presId="urn:microsoft.com/office/officeart/2005/8/layout/orgChart1"/>
    <dgm:cxn modelId="{FED20C2B-A347-4274-8758-8B7578765526}" type="presParOf" srcId="{990E0688-4671-4D18-85F5-9583E06530AB}" destId="{203D0F04-E59E-403A-B186-72273FCA3330}" srcOrd="5" destOrd="0" presId="urn:microsoft.com/office/officeart/2005/8/layout/orgChart1"/>
    <dgm:cxn modelId="{88966DC2-0470-4F84-B899-B2B025329DEF}" type="presParOf" srcId="{203D0F04-E59E-403A-B186-72273FCA3330}" destId="{A93182E4-4440-4451-9D23-2B71C3DF11C8}" srcOrd="0" destOrd="0" presId="urn:microsoft.com/office/officeart/2005/8/layout/orgChart1"/>
    <dgm:cxn modelId="{986C2FB4-74AE-4903-964A-5E1D26FAF8C2}" type="presParOf" srcId="{A93182E4-4440-4451-9D23-2B71C3DF11C8}" destId="{AC9CD5D2-EA60-4B75-A5FD-338D8B4D8C3B}" srcOrd="0" destOrd="0" presId="urn:microsoft.com/office/officeart/2005/8/layout/orgChart1"/>
    <dgm:cxn modelId="{B74A9FBC-796B-445B-A183-DF2F1275784A}" type="presParOf" srcId="{A93182E4-4440-4451-9D23-2B71C3DF11C8}" destId="{4439668B-B4DD-4147-9AF7-3B619E5D0C91}" srcOrd="1" destOrd="0" presId="urn:microsoft.com/office/officeart/2005/8/layout/orgChart1"/>
    <dgm:cxn modelId="{F8F4B291-5942-45F1-8EEE-3E46F6F633B9}" type="presParOf" srcId="{203D0F04-E59E-403A-B186-72273FCA3330}" destId="{4E615599-975E-401A-A07F-2F8673342C96}" srcOrd="1" destOrd="0" presId="urn:microsoft.com/office/officeart/2005/8/layout/orgChart1"/>
    <dgm:cxn modelId="{862A28E0-18BE-4624-A170-41490BBCF9ED}" type="presParOf" srcId="{203D0F04-E59E-403A-B186-72273FCA3330}" destId="{C19B0854-C44E-4DD3-8CB4-E2ADE7D3B98E}" srcOrd="2" destOrd="0" presId="urn:microsoft.com/office/officeart/2005/8/layout/orgChart1"/>
    <dgm:cxn modelId="{74C8A325-C38C-47B8-B87C-A1BAEA0CD058}" type="presParOf" srcId="{493ECACA-6C8F-42E4-AB3D-0C2AA5AE4BC7}" destId="{74F9B735-DB01-4E83-832D-C6EE4CFC0763}" srcOrd="2" destOrd="0" presId="urn:microsoft.com/office/officeart/2005/8/layout/orgChart1"/>
    <dgm:cxn modelId="{26C95ED7-2C8F-4F45-BC05-B7257AB68336}" type="presParOf" srcId="{5E9EEA91-290C-4C9F-923A-40C1B483C891}" destId="{565BAC9F-6373-448C-B9EE-547A19E0312E}" srcOrd="4" destOrd="0" presId="urn:microsoft.com/office/officeart/2005/8/layout/orgChart1"/>
    <dgm:cxn modelId="{D0AD5B95-7595-4A35-B34C-98D9FED0D89B}" type="presParOf" srcId="{5E9EEA91-290C-4C9F-923A-40C1B483C891}" destId="{97C222A9-165C-47BF-9568-6B3073DE3F36}" srcOrd="5" destOrd="0" presId="urn:microsoft.com/office/officeart/2005/8/layout/orgChart1"/>
    <dgm:cxn modelId="{B59190B9-CF6C-445C-AC7B-0507FF754467}" type="presParOf" srcId="{97C222A9-165C-47BF-9568-6B3073DE3F36}" destId="{842F4216-4F41-4AF0-9B3E-2D87053A1D81}" srcOrd="0" destOrd="0" presId="urn:microsoft.com/office/officeart/2005/8/layout/orgChart1"/>
    <dgm:cxn modelId="{C853FBA8-894C-4682-8BE2-0F0AE2EB307F}" type="presParOf" srcId="{842F4216-4F41-4AF0-9B3E-2D87053A1D81}" destId="{5EF91330-10BB-44C8-9D1F-57E61FFA644C}" srcOrd="0" destOrd="0" presId="urn:microsoft.com/office/officeart/2005/8/layout/orgChart1"/>
    <dgm:cxn modelId="{7F969267-2955-4CC7-9C76-7D082591A80A}" type="presParOf" srcId="{842F4216-4F41-4AF0-9B3E-2D87053A1D81}" destId="{869D6DF9-C9BC-4A03-A1EF-E17CD7EA3731}" srcOrd="1" destOrd="0" presId="urn:microsoft.com/office/officeart/2005/8/layout/orgChart1"/>
    <dgm:cxn modelId="{E80E5712-BC5E-4896-B261-09C2FFB7C48B}" type="presParOf" srcId="{97C222A9-165C-47BF-9568-6B3073DE3F36}" destId="{A4F10602-6DF7-4C16-8D16-A54C35A34FA5}" srcOrd="1" destOrd="0" presId="urn:microsoft.com/office/officeart/2005/8/layout/orgChart1"/>
    <dgm:cxn modelId="{232673B3-22CE-4C5E-9072-C94D2C981646}" type="presParOf" srcId="{97C222A9-165C-47BF-9568-6B3073DE3F36}" destId="{0D132ED6-95F3-4600-8DB4-72AE9ED09A9A}" srcOrd="2" destOrd="0" presId="urn:microsoft.com/office/officeart/2005/8/layout/orgChart1"/>
    <dgm:cxn modelId="{4C37EC27-FF0B-4C55-A09F-94D871B7B829}" type="presParOf" srcId="{24BDDF80-1687-40A4-9A88-F3825FEF0ED1}" destId="{D118A1FB-C093-41E8-AFD6-066F4FCD2CE4}" srcOrd="2" destOrd="0" presId="urn:microsoft.com/office/officeart/2005/8/layout/orgChart1"/>
    <dgm:cxn modelId="{FC47E668-42D4-4A87-9801-FFCA33C7ACB8}" type="presParOf" srcId="{72EE32E5-1559-4742-B484-17FCB2AD6EC6}" destId="{161E1ACF-3003-4942-B9F0-71F7897F5C72}" srcOrd="2" destOrd="0" presId="urn:microsoft.com/office/officeart/2005/8/layout/orgChart1"/>
    <dgm:cxn modelId="{378F7538-9116-46E7-80DB-52BE632F6596}" type="presParOf" srcId="{161E1ACF-3003-4942-B9F0-71F7897F5C72}" destId="{4711E2AC-69F1-49D9-B9BC-2464CD60ADEB}" srcOrd="0" destOrd="0" presId="urn:microsoft.com/office/officeart/2005/8/layout/orgChart1"/>
    <dgm:cxn modelId="{566ED393-3294-4D11-B8AC-89FD1BD57B29}" type="presParOf" srcId="{161E1ACF-3003-4942-B9F0-71F7897F5C72}" destId="{847A6356-DBA6-4FE5-B803-6D5CEDD92FEE}" srcOrd="1" destOrd="0" presId="urn:microsoft.com/office/officeart/2005/8/layout/orgChart1"/>
    <dgm:cxn modelId="{1FCBA6B3-2333-4079-9AC6-A9D8398BDA15}" type="presParOf" srcId="{847A6356-DBA6-4FE5-B803-6D5CEDD92FEE}" destId="{1CEB4128-4CFA-453B-84C9-BA59253C4FF6}" srcOrd="0" destOrd="0" presId="urn:microsoft.com/office/officeart/2005/8/layout/orgChart1"/>
    <dgm:cxn modelId="{D7F4B486-2310-404D-9734-B658C6C72C3F}" type="presParOf" srcId="{1CEB4128-4CFA-453B-84C9-BA59253C4FF6}" destId="{802F1573-82EF-40F0-8E23-FA7BFC4ADFB2}" srcOrd="0" destOrd="0" presId="urn:microsoft.com/office/officeart/2005/8/layout/orgChart1"/>
    <dgm:cxn modelId="{4F1ED56F-3195-419E-8759-298FF360067C}" type="presParOf" srcId="{1CEB4128-4CFA-453B-84C9-BA59253C4FF6}" destId="{E29C7F49-DA64-447A-B914-B7521B125294}" srcOrd="1" destOrd="0" presId="urn:microsoft.com/office/officeart/2005/8/layout/orgChart1"/>
    <dgm:cxn modelId="{55ADEE27-B867-411E-A965-73CE2A973A72}" type="presParOf" srcId="{847A6356-DBA6-4FE5-B803-6D5CEDD92FEE}" destId="{8037389A-18C3-4B78-B475-1B5DF5CB3A5E}" srcOrd="1" destOrd="0" presId="urn:microsoft.com/office/officeart/2005/8/layout/orgChart1"/>
    <dgm:cxn modelId="{981242AF-D576-4BDD-A951-BA68DDFFB900}" type="presParOf" srcId="{847A6356-DBA6-4FE5-B803-6D5CEDD92FEE}" destId="{46F94520-411C-47ED-9EDB-9EE63214BECB}" srcOrd="2" destOrd="0" presId="urn:microsoft.com/office/officeart/2005/8/layout/orgChart1"/>
    <dgm:cxn modelId="{2276048C-E66A-4B4B-838A-D64ACF4B942D}" type="presParOf" srcId="{161E1ACF-3003-4942-B9F0-71F7897F5C72}" destId="{65CA8275-5ACC-40A6-AA03-428BC68768B7}" srcOrd="2" destOrd="0" presId="urn:microsoft.com/office/officeart/2005/8/layout/orgChart1"/>
    <dgm:cxn modelId="{36E8A273-7516-4349-A6CD-27F6B39F2FB0}" type="presParOf" srcId="{161E1ACF-3003-4942-B9F0-71F7897F5C72}" destId="{402CE9B4-CFEF-4D61-8E45-738ACADFED57}" srcOrd="3" destOrd="0" presId="urn:microsoft.com/office/officeart/2005/8/layout/orgChart1"/>
    <dgm:cxn modelId="{77DBB25C-EC84-48F9-AB0F-A64C1F2BEE9C}" type="presParOf" srcId="{402CE9B4-CFEF-4D61-8E45-738ACADFED57}" destId="{E2A8AAF7-F8EE-46F1-9A20-69285D36F03D}" srcOrd="0" destOrd="0" presId="urn:microsoft.com/office/officeart/2005/8/layout/orgChart1"/>
    <dgm:cxn modelId="{2961647B-2501-4F19-9354-4DCC523F5D0D}" type="presParOf" srcId="{E2A8AAF7-F8EE-46F1-9A20-69285D36F03D}" destId="{87A05113-5B0C-40FD-8CC3-AD35194083A7}" srcOrd="0" destOrd="0" presId="urn:microsoft.com/office/officeart/2005/8/layout/orgChart1"/>
    <dgm:cxn modelId="{E3C57E85-6607-44F7-AF80-A0DCFC45030A}" type="presParOf" srcId="{E2A8AAF7-F8EE-46F1-9A20-69285D36F03D}" destId="{A8B6A7DE-CD3A-4B90-8A1B-524CB1234B00}" srcOrd="1" destOrd="0" presId="urn:microsoft.com/office/officeart/2005/8/layout/orgChart1"/>
    <dgm:cxn modelId="{C09251BB-E043-4CDB-9110-38C9F23C2DF3}" type="presParOf" srcId="{402CE9B4-CFEF-4D61-8E45-738ACADFED57}" destId="{BC52ECE6-C43B-4C20-A631-210A5D8E3585}" srcOrd="1" destOrd="0" presId="urn:microsoft.com/office/officeart/2005/8/layout/orgChart1"/>
    <dgm:cxn modelId="{5691281E-273F-4954-929A-9646EE0869E9}" type="presParOf" srcId="{402CE9B4-CFEF-4D61-8E45-738ACADFED57}" destId="{AD9DF145-CE6E-4CB5-A21F-5986374166D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BE81043-1480-4A56-815E-8475FC52A6D8}" type="doc">
      <dgm:prSet loTypeId="urn:microsoft.com/office/officeart/2009/layout/CircleArrowProcess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87FB5108-5C50-44B9-9105-A0A904CA8BC2}">
      <dgm:prSet phldrT="[Text]"/>
      <dgm:spPr/>
      <dgm:t>
        <a:bodyPr/>
        <a:lstStyle/>
        <a:p>
          <a:r>
            <a:rPr lang="en-US" altLang="zh-TW" dirty="0"/>
            <a:t>Scheduler</a:t>
          </a:r>
          <a:endParaRPr lang="zh-TW" altLang="en-US" dirty="0"/>
        </a:p>
      </dgm:t>
    </dgm:pt>
    <dgm:pt modelId="{C468701D-6EF2-438C-9689-D02A28991F23}" type="parTrans" cxnId="{29CD606D-3759-4D7B-8701-06DA8D6BF892}">
      <dgm:prSet/>
      <dgm:spPr/>
      <dgm:t>
        <a:bodyPr/>
        <a:lstStyle/>
        <a:p>
          <a:endParaRPr lang="zh-TW" altLang="en-US"/>
        </a:p>
      </dgm:t>
    </dgm:pt>
    <dgm:pt modelId="{E1DF1DC4-E94C-4ADD-93E8-6E8A52871615}" type="sibTrans" cxnId="{29CD606D-3759-4D7B-8701-06DA8D6BF892}">
      <dgm:prSet/>
      <dgm:spPr/>
      <dgm:t>
        <a:bodyPr/>
        <a:lstStyle/>
        <a:p>
          <a:endParaRPr lang="zh-TW" altLang="en-US"/>
        </a:p>
      </dgm:t>
    </dgm:pt>
    <dgm:pt modelId="{35B1D87E-9054-455C-86D8-66BB10366905}">
      <dgm:prSet phldrT="[Text]"/>
      <dgm:spPr/>
      <dgm:t>
        <a:bodyPr/>
        <a:lstStyle/>
        <a:p>
          <a:r>
            <a:rPr lang="en-US" altLang="zh-TW" dirty="0"/>
            <a:t>SQL Generator</a:t>
          </a:r>
          <a:endParaRPr lang="zh-TW" altLang="en-US" dirty="0"/>
        </a:p>
      </dgm:t>
    </dgm:pt>
    <dgm:pt modelId="{CBB79803-188B-4F42-9701-0C988B78CDBE}" type="parTrans" cxnId="{B9AEB3F4-62B2-41E7-BCA3-F44253B14D50}">
      <dgm:prSet/>
      <dgm:spPr/>
      <dgm:t>
        <a:bodyPr/>
        <a:lstStyle/>
        <a:p>
          <a:endParaRPr lang="zh-TW" altLang="en-US"/>
        </a:p>
      </dgm:t>
    </dgm:pt>
    <dgm:pt modelId="{CD6BF5DE-3570-431F-896A-8C91D4C21F03}" type="sibTrans" cxnId="{B9AEB3F4-62B2-41E7-BCA3-F44253B14D50}">
      <dgm:prSet/>
      <dgm:spPr/>
      <dgm:t>
        <a:bodyPr/>
        <a:lstStyle/>
        <a:p>
          <a:endParaRPr lang="zh-TW" altLang="en-US"/>
        </a:p>
      </dgm:t>
    </dgm:pt>
    <dgm:pt modelId="{7A22286D-7735-4C80-8789-07A543F6AD1C}" type="pres">
      <dgm:prSet presAssocID="{7BE81043-1480-4A56-815E-8475FC52A6D8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26AD10B1-C64C-4A48-9350-0B5854E14239}" type="pres">
      <dgm:prSet presAssocID="{87FB5108-5C50-44B9-9105-A0A904CA8BC2}" presName="Accent1" presStyleCnt="0"/>
      <dgm:spPr/>
    </dgm:pt>
    <dgm:pt modelId="{0D3C711A-DB04-49A5-A390-F194C76CFF71}" type="pres">
      <dgm:prSet presAssocID="{87FB5108-5C50-44B9-9105-A0A904CA8BC2}" presName="Accent" presStyleLbl="node1" presStyleIdx="0" presStyleCnt="2"/>
      <dgm:spPr/>
    </dgm:pt>
    <dgm:pt modelId="{A6AF5C4D-6524-466D-8B91-9CFEDD6C4FE1}" type="pres">
      <dgm:prSet presAssocID="{87FB5108-5C50-44B9-9105-A0A904CA8BC2}" presName="Parent1" presStyleLbl="revTx" presStyleIdx="0" presStyleCnt="2">
        <dgm:presLayoutVars>
          <dgm:chMax val="1"/>
          <dgm:chPref val="1"/>
          <dgm:bulletEnabled val="1"/>
        </dgm:presLayoutVars>
      </dgm:prSet>
      <dgm:spPr/>
    </dgm:pt>
    <dgm:pt modelId="{5C915530-4654-4D76-8EC6-55870792454D}" type="pres">
      <dgm:prSet presAssocID="{35B1D87E-9054-455C-86D8-66BB10366905}" presName="Accent2" presStyleCnt="0"/>
      <dgm:spPr/>
    </dgm:pt>
    <dgm:pt modelId="{BC6802A1-395E-428D-AFE3-AAE1B4727356}" type="pres">
      <dgm:prSet presAssocID="{35B1D87E-9054-455C-86D8-66BB10366905}" presName="Accent" presStyleLbl="node1" presStyleIdx="1" presStyleCnt="2"/>
      <dgm:spPr/>
    </dgm:pt>
    <dgm:pt modelId="{E9FFE09D-59E2-4426-8A1F-63B8B16D19B5}" type="pres">
      <dgm:prSet presAssocID="{35B1D87E-9054-455C-86D8-66BB10366905}" presName="Parent2" presStyleLbl="revTx" presStyleIdx="1" presStyleCnt="2">
        <dgm:presLayoutVars>
          <dgm:chMax val="1"/>
          <dgm:chPref val="1"/>
          <dgm:bulletEnabled val="1"/>
        </dgm:presLayoutVars>
      </dgm:prSet>
      <dgm:spPr/>
    </dgm:pt>
  </dgm:ptLst>
  <dgm:cxnLst>
    <dgm:cxn modelId="{8A396606-A118-4DA1-A709-66597996AC21}" type="presOf" srcId="{7BE81043-1480-4A56-815E-8475FC52A6D8}" destId="{7A22286D-7735-4C80-8789-07A543F6AD1C}" srcOrd="0" destOrd="0" presId="urn:microsoft.com/office/officeart/2009/layout/CircleArrowProcess"/>
    <dgm:cxn modelId="{29CD606D-3759-4D7B-8701-06DA8D6BF892}" srcId="{7BE81043-1480-4A56-815E-8475FC52A6D8}" destId="{87FB5108-5C50-44B9-9105-A0A904CA8BC2}" srcOrd="0" destOrd="0" parTransId="{C468701D-6EF2-438C-9689-D02A28991F23}" sibTransId="{E1DF1DC4-E94C-4ADD-93E8-6E8A52871615}"/>
    <dgm:cxn modelId="{ACE189CC-315C-46AF-9331-ED129CAFBBEB}" type="presOf" srcId="{87FB5108-5C50-44B9-9105-A0A904CA8BC2}" destId="{A6AF5C4D-6524-466D-8B91-9CFEDD6C4FE1}" srcOrd="0" destOrd="0" presId="urn:microsoft.com/office/officeart/2009/layout/CircleArrowProcess"/>
    <dgm:cxn modelId="{9CB37FD2-6F95-4C37-AC6A-89570973231F}" type="presOf" srcId="{35B1D87E-9054-455C-86D8-66BB10366905}" destId="{E9FFE09D-59E2-4426-8A1F-63B8B16D19B5}" srcOrd="0" destOrd="0" presId="urn:microsoft.com/office/officeart/2009/layout/CircleArrowProcess"/>
    <dgm:cxn modelId="{B9AEB3F4-62B2-41E7-BCA3-F44253B14D50}" srcId="{7BE81043-1480-4A56-815E-8475FC52A6D8}" destId="{35B1D87E-9054-455C-86D8-66BB10366905}" srcOrd="1" destOrd="0" parTransId="{CBB79803-188B-4F42-9701-0C988B78CDBE}" sibTransId="{CD6BF5DE-3570-431F-896A-8C91D4C21F03}"/>
    <dgm:cxn modelId="{C1E673A0-B4A4-4681-935B-4C1D82FCBC98}" type="presParOf" srcId="{7A22286D-7735-4C80-8789-07A543F6AD1C}" destId="{26AD10B1-C64C-4A48-9350-0B5854E14239}" srcOrd="0" destOrd="0" presId="urn:microsoft.com/office/officeart/2009/layout/CircleArrowProcess"/>
    <dgm:cxn modelId="{16161FA2-3962-4828-AFFA-650BBB1F7FD6}" type="presParOf" srcId="{26AD10B1-C64C-4A48-9350-0B5854E14239}" destId="{0D3C711A-DB04-49A5-A390-F194C76CFF71}" srcOrd="0" destOrd="0" presId="urn:microsoft.com/office/officeart/2009/layout/CircleArrowProcess"/>
    <dgm:cxn modelId="{897D5807-F48C-4F42-B170-C2B99C156759}" type="presParOf" srcId="{7A22286D-7735-4C80-8789-07A543F6AD1C}" destId="{A6AF5C4D-6524-466D-8B91-9CFEDD6C4FE1}" srcOrd="1" destOrd="0" presId="urn:microsoft.com/office/officeart/2009/layout/CircleArrowProcess"/>
    <dgm:cxn modelId="{4A6EA189-E7CD-4C5A-B613-72533647BE7D}" type="presParOf" srcId="{7A22286D-7735-4C80-8789-07A543F6AD1C}" destId="{5C915530-4654-4D76-8EC6-55870792454D}" srcOrd="2" destOrd="0" presId="urn:microsoft.com/office/officeart/2009/layout/CircleArrowProcess"/>
    <dgm:cxn modelId="{4FA90EB6-5AC9-40DB-99CA-0FB895843735}" type="presParOf" srcId="{5C915530-4654-4D76-8EC6-55870792454D}" destId="{BC6802A1-395E-428D-AFE3-AAE1B4727356}" srcOrd="0" destOrd="0" presId="urn:microsoft.com/office/officeart/2009/layout/CircleArrowProcess"/>
    <dgm:cxn modelId="{EA3711E2-EE07-47F3-BD25-F02CB2089D4A}" type="presParOf" srcId="{7A22286D-7735-4C80-8789-07A543F6AD1C}" destId="{E9FFE09D-59E2-4426-8A1F-63B8B16D19B5}" srcOrd="3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95C81B-894C-43C9-B958-62090C260123}" type="doc">
      <dgm:prSet loTypeId="urn:microsoft.com/office/officeart/2005/8/layout/hierarchy6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D3FE10B0-2EFA-4A83-A82C-78D4FBE0970A}">
      <dgm:prSet phldrT="[Text]"/>
      <dgm:spPr/>
      <dgm:t>
        <a:bodyPr/>
        <a:lstStyle/>
        <a:p>
          <a:r>
            <a:rPr lang="en-US" altLang="zh-TW" dirty="0"/>
            <a:t>Stage</a:t>
          </a:r>
          <a:endParaRPr lang="zh-TW" altLang="en-US" dirty="0"/>
        </a:p>
      </dgm:t>
    </dgm:pt>
    <dgm:pt modelId="{D6EBD044-284D-4EE2-AC34-1A28C4946232}" type="parTrans" cxnId="{ABFDF205-7F10-47B3-8130-DD551D196BBD}">
      <dgm:prSet/>
      <dgm:spPr/>
      <dgm:t>
        <a:bodyPr/>
        <a:lstStyle/>
        <a:p>
          <a:endParaRPr lang="zh-TW" altLang="en-US"/>
        </a:p>
      </dgm:t>
    </dgm:pt>
    <dgm:pt modelId="{554A29C1-4105-40FF-A165-CFBE75D51AED}" type="sibTrans" cxnId="{ABFDF205-7F10-47B3-8130-DD551D196BBD}">
      <dgm:prSet/>
      <dgm:spPr/>
      <dgm:t>
        <a:bodyPr/>
        <a:lstStyle/>
        <a:p>
          <a:endParaRPr lang="zh-TW" altLang="en-US"/>
        </a:p>
      </dgm:t>
    </dgm:pt>
    <dgm:pt modelId="{DF5B670E-D303-41B5-A714-E4ED4A779F2A}">
      <dgm:prSet phldrT="[Text]"/>
      <dgm:spPr/>
      <dgm:t>
        <a:bodyPr/>
        <a:lstStyle/>
        <a:p>
          <a:r>
            <a:rPr lang="en-US" altLang="zh-TW" dirty="0"/>
            <a:t>ODS</a:t>
          </a:r>
          <a:endParaRPr lang="zh-TW" altLang="en-US" dirty="0"/>
        </a:p>
      </dgm:t>
    </dgm:pt>
    <dgm:pt modelId="{55C54C84-3DF7-4D80-AC5D-E1932652AFDA}" type="parTrans" cxnId="{F835F539-4F4B-4332-A241-3DA7B92F714C}">
      <dgm:prSet/>
      <dgm:spPr/>
      <dgm:t>
        <a:bodyPr/>
        <a:lstStyle/>
        <a:p>
          <a:endParaRPr lang="zh-TW" altLang="en-US"/>
        </a:p>
      </dgm:t>
    </dgm:pt>
    <dgm:pt modelId="{120E4E31-A3DD-4DE0-A40F-38632F0DBB5A}" type="sibTrans" cxnId="{F835F539-4F4B-4332-A241-3DA7B92F714C}">
      <dgm:prSet/>
      <dgm:spPr/>
      <dgm:t>
        <a:bodyPr/>
        <a:lstStyle/>
        <a:p>
          <a:endParaRPr lang="zh-TW" altLang="en-US"/>
        </a:p>
      </dgm:t>
    </dgm:pt>
    <dgm:pt modelId="{6130A4B8-5567-46B7-B27D-44B0AA526255}">
      <dgm:prSet phldrT="[Text]"/>
      <dgm:spPr/>
      <dgm:t>
        <a:bodyPr/>
        <a:lstStyle/>
        <a:p>
          <a:r>
            <a:rPr lang="en-US" altLang="zh-TW" dirty="0"/>
            <a:t>SQLG</a:t>
          </a:r>
          <a:endParaRPr lang="zh-TW" altLang="en-US" dirty="0"/>
        </a:p>
      </dgm:t>
    </dgm:pt>
    <dgm:pt modelId="{C011926F-8B48-4608-B334-B0C5753BEB73}" type="parTrans" cxnId="{A5D2AC7D-F7F5-4F07-944D-143753B5E5EF}">
      <dgm:prSet/>
      <dgm:spPr/>
      <dgm:t>
        <a:bodyPr/>
        <a:lstStyle/>
        <a:p>
          <a:endParaRPr lang="zh-TW" altLang="en-US"/>
        </a:p>
      </dgm:t>
    </dgm:pt>
    <dgm:pt modelId="{7AE49128-DE4F-4495-A9D0-DE15D6B6822D}" type="sibTrans" cxnId="{A5D2AC7D-F7F5-4F07-944D-143753B5E5EF}">
      <dgm:prSet/>
      <dgm:spPr/>
      <dgm:t>
        <a:bodyPr/>
        <a:lstStyle/>
        <a:p>
          <a:endParaRPr lang="zh-TW" altLang="en-US"/>
        </a:p>
      </dgm:t>
    </dgm:pt>
    <dgm:pt modelId="{A6F0DEE4-4B45-4E5C-95FF-705090E83CED}">
      <dgm:prSet/>
      <dgm:spPr/>
      <dgm:t>
        <a:bodyPr/>
        <a:lstStyle/>
        <a:p>
          <a:r>
            <a:rPr lang="en-US" altLang="zh-TW" dirty="0"/>
            <a:t>Output &amp; Process</a:t>
          </a:r>
          <a:endParaRPr lang="zh-TW" altLang="en-US" dirty="0"/>
        </a:p>
      </dgm:t>
    </dgm:pt>
    <dgm:pt modelId="{466FB6F3-955D-406A-BA9E-7F29BC51C502}" type="parTrans" cxnId="{78FCCF8F-3BE2-4345-AF32-4B50B25EFE4D}">
      <dgm:prSet/>
      <dgm:spPr/>
      <dgm:t>
        <a:bodyPr/>
        <a:lstStyle/>
        <a:p>
          <a:endParaRPr lang="zh-TW" altLang="en-US"/>
        </a:p>
      </dgm:t>
    </dgm:pt>
    <dgm:pt modelId="{27234739-FD78-4BD5-8FA9-6E67D23D6EFF}" type="sibTrans" cxnId="{78FCCF8F-3BE2-4345-AF32-4B50B25EFE4D}">
      <dgm:prSet/>
      <dgm:spPr/>
      <dgm:t>
        <a:bodyPr/>
        <a:lstStyle/>
        <a:p>
          <a:endParaRPr lang="zh-TW" altLang="en-US"/>
        </a:p>
      </dgm:t>
    </dgm:pt>
    <dgm:pt modelId="{89E17CD2-FCC8-41AC-90F7-9695410F703F}">
      <dgm:prSet phldrT="[Text]"/>
      <dgm:spPr/>
      <dgm:t>
        <a:bodyPr/>
        <a:lstStyle/>
        <a:p>
          <a:r>
            <a:rPr lang="en-US" altLang="zh-TW" dirty="0"/>
            <a:t>Import</a:t>
          </a:r>
          <a:endParaRPr lang="zh-TW" altLang="en-US" dirty="0"/>
        </a:p>
      </dgm:t>
    </dgm:pt>
    <dgm:pt modelId="{4D7B2653-BF23-4840-9690-7F5AD9F4AC09}" type="parTrans" cxnId="{EB125924-0F2F-4303-9644-DA20741FCD45}">
      <dgm:prSet/>
      <dgm:spPr/>
      <dgm:t>
        <a:bodyPr/>
        <a:lstStyle/>
        <a:p>
          <a:endParaRPr lang="zh-TW" altLang="en-US"/>
        </a:p>
      </dgm:t>
    </dgm:pt>
    <dgm:pt modelId="{76B5547B-3D66-418F-AB39-16330EA9C761}" type="sibTrans" cxnId="{EB125924-0F2F-4303-9644-DA20741FCD45}">
      <dgm:prSet/>
      <dgm:spPr/>
      <dgm:t>
        <a:bodyPr/>
        <a:lstStyle/>
        <a:p>
          <a:endParaRPr lang="zh-TW" altLang="en-US"/>
        </a:p>
      </dgm:t>
    </dgm:pt>
    <dgm:pt modelId="{90E823B5-89E9-4280-AB2D-776F7C0FD0F3}">
      <dgm:prSet/>
      <dgm:spPr/>
      <dgm:t>
        <a:bodyPr/>
        <a:lstStyle/>
        <a:p>
          <a:r>
            <a:rPr lang="en-US" altLang="zh-TW" dirty="0"/>
            <a:t>Project</a:t>
          </a:r>
          <a:endParaRPr lang="zh-TW" altLang="en-US" dirty="0"/>
        </a:p>
      </dgm:t>
    </dgm:pt>
    <dgm:pt modelId="{45E5BE4A-37A4-4813-A0E1-EA57F7697092}" type="parTrans" cxnId="{88635B60-762A-426A-9C5D-1818BEB8AC67}">
      <dgm:prSet/>
      <dgm:spPr/>
      <dgm:t>
        <a:bodyPr/>
        <a:lstStyle/>
        <a:p>
          <a:endParaRPr lang="zh-TW" altLang="en-US"/>
        </a:p>
      </dgm:t>
    </dgm:pt>
    <dgm:pt modelId="{946C89F4-8B86-467B-ADE5-7802010C54F3}" type="sibTrans" cxnId="{88635B60-762A-426A-9C5D-1818BEB8AC67}">
      <dgm:prSet/>
      <dgm:spPr/>
      <dgm:t>
        <a:bodyPr/>
        <a:lstStyle/>
        <a:p>
          <a:endParaRPr lang="zh-TW" altLang="en-US"/>
        </a:p>
      </dgm:t>
    </dgm:pt>
    <dgm:pt modelId="{7D45F44B-42FD-4CFF-A921-C316770515C6}">
      <dgm:prSet/>
      <dgm:spPr/>
      <dgm:t>
        <a:bodyPr/>
        <a:lstStyle/>
        <a:p>
          <a:r>
            <a:rPr lang="en-US" altLang="zh-TW" dirty="0"/>
            <a:t>Process</a:t>
          </a:r>
          <a:endParaRPr lang="zh-TW" altLang="en-US" dirty="0"/>
        </a:p>
      </dgm:t>
    </dgm:pt>
    <dgm:pt modelId="{B09A5028-A893-4928-BE5F-969DCA2F7AA7}" type="parTrans" cxnId="{BD448C02-0DDE-40F7-8963-9D04B5D49210}">
      <dgm:prSet/>
      <dgm:spPr/>
      <dgm:t>
        <a:bodyPr/>
        <a:lstStyle/>
        <a:p>
          <a:endParaRPr lang="zh-TW" altLang="en-US"/>
        </a:p>
      </dgm:t>
    </dgm:pt>
    <dgm:pt modelId="{495FECD6-71C4-4722-A1C2-993EFADE3EA3}" type="sibTrans" cxnId="{BD448C02-0DDE-40F7-8963-9D04B5D49210}">
      <dgm:prSet/>
      <dgm:spPr/>
      <dgm:t>
        <a:bodyPr/>
        <a:lstStyle/>
        <a:p>
          <a:endParaRPr lang="zh-TW" altLang="en-US"/>
        </a:p>
      </dgm:t>
    </dgm:pt>
    <dgm:pt modelId="{93E43933-623D-4ACD-95A0-EE17C4EBDA71}">
      <dgm:prSet phldrT="[Text]"/>
      <dgm:spPr/>
      <dgm:t>
        <a:bodyPr/>
        <a:lstStyle/>
        <a:p>
          <a:r>
            <a:rPr lang="en-US" altLang="zh-TW" dirty="0"/>
            <a:t>Source</a:t>
          </a:r>
          <a:endParaRPr lang="zh-TW" altLang="en-US" dirty="0"/>
        </a:p>
      </dgm:t>
    </dgm:pt>
    <dgm:pt modelId="{51B1C67E-1BB7-4724-9FE0-05611FAA94CE}" type="parTrans" cxnId="{861D0EA4-21CE-4B24-8E77-EACFC198DD3C}">
      <dgm:prSet/>
      <dgm:spPr/>
      <dgm:t>
        <a:bodyPr/>
        <a:lstStyle/>
        <a:p>
          <a:endParaRPr lang="zh-TW" altLang="en-US"/>
        </a:p>
      </dgm:t>
    </dgm:pt>
    <dgm:pt modelId="{8D04F7A7-5021-4B7E-BC04-B1E29B5EFC4B}" type="sibTrans" cxnId="{861D0EA4-21CE-4B24-8E77-EACFC198DD3C}">
      <dgm:prSet/>
      <dgm:spPr/>
      <dgm:t>
        <a:bodyPr/>
        <a:lstStyle/>
        <a:p>
          <a:endParaRPr lang="zh-TW" altLang="en-US"/>
        </a:p>
      </dgm:t>
    </dgm:pt>
    <dgm:pt modelId="{DF89905B-DFE4-42CD-8481-359C9101BDB7}">
      <dgm:prSet/>
      <dgm:spPr/>
      <dgm:t>
        <a:bodyPr/>
        <a:lstStyle/>
        <a:p>
          <a:r>
            <a:rPr lang="en-US" altLang="zh-TW" dirty="0"/>
            <a:t>DW</a:t>
          </a:r>
          <a:endParaRPr lang="zh-TW" altLang="en-US" dirty="0"/>
        </a:p>
      </dgm:t>
    </dgm:pt>
    <dgm:pt modelId="{C94C3C5B-5F39-4F3C-86D8-94BA3F2320B0}" type="parTrans" cxnId="{F5061C9E-B2E4-4C7C-B6F0-2BD00C5AEE41}">
      <dgm:prSet/>
      <dgm:spPr/>
      <dgm:t>
        <a:bodyPr/>
        <a:lstStyle/>
        <a:p>
          <a:endParaRPr lang="zh-TW" altLang="en-US"/>
        </a:p>
      </dgm:t>
    </dgm:pt>
    <dgm:pt modelId="{766B6D2B-C4ED-4367-A923-74F7CDEF4B9C}" type="sibTrans" cxnId="{F5061C9E-B2E4-4C7C-B6F0-2BD00C5AEE41}">
      <dgm:prSet/>
      <dgm:spPr/>
      <dgm:t>
        <a:bodyPr/>
        <a:lstStyle/>
        <a:p>
          <a:endParaRPr lang="zh-TW" altLang="en-US"/>
        </a:p>
      </dgm:t>
    </dgm:pt>
    <dgm:pt modelId="{4CD12976-60E2-4148-8D87-24CCB5C2217A}">
      <dgm:prSet/>
      <dgm:spPr/>
      <dgm:t>
        <a:bodyPr/>
        <a:lstStyle/>
        <a:p>
          <a:r>
            <a:rPr lang="en-US" altLang="zh-TW" dirty="0"/>
            <a:t>DM</a:t>
          </a:r>
          <a:endParaRPr lang="zh-TW" altLang="en-US" dirty="0"/>
        </a:p>
      </dgm:t>
    </dgm:pt>
    <dgm:pt modelId="{533A36AF-FFAE-40E9-B553-764B0F563C8F}" type="parTrans" cxnId="{630323D1-2986-438A-94AB-D02D6A82B57A}">
      <dgm:prSet/>
      <dgm:spPr/>
      <dgm:t>
        <a:bodyPr/>
        <a:lstStyle/>
        <a:p>
          <a:endParaRPr lang="zh-TW" altLang="en-US"/>
        </a:p>
      </dgm:t>
    </dgm:pt>
    <dgm:pt modelId="{DFB95594-0E46-4B22-B364-8AA925014108}" type="sibTrans" cxnId="{630323D1-2986-438A-94AB-D02D6A82B57A}">
      <dgm:prSet/>
      <dgm:spPr/>
      <dgm:t>
        <a:bodyPr/>
        <a:lstStyle/>
        <a:p>
          <a:endParaRPr lang="zh-TW" altLang="en-US"/>
        </a:p>
      </dgm:t>
    </dgm:pt>
    <dgm:pt modelId="{A87CA3C0-C054-4EBB-8817-91BD71B8F15C}">
      <dgm:prSet/>
      <dgm:spPr/>
      <dgm:t>
        <a:bodyPr/>
        <a:lstStyle/>
        <a:p>
          <a:r>
            <a:rPr lang="en-US" altLang="zh-TW" dirty="0"/>
            <a:t>Flow</a:t>
          </a:r>
          <a:endParaRPr lang="zh-TW" altLang="en-US" dirty="0"/>
        </a:p>
      </dgm:t>
    </dgm:pt>
    <dgm:pt modelId="{07C15D75-9199-419C-BEAF-F3CC886E26F6}" type="parTrans" cxnId="{51C0F67B-B9A6-41EB-BF0B-A32849141B05}">
      <dgm:prSet/>
      <dgm:spPr/>
      <dgm:t>
        <a:bodyPr/>
        <a:lstStyle/>
        <a:p>
          <a:endParaRPr lang="zh-TW" altLang="en-US"/>
        </a:p>
      </dgm:t>
    </dgm:pt>
    <dgm:pt modelId="{69C69950-1AE0-42C9-B682-10BA2EBFE3D7}" type="sibTrans" cxnId="{51C0F67B-B9A6-41EB-BF0B-A32849141B05}">
      <dgm:prSet/>
      <dgm:spPr/>
      <dgm:t>
        <a:bodyPr/>
        <a:lstStyle/>
        <a:p>
          <a:endParaRPr lang="zh-TW" altLang="en-US"/>
        </a:p>
      </dgm:t>
    </dgm:pt>
    <dgm:pt modelId="{1ED8E607-E487-4BE8-9968-F2EAB246A75C}" type="pres">
      <dgm:prSet presAssocID="{1595C81B-894C-43C9-B958-62090C26012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33C5E0-F173-49DE-A6AF-4D6606CE0268}" type="pres">
      <dgm:prSet presAssocID="{1595C81B-894C-43C9-B958-62090C260123}" presName="hierFlow" presStyleCnt="0"/>
      <dgm:spPr/>
    </dgm:pt>
    <dgm:pt modelId="{065566F9-5BCD-4A71-B7E3-1BFE0DD993D0}" type="pres">
      <dgm:prSet presAssocID="{1595C81B-894C-43C9-B958-62090C260123}" presName="firstBuf" presStyleCnt="0"/>
      <dgm:spPr/>
    </dgm:pt>
    <dgm:pt modelId="{F39E27EF-A1AA-418C-91E0-B5BA646BF254}" type="pres">
      <dgm:prSet presAssocID="{1595C81B-894C-43C9-B958-62090C26012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328BD16-BFDF-4EF2-B176-33CA5505BCA9}" type="pres">
      <dgm:prSet presAssocID="{6130A4B8-5567-46B7-B27D-44B0AA526255}" presName="Name14" presStyleCnt="0"/>
      <dgm:spPr/>
    </dgm:pt>
    <dgm:pt modelId="{302B4042-9F6C-47D4-BA46-5F9DDD10217F}" type="pres">
      <dgm:prSet presAssocID="{6130A4B8-5567-46B7-B27D-44B0AA526255}" presName="level1Shape" presStyleLbl="node0" presStyleIdx="0" presStyleCnt="1">
        <dgm:presLayoutVars>
          <dgm:chPref val="3"/>
        </dgm:presLayoutVars>
      </dgm:prSet>
      <dgm:spPr/>
    </dgm:pt>
    <dgm:pt modelId="{BE0BE5D2-777A-4C45-90D7-9C9A492AC6E9}" type="pres">
      <dgm:prSet presAssocID="{6130A4B8-5567-46B7-B27D-44B0AA526255}" presName="hierChild2" presStyleCnt="0"/>
      <dgm:spPr/>
    </dgm:pt>
    <dgm:pt modelId="{313F7BB7-DB75-4426-85A1-378A44A81F69}" type="pres">
      <dgm:prSet presAssocID="{4D7B2653-BF23-4840-9690-7F5AD9F4AC09}" presName="Name19" presStyleLbl="parChTrans1D2" presStyleIdx="0" presStyleCnt="2"/>
      <dgm:spPr/>
    </dgm:pt>
    <dgm:pt modelId="{CC90D076-03A8-4BD7-A008-C52FFCA08BFB}" type="pres">
      <dgm:prSet presAssocID="{89E17CD2-FCC8-41AC-90F7-9695410F703F}" presName="Name21" presStyleCnt="0"/>
      <dgm:spPr/>
    </dgm:pt>
    <dgm:pt modelId="{D40F0F99-DC85-4B7B-A1DE-8CFB35BCCCF0}" type="pres">
      <dgm:prSet presAssocID="{89E17CD2-FCC8-41AC-90F7-9695410F703F}" presName="level2Shape" presStyleLbl="node2" presStyleIdx="0" presStyleCnt="2"/>
      <dgm:spPr/>
    </dgm:pt>
    <dgm:pt modelId="{0F6ACA55-E31B-4625-A97C-E84E0241A7FE}" type="pres">
      <dgm:prSet presAssocID="{89E17CD2-FCC8-41AC-90F7-9695410F703F}" presName="hierChild3" presStyleCnt="0"/>
      <dgm:spPr/>
    </dgm:pt>
    <dgm:pt modelId="{B1712F4D-0581-436E-8234-FBE6C51615DF}" type="pres">
      <dgm:prSet presAssocID="{51B1C67E-1BB7-4724-9FE0-05611FAA94CE}" presName="Name19" presStyleLbl="parChTrans1D3" presStyleIdx="0" presStyleCnt="5"/>
      <dgm:spPr/>
    </dgm:pt>
    <dgm:pt modelId="{C15782EE-A684-44C7-8B2C-63E9C9DCD679}" type="pres">
      <dgm:prSet presAssocID="{93E43933-623D-4ACD-95A0-EE17C4EBDA71}" presName="Name21" presStyleCnt="0"/>
      <dgm:spPr/>
    </dgm:pt>
    <dgm:pt modelId="{63FE8EAE-541E-498A-A7E4-9403BCBF73DB}" type="pres">
      <dgm:prSet presAssocID="{93E43933-623D-4ACD-95A0-EE17C4EBDA71}" presName="level2Shape" presStyleLbl="node3" presStyleIdx="0" presStyleCnt="5"/>
      <dgm:spPr/>
    </dgm:pt>
    <dgm:pt modelId="{3C2721D1-9440-4910-9FC9-C5C337498945}" type="pres">
      <dgm:prSet presAssocID="{93E43933-623D-4ACD-95A0-EE17C4EBDA71}" presName="hierChild3" presStyleCnt="0"/>
      <dgm:spPr/>
    </dgm:pt>
    <dgm:pt modelId="{6AFAFCA7-A43F-4537-90D6-53F1504795EA}" type="pres">
      <dgm:prSet presAssocID="{D6EBD044-284D-4EE2-AC34-1A28C4946232}" presName="Name19" presStyleLbl="parChTrans1D3" presStyleIdx="1" presStyleCnt="5"/>
      <dgm:spPr/>
    </dgm:pt>
    <dgm:pt modelId="{8C5979D4-4BD7-4C04-8F18-8D3D5A40D77E}" type="pres">
      <dgm:prSet presAssocID="{D3FE10B0-2EFA-4A83-A82C-78D4FBE0970A}" presName="Name21" presStyleCnt="0"/>
      <dgm:spPr/>
    </dgm:pt>
    <dgm:pt modelId="{348CD480-08A4-42A3-B693-C59EA7E876A9}" type="pres">
      <dgm:prSet presAssocID="{D3FE10B0-2EFA-4A83-A82C-78D4FBE0970A}" presName="level2Shape" presStyleLbl="node3" presStyleIdx="1" presStyleCnt="5"/>
      <dgm:spPr/>
    </dgm:pt>
    <dgm:pt modelId="{678A7993-1670-40F1-8ED0-5F8A96ACD46C}" type="pres">
      <dgm:prSet presAssocID="{D3FE10B0-2EFA-4A83-A82C-78D4FBE0970A}" presName="hierChild3" presStyleCnt="0"/>
      <dgm:spPr/>
    </dgm:pt>
    <dgm:pt modelId="{43624DA6-B08A-4DA6-867F-8494D78964A7}" type="pres">
      <dgm:prSet presAssocID="{55C54C84-3DF7-4D80-AC5D-E1932652AFDA}" presName="Name19" presStyleLbl="parChTrans1D3" presStyleIdx="2" presStyleCnt="5"/>
      <dgm:spPr/>
    </dgm:pt>
    <dgm:pt modelId="{61299399-A2E0-4FDE-B772-96FAEC4E148E}" type="pres">
      <dgm:prSet presAssocID="{DF5B670E-D303-41B5-A714-E4ED4A779F2A}" presName="Name21" presStyleCnt="0"/>
      <dgm:spPr/>
    </dgm:pt>
    <dgm:pt modelId="{E787E0EA-73EE-4B5E-BA29-5209CD048786}" type="pres">
      <dgm:prSet presAssocID="{DF5B670E-D303-41B5-A714-E4ED4A779F2A}" presName="level2Shape" presStyleLbl="node3" presStyleIdx="2" presStyleCnt="5"/>
      <dgm:spPr/>
    </dgm:pt>
    <dgm:pt modelId="{816B0D88-69D7-4A10-BFB2-85AA70BF822A}" type="pres">
      <dgm:prSet presAssocID="{DF5B670E-D303-41B5-A714-E4ED4A779F2A}" presName="hierChild3" presStyleCnt="0"/>
      <dgm:spPr/>
    </dgm:pt>
    <dgm:pt modelId="{DB50C9D4-1A2C-4838-8AAF-21175E1A2BC4}" type="pres">
      <dgm:prSet presAssocID="{466FB6F3-955D-406A-BA9E-7F29BC51C502}" presName="Name19" presStyleLbl="parChTrans1D2" presStyleIdx="1" presStyleCnt="2"/>
      <dgm:spPr/>
    </dgm:pt>
    <dgm:pt modelId="{936C56F0-D949-4713-BB98-F6AB82D9037D}" type="pres">
      <dgm:prSet presAssocID="{A6F0DEE4-4B45-4E5C-95FF-705090E83CED}" presName="Name21" presStyleCnt="0"/>
      <dgm:spPr/>
    </dgm:pt>
    <dgm:pt modelId="{7216E97B-CA05-49F8-BAAF-CC10BF991EFE}" type="pres">
      <dgm:prSet presAssocID="{A6F0DEE4-4B45-4E5C-95FF-705090E83CED}" presName="level2Shape" presStyleLbl="node2" presStyleIdx="1" presStyleCnt="2"/>
      <dgm:spPr/>
    </dgm:pt>
    <dgm:pt modelId="{1062EB5B-06BB-4DF2-A6FD-CF279073F990}" type="pres">
      <dgm:prSet presAssocID="{A6F0DEE4-4B45-4E5C-95FF-705090E83CED}" presName="hierChild3" presStyleCnt="0"/>
      <dgm:spPr/>
    </dgm:pt>
    <dgm:pt modelId="{46254336-F504-4F82-B7E2-A2EA0ABCC513}" type="pres">
      <dgm:prSet presAssocID="{C94C3C5B-5F39-4F3C-86D8-94BA3F2320B0}" presName="Name19" presStyleLbl="parChTrans1D3" presStyleIdx="3" presStyleCnt="5"/>
      <dgm:spPr/>
    </dgm:pt>
    <dgm:pt modelId="{417BF9A7-5D68-4A65-97C1-4DD0503A0027}" type="pres">
      <dgm:prSet presAssocID="{DF89905B-DFE4-42CD-8481-359C9101BDB7}" presName="Name21" presStyleCnt="0"/>
      <dgm:spPr/>
    </dgm:pt>
    <dgm:pt modelId="{1B2E8F39-C400-433F-83D8-6D33C5B170BD}" type="pres">
      <dgm:prSet presAssocID="{DF89905B-DFE4-42CD-8481-359C9101BDB7}" presName="level2Shape" presStyleLbl="node3" presStyleIdx="3" presStyleCnt="5"/>
      <dgm:spPr/>
    </dgm:pt>
    <dgm:pt modelId="{37975170-EE07-490D-A6B5-369A0554746D}" type="pres">
      <dgm:prSet presAssocID="{DF89905B-DFE4-42CD-8481-359C9101BDB7}" presName="hierChild3" presStyleCnt="0"/>
      <dgm:spPr/>
    </dgm:pt>
    <dgm:pt modelId="{868DCF0F-72A5-4D73-98DA-489656E7AEC3}" type="pres">
      <dgm:prSet presAssocID="{533A36AF-FFAE-40E9-B553-764B0F563C8F}" presName="Name19" presStyleLbl="parChTrans1D3" presStyleIdx="4" presStyleCnt="5"/>
      <dgm:spPr/>
    </dgm:pt>
    <dgm:pt modelId="{5262A10F-47E4-40B2-A148-591938D8E946}" type="pres">
      <dgm:prSet presAssocID="{4CD12976-60E2-4148-8D87-24CCB5C2217A}" presName="Name21" presStyleCnt="0"/>
      <dgm:spPr/>
    </dgm:pt>
    <dgm:pt modelId="{71475DB1-ABCD-4FD1-BA00-086114F34433}" type="pres">
      <dgm:prSet presAssocID="{4CD12976-60E2-4148-8D87-24CCB5C2217A}" presName="level2Shape" presStyleLbl="node3" presStyleIdx="4" presStyleCnt="5"/>
      <dgm:spPr/>
    </dgm:pt>
    <dgm:pt modelId="{01528FDD-1E24-4E8C-A7C8-1E8B72BAB621}" type="pres">
      <dgm:prSet presAssocID="{4CD12976-60E2-4148-8D87-24CCB5C2217A}" presName="hierChild3" presStyleCnt="0"/>
      <dgm:spPr/>
    </dgm:pt>
    <dgm:pt modelId="{3EC9005D-DF51-4C15-80F2-45FA8580EDE3}" type="pres">
      <dgm:prSet presAssocID="{1595C81B-894C-43C9-B958-62090C260123}" presName="bgShapesFlow" presStyleCnt="0"/>
      <dgm:spPr/>
    </dgm:pt>
    <dgm:pt modelId="{3181F6DF-52C9-4BF7-A19A-8C98D30DB80E}" type="pres">
      <dgm:prSet presAssocID="{90E823B5-89E9-4280-AB2D-776F7C0FD0F3}" presName="rectComp" presStyleCnt="0"/>
      <dgm:spPr/>
    </dgm:pt>
    <dgm:pt modelId="{F519B595-AFE9-44EC-B156-241024B6E2F0}" type="pres">
      <dgm:prSet presAssocID="{90E823B5-89E9-4280-AB2D-776F7C0FD0F3}" presName="bgRect" presStyleLbl="bgShp" presStyleIdx="0" presStyleCnt="3"/>
      <dgm:spPr/>
    </dgm:pt>
    <dgm:pt modelId="{61F75BAE-E870-4C94-80F7-B2FF0D801294}" type="pres">
      <dgm:prSet presAssocID="{90E823B5-89E9-4280-AB2D-776F7C0FD0F3}" presName="bgRectTx" presStyleLbl="bgShp" presStyleIdx="0" presStyleCnt="3">
        <dgm:presLayoutVars>
          <dgm:bulletEnabled val="1"/>
        </dgm:presLayoutVars>
      </dgm:prSet>
      <dgm:spPr/>
    </dgm:pt>
    <dgm:pt modelId="{BF3E186A-837D-4CF9-8402-1A9033F10C19}" type="pres">
      <dgm:prSet presAssocID="{90E823B5-89E9-4280-AB2D-776F7C0FD0F3}" presName="spComp" presStyleCnt="0"/>
      <dgm:spPr/>
    </dgm:pt>
    <dgm:pt modelId="{CEF6D7EE-2BE9-40F5-BA3F-17AE9BA2DF33}" type="pres">
      <dgm:prSet presAssocID="{90E823B5-89E9-4280-AB2D-776F7C0FD0F3}" presName="vSp" presStyleCnt="0"/>
      <dgm:spPr/>
    </dgm:pt>
    <dgm:pt modelId="{84ECC757-5CC2-41C4-86BC-809B207D9DBF}" type="pres">
      <dgm:prSet presAssocID="{A87CA3C0-C054-4EBB-8817-91BD71B8F15C}" presName="rectComp" presStyleCnt="0"/>
      <dgm:spPr/>
    </dgm:pt>
    <dgm:pt modelId="{2C3B9DDA-834C-482A-AE0F-174775D23ABE}" type="pres">
      <dgm:prSet presAssocID="{A87CA3C0-C054-4EBB-8817-91BD71B8F15C}" presName="bgRect" presStyleLbl="bgShp" presStyleIdx="1" presStyleCnt="3"/>
      <dgm:spPr/>
    </dgm:pt>
    <dgm:pt modelId="{8C681D45-03A1-450C-AB6A-3E2A36A75807}" type="pres">
      <dgm:prSet presAssocID="{A87CA3C0-C054-4EBB-8817-91BD71B8F15C}" presName="bgRectTx" presStyleLbl="bgShp" presStyleIdx="1" presStyleCnt="3">
        <dgm:presLayoutVars>
          <dgm:bulletEnabled val="1"/>
        </dgm:presLayoutVars>
      </dgm:prSet>
      <dgm:spPr/>
    </dgm:pt>
    <dgm:pt modelId="{8199B7E0-B25A-472A-8A65-7446A1C63EE0}" type="pres">
      <dgm:prSet presAssocID="{A87CA3C0-C054-4EBB-8817-91BD71B8F15C}" presName="spComp" presStyleCnt="0"/>
      <dgm:spPr/>
    </dgm:pt>
    <dgm:pt modelId="{8BEC5450-D22C-4030-BE30-B5E24397B239}" type="pres">
      <dgm:prSet presAssocID="{A87CA3C0-C054-4EBB-8817-91BD71B8F15C}" presName="vSp" presStyleCnt="0"/>
      <dgm:spPr/>
    </dgm:pt>
    <dgm:pt modelId="{5E5E894E-7ABC-4240-9AAC-3B7EBB1F58FA}" type="pres">
      <dgm:prSet presAssocID="{7D45F44B-42FD-4CFF-A921-C316770515C6}" presName="rectComp" presStyleCnt="0"/>
      <dgm:spPr/>
    </dgm:pt>
    <dgm:pt modelId="{07EF7C7E-39C5-4ACF-9CB3-DA124D8C7ADB}" type="pres">
      <dgm:prSet presAssocID="{7D45F44B-42FD-4CFF-A921-C316770515C6}" presName="bgRect" presStyleLbl="bgShp" presStyleIdx="2" presStyleCnt="3"/>
      <dgm:spPr/>
    </dgm:pt>
    <dgm:pt modelId="{70D373F7-FF33-4A38-83D2-76A8F8BEDFED}" type="pres">
      <dgm:prSet presAssocID="{7D45F44B-42FD-4CFF-A921-C316770515C6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BD448C02-0DDE-40F7-8963-9D04B5D49210}" srcId="{1595C81B-894C-43C9-B958-62090C260123}" destId="{7D45F44B-42FD-4CFF-A921-C316770515C6}" srcOrd="3" destOrd="0" parTransId="{B09A5028-A893-4928-BE5F-969DCA2F7AA7}" sibTransId="{495FECD6-71C4-4722-A1C2-993EFADE3EA3}"/>
    <dgm:cxn modelId="{A747B102-9786-45A6-AA54-9EFB4A49330E}" type="presOf" srcId="{A87CA3C0-C054-4EBB-8817-91BD71B8F15C}" destId="{2C3B9DDA-834C-482A-AE0F-174775D23ABE}" srcOrd="0" destOrd="0" presId="urn:microsoft.com/office/officeart/2005/8/layout/hierarchy6"/>
    <dgm:cxn modelId="{ABFDF205-7F10-47B3-8130-DD551D196BBD}" srcId="{89E17CD2-FCC8-41AC-90F7-9695410F703F}" destId="{D3FE10B0-2EFA-4A83-A82C-78D4FBE0970A}" srcOrd="1" destOrd="0" parTransId="{D6EBD044-284D-4EE2-AC34-1A28C4946232}" sibTransId="{554A29C1-4105-40FF-A165-CFBE75D51AED}"/>
    <dgm:cxn modelId="{850E2706-B9CC-4480-8E54-A752D409A7DA}" type="presOf" srcId="{A6F0DEE4-4B45-4E5C-95FF-705090E83CED}" destId="{7216E97B-CA05-49F8-BAAF-CC10BF991EFE}" srcOrd="0" destOrd="0" presId="urn:microsoft.com/office/officeart/2005/8/layout/hierarchy6"/>
    <dgm:cxn modelId="{411A810F-8A96-4468-9BD9-E7CAEE017FB4}" type="presOf" srcId="{51B1C67E-1BB7-4724-9FE0-05611FAA94CE}" destId="{B1712F4D-0581-436E-8234-FBE6C51615DF}" srcOrd="0" destOrd="0" presId="urn:microsoft.com/office/officeart/2005/8/layout/hierarchy6"/>
    <dgm:cxn modelId="{6222F614-A2C2-45B7-923F-80AF9E922E83}" type="presOf" srcId="{DF89905B-DFE4-42CD-8481-359C9101BDB7}" destId="{1B2E8F39-C400-433F-83D8-6D33C5B170BD}" srcOrd="0" destOrd="0" presId="urn:microsoft.com/office/officeart/2005/8/layout/hierarchy6"/>
    <dgm:cxn modelId="{B1EFD720-16A1-4098-BA36-D9944678C1DD}" type="presOf" srcId="{90E823B5-89E9-4280-AB2D-776F7C0FD0F3}" destId="{61F75BAE-E870-4C94-80F7-B2FF0D801294}" srcOrd="1" destOrd="0" presId="urn:microsoft.com/office/officeart/2005/8/layout/hierarchy6"/>
    <dgm:cxn modelId="{46132322-EAF2-4012-A4B7-2664A04EE5BB}" type="presOf" srcId="{7D45F44B-42FD-4CFF-A921-C316770515C6}" destId="{70D373F7-FF33-4A38-83D2-76A8F8BEDFED}" srcOrd="1" destOrd="0" presId="urn:microsoft.com/office/officeart/2005/8/layout/hierarchy6"/>
    <dgm:cxn modelId="{EB125924-0F2F-4303-9644-DA20741FCD45}" srcId="{6130A4B8-5567-46B7-B27D-44B0AA526255}" destId="{89E17CD2-FCC8-41AC-90F7-9695410F703F}" srcOrd="0" destOrd="0" parTransId="{4D7B2653-BF23-4840-9690-7F5AD9F4AC09}" sibTransId="{76B5547B-3D66-418F-AB39-16330EA9C761}"/>
    <dgm:cxn modelId="{BA85A924-A40C-4611-96F8-2E1B4CC762A1}" type="presOf" srcId="{4D7B2653-BF23-4840-9690-7F5AD9F4AC09}" destId="{313F7BB7-DB75-4426-85A1-378A44A81F69}" srcOrd="0" destOrd="0" presId="urn:microsoft.com/office/officeart/2005/8/layout/hierarchy6"/>
    <dgm:cxn modelId="{12B24927-1BE1-41E2-A9B9-C7821653A29C}" type="presOf" srcId="{55C54C84-3DF7-4D80-AC5D-E1932652AFDA}" destId="{43624DA6-B08A-4DA6-867F-8494D78964A7}" srcOrd="0" destOrd="0" presId="urn:microsoft.com/office/officeart/2005/8/layout/hierarchy6"/>
    <dgm:cxn modelId="{DC30EB28-98C0-4417-82BB-75A00CBECE1D}" type="presOf" srcId="{D3FE10B0-2EFA-4A83-A82C-78D4FBE0970A}" destId="{348CD480-08A4-42A3-B693-C59EA7E876A9}" srcOrd="0" destOrd="0" presId="urn:microsoft.com/office/officeart/2005/8/layout/hierarchy6"/>
    <dgm:cxn modelId="{F835F539-4F4B-4332-A241-3DA7B92F714C}" srcId="{89E17CD2-FCC8-41AC-90F7-9695410F703F}" destId="{DF5B670E-D303-41B5-A714-E4ED4A779F2A}" srcOrd="2" destOrd="0" parTransId="{55C54C84-3DF7-4D80-AC5D-E1932652AFDA}" sibTransId="{120E4E31-A3DD-4DE0-A40F-38632F0DBB5A}"/>
    <dgm:cxn modelId="{1F31C73A-35E1-43E2-B7DA-9125FB23803A}" type="presOf" srcId="{93E43933-623D-4ACD-95A0-EE17C4EBDA71}" destId="{63FE8EAE-541E-498A-A7E4-9403BCBF73DB}" srcOrd="0" destOrd="0" presId="urn:microsoft.com/office/officeart/2005/8/layout/hierarchy6"/>
    <dgm:cxn modelId="{E7447E5B-39DA-43D5-91AD-0E51581011FD}" type="presOf" srcId="{1595C81B-894C-43C9-B958-62090C260123}" destId="{1ED8E607-E487-4BE8-9968-F2EAB246A75C}" srcOrd="0" destOrd="0" presId="urn:microsoft.com/office/officeart/2005/8/layout/hierarchy6"/>
    <dgm:cxn modelId="{88635B60-762A-426A-9C5D-1818BEB8AC67}" srcId="{1595C81B-894C-43C9-B958-62090C260123}" destId="{90E823B5-89E9-4280-AB2D-776F7C0FD0F3}" srcOrd="1" destOrd="0" parTransId="{45E5BE4A-37A4-4813-A0E1-EA57F7697092}" sibTransId="{946C89F4-8B86-467B-ADE5-7802010C54F3}"/>
    <dgm:cxn modelId="{FC30A06B-A27F-4CD2-8BC0-7100E09BD28A}" type="presOf" srcId="{A87CA3C0-C054-4EBB-8817-91BD71B8F15C}" destId="{8C681D45-03A1-450C-AB6A-3E2A36A75807}" srcOrd="1" destOrd="0" presId="urn:microsoft.com/office/officeart/2005/8/layout/hierarchy6"/>
    <dgm:cxn modelId="{66A29772-52C0-4FD7-A92B-F8D1A3E67B52}" type="presOf" srcId="{7D45F44B-42FD-4CFF-A921-C316770515C6}" destId="{07EF7C7E-39C5-4ACF-9CB3-DA124D8C7ADB}" srcOrd="0" destOrd="0" presId="urn:microsoft.com/office/officeart/2005/8/layout/hierarchy6"/>
    <dgm:cxn modelId="{3A2C8F74-5256-48FB-9DE4-E3DFE69EE2F5}" type="presOf" srcId="{89E17CD2-FCC8-41AC-90F7-9695410F703F}" destId="{D40F0F99-DC85-4B7B-A1DE-8CFB35BCCCF0}" srcOrd="0" destOrd="0" presId="urn:microsoft.com/office/officeart/2005/8/layout/hierarchy6"/>
    <dgm:cxn modelId="{51C0F67B-B9A6-41EB-BF0B-A32849141B05}" srcId="{1595C81B-894C-43C9-B958-62090C260123}" destId="{A87CA3C0-C054-4EBB-8817-91BD71B8F15C}" srcOrd="2" destOrd="0" parTransId="{07C15D75-9199-419C-BEAF-F3CC886E26F6}" sibTransId="{69C69950-1AE0-42C9-B682-10BA2EBFE3D7}"/>
    <dgm:cxn modelId="{A5D2AC7D-F7F5-4F07-944D-143753B5E5EF}" srcId="{1595C81B-894C-43C9-B958-62090C260123}" destId="{6130A4B8-5567-46B7-B27D-44B0AA526255}" srcOrd="0" destOrd="0" parTransId="{C011926F-8B48-4608-B334-B0C5753BEB73}" sibTransId="{7AE49128-DE4F-4495-A9D0-DE15D6B6822D}"/>
    <dgm:cxn modelId="{78FCCF8F-3BE2-4345-AF32-4B50B25EFE4D}" srcId="{6130A4B8-5567-46B7-B27D-44B0AA526255}" destId="{A6F0DEE4-4B45-4E5C-95FF-705090E83CED}" srcOrd="1" destOrd="0" parTransId="{466FB6F3-955D-406A-BA9E-7F29BC51C502}" sibTransId="{27234739-FD78-4BD5-8FA9-6E67D23D6EFF}"/>
    <dgm:cxn modelId="{A7BD6293-F042-48FF-8F6D-472F0575F576}" type="presOf" srcId="{DF5B670E-D303-41B5-A714-E4ED4A779F2A}" destId="{E787E0EA-73EE-4B5E-BA29-5209CD048786}" srcOrd="0" destOrd="0" presId="urn:microsoft.com/office/officeart/2005/8/layout/hierarchy6"/>
    <dgm:cxn modelId="{C21CB797-D5E5-4EFC-8646-C3C25FEC5F2C}" type="presOf" srcId="{90E823B5-89E9-4280-AB2D-776F7C0FD0F3}" destId="{F519B595-AFE9-44EC-B156-241024B6E2F0}" srcOrd="0" destOrd="0" presId="urn:microsoft.com/office/officeart/2005/8/layout/hierarchy6"/>
    <dgm:cxn modelId="{466E0A9A-5DA2-44FC-9E83-1004195E3DB7}" type="presOf" srcId="{466FB6F3-955D-406A-BA9E-7F29BC51C502}" destId="{DB50C9D4-1A2C-4838-8AAF-21175E1A2BC4}" srcOrd="0" destOrd="0" presId="urn:microsoft.com/office/officeart/2005/8/layout/hierarchy6"/>
    <dgm:cxn modelId="{F5061C9E-B2E4-4C7C-B6F0-2BD00C5AEE41}" srcId="{A6F0DEE4-4B45-4E5C-95FF-705090E83CED}" destId="{DF89905B-DFE4-42CD-8481-359C9101BDB7}" srcOrd="0" destOrd="0" parTransId="{C94C3C5B-5F39-4F3C-86D8-94BA3F2320B0}" sibTransId="{766B6D2B-C4ED-4367-A923-74F7CDEF4B9C}"/>
    <dgm:cxn modelId="{A5CDFFA0-A072-4FD4-974B-91AA57B92B53}" type="presOf" srcId="{6130A4B8-5567-46B7-B27D-44B0AA526255}" destId="{302B4042-9F6C-47D4-BA46-5F9DDD10217F}" srcOrd="0" destOrd="0" presId="urn:microsoft.com/office/officeart/2005/8/layout/hierarchy6"/>
    <dgm:cxn modelId="{731CF8A3-B3A7-49D5-95F6-355C9FE5AC27}" type="presOf" srcId="{533A36AF-FFAE-40E9-B553-764B0F563C8F}" destId="{868DCF0F-72A5-4D73-98DA-489656E7AEC3}" srcOrd="0" destOrd="0" presId="urn:microsoft.com/office/officeart/2005/8/layout/hierarchy6"/>
    <dgm:cxn modelId="{861D0EA4-21CE-4B24-8E77-EACFC198DD3C}" srcId="{89E17CD2-FCC8-41AC-90F7-9695410F703F}" destId="{93E43933-623D-4ACD-95A0-EE17C4EBDA71}" srcOrd="0" destOrd="0" parTransId="{51B1C67E-1BB7-4724-9FE0-05611FAA94CE}" sibTransId="{8D04F7A7-5021-4B7E-BC04-B1E29B5EFC4B}"/>
    <dgm:cxn modelId="{F43BBBBB-9FF7-4A1C-8A01-189D7B6C1404}" type="presOf" srcId="{4CD12976-60E2-4148-8D87-24CCB5C2217A}" destId="{71475DB1-ABCD-4FD1-BA00-086114F34433}" srcOrd="0" destOrd="0" presId="urn:microsoft.com/office/officeart/2005/8/layout/hierarchy6"/>
    <dgm:cxn modelId="{0C952FBE-B409-40F2-9ABB-CD0674D0FE53}" type="presOf" srcId="{D6EBD044-284D-4EE2-AC34-1A28C4946232}" destId="{6AFAFCA7-A43F-4537-90D6-53F1504795EA}" srcOrd="0" destOrd="0" presId="urn:microsoft.com/office/officeart/2005/8/layout/hierarchy6"/>
    <dgm:cxn modelId="{C6DD12CD-5059-4518-8457-BF40C39087E2}" type="presOf" srcId="{C94C3C5B-5F39-4F3C-86D8-94BA3F2320B0}" destId="{46254336-F504-4F82-B7E2-A2EA0ABCC513}" srcOrd="0" destOrd="0" presId="urn:microsoft.com/office/officeart/2005/8/layout/hierarchy6"/>
    <dgm:cxn modelId="{630323D1-2986-438A-94AB-D02D6A82B57A}" srcId="{A6F0DEE4-4B45-4E5C-95FF-705090E83CED}" destId="{4CD12976-60E2-4148-8D87-24CCB5C2217A}" srcOrd="1" destOrd="0" parTransId="{533A36AF-FFAE-40E9-B553-764B0F563C8F}" sibTransId="{DFB95594-0E46-4B22-B364-8AA925014108}"/>
    <dgm:cxn modelId="{CBEFC892-0510-4373-8887-1F01BBFCEB7E}" type="presParOf" srcId="{1ED8E607-E487-4BE8-9968-F2EAB246A75C}" destId="{F233C5E0-F173-49DE-A6AF-4D6606CE0268}" srcOrd="0" destOrd="0" presId="urn:microsoft.com/office/officeart/2005/8/layout/hierarchy6"/>
    <dgm:cxn modelId="{7963E930-62FD-43CA-8EDB-C9C827D83AE9}" type="presParOf" srcId="{F233C5E0-F173-49DE-A6AF-4D6606CE0268}" destId="{065566F9-5BCD-4A71-B7E3-1BFE0DD993D0}" srcOrd="0" destOrd="0" presId="urn:microsoft.com/office/officeart/2005/8/layout/hierarchy6"/>
    <dgm:cxn modelId="{37CD0667-3B3A-48D5-87A0-2B880947E4F5}" type="presParOf" srcId="{F233C5E0-F173-49DE-A6AF-4D6606CE0268}" destId="{F39E27EF-A1AA-418C-91E0-B5BA646BF254}" srcOrd="1" destOrd="0" presId="urn:microsoft.com/office/officeart/2005/8/layout/hierarchy6"/>
    <dgm:cxn modelId="{0AD84877-3440-43B3-B53F-689957EBDC95}" type="presParOf" srcId="{F39E27EF-A1AA-418C-91E0-B5BA646BF254}" destId="{E328BD16-BFDF-4EF2-B176-33CA5505BCA9}" srcOrd="0" destOrd="0" presId="urn:microsoft.com/office/officeart/2005/8/layout/hierarchy6"/>
    <dgm:cxn modelId="{629C14D3-CE18-499A-8754-C6A1AC495279}" type="presParOf" srcId="{E328BD16-BFDF-4EF2-B176-33CA5505BCA9}" destId="{302B4042-9F6C-47D4-BA46-5F9DDD10217F}" srcOrd="0" destOrd="0" presId="urn:microsoft.com/office/officeart/2005/8/layout/hierarchy6"/>
    <dgm:cxn modelId="{564011DE-551A-438B-8113-27F81D5390F3}" type="presParOf" srcId="{E328BD16-BFDF-4EF2-B176-33CA5505BCA9}" destId="{BE0BE5D2-777A-4C45-90D7-9C9A492AC6E9}" srcOrd="1" destOrd="0" presId="urn:microsoft.com/office/officeart/2005/8/layout/hierarchy6"/>
    <dgm:cxn modelId="{6301DC55-0285-4109-96B5-A55CF52BFBCA}" type="presParOf" srcId="{BE0BE5D2-777A-4C45-90D7-9C9A492AC6E9}" destId="{313F7BB7-DB75-4426-85A1-378A44A81F69}" srcOrd="0" destOrd="0" presId="urn:microsoft.com/office/officeart/2005/8/layout/hierarchy6"/>
    <dgm:cxn modelId="{98E5E9D2-7349-45FF-A426-2E5A0641C5A4}" type="presParOf" srcId="{BE0BE5D2-777A-4C45-90D7-9C9A492AC6E9}" destId="{CC90D076-03A8-4BD7-A008-C52FFCA08BFB}" srcOrd="1" destOrd="0" presId="urn:microsoft.com/office/officeart/2005/8/layout/hierarchy6"/>
    <dgm:cxn modelId="{F5BAF5D8-CC2B-4C0A-A07F-7A985CBD9B1E}" type="presParOf" srcId="{CC90D076-03A8-4BD7-A008-C52FFCA08BFB}" destId="{D40F0F99-DC85-4B7B-A1DE-8CFB35BCCCF0}" srcOrd="0" destOrd="0" presId="urn:microsoft.com/office/officeart/2005/8/layout/hierarchy6"/>
    <dgm:cxn modelId="{203D9EC5-268A-4B73-BBBF-BF4F4E45D135}" type="presParOf" srcId="{CC90D076-03A8-4BD7-A008-C52FFCA08BFB}" destId="{0F6ACA55-E31B-4625-A97C-E84E0241A7FE}" srcOrd="1" destOrd="0" presId="urn:microsoft.com/office/officeart/2005/8/layout/hierarchy6"/>
    <dgm:cxn modelId="{D3DD9918-2FFE-449F-9153-74106881DDF6}" type="presParOf" srcId="{0F6ACA55-E31B-4625-A97C-E84E0241A7FE}" destId="{B1712F4D-0581-436E-8234-FBE6C51615DF}" srcOrd="0" destOrd="0" presId="urn:microsoft.com/office/officeart/2005/8/layout/hierarchy6"/>
    <dgm:cxn modelId="{F5FF3BAA-CD58-4D65-AAC2-248436279AD2}" type="presParOf" srcId="{0F6ACA55-E31B-4625-A97C-E84E0241A7FE}" destId="{C15782EE-A684-44C7-8B2C-63E9C9DCD679}" srcOrd="1" destOrd="0" presId="urn:microsoft.com/office/officeart/2005/8/layout/hierarchy6"/>
    <dgm:cxn modelId="{CF77914B-F3DE-4921-95B8-3874A27E03F8}" type="presParOf" srcId="{C15782EE-A684-44C7-8B2C-63E9C9DCD679}" destId="{63FE8EAE-541E-498A-A7E4-9403BCBF73DB}" srcOrd="0" destOrd="0" presId="urn:microsoft.com/office/officeart/2005/8/layout/hierarchy6"/>
    <dgm:cxn modelId="{AA128EEF-9E18-4EDC-9FD2-B19B6175CA58}" type="presParOf" srcId="{C15782EE-A684-44C7-8B2C-63E9C9DCD679}" destId="{3C2721D1-9440-4910-9FC9-C5C337498945}" srcOrd="1" destOrd="0" presId="urn:microsoft.com/office/officeart/2005/8/layout/hierarchy6"/>
    <dgm:cxn modelId="{9FB940D3-BDB6-4D35-9103-54C15CE6787A}" type="presParOf" srcId="{0F6ACA55-E31B-4625-A97C-E84E0241A7FE}" destId="{6AFAFCA7-A43F-4537-90D6-53F1504795EA}" srcOrd="2" destOrd="0" presId="urn:microsoft.com/office/officeart/2005/8/layout/hierarchy6"/>
    <dgm:cxn modelId="{B46520B7-E3E2-4204-90C2-E25999FD9988}" type="presParOf" srcId="{0F6ACA55-E31B-4625-A97C-E84E0241A7FE}" destId="{8C5979D4-4BD7-4C04-8F18-8D3D5A40D77E}" srcOrd="3" destOrd="0" presId="urn:microsoft.com/office/officeart/2005/8/layout/hierarchy6"/>
    <dgm:cxn modelId="{4C23823B-92D9-4748-8F6A-FA65AEAC4B2F}" type="presParOf" srcId="{8C5979D4-4BD7-4C04-8F18-8D3D5A40D77E}" destId="{348CD480-08A4-42A3-B693-C59EA7E876A9}" srcOrd="0" destOrd="0" presId="urn:microsoft.com/office/officeart/2005/8/layout/hierarchy6"/>
    <dgm:cxn modelId="{B5607606-5ED3-4B54-9A1C-896E9E0F38D7}" type="presParOf" srcId="{8C5979D4-4BD7-4C04-8F18-8D3D5A40D77E}" destId="{678A7993-1670-40F1-8ED0-5F8A96ACD46C}" srcOrd="1" destOrd="0" presId="urn:microsoft.com/office/officeart/2005/8/layout/hierarchy6"/>
    <dgm:cxn modelId="{5CE049FB-0837-4F00-8DE1-77050893078D}" type="presParOf" srcId="{0F6ACA55-E31B-4625-A97C-E84E0241A7FE}" destId="{43624DA6-B08A-4DA6-867F-8494D78964A7}" srcOrd="4" destOrd="0" presId="urn:microsoft.com/office/officeart/2005/8/layout/hierarchy6"/>
    <dgm:cxn modelId="{6150EAAD-A539-489A-B11C-D32AEE4E1E87}" type="presParOf" srcId="{0F6ACA55-E31B-4625-A97C-E84E0241A7FE}" destId="{61299399-A2E0-4FDE-B772-96FAEC4E148E}" srcOrd="5" destOrd="0" presId="urn:microsoft.com/office/officeart/2005/8/layout/hierarchy6"/>
    <dgm:cxn modelId="{5264FDCC-88F6-4B7C-84AB-86D1D8DC5FF1}" type="presParOf" srcId="{61299399-A2E0-4FDE-B772-96FAEC4E148E}" destId="{E787E0EA-73EE-4B5E-BA29-5209CD048786}" srcOrd="0" destOrd="0" presId="urn:microsoft.com/office/officeart/2005/8/layout/hierarchy6"/>
    <dgm:cxn modelId="{B4494F87-470B-4C70-8D4B-A207A534ADD8}" type="presParOf" srcId="{61299399-A2E0-4FDE-B772-96FAEC4E148E}" destId="{816B0D88-69D7-4A10-BFB2-85AA70BF822A}" srcOrd="1" destOrd="0" presId="urn:microsoft.com/office/officeart/2005/8/layout/hierarchy6"/>
    <dgm:cxn modelId="{358BA4D5-D2B3-4917-875B-723DEADA6E58}" type="presParOf" srcId="{BE0BE5D2-777A-4C45-90D7-9C9A492AC6E9}" destId="{DB50C9D4-1A2C-4838-8AAF-21175E1A2BC4}" srcOrd="2" destOrd="0" presId="urn:microsoft.com/office/officeart/2005/8/layout/hierarchy6"/>
    <dgm:cxn modelId="{DC82AD0B-CA88-4C04-A243-0079B6706A03}" type="presParOf" srcId="{BE0BE5D2-777A-4C45-90D7-9C9A492AC6E9}" destId="{936C56F0-D949-4713-BB98-F6AB82D9037D}" srcOrd="3" destOrd="0" presId="urn:microsoft.com/office/officeart/2005/8/layout/hierarchy6"/>
    <dgm:cxn modelId="{66406E59-3D98-4435-BFB1-DB2CAB319435}" type="presParOf" srcId="{936C56F0-D949-4713-BB98-F6AB82D9037D}" destId="{7216E97B-CA05-49F8-BAAF-CC10BF991EFE}" srcOrd="0" destOrd="0" presId="urn:microsoft.com/office/officeart/2005/8/layout/hierarchy6"/>
    <dgm:cxn modelId="{0AC6A835-7B86-4AB0-8FEA-A598C3B13A9A}" type="presParOf" srcId="{936C56F0-D949-4713-BB98-F6AB82D9037D}" destId="{1062EB5B-06BB-4DF2-A6FD-CF279073F990}" srcOrd="1" destOrd="0" presId="urn:microsoft.com/office/officeart/2005/8/layout/hierarchy6"/>
    <dgm:cxn modelId="{68B0B0A1-62E7-48DA-AA91-6B8E4CDD82D8}" type="presParOf" srcId="{1062EB5B-06BB-4DF2-A6FD-CF279073F990}" destId="{46254336-F504-4F82-B7E2-A2EA0ABCC513}" srcOrd="0" destOrd="0" presId="urn:microsoft.com/office/officeart/2005/8/layout/hierarchy6"/>
    <dgm:cxn modelId="{3E0FD1FD-77EE-4CF0-AABE-02603E49D6DB}" type="presParOf" srcId="{1062EB5B-06BB-4DF2-A6FD-CF279073F990}" destId="{417BF9A7-5D68-4A65-97C1-4DD0503A0027}" srcOrd="1" destOrd="0" presId="urn:microsoft.com/office/officeart/2005/8/layout/hierarchy6"/>
    <dgm:cxn modelId="{50301705-6DAB-4423-894F-E35999CF8B54}" type="presParOf" srcId="{417BF9A7-5D68-4A65-97C1-4DD0503A0027}" destId="{1B2E8F39-C400-433F-83D8-6D33C5B170BD}" srcOrd="0" destOrd="0" presId="urn:microsoft.com/office/officeart/2005/8/layout/hierarchy6"/>
    <dgm:cxn modelId="{2958CABE-BA30-4957-AA12-FEDF3A1505E6}" type="presParOf" srcId="{417BF9A7-5D68-4A65-97C1-4DD0503A0027}" destId="{37975170-EE07-490D-A6B5-369A0554746D}" srcOrd="1" destOrd="0" presId="urn:microsoft.com/office/officeart/2005/8/layout/hierarchy6"/>
    <dgm:cxn modelId="{E14D7A4E-DD47-4E1A-BC37-89EA143930BA}" type="presParOf" srcId="{1062EB5B-06BB-4DF2-A6FD-CF279073F990}" destId="{868DCF0F-72A5-4D73-98DA-489656E7AEC3}" srcOrd="2" destOrd="0" presId="urn:microsoft.com/office/officeart/2005/8/layout/hierarchy6"/>
    <dgm:cxn modelId="{275B0E54-5586-4A3C-B601-94F83DB7CF07}" type="presParOf" srcId="{1062EB5B-06BB-4DF2-A6FD-CF279073F990}" destId="{5262A10F-47E4-40B2-A148-591938D8E946}" srcOrd="3" destOrd="0" presId="urn:microsoft.com/office/officeart/2005/8/layout/hierarchy6"/>
    <dgm:cxn modelId="{C9161247-0CED-41E6-A224-105AD53D4482}" type="presParOf" srcId="{5262A10F-47E4-40B2-A148-591938D8E946}" destId="{71475DB1-ABCD-4FD1-BA00-086114F34433}" srcOrd="0" destOrd="0" presId="urn:microsoft.com/office/officeart/2005/8/layout/hierarchy6"/>
    <dgm:cxn modelId="{EE1328AD-A945-4ABC-957A-1E295024C4C0}" type="presParOf" srcId="{5262A10F-47E4-40B2-A148-591938D8E946}" destId="{01528FDD-1E24-4E8C-A7C8-1E8B72BAB621}" srcOrd="1" destOrd="0" presId="urn:microsoft.com/office/officeart/2005/8/layout/hierarchy6"/>
    <dgm:cxn modelId="{40830630-CF2E-47B2-AE21-9ECB6539DCDB}" type="presParOf" srcId="{1ED8E607-E487-4BE8-9968-F2EAB246A75C}" destId="{3EC9005D-DF51-4C15-80F2-45FA8580EDE3}" srcOrd="1" destOrd="0" presId="urn:microsoft.com/office/officeart/2005/8/layout/hierarchy6"/>
    <dgm:cxn modelId="{D10B866A-D233-45F6-A3DE-AED2A6A4110D}" type="presParOf" srcId="{3EC9005D-DF51-4C15-80F2-45FA8580EDE3}" destId="{3181F6DF-52C9-4BF7-A19A-8C98D30DB80E}" srcOrd="0" destOrd="0" presId="urn:microsoft.com/office/officeart/2005/8/layout/hierarchy6"/>
    <dgm:cxn modelId="{55FAC325-A23A-4AD7-9FDD-3DB479E55FC3}" type="presParOf" srcId="{3181F6DF-52C9-4BF7-A19A-8C98D30DB80E}" destId="{F519B595-AFE9-44EC-B156-241024B6E2F0}" srcOrd="0" destOrd="0" presId="urn:microsoft.com/office/officeart/2005/8/layout/hierarchy6"/>
    <dgm:cxn modelId="{97553B8D-343A-4077-883C-E1016587DDD4}" type="presParOf" srcId="{3181F6DF-52C9-4BF7-A19A-8C98D30DB80E}" destId="{61F75BAE-E870-4C94-80F7-B2FF0D801294}" srcOrd="1" destOrd="0" presId="urn:microsoft.com/office/officeart/2005/8/layout/hierarchy6"/>
    <dgm:cxn modelId="{8FE049CF-E2D5-492B-93DA-251FD47EB48E}" type="presParOf" srcId="{3EC9005D-DF51-4C15-80F2-45FA8580EDE3}" destId="{BF3E186A-837D-4CF9-8402-1A9033F10C19}" srcOrd="1" destOrd="0" presId="urn:microsoft.com/office/officeart/2005/8/layout/hierarchy6"/>
    <dgm:cxn modelId="{9BA0C8E1-1F06-4358-8197-772CD0E1DC2B}" type="presParOf" srcId="{BF3E186A-837D-4CF9-8402-1A9033F10C19}" destId="{CEF6D7EE-2BE9-40F5-BA3F-17AE9BA2DF33}" srcOrd="0" destOrd="0" presId="urn:microsoft.com/office/officeart/2005/8/layout/hierarchy6"/>
    <dgm:cxn modelId="{AAA9888A-95B6-47C9-B795-D85DCE2FF396}" type="presParOf" srcId="{3EC9005D-DF51-4C15-80F2-45FA8580EDE3}" destId="{84ECC757-5CC2-41C4-86BC-809B207D9DBF}" srcOrd="2" destOrd="0" presId="urn:microsoft.com/office/officeart/2005/8/layout/hierarchy6"/>
    <dgm:cxn modelId="{708FCE44-FE9A-4F66-8A02-FD6C44DA1E62}" type="presParOf" srcId="{84ECC757-5CC2-41C4-86BC-809B207D9DBF}" destId="{2C3B9DDA-834C-482A-AE0F-174775D23ABE}" srcOrd="0" destOrd="0" presId="urn:microsoft.com/office/officeart/2005/8/layout/hierarchy6"/>
    <dgm:cxn modelId="{BC9ADA5A-9293-488F-8118-70BD4B6D9F35}" type="presParOf" srcId="{84ECC757-5CC2-41C4-86BC-809B207D9DBF}" destId="{8C681D45-03A1-450C-AB6A-3E2A36A75807}" srcOrd="1" destOrd="0" presId="urn:microsoft.com/office/officeart/2005/8/layout/hierarchy6"/>
    <dgm:cxn modelId="{A2AAF353-02B4-48AB-8DDF-AEF4B24DE506}" type="presParOf" srcId="{3EC9005D-DF51-4C15-80F2-45FA8580EDE3}" destId="{8199B7E0-B25A-472A-8A65-7446A1C63EE0}" srcOrd="3" destOrd="0" presId="urn:microsoft.com/office/officeart/2005/8/layout/hierarchy6"/>
    <dgm:cxn modelId="{5D051A50-2371-4BFC-8101-9C0AF0C172ED}" type="presParOf" srcId="{8199B7E0-B25A-472A-8A65-7446A1C63EE0}" destId="{8BEC5450-D22C-4030-BE30-B5E24397B239}" srcOrd="0" destOrd="0" presId="urn:microsoft.com/office/officeart/2005/8/layout/hierarchy6"/>
    <dgm:cxn modelId="{2B017716-86D7-4F22-B7BD-B838D2DAD8D2}" type="presParOf" srcId="{3EC9005D-DF51-4C15-80F2-45FA8580EDE3}" destId="{5E5E894E-7ABC-4240-9AAC-3B7EBB1F58FA}" srcOrd="4" destOrd="0" presId="urn:microsoft.com/office/officeart/2005/8/layout/hierarchy6"/>
    <dgm:cxn modelId="{CB060285-DA2D-4195-8368-6EAE69303328}" type="presParOf" srcId="{5E5E894E-7ABC-4240-9AAC-3B7EBB1F58FA}" destId="{07EF7C7E-39C5-4ACF-9CB3-DA124D8C7ADB}" srcOrd="0" destOrd="0" presId="urn:microsoft.com/office/officeart/2005/8/layout/hierarchy6"/>
    <dgm:cxn modelId="{B75E4F6B-90F6-4939-94E5-0AEC19717464}" type="presParOf" srcId="{5E5E894E-7ABC-4240-9AAC-3B7EBB1F58FA}" destId="{70D373F7-FF33-4A38-83D2-76A8F8BEDFE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A52D568-8E4C-4C60-9E46-F3395123EC93}" type="doc">
      <dgm:prSet loTypeId="urn:microsoft.com/office/officeart/2005/8/layout/hierarchy4" loCatId="hierarchy" qsTypeId="urn:microsoft.com/office/officeart/2005/8/quickstyle/simple4" qsCatId="simple" csTypeId="urn:microsoft.com/office/officeart/2005/8/colors/accent3_5" csCatId="accent3" phldr="1"/>
      <dgm:spPr/>
      <dgm:t>
        <a:bodyPr/>
        <a:lstStyle/>
        <a:p>
          <a:endParaRPr lang="zh-TW" altLang="en-US"/>
        </a:p>
      </dgm:t>
    </dgm:pt>
    <dgm:pt modelId="{44111B01-6B82-49BA-BE27-92CB26216DA2}">
      <dgm:prSet phldrT="[Text]"/>
      <dgm:spPr/>
      <dgm:t>
        <a:bodyPr/>
        <a:lstStyle/>
        <a:p>
          <a:r>
            <a:rPr lang="en-US" altLang="zh-TW" dirty="0"/>
            <a:t>Template</a:t>
          </a:r>
          <a:endParaRPr lang="zh-TW" altLang="en-US" dirty="0"/>
        </a:p>
      </dgm:t>
    </dgm:pt>
    <dgm:pt modelId="{8696D609-097E-4E9B-B467-9D93CA4E2AAA}" type="parTrans" cxnId="{42FD6D59-041E-4972-95D4-474D9836D5B5}">
      <dgm:prSet/>
      <dgm:spPr/>
      <dgm:t>
        <a:bodyPr/>
        <a:lstStyle/>
        <a:p>
          <a:endParaRPr lang="zh-TW" altLang="en-US"/>
        </a:p>
      </dgm:t>
    </dgm:pt>
    <dgm:pt modelId="{0A16B376-ACE4-4373-A4FF-9B4016B6D126}" type="sibTrans" cxnId="{42FD6D59-041E-4972-95D4-474D9836D5B5}">
      <dgm:prSet/>
      <dgm:spPr/>
      <dgm:t>
        <a:bodyPr/>
        <a:lstStyle/>
        <a:p>
          <a:endParaRPr lang="zh-TW" altLang="en-US"/>
        </a:p>
      </dgm:t>
    </dgm:pt>
    <dgm:pt modelId="{8F33FE81-2BAE-4330-B90C-1418101B1CF8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dirty="0"/>
            <a:t>Source System</a:t>
          </a:r>
          <a:endParaRPr lang="zh-TW" altLang="en-US" dirty="0"/>
        </a:p>
      </dgm:t>
    </dgm:pt>
    <dgm:pt modelId="{935D43D6-A85E-481E-A091-17A890AA7491}" type="parTrans" cxnId="{7E2D1CC5-8728-45FA-8EB2-F002D530C395}">
      <dgm:prSet/>
      <dgm:spPr/>
      <dgm:t>
        <a:bodyPr/>
        <a:lstStyle/>
        <a:p>
          <a:endParaRPr lang="zh-TW" altLang="en-US"/>
        </a:p>
      </dgm:t>
    </dgm:pt>
    <dgm:pt modelId="{330D54DC-6F5F-4964-A593-C41987340169}" type="sibTrans" cxnId="{7E2D1CC5-8728-45FA-8EB2-F002D530C395}">
      <dgm:prSet/>
      <dgm:spPr/>
      <dgm:t>
        <a:bodyPr/>
        <a:lstStyle/>
        <a:p>
          <a:endParaRPr lang="zh-TW" altLang="en-US"/>
        </a:p>
      </dgm:t>
    </dgm:pt>
    <dgm:pt modelId="{55983166-9048-4C56-9012-CBDFE1DBB4F5}">
      <dgm:prSet phldrT="[Text]"/>
      <dgm:spPr/>
      <dgm:t>
        <a:bodyPr/>
        <a:lstStyle/>
        <a:p>
          <a:r>
            <a:rPr lang="en-US" altLang="zh-TW" dirty="0"/>
            <a:t>ODS</a:t>
          </a:r>
          <a:endParaRPr lang="zh-TW" altLang="en-US" dirty="0"/>
        </a:p>
      </dgm:t>
    </dgm:pt>
    <dgm:pt modelId="{77D1E337-6140-4202-BBB7-F554FB4EBF2A}" type="parTrans" cxnId="{14570D66-74BE-4D8B-B2CF-615A85440B8E}">
      <dgm:prSet/>
      <dgm:spPr/>
      <dgm:t>
        <a:bodyPr/>
        <a:lstStyle/>
        <a:p>
          <a:endParaRPr lang="zh-TW" altLang="en-US"/>
        </a:p>
      </dgm:t>
    </dgm:pt>
    <dgm:pt modelId="{EA292F1A-F4FF-4BB7-91FE-047377672B29}" type="sibTrans" cxnId="{14570D66-74BE-4D8B-B2CF-615A85440B8E}">
      <dgm:prSet/>
      <dgm:spPr/>
      <dgm:t>
        <a:bodyPr/>
        <a:lstStyle/>
        <a:p>
          <a:endParaRPr lang="zh-TW" altLang="en-US"/>
        </a:p>
      </dgm:t>
    </dgm:pt>
    <dgm:pt modelId="{45EF5B42-8139-4966-9E31-F9ED715AF51F}">
      <dgm:prSet phldrT="[Text]"/>
      <dgm:spPr>
        <a:ln w="28575">
          <a:solidFill>
            <a:srgbClr val="FFC000"/>
          </a:solidFill>
        </a:ln>
      </dgm:spPr>
      <dgm:t>
        <a:bodyPr/>
        <a:lstStyle/>
        <a:p>
          <a:r>
            <a:rPr lang="en-US" altLang="zh-TW" dirty="0"/>
            <a:t>Output &amp; Process Template</a:t>
          </a:r>
          <a:endParaRPr lang="zh-TW" altLang="en-US" dirty="0"/>
        </a:p>
      </dgm:t>
    </dgm:pt>
    <dgm:pt modelId="{4CCB2538-9047-4717-A70D-96125AB0AFA5}" type="parTrans" cxnId="{952B6D7A-73AC-4C91-A1C0-4944EE725450}">
      <dgm:prSet/>
      <dgm:spPr/>
      <dgm:t>
        <a:bodyPr/>
        <a:lstStyle/>
        <a:p>
          <a:endParaRPr lang="zh-TW" altLang="en-US"/>
        </a:p>
      </dgm:t>
    </dgm:pt>
    <dgm:pt modelId="{75503719-B544-4D59-B3B6-9EF71C7EAA8A}" type="sibTrans" cxnId="{952B6D7A-73AC-4C91-A1C0-4944EE725450}">
      <dgm:prSet/>
      <dgm:spPr/>
      <dgm:t>
        <a:bodyPr/>
        <a:lstStyle/>
        <a:p>
          <a:endParaRPr lang="zh-TW" altLang="en-US"/>
        </a:p>
      </dgm:t>
    </dgm:pt>
    <dgm:pt modelId="{14CDEBD8-96E7-467C-9524-A7E5180029B5}">
      <dgm:prSet phldrT="[Text]"/>
      <dgm:spPr/>
      <dgm:t>
        <a:bodyPr/>
        <a:lstStyle/>
        <a:p>
          <a:r>
            <a:rPr lang="en-US" altLang="zh-TW" dirty="0"/>
            <a:t>DW</a:t>
          </a:r>
          <a:endParaRPr lang="zh-TW" altLang="en-US" dirty="0"/>
        </a:p>
      </dgm:t>
    </dgm:pt>
    <dgm:pt modelId="{73DAF15C-D39B-42B0-A42E-3A226743E016}" type="parTrans" cxnId="{4B78EF49-C197-4A8B-B3D2-0C6155D68709}">
      <dgm:prSet/>
      <dgm:spPr/>
      <dgm:t>
        <a:bodyPr/>
        <a:lstStyle/>
        <a:p>
          <a:endParaRPr lang="zh-TW" altLang="en-US"/>
        </a:p>
      </dgm:t>
    </dgm:pt>
    <dgm:pt modelId="{5809ACDE-F7C1-4D24-823B-CA66AEFDDAC8}" type="sibTrans" cxnId="{4B78EF49-C197-4A8B-B3D2-0C6155D68709}">
      <dgm:prSet/>
      <dgm:spPr/>
      <dgm:t>
        <a:bodyPr/>
        <a:lstStyle/>
        <a:p>
          <a:endParaRPr lang="zh-TW" altLang="en-US"/>
        </a:p>
      </dgm:t>
    </dgm:pt>
    <dgm:pt modelId="{FFD5FBD6-E3B1-4FA2-B3FF-A12253BF7378}">
      <dgm:prSet phldrT="[Text]"/>
      <dgm:spPr>
        <a:ln w="28575">
          <a:solidFill>
            <a:srgbClr val="FFC000"/>
          </a:solidFill>
        </a:ln>
      </dgm:spPr>
      <dgm:t>
        <a:bodyPr/>
        <a:lstStyle/>
        <a:p>
          <a:r>
            <a:rPr lang="en-US" altLang="zh-TW" dirty="0"/>
            <a:t>Import Template</a:t>
          </a:r>
          <a:endParaRPr lang="zh-TW" altLang="en-US" dirty="0"/>
        </a:p>
      </dgm:t>
    </dgm:pt>
    <dgm:pt modelId="{0A93FBE0-CF3A-4E04-8886-EA1DEDFEC74E}" type="parTrans" cxnId="{09CA5F22-2D3B-4629-99C5-FDC4575417A5}">
      <dgm:prSet/>
      <dgm:spPr/>
      <dgm:t>
        <a:bodyPr/>
        <a:lstStyle/>
        <a:p>
          <a:endParaRPr lang="zh-TW" altLang="en-US"/>
        </a:p>
      </dgm:t>
    </dgm:pt>
    <dgm:pt modelId="{70782DDE-0391-4E61-BD36-4CAE01215D66}" type="sibTrans" cxnId="{09CA5F22-2D3B-4629-99C5-FDC4575417A5}">
      <dgm:prSet/>
      <dgm:spPr/>
      <dgm:t>
        <a:bodyPr/>
        <a:lstStyle/>
        <a:p>
          <a:endParaRPr lang="zh-TW" altLang="en-US"/>
        </a:p>
      </dgm:t>
    </dgm:pt>
    <dgm:pt modelId="{C2CF6BF2-A4AE-404E-A1A5-E6B3FB27ECCB}">
      <dgm:prSet phldrT="[Text]"/>
      <dgm:spPr/>
      <dgm:t>
        <a:bodyPr/>
        <a:lstStyle/>
        <a:p>
          <a:r>
            <a:rPr lang="en-US" altLang="zh-TW" dirty="0"/>
            <a:t>Storage</a:t>
          </a:r>
          <a:endParaRPr lang="zh-TW" altLang="en-US" dirty="0"/>
        </a:p>
      </dgm:t>
    </dgm:pt>
    <dgm:pt modelId="{066C49CA-9682-4FAA-A522-F122E551A455}" type="parTrans" cxnId="{46D3E755-2210-4303-B665-7494ED9BD71A}">
      <dgm:prSet/>
      <dgm:spPr/>
      <dgm:t>
        <a:bodyPr/>
        <a:lstStyle/>
        <a:p>
          <a:endParaRPr lang="zh-TW" altLang="en-US"/>
        </a:p>
      </dgm:t>
    </dgm:pt>
    <dgm:pt modelId="{699278CE-933A-49EA-A6AD-5A90336CBBCD}" type="sibTrans" cxnId="{46D3E755-2210-4303-B665-7494ED9BD71A}">
      <dgm:prSet/>
      <dgm:spPr/>
      <dgm:t>
        <a:bodyPr/>
        <a:lstStyle/>
        <a:p>
          <a:endParaRPr lang="zh-TW" altLang="en-US"/>
        </a:p>
      </dgm:t>
    </dgm:pt>
    <dgm:pt modelId="{F8655577-5563-4403-A370-46B334F4000D}">
      <dgm:prSet phldrT="[Text]"/>
      <dgm:spPr/>
      <dgm:t>
        <a:bodyPr/>
        <a:lstStyle/>
        <a:p>
          <a:r>
            <a:rPr lang="en-US" altLang="zh-TW" dirty="0"/>
            <a:t>Staging Area</a:t>
          </a:r>
          <a:endParaRPr lang="zh-TW" altLang="en-US" dirty="0"/>
        </a:p>
      </dgm:t>
    </dgm:pt>
    <dgm:pt modelId="{A83C2016-24DB-4E3B-8D9C-541BA810E80E}" type="parTrans" cxnId="{B2C35CFC-2DA3-47E8-8A7E-3F0930B7503D}">
      <dgm:prSet/>
      <dgm:spPr/>
      <dgm:t>
        <a:bodyPr/>
        <a:lstStyle/>
        <a:p>
          <a:endParaRPr lang="zh-TW" altLang="en-US"/>
        </a:p>
      </dgm:t>
    </dgm:pt>
    <dgm:pt modelId="{65D0B4B4-D604-4867-B847-236E89E9A12D}" type="sibTrans" cxnId="{B2C35CFC-2DA3-47E8-8A7E-3F0930B7503D}">
      <dgm:prSet/>
      <dgm:spPr/>
      <dgm:t>
        <a:bodyPr/>
        <a:lstStyle/>
        <a:p>
          <a:endParaRPr lang="zh-TW" altLang="en-US"/>
        </a:p>
      </dgm:t>
    </dgm:pt>
    <dgm:pt modelId="{AA67CAE2-2EC1-4086-ABCE-527F982F8FE4}">
      <dgm:prSet phldrT="[Text]"/>
      <dgm:spPr/>
      <dgm:t>
        <a:bodyPr/>
        <a:lstStyle/>
        <a:p>
          <a:r>
            <a:rPr lang="en-US" altLang="zh-TW" dirty="0"/>
            <a:t>DM</a:t>
          </a:r>
          <a:endParaRPr lang="zh-TW" altLang="en-US" dirty="0"/>
        </a:p>
      </dgm:t>
    </dgm:pt>
    <dgm:pt modelId="{7C85D5A9-C25C-4305-AFD0-E68D4928D9D8}" type="parTrans" cxnId="{E87C5F28-5FF8-4575-8848-EC6DD9EEE468}">
      <dgm:prSet/>
      <dgm:spPr/>
      <dgm:t>
        <a:bodyPr/>
        <a:lstStyle/>
        <a:p>
          <a:endParaRPr lang="zh-TW" altLang="en-US"/>
        </a:p>
      </dgm:t>
    </dgm:pt>
    <dgm:pt modelId="{5F030994-5B33-481B-B3BD-3509903671A0}" type="sibTrans" cxnId="{E87C5F28-5FF8-4575-8848-EC6DD9EEE468}">
      <dgm:prSet/>
      <dgm:spPr/>
      <dgm:t>
        <a:bodyPr/>
        <a:lstStyle/>
        <a:p>
          <a:endParaRPr lang="zh-TW" altLang="en-US"/>
        </a:p>
      </dgm:t>
    </dgm:pt>
    <dgm:pt modelId="{037D95B7-345D-4753-B019-82266FCE0F9E}" type="pres">
      <dgm:prSet presAssocID="{3A52D568-8E4C-4C60-9E46-F3395123EC9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B06118-7EA6-45DC-8E05-405D3DC898E8}" type="pres">
      <dgm:prSet presAssocID="{44111B01-6B82-49BA-BE27-92CB26216DA2}" presName="vertOne" presStyleCnt="0"/>
      <dgm:spPr/>
    </dgm:pt>
    <dgm:pt modelId="{B5CA38C1-3965-4249-82B3-A542A83FBC14}" type="pres">
      <dgm:prSet presAssocID="{44111B01-6B82-49BA-BE27-92CB26216DA2}" presName="txOne" presStyleLbl="node0" presStyleIdx="0" presStyleCnt="3">
        <dgm:presLayoutVars>
          <dgm:chPref val="3"/>
        </dgm:presLayoutVars>
      </dgm:prSet>
      <dgm:spPr>
        <a:prstGeom prst="rightArrow">
          <a:avLst/>
        </a:prstGeom>
      </dgm:spPr>
    </dgm:pt>
    <dgm:pt modelId="{72A32561-A88B-4369-91E1-10ABD7A38966}" type="pres">
      <dgm:prSet presAssocID="{44111B01-6B82-49BA-BE27-92CB26216DA2}" presName="parTransOne" presStyleCnt="0"/>
      <dgm:spPr/>
    </dgm:pt>
    <dgm:pt modelId="{408D1BD9-B6B1-4BBF-97B2-DD6670C615DD}" type="pres">
      <dgm:prSet presAssocID="{44111B01-6B82-49BA-BE27-92CB26216DA2}" presName="horzOne" presStyleCnt="0"/>
      <dgm:spPr/>
    </dgm:pt>
    <dgm:pt modelId="{88B26C1D-C6EA-4C11-9AF8-CC975FFF489E}" type="pres">
      <dgm:prSet presAssocID="{C2CF6BF2-A4AE-404E-A1A5-E6B3FB27ECCB}" presName="vertTwo" presStyleCnt="0"/>
      <dgm:spPr/>
    </dgm:pt>
    <dgm:pt modelId="{D475DC04-68FD-43E5-B2F3-760A7EE182D7}" type="pres">
      <dgm:prSet presAssocID="{C2CF6BF2-A4AE-404E-A1A5-E6B3FB27ECCB}" presName="txTwo" presStyleLbl="node2" presStyleIdx="0" presStyleCnt="6">
        <dgm:presLayoutVars>
          <dgm:chPref val="3"/>
        </dgm:presLayoutVars>
      </dgm:prSet>
      <dgm:spPr>
        <a:prstGeom prst="rightArrow">
          <a:avLst/>
        </a:prstGeom>
      </dgm:spPr>
    </dgm:pt>
    <dgm:pt modelId="{5F9D1B30-E094-4F1F-868F-8BC479719845}" type="pres">
      <dgm:prSet presAssocID="{C2CF6BF2-A4AE-404E-A1A5-E6B3FB27ECCB}" presName="horzTwo" presStyleCnt="0"/>
      <dgm:spPr/>
    </dgm:pt>
    <dgm:pt modelId="{EF2F6026-60B5-4FEB-8AC3-0927EB2FAFDF}" type="pres">
      <dgm:prSet presAssocID="{0A16B376-ACE4-4373-A4FF-9B4016B6D126}" presName="sibSpaceOne" presStyleCnt="0"/>
      <dgm:spPr/>
    </dgm:pt>
    <dgm:pt modelId="{E717D91A-7183-49E2-A571-33EBC48AC46A}" type="pres">
      <dgm:prSet presAssocID="{FFD5FBD6-E3B1-4FA2-B3FF-A12253BF7378}" presName="vertOne" presStyleCnt="0"/>
      <dgm:spPr/>
    </dgm:pt>
    <dgm:pt modelId="{0B896CB6-AD05-45E7-8E8E-4917F9220864}" type="pres">
      <dgm:prSet presAssocID="{FFD5FBD6-E3B1-4FA2-B3FF-A12253BF7378}" presName="txOne" presStyleLbl="node0" presStyleIdx="1" presStyleCnt="3">
        <dgm:presLayoutVars>
          <dgm:chPref val="3"/>
        </dgm:presLayoutVars>
      </dgm:prSet>
      <dgm:spPr/>
    </dgm:pt>
    <dgm:pt modelId="{B135145B-63F9-4ACB-98BF-69511EB26DF2}" type="pres">
      <dgm:prSet presAssocID="{FFD5FBD6-E3B1-4FA2-B3FF-A12253BF7378}" presName="parTransOne" presStyleCnt="0"/>
      <dgm:spPr/>
    </dgm:pt>
    <dgm:pt modelId="{167AB719-6B2D-4518-8D65-4585FB38C0D0}" type="pres">
      <dgm:prSet presAssocID="{FFD5FBD6-E3B1-4FA2-B3FF-A12253BF7378}" presName="horzOne" presStyleCnt="0"/>
      <dgm:spPr/>
    </dgm:pt>
    <dgm:pt modelId="{B451BA86-6F98-4B35-82D9-945EA20B54A1}" type="pres">
      <dgm:prSet presAssocID="{8F33FE81-2BAE-4330-B90C-1418101B1CF8}" presName="vertTwo" presStyleCnt="0"/>
      <dgm:spPr/>
    </dgm:pt>
    <dgm:pt modelId="{38362C23-40A8-462D-8F1F-3AA22267E97F}" type="pres">
      <dgm:prSet presAssocID="{8F33FE81-2BAE-4330-B90C-1418101B1CF8}" presName="txTwo" presStyleLbl="node2" presStyleIdx="1" presStyleCnt="6">
        <dgm:presLayoutVars>
          <dgm:chPref val="3"/>
        </dgm:presLayoutVars>
      </dgm:prSet>
      <dgm:spPr>
        <a:prstGeom prst="stripedRightArrow">
          <a:avLst/>
        </a:prstGeom>
      </dgm:spPr>
    </dgm:pt>
    <dgm:pt modelId="{80BF4C33-12F8-4A07-BA36-6C84A16CFEB7}" type="pres">
      <dgm:prSet presAssocID="{8F33FE81-2BAE-4330-B90C-1418101B1CF8}" presName="horzTwo" presStyleCnt="0"/>
      <dgm:spPr/>
    </dgm:pt>
    <dgm:pt modelId="{C59CACBA-C4F9-4E8B-B4AD-40007B817877}" type="pres">
      <dgm:prSet presAssocID="{330D54DC-6F5F-4964-A593-C41987340169}" presName="sibSpaceTwo" presStyleCnt="0"/>
      <dgm:spPr/>
    </dgm:pt>
    <dgm:pt modelId="{3405A942-5E4A-4919-8781-8E2859CD072E}" type="pres">
      <dgm:prSet presAssocID="{F8655577-5563-4403-A370-46B334F4000D}" presName="vertTwo" presStyleCnt="0"/>
      <dgm:spPr/>
    </dgm:pt>
    <dgm:pt modelId="{EEAC6B5C-0A67-4419-B90D-697411DBCB96}" type="pres">
      <dgm:prSet presAssocID="{F8655577-5563-4403-A370-46B334F4000D}" presName="txTwo" presStyleLbl="node2" presStyleIdx="2" presStyleCnt="6">
        <dgm:presLayoutVars>
          <dgm:chPref val="3"/>
        </dgm:presLayoutVars>
      </dgm:prSet>
      <dgm:spPr>
        <a:prstGeom prst="homePlate">
          <a:avLst/>
        </a:prstGeom>
      </dgm:spPr>
    </dgm:pt>
    <dgm:pt modelId="{F6A1944D-6F96-42F8-BBFF-B0EE66CE16FE}" type="pres">
      <dgm:prSet presAssocID="{F8655577-5563-4403-A370-46B334F4000D}" presName="horzTwo" presStyleCnt="0"/>
      <dgm:spPr/>
    </dgm:pt>
    <dgm:pt modelId="{7FA09AFC-39BB-4BF7-9FFC-9439BF9ABCCD}" type="pres">
      <dgm:prSet presAssocID="{65D0B4B4-D604-4867-B847-236E89E9A12D}" presName="sibSpaceTwo" presStyleCnt="0"/>
      <dgm:spPr/>
    </dgm:pt>
    <dgm:pt modelId="{CB496B29-54B7-4160-89DF-889EB9C108BF}" type="pres">
      <dgm:prSet presAssocID="{55983166-9048-4C56-9012-CBDFE1DBB4F5}" presName="vertTwo" presStyleCnt="0"/>
      <dgm:spPr/>
    </dgm:pt>
    <dgm:pt modelId="{8D10B1EC-AD0D-44BC-B954-3C579238B046}" type="pres">
      <dgm:prSet presAssocID="{55983166-9048-4C56-9012-CBDFE1DBB4F5}" presName="txTwo" presStyleLbl="node2" presStyleIdx="3" presStyleCnt="6">
        <dgm:presLayoutVars>
          <dgm:chPref val="3"/>
        </dgm:presLayoutVars>
      </dgm:prSet>
      <dgm:spPr>
        <a:prstGeom prst="homePlate">
          <a:avLst/>
        </a:prstGeom>
      </dgm:spPr>
    </dgm:pt>
    <dgm:pt modelId="{1DECA1A8-AF91-406D-BBA0-68817E2304A5}" type="pres">
      <dgm:prSet presAssocID="{55983166-9048-4C56-9012-CBDFE1DBB4F5}" presName="horzTwo" presStyleCnt="0"/>
      <dgm:spPr/>
    </dgm:pt>
    <dgm:pt modelId="{588887F4-8342-43FD-9C41-D1D101B20527}" type="pres">
      <dgm:prSet presAssocID="{70782DDE-0391-4E61-BD36-4CAE01215D66}" presName="sibSpaceOne" presStyleCnt="0"/>
      <dgm:spPr/>
    </dgm:pt>
    <dgm:pt modelId="{71173262-4867-487F-BB0A-57067A224F0B}" type="pres">
      <dgm:prSet presAssocID="{45EF5B42-8139-4966-9E31-F9ED715AF51F}" presName="vertOne" presStyleCnt="0"/>
      <dgm:spPr/>
    </dgm:pt>
    <dgm:pt modelId="{7F4E5EC9-8FB4-4CBD-BD8B-4F83EBDF20E1}" type="pres">
      <dgm:prSet presAssocID="{45EF5B42-8139-4966-9E31-F9ED715AF51F}" presName="txOne" presStyleLbl="node0" presStyleIdx="2" presStyleCnt="3">
        <dgm:presLayoutVars>
          <dgm:chPref val="3"/>
        </dgm:presLayoutVars>
      </dgm:prSet>
      <dgm:spPr/>
    </dgm:pt>
    <dgm:pt modelId="{D8FAB518-569E-4E87-82C8-3791F696DC77}" type="pres">
      <dgm:prSet presAssocID="{45EF5B42-8139-4966-9E31-F9ED715AF51F}" presName="parTransOne" presStyleCnt="0"/>
      <dgm:spPr/>
    </dgm:pt>
    <dgm:pt modelId="{20B15DE4-AC46-4011-8C72-54D1F068C76C}" type="pres">
      <dgm:prSet presAssocID="{45EF5B42-8139-4966-9E31-F9ED715AF51F}" presName="horzOne" presStyleCnt="0"/>
      <dgm:spPr/>
    </dgm:pt>
    <dgm:pt modelId="{2176AB14-25CD-471E-9A8E-C749A08BD44E}" type="pres">
      <dgm:prSet presAssocID="{14CDEBD8-96E7-467C-9524-A7E5180029B5}" presName="vertTwo" presStyleCnt="0"/>
      <dgm:spPr/>
    </dgm:pt>
    <dgm:pt modelId="{A6BC06B1-1815-417B-AC7F-6AC389B11CE6}" type="pres">
      <dgm:prSet presAssocID="{14CDEBD8-96E7-467C-9524-A7E5180029B5}" presName="txTwo" presStyleLbl="node2" presStyleIdx="4" presStyleCnt="6">
        <dgm:presLayoutVars>
          <dgm:chPref val="3"/>
        </dgm:presLayoutVars>
      </dgm:prSet>
      <dgm:spPr>
        <a:prstGeom prst="homePlate">
          <a:avLst/>
        </a:prstGeom>
      </dgm:spPr>
    </dgm:pt>
    <dgm:pt modelId="{F705CE77-D51D-4097-A49F-D73A1A43EAB3}" type="pres">
      <dgm:prSet presAssocID="{14CDEBD8-96E7-467C-9524-A7E5180029B5}" presName="horzTwo" presStyleCnt="0"/>
      <dgm:spPr/>
    </dgm:pt>
    <dgm:pt modelId="{D4D2C16D-E0D2-498B-A950-1159ADAB8C36}" type="pres">
      <dgm:prSet presAssocID="{5809ACDE-F7C1-4D24-823B-CA66AEFDDAC8}" presName="sibSpaceTwo" presStyleCnt="0"/>
      <dgm:spPr/>
    </dgm:pt>
    <dgm:pt modelId="{9D6CDE8D-EB24-4B36-A724-70BF3497DB13}" type="pres">
      <dgm:prSet presAssocID="{AA67CAE2-2EC1-4086-ABCE-527F982F8FE4}" presName="vertTwo" presStyleCnt="0"/>
      <dgm:spPr/>
    </dgm:pt>
    <dgm:pt modelId="{164EE446-B4A1-43B1-87BA-2746EE51EBE5}" type="pres">
      <dgm:prSet presAssocID="{AA67CAE2-2EC1-4086-ABCE-527F982F8FE4}" presName="txTwo" presStyleLbl="node2" presStyleIdx="5" presStyleCnt="6">
        <dgm:presLayoutVars>
          <dgm:chPref val="3"/>
        </dgm:presLayoutVars>
      </dgm:prSet>
      <dgm:spPr>
        <a:prstGeom prst="homePlate">
          <a:avLst/>
        </a:prstGeom>
      </dgm:spPr>
    </dgm:pt>
    <dgm:pt modelId="{2463F975-1ECA-4289-A7D8-D818C861DF1D}" type="pres">
      <dgm:prSet presAssocID="{AA67CAE2-2EC1-4086-ABCE-527F982F8FE4}" presName="horzTwo" presStyleCnt="0"/>
      <dgm:spPr/>
    </dgm:pt>
  </dgm:ptLst>
  <dgm:cxnLst>
    <dgm:cxn modelId="{09CA5F22-2D3B-4629-99C5-FDC4575417A5}" srcId="{3A52D568-8E4C-4C60-9E46-F3395123EC93}" destId="{FFD5FBD6-E3B1-4FA2-B3FF-A12253BF7378}" srcOrd="1" destOrd="0" parTransId="{0A93FBE0-CF3A-4E04-8886-EA1DEDFEC74E}" sibTransId="{70782DDE-0391-4E61-BD36-4CAE01215D66}"/>
    <dgm:cxn modelId="{E87C5F28-5FF8-4575-8848-EC6DD9EEE468}" srcId="{45EF5B42-8139-4966-9E31-F9ED715AF51F}" destId="{AA67CAE2-2EC1-4086-ABCE-527F982F8FE4}" srcOrd="1" destOrd="0" parTransId="{7C85D5A9-C25C-4305-AFD0-E68D4928D9D8}" sibTransId="{5F030994-5B33-481B-B3BD-3509903671A0}"/>
    <dgm:cxn modelId="{0115F23A-EA3B-49C3-A70A-78746396A3CE}" type="presOf" srcId="{AA67CAE2-2EC1-4086-ABCE-527F982F8FE4}" destId="{164EE446-B4A1-43B1-87BA-2746EE51EBE5}" srcOrd="0" destOrd="0" presId="urn:microsoft.com/office/officeart/2005/8/layout/hierarchy4"/>
    <dgm:cxn modelId="{8027AE61-8313-4FB7-BFDB-01F0478FFDE4}" type="presOf" srcId="{C2CF6BF2-A4AE-404E-A1A5-E6B3FB27ECCB}" destId="{D475DC04-68FD-43E5-B2F3-760A7EE182D7}" srcOrd="0" destOrd="0" presId="urn:microsoft.com/office/officeart/2005/8/layout/hierarchy4"/>
    <dgm:cxn modelId="{503D3445-DE2E-45BF-AF1C-F736796197E1}" type="presOf" srcId="{F8655577-5563-4403-A370-46B334F4000D}" destId="{EEAC6B5C-0A67-4419-B90D-697411DBCB96}" srcOrd="0" destOrd="0" presId="urn:microsoft.com/office/officeart/2005/8/layout/hierarchy4"/>
    <dgm:cxn modelId="{14570D66-74BE-4D8B-B2CF-615A85440B8E}" srcId="{FFD5FBD6-E3B1-4FA2-B3FF-A12253BF7378}" destId="{55983166-9048-4C56-9012-CBDFE1DBB4F5}" srcOrd="2" destOrd="0" parTransId="{77D1E337-6140-4202-BBB7-F554FB4EBF2A}" sibTransId="{EA292F1A-F4FF-4BB7-91FE-047377672B29}"/>
    <dgm:cxn modelId="{4B78EF49-C197-4A8B-B3D2-0C6155D68709}" srcId="{45EF5B42-8139-4966-9E31-F9ED715AF51F}" destId="{14CDEBD8-96E7-467C-9524-A7E5180029B5}" srcOrd="0" destOrd="0" parTransId="{73DAF15C-D39B-42B0-A42E-3A226743E016}" sibTransId="{5809ACDE-F7C1-4D24-823B-CA66AEFDDAC8}"/>
    <dgm:cxn modelId="{46D3E755-2210-4303-B665-7494ED9BD71A}" srcId="{44111B01-6B82-49BA-BE27-92CB26216DA2}" destId="{C2CF6BF2-A4AE-404E-A1A5-E6B3FB27ECCB}" srcOrd="0" destOrd="0" parTransId="{066C49CA-9682-4FAA-A522-F122E551A455}" sibTransId="{699278CE-933A-49EA-A6AD-5A90336CBBCD}"/>
    <dgm:cxn modelId="{42FD6D59-041E-4972-95D4-474D9836D5B5}" srcId="{3A52D568-8E4C-4C60-9E46-F3395123EC93}" destId="{44111B01-6B82-49BA-BE27-92CB26216DA2}" srcOrd="0" destOrd="0" parTransId="{8696D609-097E-4E9B-B467-9D93CA4E2AAA}" sibTransId="{0A16B376-ACE4-4373-A4FF-9B4016B6D126}"/>
    <dgm:cxn modelId="{952B6D7A-73AC-4C91-A1C0-4944EE725450}" srcId="{3A52D568-8E4C-4C60-9E46-F3395123EC93}" destId="{45EF5B42-8139-4966-9E31-F9ED715AF51F}" srcOrd="2" destOrd="0" parTransId="{4CCB2538-9047-4717-A70D-96125AB0AFA5}" sibTransId="{75503719-B544-4D59-B3B6-9EF71C7EAA8A}"/>
    <dgm:cxn modelId="{AF285487-E259-4727-8E7B-36D7E3CBA2BA}" type="presOf" srcId="{FFD5FBD6-E3B1-4FA2-B3FF-A12253BF7378}" destId="{0B896CB6-AD05-45E7-8E8E-4917F9220864}" srcOrd="0" destOrd="0" presId="urn:microsoft.com/office/officeart/2005/8/layout/hierarchy4"/>
    <dgm:cxn modelId="{4312CA99-3CCD-469E-B12F-A4CAA4B24AEA}" type="presOf" srcId="{3A52D568-8E4C-4C60-9E46-F3395123EC93}" destId="{037D95B7-345D-4753-B019-82266FCE0F9E}" srcOrd="0" destOrd="0" presId="urn:microsoft.com/office/officeart/2005/8/layout/hierarchy4"/>
    <dgm:cxn modelId="{3F6338AF-4DDC-4B1D-83AA-F26CDCB7F0AF}" type="presOf" srcId="{45EF5B42-8139-4966-9E31-F9ED715AF51F}" destId="{7F4E5EC9-8FB4-4CBD-BD8B-4F83EBDF20E1}" srcOrd="0" destOrd="0" presId="urn:microsoft.com/office/officeart/2005/8/layout/hierarchy4"/>
    <dgm:cxn modelId="{EFB338B9-748C-4D2F-8890-24EBCC8F399C}" type="presOf" srcId="{55983166-9048-4C56-9012-CBDFE1DBB4F5}" destId="{8D10B1EC-AD0D-44BC-B954-3C579238B046}" srcOrd="0" destOrd="0" presId="urn:microsoft.com/office/officeart/2005/8/layout/hierarchy4"/>
    <dgm:cxn modelId="{7E2D1CC5-8728-45FA-8EB2-F002D530C395}" srcId="{FFD5FBD6-E3B1-4FA2-B3FF-A12253BF7378}" destId="{8F33FE81-2BAE-4330-B90C-1418101B1CF8}" srcOrd="0" destOrd="0" parTransId="{935D43D6-A85E-481E-A091-17A890AA7491}" sibTransId="{330D54DC-6F5F-4964-A593-C41987340169}"/>
    <dgm:cxn modelId="{025537D9-FC44-497E-83C1-61FFD0CD7ACC}" type="presOf" srcId="{44111B01-6B82-49BA-BE27-92CB26216DA2}" destId="{B5CA38C1-3965-4249-82B3-A542A83FBC14}" srcOrd="0" destOrd="0" presId="urn:microsoft.com/office/officeart/2005/8/layout/hierarchy4"/>
    <dgm:cxn modelId="{F4915FE0-472F-4009-84E5-2C6FC3CB55AD}" type="presOf" srcId="{8F33FE81-2BAE-4330-B90C-1418101B1CF8}" destId="{38362C23-40A8-462D-8F1F-3AA22267E97F}" srcOrd="0" destOrd="0" presId="urn:microsoft.com/office/officeart/2005/8/layout/hierarchy4"/>
    <dgm:cxn modelId="{250F7AF5-76C0-45BE-8815-6F6E50BE9108}" type="presOf" srcId="{14CDEBD8-96E7-467C-9524-A7E5180029B5}" destId="{A6BC06B1-1815-417B-AC7F-6AC389B11CE6}" srcOrd="0" destOrd="0" presId="urn:microsoft.com/office/officeart/2005/8/layout/hierarchy4"/>
    <dgm:cxn modelId="{B2C35CFC-2DA3-47E8-8A7E-3F0930B7503D}" srcId="{FFD5FBD6-E3B1-4FA2-B3FF-A12253BF7378}" destId="{F8655577-5563-4403-A370-46B334F4000D}" srcOrd="1" destOrd="0" parTransId="{A83C2016-24DB-4E3B-8D9C-541BA810E80E}" sibTransId="{65D0B4B4-D604-4867-B847-236E89E9A12D}"/>
    <dgm:cxn modelId="{A527E9D4-B03C-4DA0-8F25-4531313EC99A}" type="presParOf" srcId="{037D95B7-345D-4753-B019-82266FCE0F9E}" destId="{43B06118-7EA6-45DC-8E05-405D3DC898E8}" srcOrd="0" destOrd="0" presId="urn:microsoft.com/office/officeart/2005/8/layout/hierarchy4"/>
    <dgm:cxn modelId="{CBBEEEBA-3EB7-4A75-945D-7F0CCCF98B22}" type="presParOf" srcId="{43B06118-7EA6-45DC-8E05-405D3DC898E8}" destId="{B5CA38C1-3965-4249-82B3-A542A83FBC14}" srcOrd="0" destOrd="0" presId="urn:microsoft.com/office/officeart/2005/8/layout/hierarchy4"/>
    <dgm:cxn modelId="{74E32648-6669-4A0A-8DAA-69427745F820}" type="presParOf" srcId="{43B06118-7EA6-45DC-8E05-405D3DC898E8}" destId="{72A32561-A88B-4369-91E1-10ABD7A38966}" srcOrd="1" destOrd="0" presId="urn:microsoft.com/office/officeart/2005/8/layout/hierarchy4"/>
    <dgm:cxn modelId="{5E1E024E-C10D-4DA7-BA05-6ED6D8150A8A}" type="presParOf" srcId="{43B06118-7EA6-45DC-8E05-405D3DC898E8}" destId="{408D1BD9-B6B1-4BBF-97B2-DD6670C615DD}" srcOrd="2" destOrd="0" presId="urn:microsoft.com/office/officeart/2005/8/layout/hierarchy4"/>
    <dgm:cxn modelId="{9D392C9D-5462-4488-A2BB-D7E776124D07}" type="presParOf" srcId="{408D1BD9-B6B1-4BBF-97B2-DD6670C615DD}" destId="{88B26C1D-C6EA-4C11-9AF8-CC975FFF489E}" srcOrd="0" destOrd="0" presId="urn:microsoft.com/office/officeart/2005/8/layout/hierarchy4"/>
    <dgm:cxn modelId="{823F250B-FCA9-43F9-B797-758BEB71F7FB}" type="presParOf" srcId="{88B26C1D-C6EA-4C11-9AF8-CC975FFF489E}" destId="{D475DC04-68FD-43E5-B2F3-760A7EE182D7}" srcOrd="0" destOrd="0" presId="urn:microsoft.com/office/officeart/2005/8/layout/hierarchy4"/>
    <dgm:cxn modelId="{2A391206-B456-4518-83FB-CE408D43E4D6}" type="presParOf" srcId="{88B26C1D-C6EA-4C11-9AF8-CC975FFF489E}" destId="{5F9D1B30-E094-4F1F-868F-8BC479719845}" srcOrd="1" destOrd="0" presId="urn:microsoft.com/office/officeart/2005/8/layout/hierarchy4"/>
    <dgm:cxn modelId="{B5864231-5008-4388-AB0A-A66ED7AF5E58}" type="presParOf" srcId="{037D95B7-345D-4753-B019-82266FCE0F9E}" destId="{EF2F6026-60B5-4FEB-8AC3-0927EB2FAFDF}" srcOrd="1" destOrd="0" presId="urn:microsoft.com/office/officeart/2005/8/layout/hierarchy4"/>
    <dgm:cxn modelId="{3DE412B1-7DF6-466F-BE42-55B9FD732FD8}" type="presParOf" srcId="{037D95B7-345D-4753-B019-82266FCE0F9E}" destId="{E717D91A-7183-49E2-A571-33EBC48AC46A}" srcOrd="2" destOrd="0" presId="urn:microsoft.com/office/officeart/2005/8/layout/hierarchy4"/>
    <dgm:cxn modelId="{70DAB005-2166-4015-BAE0-7BE70717B04E}" type="presParOf" srcId="{E717D91A-7183-49E2-A571-33EBC48AC46A}" destId="{0B896CB6-AD05-45E7-8E8E-4917F9220864}" srcOrd="0" destOrd="0" presId="urn:microsoft.com/office/officeart/2005/8/layout/hierarchy4"/>
    <dgm:cxn modelId="{AD943AB4-1CD7-4271-B48E-FB055BAF9A16}" type="presParOf" srcId="{E717D91A-7183-49E2-A571-33EBC48AC46A}" destId="{B135145B-63F9-4ACB-98BF-69511EB26DF2}" srcOrd="1" destOrd="0" presId="urn:microsoft.com/office/officeart/2005/8/layout/hierarchy4"/>
    <dgm:cxn modelId="{F75EAEC3-1772-4F12-B7AE-3AA008E93570}" type="presParOf" srcId="{E717D91A-7183-49E2-A571-33EBC48AC46A}" destId="{167AB719-6B2D-4518-8D65-4585FB38C0D0}" srcOrd="2" destOrd="0" presId="urn:microsoft.com/office/officeart/2005/8/layout/hierarchy4"/>
    <dgm:cxn modelId="{3A60511F-2FAD-40A1-8BFF-945E32827726}" type="presParOf" srcId="{167AB719-6B2D-4518-8D65-4585FB38C0D0}" destId="{B451BA86-6F98-4B35-82D9-945EA20B54A1}" srcOrd="0" destOrd="0" presId="urn:microsoft.com/office/officeart/2005/8/layout/hierarchy4"/>
    <dgm:cxn modelId="{540A97CC-FDB9-485C-B95C-777B1B199E9F}" type="presParOf" srcId="{B451BA86-6F98-4B35-82D9-945EA20B54A1}" destId="{38362C23-40A8-462D-8F1F-3AA22267E97F}" srcOrd="0" destOrd="0" presId="urn:microsoft.com/office/officeart/2005/8/layout/hierarchy4"/>
    <dgm:cxn modelId="{34B6B173-EA53-43FE-9E42-BF089771B279}" type="presParOf" srcId="{B451BA86-6F98-4B35-82D9-945EA20B54A1}" destId="{80BF4C33-12F8-4A07-BA36-6C84A16CFEB7}" srcOrd="1" destOrd="0" presId="urn:microsoft.com/office/officeart/2005/8/layout/hierarchy4"/>
    <dgm:cxn modelId="{689D8A18-B730-4F9D-B5AB-4CE7DECEF785}" type="presParOf" srcId="{167AB719-6B2D-4518-8D65-4585FB38C0D0}" destId="{C59CACBA-C4F9-4E8B-B4AD-40007B817877}" srcOrd="1" destOrd="0" presId="urn:microsoft.com/office/officeart/2005/8/layout/hierarchy4"/>
    <dgm:cxn modelId="{01026960-1B1F-4EF4-85DC-6E376F8E276B}" type="presParOf" srcId="{167AB719-6B2D-4518-8D65-4585FB38C0D0}" destId="{3405A942-5E4A-4919-8781-8E2859CD072E}" srcOrd="2" destOrd="0" presId="urn:microsoft.com/office/officeart/2005/8/layout/hierarchy4"/>
    <dgm:cxn modelId="{F89EC4E1-C16C-47E7-B7E7-57EF9EF23949}" type="presParOf" srcId="{3405A942-5E4A-4919-8781-8E2859CD072E}" destId="{EEAC6B5C-0A67-4419-B90D-697411DBCB96}" srcOrd="0" destOrd="0" presId="urn:microsoft.com/office/officeart/2005/8/layout/hierarchy4"/>
    <dgm:cxn modelId="{51D67E36-1B40-4BAA-99D5-DFB86ABF0EE5}" type="presParOf" srcId="{3405A942-5E4A-4919-8781-8E2859CD072E}" destId="{F6A1944D-6F96-42F8-BBFF-B0EE66CE16FE}" srcOrd="1" destOrd="0" presId="urn:microsoft.com/office/officeart/2005/8/layout/hierarchy4"/>
    <dgm:cxn modelId="{86C12F96-09C6-492D-A3C2-70FC0C005B4F}" type="presParOf" srcId="{167AB719-6B2D-4518-8D65-4585FB38C0D0}" destId="{7FA09AFC-39BB-4BF7-9FFC-9439BF9ABCCD}" srcOrd="3" destOrd="0" presId="urn:microsoft.com/office/officeart/2005/8/layout/hierarchy4"/>
    <dgm:cxn modelId="{AB07675A-8937-40EB-8B61-B5FDF74E7D5E}" type="presParOf" srcId="{167AB719-6B2D-4518-8D65-4585FB38C0D0}" destId="{CB496B29-54B7-4160-89DF-889EB9C108BF}" srcOrd="4" destOrd="0" presId="urn:microsoft.com/office/officeart/2005/8/layout/hierarchy4"/>
    <dgm:cxn modelId="{D37D2D8C-727E-4A9A-A4B5-2805E9D5101E}" type="presParOf" srcId="{CB496B29-54B7-4160-89DF-889EB9C108BF}" destId="{8D10B1EC-AD0D-44BC-B954-3C579238B046}" srcOrd="0" destOrd="0" presId="urn:microsoft.com/office/officeart/2005/8/layout/hierarchy4"/>
    <dgm:cxn modelId="{35B28C6C-97DD-4084-A36C-0CA4957AE0CB}" type="presParOf" srcId="{CB496B29-54B7-4160-89DF-889EB9C108BF}" destId="{1DECA1A8-AF91-406D-BBA0-68817E2304A5}" srcOrd="1" destOrd="0" presId="urn:microsoft.com/office/officeart/2005/8/layout/hierarchy4"/>
    <dgm:cxn modelId="{16885E4C-9520-4C49-92C0-F24254FC8145}" type="presParOf" srcId="{037D95B7-345D-4753-B019-82266FCE0F9E}" destId="{588887F4-8342-43FD-9C41-D1D101B20527}" srcOrd="3" destOrd="0" presId="urn:microsoft.com/office/officeart/2005/8/layout/hierarchy4"/>
    <dgm:cxn modelId="{16A5085E-1B91-4B73-AE8B-21FE606ACA87}" type="presParOf" srcId="{037D95B7-345D-4753-B019-82266FCE0F9E}" destId="{71173262-4867-487F-BB0A-57067A224F0B}" srcOrd="4" destOrd="0" presId="urn:microsoft.com/office/officeart/2005/8/layout/hierarchy4"/>
    <dgm:cxn modelId="{2FD89D8B-8CE9-4917-95BF-D54E9CD9E341}" type="presParOf" srcId="{71173262-4867-487F-BB0A-57067A224F0B}" destId="{7F4E5EC9-8FB4-4CBD-BD8B-4F83EBDF20E1}" srcOrd="0" destOrd="0" presId="urn:microsoft.com/office/officeart/2005/8/layout/hierarchy4"/>
    <dgm:cxn modelId="{D60ED84E-8E7D-4504-8555-73E8EA2C16CB}" type="presParOf" srcId="{71173262-4867-487F-BB0A-57067A224F0B}" destId="{D8FAB518-569E-4E87-82C8-3791F696DC77}" srcOrd="1" destOrd="0" presId="urn:microsoft.com/office/officeart/2005/8/layout/hierarchy4"/>
    <dgm:cxn modelId="{633C7766-6707-45FE-B967-647E1F88CB5E}" type="presParOf" srcId="{71173262-4867-487F-BB0A-57067A224F0B}" destId="{20B15DE4-AC46-4011-8C72-54D1F068C76C}" srcOrd="2" destOrd="0" presId="urn:microsoft.com/office/officeart/2005/8/layout/hierarchy4"/>
    <dgm:cxn modelId="{CF01E4EF-620A-4684-9F64-5D8F80E4A8BA}" type="presParOf" srcId="{20B15DE4-AC46-4011-8C72-54D1F068C76C}" destId="{2176AB14-25CD-471E-9A8E-C749A08BD44E}" srcOrd="0" destOrd="0" presId="urn:microsoft.com/office/officeart/2005/8/layout/hierarchy4"/>
    <dgm:cxn modelId="{094ED05D-0245-4857-B36F-E9566763AD21}" type="presParOf" srcId="{2176AB14-25CD-471E-9A8E-C749A08BD44E}" destId="{A6BC06B1-1815-417B-AC7F-6AC389B11CE6}" srcOrd="0" destOrd="0" presId="urn:microsoft.com/office/officeart/2005/8/layout/hierarchy4"/>
    <dgm:cxn modelId="{7B1E2C59-A732-4EC5-A7C1-6DE290D63146}" type="presParOf" srcId="{2176AB14-25CD-471E-9A8E-C749A08BD44E}" destId="{F705CE77-D51D-4097-A49F-D73A1A43EAB3}" srcOrd="1" destOrd="0" presId="urn:microsoft.com/office/officeart/2005/8/layout/hierarchy4"/>
    <dgm:cxn modelId="{06E01570-6CEE-4CA6-A81A-186C4DF72E78}" type="presParOf" srcId="{20B15DE4-AC46-4011-8C72-54D1F068C76C}" destId="{D4D2C16D-E0D2-498B-A950-1159ADAB8C36}" srcOrd="1" destOrd="0" presId="urn:microsoft.com/office/officeart/2005/8/layout/hierarchy4"/>
    <dgm:cxn modelId="{3631B5C0-C859-43B9-BBFC-3EBE81596174}" type="presParOf" srcId="{20B15DE4-AC46-4011-8C72-54D1F068C76C}" destId="{9D6CDE8D-EB24-4B36-A724-70BF3497DB13}" srcOrd="2" destOrd="0" presId="urn:microsoft.com/office/officeart/2005/8/layout/hierarchy4"/>
    <dgm:cxn modelId="{1CCE529D-D1A2-42C3-8BBA-15CFCDAA934E}" type="presParOf" srcId="{9D6CDE8D-EB24-4B36-A724-70BF3497DB13}" destId="{164EE446-B4A1-43B1-87BA-2746EE51EBE5}" srcOrd="0" destOrd="0" presId="urn:microsoft.com/office/officeart/2005/8/layout/hierarchy4"/>
    <dgm:cxn modelId="{1012281D-893A-47BA-957F-FCA791626976}" type="presParOf" srcId="{9D6CDE8D-EB24-4B36-A724-70BF3497DB13}" destId="{2463F975-1ECA-4289-A7D8-D818C861DF1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595C81B-894C-43C9-B958-62090C260123}" type="doc">
      <dgm:prSet loTypeId="urn:microsoft.com/office/officeart/2005/8/layout/hierarchy6" loCatId="hierarchy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D3FE10B0-2EFA-4A83-A82C-78D4FBE0970A}">
      <dgm:prSet phldrT="[Text]"/>
      <dgm:spPr/>
      <dgm:t>
        <a:bodyPr/>
        <a:lstStyle/>
        <a:p>
          <a:r>
            <a:rPr lang="en-US" altLang="zh-TW" dirty="0"/>
            <a:t>Stage</a:t>
          </a:r>
          <a:endParaRPr lang="zh-TW" altLang="en-US" dirty="0"/>
        </a:p>
      </dgm:t>
    </dgm:pt>
    <dgm:pt modelId="{D6EBD044-284D-4EE2-AC34-1A28C4946232}" type="parTrans" cxnId="{ABFDF205-7F10-47B3-8130-DD551D196BBD}">
      <dgm:prSet/>
      <dgm:spPr/>
      <dgm:t>
        <a:bodyPr/>
        <a:lstStyle/>
        <a:p>
          <a:endParaRPr lang="zh-TW" altLang="en-US"/>
        </a:p>
      </dgm:t>
    </dgm:pt>
    <dgm:pt modelId="{554A29C1-4105-40FF-A165-CFBE75D51AED}" type="sibTrans" cxnId="{ABFDF205-7F10-47B3-8130-DD551D196BBD}">
      <dgm:prSet/>
      <dgm:spPr/>
      <dgm:t>
        <a:bodyPr/>
        <a:lstStyle/>
        <a:p>
          <a:endParaRPr lang="zh-TW" altLang="en-US"/>
        </a:p>
      </dgm:t>
    </dgm:pt>
    <dgm:pt modelId="{DF5B670E-D303-41B5-A714-E4ED4A779F2A}">
      <dgm:prSet phldrT="[Text]"/>
      <dgm:spPr/>
      <dgm:t>
        <a:bodyPr/>
        <a:lstStyle/>
        <a:p>
          <a:r>
            <a:rPr lang="en-US" altLang="zh-TW" dirty="0"/>
            <a:t>ODS</a:t>
          </a:r>
          <a:endParaRPr lang="zh-TW" altLang="en-US" dirty="0"/>
        </a:p>
      </dgm:t>
    </dgm:pt>
    <dgm:pt modelId="{55C54C84-3DF7-4D80-AC5D-E1932652AFDA}" type="parTrans" cxnId="{F835F539-4F4B-4332-A241-3DA7B92F714C}">
      <dgm:prSet/>
      <dgm:spPr/>
      <dgm:t>
        <a:bodyPr/>
        <a:lstStyle/>
        <a:p>
          <a:endParaRPr lang="zh-TW" altLang="en-US"/>
        </a:p>
      </dgm:t>
    </dgm:pt>
    <dgm:pt modelId="{120E4E31-A3DD-4DE0-A40F-38632F0DBB5A}" type="sibTrans" cxnId="{F835F539-4F4B-4332-A241-3DA7B92F714C}">
      <dgm:prSet/>
      <dgm:spPr/>
      <dgm:t>
        <a:bodyPr/>
        <a:lstStyle/>
        <a:p>
          <a:endParaRPr lang="zh-TW" altLang="en-US"/>
        </a:p>
      </dgm:t>
    </dgm:pt>
    <dgm:pt modelId="{6130A4B8-5567-46B7-B27D-44B0AA526255}">
      <dgm:prSet phldrT="[Text]"/>
      <dgm:spPr/>
      <dgm:t>
        <a:bodyPr/>
        <a:lstStyle/>
        <a:p>
          <a:r>
            <a:rPr lang="en-US" altLang="zh-TW" dirty="0"/>
            <a:t>SQLG</a:t>
          </a:r>
          <a:endParaRPr lang="zh-TW" altLang="en-US" dirty="0"/>
        </a:p>
      </dgm:t>
    </dgm:pt>
    <dgm:pt modelId="{C011926F-8B48-4608-B334-B0C5753BEB73}" type="parTrans" cxnId="{A5D2AC7D-F7F5-4F07-944D-143753B5E5EF}">
      <dgm:prSet/>
      <dgm:spPr/>
      <dgm:t>
        <a:bodyPr/>
        <a:lstStyle/>
        <a:p>
          <a:endParaRPr lang="zh-TW" altLang="en-US"/>
        </a:p>
      </dgm:t>
    </dgm:pt>
    <dgm:pt modelId="{7AE49128-DE4F-4495-A9D0-DE15D6B6822D}" type="sibTrans" cxnId="{A5D2AC7D-F7F5-4F07-944D-143753B5E5EF}">
      <dgm:prSet/>
      <dgm:spPr/>
      <dgm:t>
        <a:bodyPr/>
        <a:lstStyle/>
        <a:p>
          <a:endParaRPr lang="zh-TW" altLang="en-US"/>
        </a:p>
      </dgm:t>
    </dgm:pt>
    <dgm:pt modelId="{A6F0DEE4-4B45-4E5C-95FF-705090E83CED}">
      <dgm:prSet/>
      <dgm:spPr/>
      <dgm:t>
        <a:bodyPr/>
        <a:lstStyle/>
        <a:p>
          <a:r>
            <a:rPr lang="en-US" altLang="zh-TW" dirty="0"/>
            <a:t>Output &amp; Process</a:t>
          </a:r>
          <a:endParaRPr lang="zh-TW" altLang="en-US" dirty="0"/>
        </a:p>
      </dgm:t>
    </dgm:pt>
    <dgm:pt modelId="{466FB6F3-955D-406A-BA9E-7F29BC51C502}" type="parTrans" cxnId="{78FCCF8F-3BE2-4345-AF32-4B50B25EFE4D}">
      <dgm:prSet/>
      <dgm:spPr/>
      <dgm:t>
        <a:bodyPr/>
        <a:lstStyle/>
        <a:p>
          <a:endParaRPr lang="zh-TW" altLang="en-US"/>
        </a:p>
      </dgm:t>
    </dgm:pt>
    <dgm:pt modelId="{27234739-FD78-4BD5-8FA9-6E67D23D6EFF}" type="sibTrans" cxnId="{78FCCF8F-3BE2-4345-AF32-4B50B25EFE4D}">
      <dgm:prSet/>
      <dgm:spPr/>
      <dgm:t>
        <a:bodyPr/>
        <a:lstStyle/>
        <a:p>
          <a:endParaRPr lang="zh-TW" altLang="en-US"/>
        </a:p>
      </dgm:t>
    </dgm:pt>
    <dgm:pt modelId="{89E17CD2-FCC8-41AC-90F7-9695410F703F}">
      <dgm:prSet phldrT="[Text]"/>
      <dgm:spPr/>
      <dgm:t>
        <a:bodyPr/>
        <a:lstStyle/>
        <a:p>
          <a:r>
            <a:rPr lang="en-US" altLang="zh-TW" dirty="0"/>
            <a:t>Import</a:t>
          </a:r>
          <a:endParaRPr lang="zh-TW" altLang="en-US" dirty="0"/>
        </a:p>
      </dgm:t>
    </dgm:pt>
    <dgm:pt modelId="{4D7B2653-BF23-4840-9690-7F5AD9F4AC09}" type="parTrans" cxnId="{EB125924-0F2F-4303-9644-DA20741FCD45}">
      <dgm:prSet/>
      <dgm:spPr/>
      <dgm:t>
        <a:bodyPr/>
        <a:lstStyle/>
        <a:p>
          <a:endParaRPr lang="zh-TW" altLang="en-US"/>
        </a:p>
      </dgm:t>
    </dgm:pt>
    <dgm:pt modelId="{76B5547B-3D66-418F-AB39-16330EA9C761}" type="sibTrans" cxnId="{EB125924-0F2F-4303-9644-DA20741FCD45}">
      <dgm:prSet/>
      <dgm:spPr/>
      <dgm:t>
        <a:bodyPr/>
        <a:lstStyle/>
        <a:p>
          <a:endParaRPr lang="zh-TW" altLang="en-US"/>
        </a:p>
      </dgm:t>
    </dgm:pt>
    <dgm:pt modelId="{90E823B5-89E9-4280-AB2D-776F7C0FD0F3}">
      <dgm:prSet/>
      <dgm:spPr/>
      <dgm:t>
        <a:bodyPr/>
        <a:lstStyle/>
        <a:p>
          <a:r>
            <a:rPr lang="en-US" altLang="zh-TW" dirty="0"/>
            <a:t>Project</a:t>
          </a:r>
          <a:endParaRPr lang="zh-TW" altLang="en-US" dirty="0"/>
        </a:p>
      </dgm:t>
    </dgm:pt>
    <dgm:pt modelId="{45E5BE4A-37A4-4813-A0E1-EA57F7697092}" type="parTrans" cxnId="{88635B60-762A-426A-9C5D-1818BEB8AC67}">
      <dgm:prSet/>
      <dgm:spPr/>
      <dgm:t>
        <a:bodyPr/>
        <a:lstStyle/>
        <a:p>
          <a:endParaRPr lang="zh-TW" altLang="en-US"/>
        </a:p>
      </dgm:t>
    </dgm:pt>
    <dgm:pt modelId="{946C89F4-8B86-467B-ADE5-7802010C54F3}" type="sibTrans" cxnId="{88635B60-762A-426A-9C5D-1818BEB8AC67}">
      <dgm:prSet/>
      <dgm:spPr/>
      <dgm:t>
        <a:bodyPr/>
        <a:lstStyle/>
        <a:p>
          <a:endParaRPr lang="zh-TW" altLang="en-US"/>
        </a:p>
      </dgm:t>
    </dgm:pt>
    <dgm:pt modelId="{7D45F44B-42FD-4CFF-A921-C316770515C6}">
      <dgm:prSet/>
      <dgm:spPr/>
      <dgm:t>
        <a:bodyPr/>
        <a:lstStyle/>
        <a:p>
          <a:r>
            <a:rPr lang="en-US" altLang="zh-TW" dirty="0"/>
            <a:t>Process</a:t>
          </a:r>
          <a:endParaRPr lang="zh-TW" altLang="en-US" dirty="0"/>
        </a:p>
      </dgm:t>
    </dgm:pt>
    <dgm:pt modelId="{B09A5028-A893-4928-BE5F-969DCA2F7AA7}" type="parTrans" cxnId="{BD448C02-0DDE-40F7-8963-9D04B5D49210}">
      <dgm:prSet/>
      <dgm:spPr/>
      <dgm:t>
        <a:bodyPr/>
        <a:lstStyle/>
        <a:p>
          <a:endParaRPr lang="zh-TW" altLang="en-US"/>
        </a:p>
      </dgm:t>
    </dgm:pt>
    <dgm:pt modelId="{495FECD6-71C4-4722-A1C2-993EFADE3EA3}" type="sibTrans" cxnId="{BD448C02-0DDE-40F7-8963-9D04B5D49210}">
      <dgm:prSet/>
      <dgm:spPr/>
      <dgm:t>
        <a:bodyPr/>
        <a:lstStyle/>
        <a:p>
          <a:endParaRPr lang="zh-TW" altLang="en-US"/>
        </a:p>
      </dgm:t>
    </dgm:pt>
    <dgm:pt modelId="{93E43933-623D-4ACD-95A0-EE17C4EBDA71}">
      <dgm:prSet phldrT="[Text]"/>
      <dgm:spPr/>
      <dgm:t>
        <a:bodyPr/>
        <a:lstStyle/>
        <a:p>
          <a:r>
            <a:rPr lang="en-US" altLang="zh-TW" dirty="0"/>
            <a:t>Source</a:t>
          </a:r>
          <a:endParaRPr lang="zh-TW" altLang="en-US" dirty="0"/>
        </a:p>
      </dgm:t>
    </dgm:pt>
    <dgm:pt modelId="{51B1C67E-1BB7-4724-9FE0-05611FAA94CE}" type="parTrans" cxnId="{861D0EA4-21CE-4B24-8E77-EACFC198DD3C}">
      <dgm:prSet/>
      <dgm:spPr/>
      <dgm:t>
        <a:bodyPr/>
        <a:lstStyle/>
        <a:p>
          <a:endParaRPr lang="zh-TW" altLang="en-US"/>
        </a:p>
      </dgm:t>
    </dgm:pt>
    <dgm:pt modelId="{8D04F7A7-5021-4B7E-BC04-B1E29B5EFC4B}" type="sibTrans" cxnId="{861D0EA4-21CE-4B24-8E77-EACFC198DD3C}">
      <dgm:prSet/>
      <dgm:spPr/>
      <dgm:t>
        <a:bodyPr/>
        <a:lstStyle/>
        <a:p>
          <a:endParaRPr lang="zh-TW" altLang="en-US"/>
        </a:p>
      </dgm:t>
    </dgm:pt>
    <dgm:pt modelId="{DF89905B-DFE4-42CD-8481-359C9101BDB7}">
      <dgm:prSet/>
      <dgm:spPr/>
      <dgm:t>
        <a:bodyPr/>
        <a:lstStyle/>
        <a:p>
          <a:r>
            <a:rPr lang="en-US" altLang="zh-TW" dirty="0"/>
            <a:t>DW</a:t>
          </a:r>
          <a:endParaRPr lang="zh-TW" altLang="en-US" dirty="0"/>
        </a:p>
      </dgm:t>
    </dgm:pt>
    <dgm:pt modelId="{C94C3C5B-5F39-4F3C-86D8-94BA3F2320B0}" type="parTrans" cxnId="{F5061C9E-B2E4-4C7C-B6F0-2BD00C5AEE41}">
      <dgm:prSet/>
      <dgm:spPr/>
      <dgm:t>
        <a:bodyPr/>
        <a:lstStyle/>
        <a:p>
          <a:endParaRPr lang="zh-TW" altLang="en-US"/>
        </a:p>
      </dgm:t>
    </dgm:pt>
    <dgm:pt modelId="{766B6D2B-C4ED-4367-A923-74F7CDEF4B9C}" type="sibTrans" cxnId="{F5061C9E-B2E4-4C7C-B6F0-2BD00C5AEE41}">
      <dgm:prSet/>
      <dgm:spPr/>
      <dgm:t>
        <a:bodyPr/>
        <a:lstStyle/>
        <a:p>
          <a:endParaRPr lang="zh-TW" altLang="en-US"/>
        </a:p>
      </dgm:t>
    </dgm:pt>
    <dgm:pt modelId="{4CD12976-60E2-4148-8D87-24CCB5C2217A}">
      <dgm:prSet/>
      <dgm:spPr/>
      <dgm:t>
        <a:bodyPr/>
        <a:lstStyle/>
        <a:p>
          <a:r>
            <a:rPr lang="en-US" altLang="zh-TW" dirty="0"/>
            <a:t>DM</a:t>
          </a:r>
          <a:endParaRPr lang="zh-TW" altLang="en-US" dirty="0"/>
        </a:p>
      </dgm:t>
    </dgm:pt>
    <dgm:pt modelId="{533A36AF-FFAE-40E9-B553-764B0F563C8F}" type="parTrans" cxnId="{630323D1-2986-438A-94AB-D02D6A82B57A}">
      <dgm:prSet/>
      <dgm:spPr/>
      <dgm:t>
        <a:bodyPr/>
        <a:lstStyle/>
        <a:p>
          <a:endParaRPr lang="zh-TW" altLang="en-US"/>
        </a:p>
      </dgm:t>
    </dgm:pt>
    <dgm:pt modelId="{DFB95594-0E46-4B22-B364-8AA925014108}" type="sibTrans" cxnId="{630323D1-2986-438A-94AB-D02D6A82B57A}">
      <dgm:prSet/>
      <dgm:spPr/>
      <dgm:t>
        <a:bodyPr/>
        <a:lstStyle/>
        <a:p>
          <a:endParaRPr lang="zh-TW" altLang="en-US"/>
        </a:p>
      </dgm:t>
    </dgm:pt>
    <dgm:pt modelId="{A87CA3C0-C054-4EBB-8817-91BD71B8F15C}">
      <dgm:prSet/>
      <dgm:spPr/>
      <dgm:t>
        <a:bodyPr/>
        <a:lstStyle/>
        <a:p>
          <a:r>
            <a:rPr lang="en-US" altLang="zh-TW"/>
            <a:t>Flow</a:t>
          </a:r>
          <a:endParaRPr lang="zh-TW" altLang="en-US" dirty="0"/>
        </a:p>
      </dgm:t>
    </dgm:pt>
    <dgm:pt modelId="{07C15D75-9199-419C-BEAF-F3CC886E26F6}" type="parTrans" cxnId="{51C0F67B-B9A6-41EB-BF0B-A32849141B05}">
      <dgm:prSet/>
      <dgm:spPr/>
      <dgm:t>
        <a:bodyPr/>
        <a:lstStyle/>
        <a:p>
          <a:endParaRPr lang="zh-TW" altLang="en-US"/>
        </a:p>
      </dgm:t>
    </dgm:pt>
    <dgm:pt modelId="{69C69950-1AE0-42C9-B682-10BA2EBFE3D7}" type="sibTrans" cxnId="{51C0F67B-B9A6-41EB-BF0B-A32849141B05}">
      <dgm:prSet/>
      <dgm:spPr/>
      <dgm:t>
        <a:bodyPr/>
        <a:lstStyle/>
        <a:p>
          <a:endParaRPr lang="zh-TW" altLang="en-US"/>
        </a:p>
      </dgm:t>
    </dgm:pt>
    <dgm:pt modelId="{1ED8E607-E487-4BE8-9968-F2EAB246A75C}" type="pres">
      <dgm:prSet presAssocID="{1595C81B-894C-43C9-B958-62090C26012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33C5E0-F173-49DE-A6AF-4D6606CE0268}" type="pres">
      <dgm:prSet presAssocID="{1595C81B-894C-43C9-B958-62090C260123}" presName="hierFlow" presStyleCnt="0"/>
      <dgm:spPr/>
    </dgm:pt>
    <dgm:pt modelId="{065566F9-5BCD-4A71-B7E3-1BFE0DD993D0}" type="pres">
      <dgm:prSet presAssocID="{1595C81B-894C-43C9-B958-62090C260123}" presName="firstBuf" presStyleCnt="0"/>
      <dgm:spPr/>
    </dgm:pt>
    <dgm:pt modelId="{F39E27EF-A1AA-418C-91E0-B5BA646BF254}" type="pres">
      <dgm:prSet presAssocID="{1595C81B-894C-43C9-B958-62090C26012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328BD16-BFDF-4EF2-B176-33CA5505BCA9}" type="pres">
      <dgm:prSet presAssocID="{6130A4B8-5567-46B7-B27D-44B0AA526255}" presName="Name14" presStyleCnt="0"/>
      <dgm:spPr/>
    </dgm:pt>
    <dgm:pt modelId="{302B4042-9F6C-47D4-BA46-5F9DDD10217F}" type="pres">
      <dgm:prSet presAssocID="{6130A4B8-5567-46B7-B27D-44B0AA526255}" presName="level1Shape" presStyleLbl="node0" presStyleIdx="0" presStyleCnt="1">
        <dgm:presLayoutVars>
          <dgm:chPref val="3"/>
        </dgm:presLayoutVars>
      </dgm:prSet>
      <dgm:spPr/>
    </dgm:pt>
    <dgm:pt modelId="{BE0BE5D2-777A-4C45-90D7-9C9A492AC6E9}" type="pres">
      <dgm:prSet presAssocID="{6130A4B8-5567-46B7-B27D-44B0AA526255}" presName="hierChild2" presStyleCnt="0"/>
      <dgm:spPr/>
    </dgm:pt>
    <dgm:pt modelId="{313F7BB7-DB75-4426-85A1-378A44A81F69}" type="pres">
      <dgm:prSet presAssocID="{4D7B2653-BF23-4840-9690-7F5AD9F4AC09}" presName="Name19" presStyleLbl="parChTrans1D2" presStyleIdx="0" presStyleCnt="2"/>
      <dgm:spPr/>
    </dgm:pt>
    <dgm:pt modelId="{CC90D076-03A8-4BD7-A008-C52FFCA08BFB}" type="pres">
      <dgm:prSet presAssocID="{89E17CD2-FCC8-41AC-90F7-9695410F703F}" presName="Name21" presStyleCnt="0"/>
      <dgm:spPr/>
    </dgm:pt>
    <dgm:pt modelId="{D40F0F99-DC85-4B7B-A1DE-8CFB35BCCCF0}" type="pres">
      <dgm:prSet presAssocID="{89E17CD2-FCC8-41AC-90F7-9695410F703F}" presName="level2Shape" presStyleLbl="node2" presStyleIdx="0" presStyleCnt="2"/>
      <dgm:spPr/>
    </dgm:pt>
    <dgm:pt modelId="{0F6ACA55-E31B-4625-A97C-E84E0241A7FE}" type="pres">
      <dgm:prSet presAssocID="{89E17CD2-FCC8-41AC-90F7-9695410F703F}" presName="hierChild3" presStyleCnt="0"/>
      <dgm:spPr/>
    </dgm:pt>
    <dgm:pt modelId="{B1712F4D-0581-436E-8234-FBE6C51615DF}" type="pres">
      <dgm:prSet presAssocID="{51B1C67E-1BB7-4724-9FE0-05611FAA94CE}" presName="Name19" presStyleLbl="parChTrans1D3" presStyleIdx="0" presStyleCnt="5"/>
      <dgm:spPr/>
    </dgm:pt>
    <dgm:pt modelId="{C15782EE-A684-44C7-8B2C-63E9C9DCD679}" type="pres">
      <dgm:prSet presAssocID="{93E43933-623D-4ACD-95A0-EE17C4EBDA71}" presName="Name21" presStyleCnt="0"/>
      <dgm:spPr/>
    </dgm:pt>
    <dgm:pt modelId="{63FE8EAE-541E-498A-A7E4-9403BCBF73DB}" type="pres">
      <dgm:prSet presAssocID="{93E43933-623D-4ACD-95A0-EE17C4EBDA71}" presName="level2Shape" presStyleLbl="node3" presStyleIdx="0" presStyleCnt="5"/>
      <dgm:spPr/>
    </dgm:pt>
    <dgm:pt modelId="{3C2721D1-9440-4910-9FC9-C5C337498945}" type="pres">
      <dgm:prSet presAssocID="{93E43933-623D-4ACD-95A0-EE17C4EBDA71}" presName="hierChild3" presStyleCnt="0"/>
      <dgm:spPr/>
    </dgm:pt>
    <dgm:pt modelId="{6AFAFCA7-A43F-4537-90D6-53F1504795EA}" type="pres">
      <dgm:prSet presAssocID="{D6EBD044-284D-4EE2-AC34-1A28C4946232}" presName="Name19" presStyleLbl="parChTrans1D3" presStyleIdx="1" presStyleCnt="5"/>
      <dgm:spPr/>
    </dgm:pt>
    <dgm:pt modelId="{8C5979D4-4BD7-4C04-8F18-8D3D5A40D77E}" type="pres">
      <dgm:prSet presAssocID="{D3FE10B0-2EFA-4A83-A82C-78D4FBE0970A}" presName="Name21" presStyleCnt="0"/>
      <dgm:spPr/>
    </dgm:pt>
    <dgm:pt modelId="{348CD480-08A4-42A3-B693-C59EA7E876A9}" type="pres">
      <dgm:prSet presAssocID="{D3FE10B0-2EFA-4A83-A82C-78D4FBE0970A}" presName="level2Shape" presStyleLbl="node3" presStyleIdx="1" presStyleCnt="5"/>
      <dgm:spPr/>
    </dgm:pt>
    <dgm:pt modelId="{678A7993-1670-40F1-8ED0-5F8A96ACD46C}" type="pres">
      <dgm:prSet presAssocID="{D3FE10B0-2EFA-4A83-A82C-78D4FBE0970A}" presName="hierChild3" presStyleCnt="0"/>
      <dgm:spPr/>
    </dgm:pt>
    <dgm:pt modelId="{43624DA6-B08A-4DA6-867F-8494D78964A7}" type="pres">
      <dgm:prSet presAssocID="{55C54C84-3DF7-4D80-AC5D-E1932652AFDA}" presName="Name19" presStyleLbl="parChTrans1D3" presStyleIdx="2" presStyleCnt="5"/>
      <dgm:spPr/>
    </dgm:pt>
    <dgm:pt modelId="{61299399-A2E0-4FDE-B772-96FAEC4E148E}" type="pres">
      <dgm:prSet presAssocID="{DF5B670E-D303-41B5-A714-E4ED4A779F2A}" presName="Name21" presStyleCnt="0"/>
      <dgm:spPr/>
    </dgm:pt>
    <dgm:pt modelId="{E787E0EA-73EE-4B5E-BA29-5209CD048786}" type="pres">
      <dgm:prSet presAssocID="{DF5B670E-D303-41B5-A714-E4ED4A779F2A}" presName="level2Shape" presStyleLbl="node3" presStyleIdx="2" presStyleCnt="5"/>
      <dgm:spPr/>
    </dgm:pt>
    <dgm:pt modelId="{816B0D88-69D7-4A10-BFB2-85AA70BF822A}" type="pres">
      <dgm:prSet presAssocID="{DF5B670E-D303-41B5-A714-E4ED4A779F2A}" presName="hierChild3" presStyleCnt="0"/>
      <dgm:spPr/>
    </dgm:pt>
    <dgm:pt modelId="{DB50C9D4-1A2C-4838-8AAF-21175E1A2BC4}" type="pres">
      <dgm:prSet presAssocID="{466FB6F3-955D-406A-BA9E-7F29BC51C502}" presName="Name19" presStyleLbl="parChTrans1D2" presStyleIdx="1" presStyleCnt="2"/>
      <dgm:spPr/>
    </dgm:pt>
    <dgm:pt modelId="{936C56F0-D949-4713-BB98-F6AB82D9037D}" type="pres">
      <dgm:prSet presAssocID="{A6F0DEE4-4B45-4E5C-95FF-705090E83CED}" presName="Name21" presStyleCnt="0"/>
      <dgm:spPr/>
    </dgm:pt>
    <dgm:pt modelId="{7216E97B-CA05-49F8-BAAF-CC10BF991EFE}" type="pres">
      <dgm:prSet presAssocID="{A6F0DEE4-4B45-4E5C-95FF-705090E83CED}" presName="level2Shape" presStyleLbl="node2" presStyleIdx="1" presStyleCnt="2"/>
      <dgm:spPr/>
    </dgm:pt>
    <dgm:pt modelId="{1062EB5B-06BB-4DF2-A6FD-CF279073F990}" type="pres">
      <dgm:prSet presAssocID="{A6F0DEE4-4B45-4E5C-95FF-705090E83CED}" presName="hierChild3" presStyleCnt="0"/>
      <dgm:spPr/>
    </dgm:pt>
    <dgm:pt modelId="{46254336-F504-4F82-B7E2-A2EA0ABCC513}" type="pres">
      <dgm:prSet presAssocID="{C94C3C5B-5F39-4F3C-86D8-94BA3F2320B0}" presName="Name19" presStyleLbl="parChTrans1D3" presStyleIdx="3" presStyleCnt="5"/>
      <dgm:spPr/>
    </dgm:pt>
    <dgm:pt modelId="{417BF9A7-5D68-4A65-97C1-4DD0503A0027}" type="pres">
      <dgm:prSet presAssocID="{DF89905B-DFE4-42CD-8481-359C9101BDB7}" presName="Name21" presStyleCnt="0"/>
      <dgm:spPr/>
    </dgm:pt>
    <dgm:pt modelId="{1B2E8F39-C400-433F-83D8-6D33C5B170BD}" type="pres">
      <dgm:prSet presAssocID="{DF89905B-DFE4-42CD-8481-359C9101BDB7}" presName="level2Shape" presStyleLbl="node3" presStyleIdx="3" presStyleCnt="5"/>
      <dgm:spPr/>
    </dgm:pt>
    <dgm:pt modelId="{37975170-EE07-490D-A6B5-369A0554746D}" type="pres">
      <dgm:prSet presAssocID="{DF89905B-DFE4-42CD-8481-359C9101BDB7}" presName="hierChild3" presStyleCnt="0"/>
      <dgm:spPr/>
    </dgm:pt>
    <dgm:pt modelId="{868DCF0F-72A5-4D73-98DA-489656E7AEC3}" type="pres">
      <dgm:prSet presAssocID="{533A36AF-FFAE-40E9-B553-764B0F563C8F}" presName="Name19" presStyleLbl="parChTrans1D3" presStyleIdx="4" presStyleCnt="5"/>
      <dgm:spPr/>
    </dgm:pt>
    <dgm:pt modelId="{5262A10F-47E4-40B2-A148-591938D8E946}" type="pres">
      <dgm:prSet presAssocID="{4CD12976-60E2-4148-8D87-24CCB5C2217A}" presName="Name21" presStyleCnt="0"/>
      <dgm:spPr/>
    </dgm:pt>
    <dgm:pt modelId="{71475DB1-ABCD-4FD1-BA00-086114F34433}" type="pres">
      <dgm:prSet presAssocID="{4CD12976-60E2-4148-8D87-24CCB5C2217A}" presName="level2Shape" presStyleLbl="node3" presStyleIdx="4" presStyleCnt="5"/>
      <dgm:spPr/>
    </dgm:pt>
    <dgm:pt modelId="{01528FDD-1E24-4E8C-A7C8-1E8B72BAB621}" type="pres">
      <dgm:prSet presAssocID="{4CD12976-60E2-4148-8D87-24CCB5C2217A}" presName="hierChild3" presStyleCnt="0"/>
      <dgm:spPr/>
    </dgm:pt>
    <dgm:pt modelId="{3EC9005D-DF51-4C15-80F2-45FA8580EDE3}" type="pres">
      <dgm:prSet presAssocID="{1595C81B-894C-43C9-B958-62090C260123}" presName="bgShapesFlow" presStyleCnt="0"/>
      <dgm:spPr/>
    </dgm:pt>
    <dgm:pt modelId="{3181F6DF-52C9-4BF7-A19A-8C98D30DB80E}" type="pres">
      <dgm:prSet presAssocID="{90E823B5-89E9-4280-AB2D-776F7C0FD0F3}" presName="rectComp" presStyleCnt="0"/>
      <dgm:spPr/>
    </dgm:pt>
    <dgm:pt modelId="{F519B595-AFE9-44EC-B156-241024B6E2F0}" type="pres">
      <dgm:prSet presAssocID="{90E823B5-89E9-4280-AB2D-776F7C0FD0F3}" presName="bgRect" presStyleLbl="bgShp" presStyleIdx="0" presStyleCnt="3"/>
      <dgm:spPr/>
    </dgm:pt>
    <dgm:pt modelId="{61F75BAE-E870-4C94-80F7-B2FF0D801294}" type="pres">
      <dgm:prSet presAssocID="{90E823B5-89E9-4280-AB2D-776F7C0FD0F3}" presName="bgRectTx" presStyleLbl="bgShp" presStyleIdx="0" presStyleCnt="3">
        <dgm:presLayoutVars>
          <dgm:bulletEnabled val="1"/>
        </dgm:presLayoutVars>
      </dgm:prSet>
      <dgm:spPr/>
    </dgm:pt>
    <dgm:pt modelId="{BF3E186A-837D-4CF9-8402-1A9033F10C19}" type="pres">
      <dgm:prSet presAssocID="{90E823B5-89E9-4280-AB2D-776F7C0FD0F3}" presName="spComp" presStyleCnt="0"/>
      <dgm:spPr/>
    </dgm:pt>
    <dgm:pt modelId="{CEF6D7EE-2BE9-40F5-BA3F-17AE9BA2DF33}" type="pres">
      <dgm:prSet presAssocID="{90E823B5-89E9-4280-AB2D-776F7C0FD0F3}" presName="vSp" presStyleCnt="0"/>
      <dgm:spPr/>
    </dgm:pt>
    <dgm:pt modelId="{84ECC757-5CC2-41C4-86BC-809B207D9DBF}" type="pres">
      <dgm:prSet presAssocID="{A87CA3C0-C054-4EBB-8817-91BD71B8F15C}" presName="rectComp" presStyleCnt="0"/>
      <dgm:spPr/>
    </dgm:pt>
    <dgm:pt modelId="{2C3B9DDA-834C-482A-AE0F-174775D23ABE}" type="pres">
      <dgm:prSet presAssocID="{A87CA3C0-C054-4EBB-8817-91BD71B8F15C}" presName="bgRect" presStyleLbl="bgShp" presStyleIdx="1" presStyleCnt="3"/>
      <dgm:spPr/>
    </dgm:pt>
    <dgm:pt modelId="{8C681D45-03A1-450C-AB6A-3E2A36A75807}" type="pres">
      <dgm:prSet presAssocID="{A87CA3C0-C054-4EBB-8817-91BD71B8F15C}" presName="bgRectTx" presStyleLbl="bgShp" presStyleIdx="1" presStyleCnt="3">
        <dgm:presLayoutVars>
          <dgm:bulletEnabled val="1"/>
        </dgm:presLayoutVars>
      </dgm:prSet>
      <dgm:spPr/>
    </dgm:pt>
    <dgm:pt modelId="{8199B7E0-B25A-472A-8A65-7446A1C63EE0}" type="pres">
      <dgm:prSet presAssocID="{A87CA3C0-C054-4EBB-8817-91BD71B8F15C}" presName="spComp" presStyleCnt="0"/>
      <dgm:spPr/>
    </dgm:pt>
    <dgm:pt modelId="{8BEC5450-D22C-4030-BE30-B5E24397B239}" type="pres">
      <dgm:prSet presAssocID="{A87CA3C0-C054-4EBB-8817-91BD71B8F15C}" presName="vSp" presStyleCnt="0"/>
      <dgm:spPr/>
    </dgm:pt>
    <dgm:pt modelId="{5E5E894E-7ABC-4240-9AAC-3B7EBB1F58FA}" type="pres">
      <dgm:prSet presAssocID="{7D45F44B-42FD-4CFF-A921-C316770515C6}" presName="rectComp" presStyleCnt="0"/>
      <dgm:spPr/>
    </dgm:pt>
    <dgm:pt modelId="{07EF7C7E-39C5-4ACF-9CB3-DA124D8C7ADB}" type="pres">
      <dgm:prSet presAssocID="{7D45F44B-42FD-4CFF-A921-C316770515C6}" presName="bgRect" presStyleLbl="bgShp" presStyleIdx="2" presStyleCnt="3"/>
      <dgm:spPr/>
    </dgm:pt>
    <dgm:pt modelId="{70D373F7-FF33-4A38-83D2-76A8F8BEDFED}" type="pres">
      <dgm:prSet presAssocID="{7D45F44B-42FD-4CFF-A921-C316770515C6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A1242E01-34EC-4FC8-80A9-EB68360CF59D}" type="presOf" srcId="{DF5B670E-D303-41B5-A714-E4ED4A779F2A}" destId="{E787E0EA-73EE-4B5E-BA29-5209CD048786}" srcOrd="0" destOrd="0" presId="urn:microsoft.com/office/officeart/2005/8/layout/hierarchy6"/>
    <dgm:cxn modelId="{BD448C02-0DDE-40F7-8963-9D04B5D49210}" srcId="{1595C81B-894C-43C9-B958-62090C260123}" destId="{7D45F44B-42FD-4CFF-A921-C316770515C6}" srcOrd="3" destOrd="0" parTransId="{B09A5028-A893-4928-BE5F-969DCA2F7AA7}" sibTransId="{495FECD6-71C4-4722-A1C2-993EFADE3EA3}"/>
    <dgm:cxn modelId="{ABFDF205-7F10-47B3-8130-DD551D196BBD}" srcId="{89E17CD2-FCC8-41AC-90F7-9695410F703F}" destId="{D3FE10B0-2EFA-4A83-A82C-78D4FBE0970A}" srcOrd="1" destOrd="0" parTransId="{D6EBD044-284D-4EE2-AC34-1A28C4946232}" sibTransId="{554A29C1-4105-40FF-A165-CFBE75D51AED}"/>
    <dgm:cxn modelId="{51F9B91D-6A0A-480F-B515-468070F89C9F}" type="presOf" srcId="{55C54C84-3DF7-4D80-AC5D-E1932652AFDA}" destId="{43624DA6-B08A-4DA6-867F-8494D78964A7}" srcOrd="0" destOrd="0" presId="urn:microsoft.com/office/officeart/2005/8/layout/hierarchy6"/>
    <dgm:cxn modelId="{7C3ACE1E-6A78-4589-9488-709B4C070D1E}" type="presOf" srcId="{533A36AF-FFAE-40E9-B553-764B0F563C8F}" destId="{868DCF0F-72A5-4D73-98DA-489656E7AEC3}" srcOrd="0" destOrd="0" presId="urn:microsoft.com/office/officeart/2005/8/layout/hierarchy6"/>
    <dgm:cxn modelId="{EB125924-0F2F-4303-9644-DA20741FCD45}" srcId="{6130A4B8-5567-46B7-B27D-44B0AA526255}" destId="{89E17CD2-FCC8-41AC-90F7-9695410F703F}" srcOrd="0" destOrd="0" parTransId="{4D7B2653-BF23-4840-9690-7F5AD9F4AC09}" sibTransId="{76B5547B-3D66-418F-AB39-16330EA9C761}"/>
    <dgm:cxn modelId="{147D6632-7B8A-4CC2-A6C0-E93FF0792546}" type="presOf" srcId="{D6EBD044-284D-4EE2-AC34-1A28C4946232}" destId="{6AFAFCA7-A43F-4537-90D6-53F1504795EA}" srcOrd="0" destOrd="0" presId="urn:microsoft.com/office/officeart/2005/8/layout/hierarchy6"/>
    <dgm:cxn modelId="{F835F539-4F4B-4332-A241-3DA7B92F714C}" srcId="{89E17CD2-FCC8-41AC-90F7-9695410F703F}" destId="{DF5B670E-D303-41B5-A714-E4ED4A779F2A}" srcOrd="2" destOrd="0" parTransId="{55C54C84-3DF7-4D80-AC5D-E1932652AFDA}" sibTransId="{120E4E31-A3DD-4DE0-A40F-38632F0DBB5A}"/>
    <dgm:cxn modelId="{88635B60-762A-426A-9C5D-1818BEB8AC67}" srcId="{1595C81B-894C-43C9-B958-62090C260123}" destId="{90E823B5-89E9-4280-AB2D-776F7C0FD0F3}" srcOrd="1" destOrd="0" parTransId="{45E5BE4A-37A4-4813-A0E1-EA57F7697092}" sibTransId="{946C89F4-8B86-467B-ADE5-7802010C54F3}"/>
    <dgm:cxn modelId="{5B2E5C4A-29E6-43B4-B7E8-5E776FB0C59C}" type="presOf" srcId="{466FB6F3-955D-406A-BA9E-7F29BC51C502}" destId="{DB50C9D4-1A2C-4838-8AAF-21175E1A2BC4}" srcOrd="0" destOrd="0" presId="urn:microsoft.com/office/officeart/2005/8/layout/hierarchy6"/>
    <dgm:cxn modelId="{F4C27F6B-A80F-4C00-8D13-CA60FAE3155E}" type="presOf" srcId="{A87CA3C0-C054-4EBB-8817-91BD71B8F15C}" destId="{2C3B9DDA-834C-482A-AE0F-174775D23ABE}" srcOrd="0" destOrd="0" presId="urn:microsoft.com/office/officeart/2005/8/layout/hierarchy6"/>
    <dgm:cxn modelId="{938FBA6C-8E5B-4D68-89F6-687AABFC5D70}" type="presOf" srcId="{C94C3C5B-5F39-4F3C-86D8-94BA3F2320B0}" destId="{46254336-F504-4F82-B7E2-A2EA0ABCC513}" srcOrd="0" destOrd="0" presId="urn:microsoft.com/office/officeart/2005/8/layout/hierarchy6"/>
    <dgm:cxn modelId="{8A77F252-88B2-4A28-936C-8E18F04C2D3C}" type="presOf" srcId="{7D45F44B-42FD-4CFF-A921-C316770515C6}" destId="{07EF7C7E-39C5-4ACF-9CB3-DA124D8C7ADB}" srcOrd="0" destOrd="0" presId="urn:microsoft.com/office/officeart/2005/8/layout/hierarchy6"/>
    <dgm:cxn modelId="{41F46274-2FF0-42AD-B5C9-E16973E14D64}" type="presOf" srcId="{90E823B5-89E9-4280-AB2D-776F7C0FD0F3}" destId="{F519B595-AFE9-44EC-B156-241024B6E2F0}" srcOrd="0" destOrd="0" presId="urn:microsoft.com/office/officeart/2005/8/layout/hierarchy6"/>
    <dgm:cxn modelId="{51C0F67B-B9A6-41EB-BF0B-A32849141B05}" srcId="{1595C81B-894C-43C9-B958-62090C260123}" destId="{A87CA3C0-C054-4EBB-8817-91BD71B8F15C}" srcOrd="2" destOrd="0" parTransId="{07C15D75-9199-419C-BEAF-F3CC886E26F6}" sibTransId="{69C69950-1AE0-42C9-B682-10BA2EBFE3D7}"/>
    <dgm:cxn modelId="{A5D2AC7D-F7F5-4F07-944D-143753B5E5EF}" srcId="{1595C81B-894C-43C9-B958-62090C260123}" destId="{6130A4B8-5567-46B7-B27D-44B0AA526255}" srcOrd="0" destOrd="0" parTransId="{C011926F-8B48-4608-B334-B0C5753BEB73}" sibTransId="{7AE49128-DE4F-4495-A9D0-DE15D6B6822D}"/>
    <dgm:cxn modelId="{F806A08B-80E5-41F1-8DEB-E28EEBCD362C}" type="presOf" srcId="{89E17CD2-FCC8-41AC-90F7-9695410F703F}" destId="{D40F0F99-DC85-4B7B-A1DE-8CFB35BCCCF0}" srcOrd="0" destOrd="0" presId="urn:microsoft.com/office/officeart/2005/8/layout/hierarchy6"/>
    <dgm:cxn modelId="{78FCCF8F-3BE2-4345-AF32-4B50B25EFE4D}" srcId="{6130A4B8-5567-46B7-B27D-44B0AA526255}" destId="{A6F0DEE4-4B45-4E5C-95FF-705090E83CED}" srcOrd="1" destOrd="0" parTransId="{466FB6F3-955D-406A-BA9E-7F29BC51C502}" sibTransId="{27234739-FD78-4BD5-8FA9-6E67D23D6EFF}"/>
    <dgm:cxn modelId="{F5061C9E-B2E4-4C7C-B6F0-2BD00C5AEE41}" srcId="{A6F0DEE4-4B45-4E5C-95FF-705090E83CED}" destId="{DF89905B-DFE4-42CD-8481-359C9101BDB7}" srcOrd="0" destOrd="0" parTransId="{C94C3C5B-5F39-4F3C-86D8-94BA3F2320B0}" sibTransId="{766B6D2B-C4ED-4367-A923-74F7CDEF4B9C}"/>
    <dgm:cxn modelId="{CED7E19F-513F-430A-AE5E-4ABA992458FF}" type="presOf" srcId="{D3FE10B0-2EFA-4A83-A82C-78D4FBE0970A}" destId="{348CD480-08A4-42A3-B693-C59EA7E876A9}" srcOrd="0" destOrd="0" presId="urn:microsoft.com/office/officeart/2005/8/layout/hierarchy6"/>
    <dgm:cxn modelId="{861D0EA4-21CE-4B24-8E77-EACFC198DD3C}" srcId="{89E17CD2-FCC8-41AC-90F7-9695410F703F}" destId="{93E43933-623D-4ACD-95A0-EE17C4EBDA71}" srcOrd="0" destOrd="0" parTransId="{51B1C67E-1BB7-4724-9FE0-05611FAA94CE}" sibTransId="{8D04F7A7-5021-4B7E-BC04-B1E29B5EFC4B}"/>
    <dgm:cxn modelId="{6B0495AA-650C-4B92-A9CF-FBAF46ECEC6F}" type="presOf" srcId="{6130A4B8-5567-46B7-B27D-44B0AA526255}" destId="{302B4042-9F6C-47D4-BA46-5F9DDD10217F}" srcOrd="0" destOrd="0" presId="urn:microsoft.com/office/officeart/2005/8/layout/hierarchy6"/>
    <dgm:cxn modelId="{73991CAC-074A-4A75-9553-E0E43739292C}" type="presOf" srcId="{90E823B5-89E9-4280-AB2D-776F7C0FD0F3}" destId="{61F75BAE-E870-4C94-80F7-B2FF0D801294}" srcOrd="1" destOrd="0" presId="urn:microsoft.com/office/officeart/2005/8/layout/hierarchy6"/>
    <dgm:cxn modelId="{2328C2AF-DC30-40D3-A030-825C8DF38404}" type="presOf" srcId="{1595C81B-894C-43C9-B958-62090C260123}" destId="{1ED8E607-E487-4BE8-9968-F2EAB246A75C}" srcOrd="0" destOrd="0" presId="urn:microsoft.com/office/officeart/2005/8/layout/hierarchy6"/>
    <dgm:cxn modelId="{579D83BD-A87F-4624-B81B-A43AD960D51E}" type="presOf" srcId="{7D45F44B-42FD-4CFF-A921-C316770515C6}" destId="{70D373F7-FF33-4A38-83D2-76A8F8BEDFED}" srcOrd="1" destOrd="0" presId="urn:microsoft.com/office/officeart/2005/8/layout/hierarchy6"/>
    <dgm:cxn modelId="{8CE69BC8-D3C7-4902-BA76-86C73414C945}" type="presOf" srcId="{4D7B2653-BF23-4840-9690-7F5AD9F4AC09}" destId="{313F7BB7-DB75-4426-85A1-378A44A81F69}" srcOrd="0" destOrd="0" presId="urn:microsoft.com/office/officeart/2005/8/layout/hierarchy6"/>
    <dgm:cxn modelId="{425489CB-CA02-44B4-9161-76220C057FA5}" type="presOf" srcId="{93E43933-623D-4ACD-95A0-EE17C4EBDA71}" destId="{63FE8EAE-541E-498A-A7E4-9403BCBF73DB}" srcOrd="0" destOrd="0" presId="urn:microsoft.com/office/officeart/2005/8/layout/hierarchy6"/>
    <dgm:cxn modelId="{BD53C6CE-A28E-4D70-8743-6E4D4796DD9B}" type="presOf" srcId="{A87CA3C0-C054-4EBB-8817-91BD71B8F15C}" destId="{8C681D45-03A1-450C-AB6A-3E2A36A75807}" srcOrd="1" destOrd="0" presId="urn:microsoft.com/office/officeart/2005/8/layout/hierarchy6"/>
    <dgm:cxn modelId="{630323D1-2986-438A-94AB-D02D6A82B57A}" srcId="{A6F0DEE4-4B45-4E5C-95FF-705090E83CED}" destId="{4CD12976-60E2-4148-8D87-24CCB5C2217A}" srcOrd="1" destOrd="0" parTransId="{533A36AF-FFAE-40E9-B553-764B0F563C8F}" sibTransId="{DFB95594-0E46-4B22-B364-8AA925014108}"/>
    <dgm:cxn modelId="{F57293D3-9C1F-4950-820D-C135BE697151}" type="presOf" srcId="{51B1C67E-1BB7-4724-9FE0-05611FAA94CE}" destId="{B1712F4D-0581-436E-8234-FBE6C51615DF}" srcOrd="0" destOrd="0" presId="urn:microsoft.com/office/officeart/2005/8/layout/hierarchy6"/>
    <dgm:cxn modelId="{A65ACAD3-7986-4352-8C21-C4BA3F55A298}" type="presOf" srcId="{A6F0DEE4-4B45-4E5C-95FF-705090E83CED}" destId="{7216E97B-CA05-49F8-BAAF-CC10BF991EFE}" srcOrd="0" destOrd="0" presId="urn:microsoft.com/office/officeart/2005/8/layout/hierarchy6"/>
    <dgm:cxn modelId="{D14444FA-1FB3-4616-801B-9BC791E02C47}" type="presOf" srcId="{4CD12976-60E2-4148-8D87-24CCB5C2217A}" destId="{71475DB1-ABCD-4FD1-BA00-086114F34433}" srcOrd="0" destOrd="0" presId="urn:microsoft.com/office/officeart/2005/8/layout/hierarchy6"/>
    <dgm:cxn modelId="{66BDE0FD-DC42-44EE-B28C-0302B23BAFFA}" type="presOf" srcId="{DF89905B-DFE4-42CD-8481-359C9101BDB7}" destId="{1B2E8F39-C400-433F-83D8-6D33C5B170BD}" srcOrd="0" destOrd="0" presId="urn:microsoft.com/office/officeart/2005/8/layout/hierarchy6"/>
    <dgm:cxn modelId="{9CD0F172-4840-4CD6-87BE-BF39890D89ED}" type="presParOf" srcId="{1ED8E607-E487-4BE8-9968-F2EAB246A75C}" destId="{F233C5E0-F173-49DE-A6AF-4D6606CE0268}" srcOrd="0" destOrd="0" presId="urn:microsoft.com/office/officeart/2005/8/layout/hierarchy6"/>
    <dgm:cxn modelId="{BC29BE3F-BB3B-45E7-8860-0631C4ED33C8}" type="presParOf" srcId="{F233C5E0-F173-49DE-A6AF-4D6606CE0268}" destId="{065566F9-5BCD-4A71-B7E3-1BFE0DD993D0}" srcOrd="0" destOrd="0" presId="urn:microsoft.com/office/officeart/2005/8/layout/hierarchy6"/>
    <dgm:cxn modelId="{6D9E50E2-B5ED-4326-8151-BD74210913B2}" type="presParOf" srcId="{F233C5E0-F173-49DE-A6AF-4D6606CE0268}" destId="{F39E27EF-A1AA-418C-91E0-B5BA646BF254}" srcOrd="1" destOrd="0" presId="urn:microsoft.com/office/officeart/2005/8/layout/hierarchy6"/>
    <dgm:cxn modelId="{116C65B8-50D4-4B16-8DD1-F9BE02D6FF28}" type="presParOf" srcId="{F39E27EF-A1AA-418C-91E0-B5BA646BF254}" destId="{E328BD16-BFDF-4EF2-B176-33CA5505BCA9}" srcOrd="0" destOrd="0" presId="urn:microsoft.com/office/officeart/2005/8/layout/hierarchy6"/>
    <dgm:cxn modelId="{892AAFB1-B8A5-48F0-BDBC-0AEEE0FD5C25}" type="presParOf" srcId="{E328BD16-BFDF-4EF2-B176-33CA5505BCA9}" destId="{302B4042-9F6C-47D4-BA46-5F9DDD10217F}" srcOrd="0" destOrd="0" presId="urn:microsoft.com/office/officeart/2005/8/layout/hierarchy6"/>
    <dgm:cxn modelId="{9EE845A0-F18A-4833-9402-06C5D22A4002}" type="presParOf" srcId="{E328BD16-BFDF-4EF2-B176-33CA5505BCA9}" destId="{BE0BE5D2-777A-4C45-90D7-9C9A492AC6E9}" srcOrd="1" destOrd="0" presId="urn:microsoft.com/office/officeart/2005/8/layout/hierarchy6"/>
    <dgm:cxn modelId="{37741338-F0FA-40C0-B45C-8B9C2315E24B}" type="presParOf" srcId="{BE0BE5D2-777A-4C45-90D7-9C9A492AC6E9}" destId="{313F7BB7-DB75-4426-85A1-378A44A81F69}" srcOrd="0" destOrd="0" presId="urn:microsoft.com/office/officeart/2005/8/layout/hierarchy6"/>
    <dgm:cxn modelId="{3545FC26-483B-4A60-BC8C-737259952D54}" type="presParOf" srcId="{BE0BE5D2-777A-4C45-90D7-9C9A492AC6E9}" destId="{CC90D076-03A8-4BD7-A008-C52FFCA08BFB}" srcOrd="1" destOrd="0" presId="urn:microsoft.com/office/officeart/2005/8/layout/hierarchy6"/>
    <dgm:cxn modelId="{422E7DE8-81D3-4DFA-A4B7-BC063125B1FC}" type="presParOf" srcId="{CC90D076-03A8-4BD7-A008-C52FFCA08BFB}" destId="{D40F0F99-DC85-4B7B-A1DE-8CFB35BCCCF0}" srcOrd="0" destOrd="0" presId="urn:microsoft.com/office/officeart/2005/8/layout/hierarchy6"/>
    <dgm:cxn modelId="{C39FC7DC-3679-4AC7-BB1B-2B07127CF8CC}" type="presParOf" srcId="{CC90D076-03A8-4BD7-A008-C52FFCA08BFB}" destId="{0F6ACA55-E31B-4625-A97C-E84E0241A7FE}" srcOrd="1" destOrd="0" presId="urn:microsoft.com/office/officeart/2005/8/layout/hierarchy6"/>
    <dgm:cxn modelId="{2CB98A61-CDAF-44A3-8211-A24B7A5F41BF}" type="presParOf" srcId="{0F6ACA55-E31B-4625-A97C-E84E0241A7FE}" destId="{B1712F4D-0581-436E-8234-FBE6C51615DF}" srcOrd="0" destOrd="0" presId="urn:microsoft.com/office/officeart/2005/8/layout/hierarchy6"/>
    <dgm:cxn modelId="{C1635933-45A8-4E76-9470-796E42C73244}" type="presParOf" srcId="{0F6ACA55-E31B-4625-A97C-E84E0241A7FE}" destId="{C15782EE-A684-44C7-8B2C-63E9C9DCD679}" srcOrd="1" destOrd="0" presId="urn:microsoft.com/office/officeart/2005/8/layout/hierarchy6"/>
    <dgm:cxn modelId="{D4652B87-1182-42CD-94E0-E637259AB3FA}" type="presParOf" srcId="{C15782EE-A684-44C7-8B2C-63E9C9DCD679}" destId="{63FE8EAE-541E-498A-A7E4-9403BCBF73DB}" srcOrd="0" destOrd="0" presId="urn:microsoft.com/office/officeart/2005/8/layout/hierarchy6"/>
    <dgm:cxn modelId="{702F4710-EBE0-49B3-81DA-C4CB45363785}" type="presParOf" srcId="{C15782EE-A684-44C7-8B2C-63E9C9DCD679}" destId="{3C2721D1-9440-4910-9FC9-C5C337498945}" srcOrd="1" destOrd="0" presId="urn:microsoft.com/office/officeart/2005/8/layout/hierarchy6"/>
    <dgm:cxn modelId="{32EDDA65-B110-4C16-ABD9-301E8EED0F47}" type="presParOf" srcId="{0F6ACA55-E31B-4625-A97C-E84E0241A7FE}" destId="{6AFAFCA7-A43F-4537-90D6-53F1504795EA}" srcOrd="2" destOrd="0" presId="urn:microsoft.com/office/officeart/2005/8/layout/hierarchy6"/>
    <dgm:cxn modelId="{A7386FE1-B8BF-4A70-AEFF-7013B4490AD4}" type="presParOf" srcId="{0F6ACA55-E31B-4625-A97C-E84E0241A7FE}" destId="{8C5979D4-4BD7-4C04-8F18-8D3D5A40D77E}" srcOrd="3" destOrd="0" presId="urn:microsoft.com/office/officeart/2005/8/layout/hierarchy6"/>
    <dgm:cxn modelId="{22998A4E-19B1-44FA-A912-53FEE63070BB}" type="presParOf" srcId="{8C5979D4-4BD7-4C04-8F18-8D3D5A40D77E}" destId="{348CD480-08A4-42A3-B693-C59EA7E876A9}" srcOrd="0" destOrd="0" presId="urn:microsoft.com/office/officeart/2005/8/layout/hierarchy6"/>
    <dgm:cxn modelId="{954F10E0-34B9-4468-9B33-8F851F1FCF72}" type="presParOf" srcId="{8C5979D4-4BD7-4C04-8F18-8D3D5A40D77E}" destId="{678A7993-1670-40F1-8ED0-5F8A96ACD46C}" srcOrd="1" destOrd="0" presId="urn:microsoft.com/office/officeart/2005/8/layout/hierarchy6"/>
    <dgm:cxn modelId="{AAD8C57C-B3E1-4289-AEAE-F022D740E85F}" type="presParOf" srcId="{0F6ACA55-E31B-4625-A97C-E84E0241A7FE}" destId="{43624DA6-B08A-4DA6-867F-8494D78964A7}" srcOrd="4" destOrd="0" presId="urn:microsoft.com/office/officeart/2005/8/layout/hierarchy6"/>
    <dgm:cxn modelId="{CEE295E4-8208-4803-8B5D-FFEA4F7CAF22}" type="presParOf" srcId="{0F6ACA55-E31B-4625-A97C-E84E0241A7FE}" destId="{61299399-A2E0-4FDE-B772-96FAEC4E148E}" srcOrd="5" destOrd="0" presId="urn:microsoft.com/office/officeart/2005/8/layout/hierarchy6"/>
    <dgm:cxn modelId="{05CE7E8C-A9CF-4DA0-A1D0-0333EF98D907}" type="presParOf" srcId="{61299399-A2E0-4FDE-B772-96FAEC4E148E}" destId="{E787E0EA-73EE-4B5E-BA29-5209CD048786}" srcOrd="0" destOrd="0" presId="urn:microsoft.com/office/officeart/2005/8/layout/hierarchy6"/>
    <dgm:cxn modelId="{AA35E4F1-4FBD-4B9A-8D1A-124FA1E814CC}" type="presParOf" srcId="{61299399-A2E0-4FDE-B772-96FAEC4E148E}" destId="{816B0D88-69D7-4A10-BFB2-85AA70BF822A}" srcOrd="1" destOrd="0" presId="urn:microsoft.com/office/officeart/2005/8/layout/hierarchy6"/>
    <dgm:cxn modelId="{48759DBF-E220-412A-8F65-42A567950E2E}" type="presParOf" srcId="{BE0BE5D2-777A-4C45-90D7-9C9A492AC6E9}" destId="{DB50C9D4-1A2C-4838-8AAF-21175E1A2BC4}" srcOrd="2" destOrd="0" presId="urn:microsoft.com/office/officeart/2005/8/layout/hierarchy6"/>
    <dgm:cxn modelId="{FC993D10-E1F7-4099-A8F0-6B816509B817}" type="presParOf" srcId="{BE0BE5D2-777A-4C45-90D7-9C9A492AC6E9}" destId="{936C56F0-D949-4713-BB98-F6AB82D9037D}" srcOrd="3" destOrd="0" presId="urn:microsoft.com/office/officeart/2005/8/layout/hierarchy6"/>
    <dgm:cxn modelId="{8432609F-3FD8-427C-A275-8C85D51CFE7C}" type="presParOf" srcId="{936C56F0-D949-4713-BB98-F6AB82D9037D}" destId="{7216E97B-CA05-49F8-BAAF-CC10BF991EFE}" srcOrd="0" destOrd="0" presId="urn:microsoft.com/office/officeart/2005/8/layout/hierarchy6"/>
    <dgm:cxn modelId="{EE4F965D-5A59-44F2-809A-77D3A846C5B9}" type="presParOf" srcId="{936C56F0-D949-4713-BB98-F6AB82D9037D}" destId="{1062EB5B-06BB-4DF2-A6FD-CF279073F990}" srcOrd="1" destOrd="0" presId="urn:microsoft.com/office/officeart/2005/8/layout/hierarchy6"/>
    <dgm:cxn modelId="{FDE65839-3D72-4189-944C-CC11D34231ED}" type="presParOf" srcId="{1062EB5B-06BB-4DF2-A6FD-CF279073F990}" destId="{46254336-F504-4F82-B7E2-A2EA0ABCC513}" srcOrd="0" destOrd="0" presId="urn:microsoft.com/office/officeart/2005/8/layout/hierarchy6"/>
    <dgm:cxn modelId="{84CB9630-03F7-48F3-8BD9-7183E3C82365}" type="presParOf" srcId="{1062EB5B-06BB-4DF2-A6FD-CF279073F990}" destId="{417BF9A7-5D68-4A65-97C1-4DD0503A0027}" srcOrd="1" destOrd="0" presId="urn:microsoft.com/office/officeart/2005/8/layout/hierarchy6"/>
    <dgm:cxn modelId="{5B0A6B56-FA88-4D9F-BC43-AF5FA3A365E5}" type="presParOf" srcId="{417BF9A7-5D68-4A65-97C1-4DD0503A0027}" destId="{1B2E8F39-C400-433F-83D8-6D33C5B170BD}" srcOrd="0" destOrd="0" presId="urn:microsoft.com/office/officeart/2005/8/layout/hierarchy6"/>
    <dgm:cxn modelId="{B3C010BC-A1BF-4514-B469-6185D3E5C813}" type="presParOf" srcId="{417BF9A7-5D68-4A65-97C1-4DD0503A0027}" destId="{37975170-EE07-490D-A6B5-369A0554746D}" srcOrd="1" destOrd="0" presId="urn:microsoft.com/office/officeart/2005/8/layout/hierarchy6"/>
    <dgm:cxn modelId="{8A4B7164-F671-4688-8B33-A72A9FB566D8}" type="presParOf" srcId="{1062EB5B-06BB-4DF2-A6FD-CF279073F990}" destId="{868DCF0F-72A5-4D73-98DA-489656E7AEC3}" srcOrd="2" destOrd="0" presId="urn:microsoft.com/office/officeart/2005/8/layout/hierarchy6"/>
    <dgm:cxn modelId="{6C9A2452-9D76-493F-BD6F-06A377C7C010}" type="presParOf" srcId="{1062EB5B-06BB-4DF2-A6FD-CF279073F990}" destId="{5262A10F-47E4-40B2-A148-591938D8E946}" srcOrd="3" destOrd="0" presId="urn:microsoft.com/office/officeart/2005/8/layout/hierarchy6"/>
    <dgm:cxn modelId="{037C789A-67F7-4EAA-AF76-16EF6CFE72FA}" type="presParOf" srcId="{5262A10F-47E4-40B2-A148-591938D8E946}" destId="{71475DB1-ABCD-4FD1-BA00-086114F34433}" srcOrd="0" destOrd="0" presId="urn:microsoft.com/office/officeart/2005/8/layout/hierarchy6"/>
    <dgm:cxn modelId="{51D5DDE9-1EF8-4EFD-A0F8-980E1C60DAB4}" type="presParOf" srcId="{5262A10F-47E4-40B2-A148-591938D8E946}" destId="{01528FDD-1E24-4E8C-A7C8-1E8B72BAB621}" srcOrd="1" destOrd="0" presId="urn:microsoft.com/office/officeart/2005/8/layout/hierarchy6"/>
    <dgm:cxn modelId="{A03F2ED9-476D-4AD5-B363-986DC0CAC411}" type="presParOf" srcId="{1ED8E607-E487-4BE8-9968-F2EAB246A75C}" destId="{3EC9005D-DF51-4C15-80F2-45FA8580EDE3}" srcOrd="1" destOrd="0" presId="urn:microsoft.com/office/officeart/2005/8/layout/hierarchy6"/>
    <dgm:cxn modelId="{BE102846-1DA2-4B93-91D6-339973B47E80}" type="presParOf" srcId="{3EC9005D-DF51-4C15-80F2-45FA8580EDE3}" destId="{3181F6DF-52C9-4BF7-A19A-8C98D30DB80E}" srcOrd="0" destOrd="0" presId="urn:microsoft.com/office/officeart/2005/8/layout/hierarchy6"/>
    <dgm:cxn modelId="{25195C79-1286-411F-84BE-3F6A6463190D}" type="presParOf" srcId="{3181F6DF-52C9-4BF7-A19A-8C98D30DB80E}" destId="{F519B595-AFE9-44EC-B156-241024B6E2F0}" srcOrd="0" destOrd="0" presId="urn:microsoft.com/office/officeart/2005/8/layout/hierarchy6"/>
    <dgm:cxn modelId="{0A70927D-75D1-4664-9878-5DFEA71B115B}" type="presParOf" srcId="{3181F6DF-52C9-4BF7-A19A-8C98D30DB80E}" destId="{61F75BAE-E870-4C94-80F7-B2FF0D801294}" srcOrd="1" destOrd="0" presId="urn:microsoft.com/office/officeart/2005/8/layout/hierarchy6"/>
    <dgm:cxn modelId="{8F14FEEC-A6C1-4FD9-9FDB-6CDFBB36B780}" type="presParOf" srcId="{3EC9005D-DF51-4C15-80F2-45FA8580EDE3}" destId="{BF3E186A-837D-4CF9-8402-1A9033F10C19}" srcOrd="1" destOrd="0" presId="urn:microsoft.com/office/officeart/2005/8/layout/hierarchy6"/>
    <dgm:cxn modelId="{BF7B7813-2E53-4645-B2B2-1353638A74C3}" type="presParOf" srcId="{BF3E186A-837D-4CF9-8402-1A9033F10C19}" destId="{CEF6D7EE-2BE9-40F5-BA3F-17AE9BA2DF33}" srcOrd="0" destOrd="0" presId="urn:microsoft.com/office/officeart/2005/8/layout/hierarchy6"/>
    <dgm:cxn modelId="{3F1AC09F-6AAA-4671-BEFA-3C41D4D2B542}" type="presParOf" srcId="{3EC9005D-DF51-4C15-80F2-45FA8580EDE3}" destId="{84ECC757-5CC2-41C4-86BC-809B207D9DBF}" srcOrd="2" destOrd="0" presId="urn:microsoft.com/office/officeart/2005/8/layout/hierarchy6"/>
    <dgm:cxn modelId="{0E12F093-CC8B-457E-86B9-D13633222A1A}" type="presParOf" srcId="{84ECC757-5CC2-41C4-86BC-809B207D9DBF}" destId="{2C3B9DDA-834C-482A-AE0F-174775D23ABE}" srcOrd="0" destOrd="0" presId="urn:microsoft.com/office/officeart/2005/8/layout/hierarchy6"/>
    <dgm:cxn modelId="{EFC4B8BB-8548-44F7-9114-CDE63E9593AD}" type="presParOf" srcId="{84ECC757-5CC2-41C4-86BC-809B207D9DBF}" destId="{8C681D45-03A1-450C-AB6A-3E2A36A75807}" srcOrd="1" destOrd="0" presId="urn:microsoft.com/office/officeart/2005/8/layout/hierarchy6"/>
    <dgm:cxn modelId="{AE0ED17D-3497-40D1-9FAF-9A98166C5A02}" type="presParOf" srcId="{3EC9005D-DF51-4C15-80F2-45FA8580EDE3}" destId="{8199B7E0-B25A-472A-8A65-7446A1C63EE0}" srcOrd="3" destOrd="0" presId="urn:microsoft.com/office/officeart/2005/8/layout/hierarchy6"/>
    <dgm:cxn modelId="{692E8C1A-676B-48FE-BB89-EFF3462F1E63}" type="presParOf" srcId="{8199B7E0-B25A-472A-8A65-7446A1C63EE0}" destId="{8BEC5450-D22C-4030-BE30-B5E24397B239}" srcOrd="0" destOrd="0" presId="urn:microsoft.com/office/officeart/2005/8/layout/hierarchy6"/>
    <dgm:cxn modelId="{739558DB-B939-42F1-B19B-6526B5AE7157}" type="presParOf" srcId="{3EC9005D-DF51-4C15-80F2-45FA8580EDE3}" destId="{5E5E894E-7ABC-4240-9AAC-3B7EBB1F58FA}" srcOrd="4" destOrd="0" presId="urn:microsoft.com/office/officeart/2005/8/layout/hierarchy6"/>
    <dgm:cxn modelId="{FEA793E2-E15E-4787-AC2F-D0831184E8C4}" type="presParOf" srcId="{5E5E894E-7ABC-4240-9AAC-3B7EBB1F58FA}" destId="{07EF7C7E-39C5-4ACF-9CB3-DA124D8C7ADB}" srcOrd="0" destOrd="0" presId="urn:microsoft.com/office/officeart/2005/8/layout/hierarchy6"/>
    <dgm:cxn modelId="{56A3BDC6-7D9D-4279-9669-78BF3710FCD3}" type="presParOf" srcId="{5E5E894E-7ABC-4240-9AAC-3B7EBB1F58FA}" destId="{70D373F7-FF33-4A38-83D2-76A8F8BEDFE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A52D568-8E4C-4C60-9E46-F3395123EC93}" type="doc">
      <dgm:prSet loTypeId="urn:microsoft.com/office/officeart/2005/8/layout/hierarchy4" loCatId="hierarchy" qsTypeId="urn:microsoft.com/office/officeart/2005/8/quickstyle/simple5" qsCatId="simple" csTypeId="urn:microsoft.com/office/officeart/2005/8/colors/colorful1#3" csCatId="colorful" phldr="1"/>
      <dgm:spPr/>
      <dgm:t>
        <a:bodyPr/>
        <a:lstStyle/>
        <a:p>
          <a:endParaRPr lang="zh-TW" altLang="en-US"/>
        </a:p>
      </dgm:t>
    </dgm:pt>
    <dgm:pt modelId="{44111B01-6B82-49BA-BE27-92CB26216DA2}">
      <dgm:prSet phldrT="[Text]"/>
      <dgm:spPr/>
      <dgm:t>
        <a:bodyPr/>
        <a:lstStyle/>
        <a:p>
          <a:r>
            <a:rPr lang="en-US" altLang="zh-TW" dirty="0"/>
            <a:t>Template</a:t>
          </a:r>
          <a:endParaRPr lang="zh-TW" altLang="en-US" dirty="0"/>
        </a:p>
      </dgm:t>
    </dgm:pt>
    <dgm:pt modelId="{8696D609-097E-4E9B-B467-9D93CA4E2AAA}" type="parTrans" cxnId="{42FD6D59-041E-4972-95D4-474D9836D5B5}">
      <dgm:prSet/>
      <dgm:spPr/>
      <dgm:t>
        <a:bodyPr/>
        <a:lstStyle/>
        <a:p>
          <a:endParaRPr lang="zh-TW" altLang="en-US"/>
        </a:p>
      </dgm:t>
    </dgm:pt>
    <dgm:pt modelId="{0A16B376-ACE4-4373-A4FF-9B4016B6D126}" type="sibTrans" cxnId="{42FD6D59-041E-4972-95D4-474D9836D5B5}">
      <dgm:prSet/>
      <dgm:spPr/>
      <dgm:t>
        <a:bodyPr/>
        <a:lstStyle/>
        <a:p>
          <a:endParaRPr lang="zh-TW" altLang="en-US"/>
        </a:p>
      </dgm:t>
    </dgm:pt>
    <dgm:pt modelId="{8F33FE81-2BAE-4330-B90C-1418101B1CF8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dirty="0"/>
            <a:t>SRC</a:t>
          </a:r>
        </a:p>
      </dgm:t>
    </dgm:pt>
    <dgm:pt modelId="{935D43D6-A85E-481E-A091-17A890AA7491}" type="parTrans" cxnId="{7E2D1CC5-8728-45FA-8EB2-F002D530C395}">
      <dgm:prSet/>
      <dgm:spPr/>
      <dgm:t>
        <a:bodyPr/>
        <a:lstStyle/>
        <a:p>
          <a:endParaRPr lang="zh-TW" altLang="en-US"/>
        </a:p>
      </dgm:t>
    </dgm:pt>
    <dgm:pt modelId="{330D54DC-6F5F-4964-A593-C41987340169}" type="sibTrans" cxnId="{7E2D1CC5-8728-45FA-8EB2-F002D530C395}">
      <dgm:prSet/>
      <dgm:spPr/>
      <dgm:t>
        <a:bodyPr/>
        <a:lstStyle/>
        <a:p>
          <a:endParaRPr lang="zh-TW" altLang="en-US"/>
        </a:p>
      </dgm:t>
    </dgm:pt>
    <dgm:pt modelId="{55983166-9048-4C56-9012-CBDFE1DBB4F5}">
      <dgm:prSet phldrT="[Text]"/>
      <dgm:spPr/>
      <dgm:t>
        <a:bodyPr/>
        <a:lstStyle/>
        <a:p>
          <a:r>
            <a:rPr lang="en-US" altLang="zh-TW" dirty="0"/>
            <a:t>ODS</a:t>
          </a:r>
          <a:endParaRPr lang="zh-TW" altLang="en-US" dirty="0"/>
        </a:p>
      </dgm:t>
    </dgm:pt>
    <dgm:pt modelId="{77D1E337-6140-4202-BBB7-F554FB4EBF2A}" type="parTrans" cxnId="{14570D66-74BE-4D8B-B2CF-615A85440B8E}">
      <dgm:prSet/>
      <dgm:spPr/>
      <dgm:t>
        <a:bodyPr/>
        <a:lstStyle/>
        <a:p>
          <a:endParaRPr lang="zh-TW" altLang="en-US"/>
        </a:p>
      </dgm:t>
    </dgm:pt>
    <dgm:pt modelId="{EA292F1A-F4FF-4BB7-91FE-047377672B29}" type="sibTrans" cxnId="{14570D66-74BE-4D8B-B2CF-615A85440B8E}">
      <dgm:prSet/>
      <dgm:spPr/>
      <dgm:t>
        <a:bodyPr/>
        <a:lstStyle/>
        <a:p>
          <a:endParaRPr lang="zh-TW" altLang="en-US"/>
        </a:p>
      </dgm:t>
    </dgm:pt>
    <dgm:pt modelId="{45EF5B42-8139-4966-9E31-F9ED715AF51F}">
      <dgm:prSet phldrT="[Text]"/>
      <dgm:spPr/>
      <dgm:t>
        <a:bodyPr/>
        <a:lstStyle/>
        <a:p>
          <a:r>
            <a:rPr lang="en-US" altLang="zh-TW" dirty="0"/>
            <a:t>Output &amp; Process Template</a:t>
          </a:r>
          <a:endParaRPr lang="zh-TW" altLang="en-US" dirty="0"/>
        </a:p>
      </dgm:t>
    </dgm:pt>
    <dgm:pt modelId="{4CCB2538-9047-4717-A70D-96125AB0AFA5}" type="parTrans" cxnId="{952B6D7A-73AC-4C91-A1C0-4944EE725450}">
      <dgm:prSet/>
      <dgm:spPr/>
      <dgm:t>
        <a:bodyPr/>
        <a:lstStyle/>
        <a:p>
          <a:endParaRPr lang="zh-TW" altLang="en-US"/>
        </a:p>
      </dgm:t>
    </dgm:pt>
    <dgm:pt modelId="{75503719-B544-4D59-B3B6-9EF71C7EAA8A}" type="sibTrans" cxnId="{952B6D7A-73AC-4C91-A1C0-4944EE725450}">
      <dgm:prSet/>
      <dgm:spPr/>
      <dgm:t>
        <a:bodyPr/>
        <a:lstStyle/>
        <a:p>
          <a:endParaRPr lang="zh-TW" altLang="en-US"/>
        </a:p>
      </dgm:t>
    </dgm:pt>
    <dgm:pt modelId="{14CDEBD8-96E7-467C-9524-A7E5180029B5}">
      <dgm:prSet phldrT="[Text]"/>
      <dgm:spPr/>
      <dgm:t>
        <a:bodyPr/>
        <a:lstStyle/>
        <a:p>
          <a:r>
            <a:rPr lang="en-US" altLang="zh-TW" dirty="0"/>
            <a:t>DW</a:t>
          </a:r>
          <a:endParaRPr lang="zh-TW" altLang="en-US" dirty="0"/>
        </a:p>
      </dgm:t>
    </dgm:pt>
    <dgm:pt modelId="{73DAF15C-D39B-42B0-A42E-3A226743E016}" type="parTrans" cxnId="{4B78EF49-C197-4A8B-B3D2-0C6155D68709}">
      <dgm:prSet/>
      <dgm:spPr/>
      <dgm:t>
        <a:bodyPr/>
        <a:lstStyle/>
        <a:p>
          <a:endParaRPr lang="zh-TW" altLang="en-US"/>
        </a:p>
      </dgm:t>
    </dgm:pt>
    <dgm:pt modelId="{5809ACDE-F7C1-4D24-823B-CA66AEFDDAC8}" type="sibTrans" cxnId="{4B78EF49-C197-4A8B-B3D2-0C6155D68709}">
      <dgm:prSet/>
      <dgm:spPr/>
      <dgm:t>
        <a:bodyPr/>
        <a:lstStyle/>
        <a:p>
          <a:endParaRPr lang="zh-TW" altLang="en-US"/>
        </a:p>
      </dgm:t>
    </dgm:pt>
    <dgm:pt modelId="{FFD5FBD6-E3B1-4FA2-B3FF-A12253BF7378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dirty="0"/>
            <a:t>Import Template</a:t>
          </a:r>
          <a:endParaRPr lang="zh-TW" altLang="en-US" dirty="0"/>
        </a:p>
      </dgm:t>
    </dgm:pt>
    <dgm:pt modelId="{0A93FBE0-CF3A-4E04-8886-EA1DEDFEC74E}" type="parTrans" cxnId="{09CA5F22-2D3B-4629-99C5-FDC4575417A5}">
      <dgm:prSet/>
      <dgm:spPr/>
      <dgm:t>
        <a:bodyPr/>
        <a:lstStyle/>
        <a:p>
          <a:endParaRPr lang="zh-TW" altLang="en-US"/>
        </a:p>
      </dgm:t>
    </dgm:pt>
    <dgm:pt modelId="{70782DDE-0391-4E61-BD36-4CAE01215D66}" type="sibTrans" cxnId="{09CA5F22-2D3B-4629-99C5-FDC4575417A5}">
      <dgm:prSet/>
      <dgm:spPr/>
      <dgm:t>
        <a:bodyPr/>
        <a:lstStyle/>
        <a:p>
          <a:endParaRPr lang="zh-TW" altLang="en-US"/>
        </a:p>
      </dgm:t>
    </dgm:pt>
    <dgm:pt modelId="{C2CF6BF2-A4AE-404E-A1A5-E6B3FB27ECCB}">
      <dgm:prSet phldrT="[Text]"/>
      <dgm:spPr/>
      <dgm:t>
        <a:bodyPr/>
        <a:lstStyle/>
        <a:p>
          <a:r>
            <a:rPr lang="en-US" altLang="zh-TW" dirty="0"/>
            <a:t>PROCESS</a:t>
          </a:r>
          <a:endParaRPr lang="zh-TW" altLang="en-US" dirty="0"/>
        </a:p>
      </dgm:t>
    </dgm:pt>
    <dgm:pt modelId="{066C49CA-9682-4FAA-A522-F122E551A455}" type="parTrans" cxnId="{46D3E755-2210-4303-B665-7494ED9BD71A}">
      <dgm:prSet/>
      <dgm:spPr/>
      <dgm:t>
        <a:bodyPr/>
        <a:lstStyle/>
        <a:p>
          <a:endParaRPr lang="zh-TW" altLang="en-US"/>
        </a:p>
      </dgm:t>
    </dgm:pt>
    <dgm:pt modelId="{699278CE-933A-49EA-A6AD-5A90336CBBCD}" type="sibTrans" cxnId="{46D3E755-2210-4303-B665-7494ED9BD71A}">
      <dgm:prSet/>
      <dgm:spPr/>
      <dgm:t>
        <a:bodyPr/>
        <a:lstStyle/>
        <a:p>
          <a:endParaRPr lang="zh-TW" altLang="en-US"/>
        </a:p>
      </dgm:t>
    </dgm:pt>
    <dgm:pt modelId="{F8655577-5563-4403-A370-46B334F4000D}">
      <dgm:prSet phldrT="[Text]"/>
      <dgm:spPr/>
      <dgm:t>
        <a:bodyPr/>
        <a:lstStyle/>
        <a:p>
          <a:r>
            <a:rPr lang="en-US" altLang="zh-TW" dirty="0"/>
            <a:t>STAGE</a:t>
          </a:r>
          <a:endParaRPr lang="zh-TW" altLang="en-US" dirty="0"/>
        </a:p>
      </dgm:t>
    </dgm:pt>
    <dgm:pt modelId="{A83C2016-24DB-4E3B-8D9C-541BA810E80E}" type="parTrans" cxnId="{B2C35CFC-2DA3-47E8-8A7E-3F0930B7503D}">
      <dgm:prSet/>
      <dgm:spPr/>
      <dgm:t>
        <a:bodyPr/>
        <a:lstStyle/>
        <a:p>
          <a:endParaRPr lang="zh-TW" altLang="en-US"/>
        </a:p>
      </dgm:t>
    </dgm:pt>
    <dgm:pt modelId="{65D0B4B4-D604-4867-B847-236E89E9A12D}" type="sibTrans" cxnId="{B2C35CFC-2DA3-47E8-8A7E-3F0930B7503D}">
      <dgm:prSet/>
      <dgm:spPr/>
      <dgm:t>
        <a:bodyPr/>
        <a:lstStyle/>
        <a:p>
          <a:endParaRPr lang="zh-TW" altLang="en-US"/>
        </a:p>
      </dgm:t>
    </dgm:pt>
    <dgm:pt modelId="{AA67CAE2-2EC1-4086-ABCE-527F982F8FE4}">
      <dgm:prSet phldrT="[Text]"/>
      <dgm:spPr/>
      <dgm:t>
        <a:bodyPr/>
        <a:lstStyle/>
        <a:p>
          <a:r>
            <a:rPr lang="en-US" altLang="zh-TW" dirty="0"/>
            <a:t>DM</a:t>
          </a:r>
          <a:endParaRPr lang="zh-TW" altLang="en-US" dirty="0"/>
        </a:p>
      </dgm:t>
    </dgm:pt>
    <dgm:pt modelId="{7C85D5A9-C25C-4305-AFD0-E68D4928D9D8}" type="parTrans" cxnId="{E87C5F28-5FF8-4575-8848-EC6DD9EEE468}">
      <dgm:prSet/>
      <dgm:spPr/>
      <dgm:t>
        <a:bodyPr/>
        <a:lstStyle/>
        <a:p>
          <a:endParaRPr lang="zh-TW" altLang="en-US"/>
        </a:p>
      </dgm:t>
    </dgm:pt>
    <dgm:pt modelId="{5F030994-5B33-481B-B3BD-3509903671A0}" type="sibTrans" cxnId="{E87C5F28-5FF8-4575-8848-EC6DD9EEE468}">
      <dgm:prSet/>
      <dgm:spPr/>
      <dgm:t>
        <a:bodyPr/>
        <a:lstStyle/>
        <a:p>
          <a:endParaRPr lang="zh-TW" altLang="en-US"/>
        </a:p>
      </dgm:t>
    </dgm:pt>
    <dgm:pt modelId="{984A3D2B-929D-42C1-BB65-3247E4C6082E}">
      <dgm:prSet phldrT="[Text]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TW" dirty="0"/>
            <a:t>SRC.bat</a:t>
          </a:r>
          <a:br>
            <a:rPr lang="en-US" altLang="zh-TW" dirty="0"/>
          </a:br>
          <a:r>
            <a:rPr lang="en-US" altLang="zh-TW" dirty="0" err="1"/>
            <a:t>SRC.sql</a:t>
          </a:r>
          <a:endParaRPr lang="en-US" altLang="zh-TW" dirty="0"/>
        </a:p>
      </dgm:t>
    </dgm:pt>
    <dgm:pt modelId="{D80D4B07-1964-4A60-9294-C7E8B0F12039}" type="parTrans" cxnId="{59BBAEBF-01A9-489B-9E84-7D7ED5283BCE}">
      <dgm:prSet/>
      <dgm:spPr/>
      <dgm:t>
        <a:bodyPr/>
        <a:lstStyle/>
        <a:p>
          <a:endParaRPr lang="zh-TW" altLang="en-US"/>
        </a:p>
      </dgm:t>
    </dgm:pt>
    <dgm:pt modelId="{47704D5E-99A8-4488-B111-63BF975D5D98}" type="sibTrans" cxnId="{59BBAEBF-01A9-489B-9E84-7D7ED5283BCE}">
      <dgm:prSet/>
      <dgm:spPr/>
      <dgm:t>
        <a:bodyPr/>
        <a:lstStyle/>
        <a:p>
          <a:endParaRPr lang="zh-TW" altLang="en-US"/>
        </a:p>
      </dgm:t>
    </dgm:pt>
    <dgm:pt modelId="{19093333-C40E-46DC-A72A-F75F0A892519}">
      <dgm:prSet phldrT="[Text]"/>
      <dgm:spPr/>
      <dgm:t>
        <a:bodyPr/>
        <a:lstStyle/>
        <a:p>
          <a:r>
            <a:rPr lang="en-US" altLang="zh-TW" dirty="0"/>
            <a:t>STG_SRC.bat</a:t>
          </a:r>
          <a:endParaRPr lang="zh-TW" altLang="en-US" dirty="0"/>
        </a:p>
      </dgm:t>
    </dgm:pt>
    <dgm:pt modelId="{6320C143-CFAE-474C-92B2-C4CE731F1937}" type="parTrans" cxnId="{A15DF1F9-D175-43DB-9D1B-D62B5B31C8BC}">
      <dgm:prSet/>
      <dgm:spPr/>
      <dgm:t>
        <a:bodyPr/>
        <a:lstStyle/>
        <a:p>
          <a:endParaRPr lang="zh-TW" altLang="en-US"/>
        </a:p>
      </dgm:t>
    </dgm:pt>
    <dgm:pt modelId="{9B00ECB8-A3E8-4B21-A7A4-C21EC21C2D51}" type="sibTrans" cxnId="{A15DF1F9-D175-43DB-9D1B-D62B5B31C8BC}">
      <dgm:prSet/>
      <dgm:spPr/>
      <dgm:t>
        <a:bodyPr/>
        <a:lstStyle/>
        <a:p>
          <a:endParaRPr lang="zh-TW" altLang="en-US"/>
        </a:p>
      </dgm:t>
    </dgm:pt>
    <dgm:pt modelId="{F7F64BC4-C4B4-4932-A20B-A213CC679E2F}">
      <dgm:prSet phldrT="[Text]"/>
      <dgm:spPr/>
      <dgm:t>
        <a:bodyPr/>
        <a:lstStyle/>
        <a:p>
          <a:r>
            <a:rPr lang="en-US" altLang="zh-TW" dirty="0" err="1"/>
            <a:t>STG_SRC.sql</a:t>
          </a:r>
          <a:endParaRPr lang="zh-TW" altLang="en-US" dirty="0"/>
        </a:p>
      </dgm:t>
    </dgm:pt>
    <dgm:pt modelId="{029FDE59-DD94-4B39-996E-F2D1BF3AA390}" type="parTrans" cxnId="{022F6637-538F-4A46-8887-02B7F0ABE874}">
      <dgm:prSet/>
      <dgm:spPr/>
      <dgm:t>
        <a:bodyPr/>
        <a:lstStyle/>
        <a:p>
          <a:endParaRPr lang="zh-TW" altLang="en-US"/>
        </a:p>
      </dgm:t>
    </dgm:pt>
    <dgm:pt modelId="{A3712FA8-8F5C-46A0-8BBB-24770C2AF3A1}" type="sibTrans" cxnId="{022F6637-538F-4A46-8887-02B7F0ABE874}">
      <dgm:prSet/>
      <dgm:spPr/>
      <dgm:t>
        <a:bodyPr/>
        <a:lstStyle/>
        <a:p>
          <a:endParaRPr lang="zh-TW" altLang="en-US"/>
        </a:p>
      </dgm:t>
    </dgm:pt>
    <dgm:pt modelId="{434E4CDC-F748-49D1-BC00-ED4087A191EA}">
      <dgm:prSet phldrT="[Text]"/>
      <dgm:spPr/>
      <dgm:t>
        <a:bodyPr/>
        <a:lstStyle/>
        <a:p>
          <a:r>
            <a:rPr lang="en-US" altLang="zh-TW" dirty="0" err="1"/>
            <a:t>STG_SRC.ddl</a:t>
          </a:r>
          <a:endParaRPr lang="zh-TW" altLang="en-US" dirty="0"/>
        </a:p>
      </dgm:t>
    </dgm:pt>
    <dgm:pt modelId="{86FAF540-2F5E-4E41-9D65-2B15B8537714}" type="parTrans" cxnId="{C3AF94A7-47F1-43A8-BD36-D4D3271984A5}">
      <dgm:prSet/>
      <dgm:spPr/>
      <dgm:t>
        <a:bodyPr/>
        <a:lstStyle/>
        <a:p>
          <a:endParaRPr lang="zh-TW" altLang="en-US"/>
        </a:p>
      </dgm:t>
    </dgm:pt>
    <dgm:pt modelId="{6A344D93-7400-4778-B255-6AFA50C6E36E}" type="sibTrans" cxnId="{C3AF94A7-47F1-43A8-BD36-D4D3271984A5}">
      <dgm:prSet/>
      <dgm:spPr/>
      <dgm:t>
        <a:bodyPr/>
        <a:lstStyle/>
        <a:p>
          <a:endParaRPr lang="zh-TW" altLang="en-US"/>
        </a:p>
      </dgm:t>
    </dgm:pt>
    <dgm:pt modelId="{DE448700-292B-4991-8873-43D0AFAF5855}">
      <dgm:prSet phldrT="[Text]"/>
      <dgm:spPr/>
      <dgm:t>
        <a:bodyPr/>
        <a:lstStyle/>
        <a:p>
          <a:r>
            <a:rPr lang="en-US" altLang="zh-TW" dirty="0" err="1"/>
            <a:t>ODS_SRC.sql</a:t>
          </a:r>
          <a:endParaRPr lang="zh-TW" altLang="en-US" dirty="0"/>
        </a:p>
      </dgm:t>
    </dgm:pt>
    <dgm:pt modelId="{D449F760-4D44-46AE-ABCD-88879117D85E}" type="parTrans" cxnId="{CFF31F38-ECD5-4109-ACC9-0AB8BF836E52}">
      <dgm:prSet/>
      <dgm:spPr/>
      <dgm:t>
        <a:bodyPr/>
        <a:lstStyle/>
        <a:p>
          <a:endParaRPr lang="zh-TW" altLang="en-US"/>
        </a:p>
      </dgm:t>
    </dgm:pt>
    <dgm:pt modelId="{631D0A20-7D93-4618-9A9C-C5E663BD99E9}" type="sibTrans" cxnId="{CFF31F38-ECD5-4109-ACC9-0AB8BF836E52}">
      <dgm:prSet/>
      <dgm:spPr/>
      <dgm:t>
        <a:bodyPr/>
        <a:lstStyle/>
        <a:p>
          <a:endParaRPr lang="zh-TW" altLang="en-US"/>
        </a:p>
      </dgm:t>
    </dgm:pt>
    <dgm:pt modelId="{3460737D-1451-47DE-AE8E-134EA69FCDD1}">
      <dgm:prSet phldrT="[Text]"/>
      <dgm:spPr/>
      <dgm:t>
        <a:bodyPr/>
        <a:lstStyle/>
        <a:p>
          <a:r>
            <a:rPr lang="en-US" altLang="zh-TW" dirty="0" err="1"/>
            <a:t>ODS_SRC.ddl</a:t>
          </a:r>
          <a:endParaRPr lang="zh-TW" altLang="en-US" dirty="0"/>
        </a:p>
      </dgm:t>
    </dgm:pt>
    <dgm:pt modelId="{13A2C0BE-C54D-4D38-9F03-6778AC73DE0B}" type="parTrans" cxnId="{CF4BAA9B-C46A-4326-82A8-E7D596B828EF}">
      <dgm:prSet/>
      <dgm:spPr/>
      <dgm:t>
        <a:bodyPr/>
        <a:lstStyle/>
        <a:p>
          <a:endParaRPr lang="zh-TW" altLang="en-US"/>
        </a:p>
      </dgm:t>
    </dgm:pt>
    <dgm:pt modelId="{C8C23833-EFD8-4F82-AC0F-098621983BC7}" type="sibTrans" cxnId="{CF4BAA9B-C46A-4326-82A8-E7D596B828EF}">
      <dgm:prSet/>
      <dgm:spPr/>
      <dgm:t>
        <a:bodyPr/>
        <a:lstStyle/>
        <a:p>
          <a:endParaRPr lang="zh-TW" altLang="en-US"/>
        </a:p>
      </dgm:t>
    </dgm:pt>
    <dgm:pt modelId="{A0DDECEF-EB6A-46E4-BC0B-BC52775F6CDF}">
      <dgm:prSet phldrT="[Text]"/>
      <dgm:spPr/>
      <dgm:t>
        <a:bodyPr/>
        <a:lstStyle/>
        <a:p>
          <a:r>
            <a:rPr lang="en-US" altLang="zh-TW" dirty="0" err="1"/>
            <a:t>DW_SUB.sql</a:t>
          </a:r>
          <a:endParaRPr lang="zh-TW" altLang="en-US" dirty="0"/>
        </a:p>
      </dgm:t>
    </dgm:pt>
    <dgm:pt modelId="{3C4DEB02-D07A-4087-9678-306535F25B64}" type="parTrans" cxnId="{0E3E1061-97D0-432A-B4EE-CC640459DA82}">
      <dgm:prSet/>
      <dgm:spPr/>
      <dgm:t>
        <a:bodyPr/>
        <a:lstStyle/>
        <a:p>
          <a:endParaRPr lang="zh-TW" altLang="en-US"/>
        </a:p>
      </dgm:t>
    </dgm:pt>
    <dgm:pt modelId="{17B11D70-01ED-40F3-9D8F-0F3014881216}" type="sibTrans" cxnId="{0E3E1061-97D0-432A-B4EE-CC640459DA82}">
      <dgm:prSet/>
      <dgm:spPr/>
      <dgm:t>
        <a:bodyPr/>
        <a:lstStyle/>
        <a:p>
          <a:endParaRPr lang="zh-TW" altLang="en-US"/>
        </a:p>
      </dgm:t>
    </dgm:pt>
    <dgm:pt modelId="{DE845BC2-9FAC-45A2-9BE3-3A63A9D99874}">
      <dgm:prSet phldrT="[Text]"/>
      <dgm:spPr/>
      <dgm:t>
        <a:bodyPr/>
        <a:lstStyle/>
        <a:p>
          <a:r>
            <a:rPr lang="en-US" altLang="zh-TW" dirty="0" err="1"/>
            <a:t>DW_SUB.ddl</a:t>
          </a:r>
          <a:endParaRPr lang="zh-TW" altLang="en-US" dirty="0"/>
        </a:p>
      </dgm:t>
    </dgm:pt>
    <dgm:pt modelId="{04A2CE28-A450-43BE-A077-80805E4B21A7}" type="parTrans" cxnId="{408EA12D-181F-4113-A68A-1DC667C7AAB3}">
      <dgm:prSet/>
      <dgm:spPr/>
      <dgm:t>
        <a:bodyPr/>
        <a:lstStyle/>
        <a:p>
          <a:endParaRPr lang="zh-TW" altLang="en-US"/>
        </a:p>
      </dgm:t>
    </dgm:pt>
    <dgm:pt modelId="{1F252C5B-3BCA-4C09-9C9D-80BA2C68A82C}" type="sibTrans" cxnId="{408EA12D-181F-4113-A68A-1DC667C7AAB3}">
      <dgm:prSet/>
      <dgm:spPr/>
      <dgm:t>
        <a:bodyPr/>
        <a:lstStyle/>
        <a:p>
          <a:endParaRPr lang="zh-TW" altLang="en-US"/>
        </a:p>
      </dgm:t>
    </dgm:pt>
    <dgm:pt modelId="{34224B4C-033E-475A-BBF3-9B294305596A}">
      <dgm:prSet phldrT="[Text]"/>
      <dgm:spPr/>
      <dgm:t>
        <a:bodyPr/>
        <a:lstStyle/>
        <a:p>
          <a:r>
            <a:rPr lang="en-US" altLang="zh-TW" dirty="0" err="1"/>
            <a:t>DM_SUB.sql</a:t>
          </a:r>
          <a:endParaRPr lang="zh-TW" altLang="en-US" dirty="0"/>
        </a:p>
      </dgm:t>
    </dgm:pt>
    <dgm:pt modelId="{E9F8191E-2CB8-4C57-BE6C-12C2A3392ACA}" type="parTrans" cxnId="{4799B434-0150-478A-86D0-F8A5DE8E2255}">
      <dgm:prSet/>
      <dgm:spPr/>
      <dgm:t>
        <a:bodyPr/>
        <a:lstStyle/>
        <a:p>
          <a:endParaRPr lang="zh-TW" altLang="en-US"/>
        </a:p>
      </dgm:t>
    </dgm:pt>
    <dgm:pt modelId="{BCAE9302-A7B7-4868-94EE-4BAEB63A9218}" type="sibTrans" cxnId="{4799B434-0150-478A-86D0-F8A5DE8E2255}">
      <dgm:prSet/>
      <dgm:spPr/>
      <dgm:t>
        <a:bodyPr/>
        <a:lstStyle/>
        <a:p>
          <a:endParaRPr lang="zh-TW" altLang="en-US"/>
        </a:p>
      </dgm:t>
    </dgm:pt>
    <dgm:pt modelId="{7F818DB5-4C19-4115-BA0C-816B635F7F69}">
      <dgm:prSet phldrT="[Text]"/>
      <dgm:spPr/>
      <dgm:t>
        <a:bodyPr/>
        <a:lstStyle/>
        <a:p>
          <a:r>
            <a:rPr lang="en-US" altLang="zh-TW" dirty="0" err="1"/>
            <a:t>DM_SUB.ddl</a:t>
          </a:r>
          <a:endParaRPr lang="zh-TW" altLang="en-US" dirty="0"/>
        </a:p>
      </dgm:t>
    </dgm:pt>
    <dgm:pt modelId="{8DEDB0EB-7B1C-4527-B52C-3E86B97BC167}" type="parTrans" cxnId="{55C7E1AE-68B0-4BD6-86DE-02F96AAFF0C0}">
      <dgm:prSet/>
      <dgm:spPr/>
      <dgm:t>
        <a:bodyPr/>
        <a:lstStyle/>
        <a:p>
          <a:endParaRPr lang="zh-TW" altLang="en-US"/>
        </a:p>
      </dgm:t>
    </dgm:pt>
    <dgm:pt modelId="{A57A272C-B9FF-46AC-AA22-53BFEC1DC67C}" type="sibTrans" cxnId="{55C7E1AE-68B0-4BD6-86DE-02F96AAFF0C0}">
      <dgm:prSet/>
      <dgm:spPr/>
      <dgm:t>
        <a:bodyPr/>
        <a:lstStyle/>
        <a:p>
          <a:endParaRPr lang="zh-TW" altLang="en-US"/>
        </a:p>
      </dgm:t>
    </dgm:pt>
    <dgm:pt modelId="{037D95B7-345D-4753-B019-82266FCE0F9E}" type="pres">
      <dgm:prSet presAssocID="{3A52D568-8E4C-4C60-9E46-F3395123EC9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B06118-7EA6-45DC-8E05-405D3DC898E8}" type="pres">
      <dgm:prSet presAssocID="{44111B01-6B82-49BA-BE27-92CB26216DA2}" presName="vertOne" presStyleCnt="0"/>
      <dgm:spPr/>
    </dgm:pt>
    <dgm:pt modelId="{B5CA38C1-3965-4249-82B3-A542A83FBC14}" type="pres">
      <dgm:prSet presAssocID="{44111B01-6B82-49BA-BE27-92CB26216DA2}" presName="txOne" presStyleLbl="node0" presStyleIdx="0" presStyleCnt="3">
        <dgm:presLayoutVars>
          <dgm:chPref val="3"/>
        </dgm:presLayoutVars>
      </dgm:prSet>
      <dgm:spPr/>
    </dgm:pt>
    <dgm:pt modelId="{72A32561-A88B-4369-91E1-10ABD7A38966}" type="pres">
      <dgm:prSet presAssocID="{44111B01-6B82-49BA-BE27-92CB26216DA2}" presName="parTransOne" presStyleCnt="0"/>
      <dgm:spPr/>
    </dgm:pt>
    <dgm:pt modelId="{408D1BD9-B6B1-4BBF-97B2-DD6670C615DD}" type="pres">
      <dgm:prSet presAssocID="{44111B01-6B82-49BA-BE27-92CB26216DA2}" presName="horzOne" presStyleCnt="0"/>
      <dgm:spPr/>
    </dgm:pt>
    <dgm:pt modelId="{88B26C1D-C6EA-4C11-9AF8-CC975FFF489E}" type="pres">
      <dgm:prSet presAssocID="{C2CF6BF2-A4AE-404E-A1A5-E6B3FB27ECCB}" presName="vertTwo" presStyleCnt="0"/>
      <dgm:spPr/>
    </dgm:pt>
    <dgm:pt modelId="{D475DC04-68FD-43E5-B2F3-760A7EE182D7}" type="pres">
      <dgm:prSet presAssocID="{C2CF6BF2-A4AE-404E-A1A5-E6B3FB27ECCB}" presName="txTwo" presStyleLbl="node2" presStyleIdx="0" presStyleCnt="6">
        <dgm:presLayoutVars>
          <dgm:chPref val="3"/>
        </dgm:presLayoutVars>
      </dgm:prSet>
      <dgm:spPr/>
    </dgm:pt>
    <dgm:pt modelId="{5F9D1B30-E094-4F1F-868F-8BC479719845}" type="pres">
      <dgm:prSet presAssocID="{C2CF6BF2-A4AE-404E-A1A5-E6B3FB27ECCB}" presName="horzTwo" presStyleCnt="0"/>
      <dgm:spPr/>
    </dgm:pt>
    <dgm:pt modelId="{EF2F6026-60B5-4FEB-8AC3-0927EB2FAFDF}" type="pres">
      <dgm:prSet presAssocID="{0A16B376-ACE4-4373-A4FF-9B4016B6D126}" presName="sibSpaceOne" presStyleCnt="0"/>
      <dgm:spPr/>
    </dgm:pt>
    <dgm:pt modelId="{E717D91A-7183-49E2-A571-33EBC48AC46A}" type="pres">
      <dgm:prSet presAssocID="{FFD5FBD6-E3B1-4FA2-B3FF-A12253BF7378}" presName="vertOne" presStyleCnt="0"/>
      <dgm:spPr/>
    </dgm:pt>
    <dgm:pt modelId="{0B896CB6-AD05-45E7-8E8E-4917F9220864}" type="pres">
      <dgm:prSet presAssocID="{FFD5FBD6-E3B1-4FA2-B3FF-A12253BF7378}" presName="txOne" presStyleLbl="node0" presStyleIdx="1" presStyleCnt="3">
        <dgm:presLayoutVars>
          <dgm:chPref val="3"/>
        </dgm:presLayoutVars>
      </dgm:prSet>
      <dgm:spPr/>
    </dgm:pt>
    <dgm:pt modelId="{B135145B-63F9-4ACB-98BF-69511EB26DF2}" type="pres">
      <dgm:prSet presAssocID="{FFD5FBD6-E3B1-4FA2-B3FF-A12253BF7378}" presName="parTransOne" presStyleCnt="0"/>
      <dgm:spPr/>
    </dgm:pt>
    <dgm:pt modelId="{167AB719-6B2D-4518-8D65-4585FB38C0D0}" type="pres">
      <dgm:prSet presAssocID="{FFD5FBD6-E3B1-4FA2-B3FF-A12253BF7378}" presName="horzOne" presStyleCnt="0"/>
      <dgm:spPr/>
    </dgm:pt>
    <dgm:pt modelId="{B451BA86-6F98-4B35-82D9-945EA20B54A1}" type="pres">
      <dgm:prSet presAssocID="{8F33FE81-2BAE-4330-B90C-1418101B1CF8}" presName="vertTwo" presStyleCnt="0"/>
      <dgm:spPr/>
    </dgm:pt>
    <dgm:pt modelId="{38362C23-40A8-462D-8F1F-3AA22267E97F}" type="pres">
      <dgm:prSet presAssocID="{8F33FE81-2BAE-4330-B90C-1418101B1CF8}" presName="txTwo" presStyleLbl="node2" presStyleIdx="1" presStyleCnt="6">
        <dgm:presLayoutVars>
          <dgm:chPref val="3"/>
        </dgm:presLayoutVars>
      </dgm:prSet>
      <dgm:spPr>
        <a:prstGeom prst="homePlate">
          <a:avLst/>
        </a:prstGeom>
      </dgm:spPr>
    </dgm:pt>
    <dgm:pt modelId="{9C7B70CA-2877-4A48-9C90-821AC405506C}" type="pres">
      <dgm:prSet presAssocID="{8F33FE81-2BAE-4330-B90C-1418101B1CF8}" presName="parTransTwo" presStyleCnt="0"/>
      <dgm:spPr/>
    </dgm:pt>
    <dgm:pt modelId="{80BF4C33-12F8-4A07-BA36-6C84A16CFEB7}" type="pres">
      <dgm:prSet presAssocID="{8F33FE81-2BAE-4330-B90C-1418101B1CF8}" presName="horzTwo" presStyleCnt="0"/>
      <dgm:spPr/>
    </dgm:pt>
    <dgm:pt modelId="{E5D4F678-EC1D-4C09-8CA9-958B36E63672}" type="pres">
      <dgm:prSet presAssocID="{984A3D2B-929D-42C1-BB65-3247E4C6082E}" presName="vertThree" presStyleCnt="0"/>
      <dgm:spPr/>
    </dgm:pt>
    <dgm:pt modelId="{FD7716A6-2D2B-43A5-93BE-B334E79C6F65}" type="pres">
      <dgm:prSet presAssocID="{984A3D2B-929D-42C1-BB65-3247E4C6082E}" presName="txThree" presStyleLbl="node3" presStyleIdx="0" presStyleCnt="5">
        <dgm:presLayoutVars>
          <dgm:chPref val="3"/>
        </dgm:presLayoutVars>
      </dgm:prSet>
      <dgm:spPr/>
    </dgm:pt>
    <dgm:pt modelId="{DEA037C5-5EEE-4789-9AFF-89D46908225D}" type="pres">
      <dgm:prSet presAssocID="{984A3D2B-929D-42C1-BB65-3247E4C6082E}" presName="horzThree" presStyleCnt="0"/>
      <dgm:spPr/>
    </dgm:pt>
    <dgm:pt modelId="{C59CACBA-C4F9-4E8B-B4AD-40007B817877}" type="pres">
      <dgm:prSet presAssocID="{330D54DC-6F5F-4964-A593-C41987340169}" presName="sibSpaceTwo" presStyleCnt="0"/>
      <dgm:spPr/>
    </dgm:pt>
    <dgm:pt modelId="{3405A942-5E4A-4919-8781-8E2859CD072E}" type="pres">
      <dgm:prSet presAssocID="{F8655577-5563-4403-A370-46B334F4000D}" presName="vertTwo" presStyleCnt="0"/>
      <dgm:spPr/>
    </dgm:pt>
    <dgm:pt modelId="{EEAC6B5C-0A67-4419-B90D-697411DBCB96}" type="pres">
      <dgm:prSet presAssocID="{F8655577-5563-4403-A370-46B334F4000D}" presName="txTwo" presStyleLbl="node2" presStyleIdx="2" presStyleCnt="6">
        <dgm:presLayoutVars>
          <dgm:chPref val="3"/>
        </dgm:presLayoutVars>
      </dgm:prSet>
      <dgm:spPr>
        <a:prstGeom prst="homePlate">
          <a:avLst/>
        </a:prstGeom>
      </dgm:spPr>
    </dgm:pt>
    <dgm:pt modelId="{492241C5-9E31-4C6E-88A4-937BB3B42AD4}" type="pres">
      <dgm:prSet presAssocID="{F8655577-5563-4403-A370-46B334F4000D}" presName="parTransTwo" presStyleCnt="0"/>
      <dgm:spPr/>
    </dgm:pt>
    <dgm:pt modelId="{F6A1944D-6F96-42F8-BBFF-B0EE66CE16FE}" type="pres">
      <dgm:prSet presAssocID="{F8655577-5563-4403-A370-46B334F4000D}" presName="horzTwo" presStyleCnt="0"/>
      <dgm:spPr/>
    </dgm:pt>
    <dgm:pt modelId="{DDFFD961-FC93-47DD-A7C2-2E76B3EB1C63}" type="pres">
      <dgm:prSet presAssocID="{19093333-C40E-46DC-A72A-F75F0A892519}" presName="vertThree" presStyleCnt="0"/>
      <dgm:spPr/>
    </dgm:pt>
    <dgm:pt modelId="{3D4500B4-E824-4459-B47B-3D84563A4DD3}" type="pres">
      <dgm:prSet presAssocID="{19093333-C40E-46DC-A72A-F75F0A892519}" presName="txThree" presStyleLbl="node3" presStyleIdx="1" presStyleCnt="5">
        <dgm:presLayoutVars>
          <dgm:chPref val="3"/>
        </dgm:presLayoutVars>
      </dgm:prSet>
      <dgm:spPr/>
    </dgm:pt>
    <dgm:pt modelId="{D3449F58-2C5B-42D9-9FCA-75C43789171A}" type="pres">
      <dgm:prSet presAssocID="{19093333-C40E-46DC-A72A-F75F0A892519}" presName="parTransThree" presStyleCnt="0"/>
      <dgm:spPr/>
    </dgm:pt>
    <dgm:pt modelId="{833B952F-E502-47FB-B1E7-4448F242AA7A}" type="pres">
      <dgm:prSet presAssocID="{19093333-C40E-46DC-A72A-F75F0A892519}" presName="horzThree" presStyleCnt="0"/>
      <dgm:spPr/>
    </dgm:pt>
    <dgm:pt modelId="{E718EE0A-483C-4E66-B734-CF28025780EE}" type="pres">
      <dgm:prSet presAssocID="{F7F64BC4-C4B4-4932-A20B-A213CC679E2F}" presName="vertFour" presStyleCnt="0">
        <dgm:presLayoutVars>
          <dgm:chPref val="3"/>
        </dgm:presLayoutVars>
      </dgm:prSet>
      <dgm:spPr/>
    </dgm:pt>
    <dgm:pt modelId="{D3E4B61E-7043-4CB4-85D8-9E4C0D9546F1}" type="pres">
      <dgm:prSet presAssocID="{F7F64BC4-C4B4-4932-A20B-A213CC679E2F}" presName="txFour" presStyleLbl="node4" presStyleIdx="0" presStyleCnt="5">
        <dgm:presLayoutVars>
          <dgm:chPref val="3"/>
        </dgm:presLayoutVars>
      </dgm:prSet>
      <dgm:spPr/>
    </dgm:pt>
    <dgm:pt modelId="{20D8D6CF-C139-443D-B4B3-C2CE641FD6F0}" type="pres">
      <dgm:prSet presAssocID="{F7F64BC4-C4B4-4932-A20B-A213CC679E2F}" presName="parTransFour" presStyleCnt="0"/>
      <dgm:spPr/>
    </dgm:pt>
    <dgm:pt modelId="{0B5B7A6B-2650-495C-964A-5B9C1D134068}" type="pres">
      <dgm:prSet presAssocID="{F7F64BC4-C4B4-4932-A20B-A213CC679E2F}" presName="horzFour" presStyleCnt="0"/>
      <dgm:spPr/>
    </dgm:pt>
    <dgm:pt modelId="{CCC2C66E-B0C6-4B03-896E-0D8942BAE330}" type="pres">
      <dgm:prSet presAssocID="{434E4CDC-F748-49D1-BC00-ED4087A191EA}" presName="vertFour" presStyleCnt="0">
        <dgm:presLayoutVars>
          <dgm:chPref val="3"/>
        </dgm:presLayoutVars>
      </dgm:prSet>
      <dgm:spPr/>
    </dgm:pt>
    <dgm:pt modelId="{EF4C7B58-699B-4F4C-8203-F36222A5961A}" type="pres">
      <dgm:prSet presAssocID="{434E4CDC-F748-49D1-BC00-ED4087A191EA}" presName="txFour" presStyleLbl="node4" presStyleIdx="1" presStyleCnt="5">
        <dgm:presLayoutVars>
          <dgm:chPref val="3"/>
        </dgm:presLayoutVars>
      </dgm:prSet>
      <dgm:spPr/>
    </dgm:pt>
    <dgm:pt modelId="{3486A9DB-7B43-4AAC-8D8C-B7531FCED8EF}" type="pres">
      <dgm:prSet presAssocID="{434E4CDC-F748-49D1-BC00-ED4087A191EA}" presName="horzFour" presStyleCnt="0"/>
      <dgm:spPr/>
    </dgm:pt>
    <dgm:pt modelId="{7FA09AFC-39BB-4BF7-9FFC-9439BF9ABCCD}" type="pres">
      <dgm:prSet presAssocID="{65D0B4B4-D604-4867-B847-236E89E9A12D}" presName="sibSpaceTwo" presStyleCnt="0"/>
      <dgm:spPr/>
    </dgm:pt>
    <dgm:pt modelId="{CB496B29-54B7-4160-89DF-889EB9C108BF}" type="pres">
      <dgm:prSet presAssocID="{55983166-9048-4C56-9012-CBDFE1DBB4F5}" presName="vertTwo" presStyleCnt="0"/>
      <dgm:spPr/>
    </dgm:pt>
    <dgm:pt modelId="{8D10B1EC-AD0D-44BC-B954-3C579238B046}" type="pres">
      <dgm:prSet presAssocID="{55983166-9048-4C56-9012-CBDFE1DBB4F5}" presName="txTwo" presStyleLbl="node2" presStyleIdx="3" presStyleCnt="6">
        <dgm:presLayoutVars>
          <dgm:chPref val="3"/>
        </dgm:presLayoutVars>
      </dgm:prSet>
      <dgm:spPr>
        <a:prstGeom prst="homePlate">
          <a:avLst/>
        </a:prstGeom>
      </dgm:spPr>
    </dgm:pt>
    <dgm:pt modelId="{022AC26F-FD0D-4A42-9155-32941D413606}" type="pres">
      <dgm:prSet presAssocID="{55983166-9048-4C56-9012-CBDFE1DBB4F5}" presName="parTransTwo" presStyleCnt="0"/>
      <dgm:spPr/>
    </dgm:pt>
    <dgm:pt modelId="{1DECA1A8-AF91-406D-BBA0-68817E2304A5}" type="pres">
      <dgm:prSet presAssocID="{55983166-9048-4C56-9012-CBDFE1DBB4F5}" presName="horzTwo" presStyleCnt="0"/>
      <dgm:spPr/>
    </dgm:pt>
    <dgm:pt modelId="{CBBCF2D9-ACA9-45E4-8CB9-67B457BB8806}" type="pres">
      <dgm:prSet presAssocID="{DE448700-292B-4991-8873-43D0AFAF5855}" presName="vertThree" presStyleCnt="0"/>
      <dgm:spPr/>
    </dgm:pt>
    <dgm:pt modelId="{503C9D98-D572-4160-AE6D-3672AF4B783D}" type="pres">
      <dgm:prSet presAssocID="{DE448700-292B-4991-8873-43D0AFAF5855}" presName="txThree" presStyleLbl="node3" presStyleIdx="2" presStyleCnt="5">
        <dgm:presLayoutVars>
          <dgm:chPref val="3"/>
        </dgm:presLayoutVars>
      </dgm:prSet>
      <dgm:spPr/>
    </dgm:pt>
    <dgm:pt modelId="{BA65E3B5-F6C6-455F-9A04-70BCA9E7F8F6}" type="pres">
      <dgm:prSet presAssocID="{DE448700-292B-4991-8873-43D0AFAF5855}" presName="parTransThree" presStyleCnt="0"/>
      <dgm:spPr/>
    </dgm:pt>
    <dgm:pt modelId="{218404DC-E7AF-4DDD-9A25-3A0051CF84DE}" type="pres">
      <dgm:prSet presAssocID="{DE448700-292B-4991-8873-43D0AFAF5855}" presName="horzThree" presStyleCnt="0"/>
      <dgm:spPr/>
    </dgm:pt>
    <dgm:pt modelId="{A5B87E2C-3ADA-4262-AAB3-3742FD31379A}" type="pres">
      <dgm:prSet presAssocID="{3460737D-1451-47DE-AE8E-134EA69FCDD1}" presName="vertFour" presStyleCnt="0">
        <dgm:presLayoutVars>
          <dgm:chPref val="3"/>
        </dgm:presLayoutVars>
      </dgm:prSet>
      <dgm:spPr/>
    </dgm:pt>
    <dgm:pt modelId="{A17CC864-E75E-45AE-B9EE-0DA999493225}" type="pres">
      <dgm:prSet presAssocID="{3460737D-1451-47DE-AE8E-134EA69FCDD1}" presName="txFour" presStyleLbl="node4" presStyleIdx="2" presStyleCnt="5">
        <dgm:presLayoutVars>
          <dgm:chPref val="3"/>
        </dgm:presLayoutVars>
      </dgm:prSet>
      <dgm:spPr/>
    </dgm:pt>
    <dgm:pt modelId="{9289D1DF-62A1-47A7-92DB-9E8535EAD454}" type="pres">
      <dgm:prSet presAssocID="{3460737D-1451-47DE-AE8E-134EA69FCDD1}" presName="horzFour" presStyleCnt="0"/>
      <dgm:spPr/>
    </dgm:pt>
    <dgm:pt modelId="{588887F4-8342-43FD-9C41-D1D101B20527}" type="pres">
      <dgm:prSet presAssocID="{70782DDE-0391-4E61-BD36-4CAE01215D66}" presName="sibSpaceOne" presStyleCnt="0"/>
      <dgm:spPr/>
    </dgm:pt>
    <dgm:pt modelId="{71173262-4867-487F-BB0A-57067A224F0B}" type="pres">
      <dgm:prSet presAssocID="{45EF5B42-8139-4966-9E31-F9ED715AF51F}" presName="vertOne" presStyleCnt="0"/>
      <dgm:spPr/>
    </dgm:pt>
    <dgm:pt modelId="{7F4E5EC9-8FB4-4CBD-BD8B-4F83EBDF20E1}" type="pres">
      <dgm:prSet presAssocID="{45EF5B42-8139-4966-9E31-F9ED715AF51F}" presName="txOne" presStyleLbl="node0" presStyleIdx="2" presStyleCnt="3">
        <dgm:presLayoutVars>
          <dgm:chPref val="3"/>
        </dgm:presLayoutVars>
      </dgm:prSet>
      <dgm:spPr/>
    </dgm:pt>
    <dgm:pt modelId="{D8FAB518-569E-4E87-82C8-3791F696DC77}" type="pres">
      <dgm:prSet presAssocID="{45EF5B42-8139-4966-9E31-F9ED715AF51F}" presName="parTransOne" presStyleCnt="0"/>
      <dgm:spPr/>
    </dgm:pt>
    <dgm:pt modelId="{20B15DE4-AC46-4011-8C72-54D1F068C76C}" type="pres">
      <dgm:prSet presAssocID="{45EF5B42-8139-4966-9E31-F9ED715AF51F}" presName="horzOne" presStyleCnt="0"/>
      <dgm:spPr/>
    </dgm:pt>
    <dgm:pt modelId="{2176AB14-25CD-471E-9A8E-C749A08BD44E}" type="pres">
      <dgm:prSet presAssocID="{14CDEBD8-96E7-467C-9524-A7E5180029B5}" presName="vertTwo" presStyleCnt="0"/>
      <dgm:spPr/>
    </dgm:pt>
    <dgm:pt modelId="{A6BC06B1-1815-417B-AC7F-6AC389B11CE6}" type="pres">
      <dgm:prSet presAssocID="{14CDEBD8-96E7-467C-9524-A7E5180029B5}" presName="txTwo" presStyleLbl="node2" presStyleIdx="4" presStyleCnt="6">
        <dgm:presLayoutVars>
          <dgm:chPref val="3"/>
        </dgm:presLayoutVars>
      </dgm:prSet>
      <dgm:spPr>
        <a:prstGeom prst="homePlate">
          <a:avLst/>
        </a:prstGeom>
      </dgm:spPr>
    </dgm:pt>
    <dgm:pt modelId="{ACEEECBD-615F-499F-AAC8-8DF894361AB7}" type="pres">
      <dgm:prSet presAssocID="{14CDEBD8-96E7-467C-9524-A7E5180029B5}" presName="parTransTwo" presStyleCnt="0"/>
      <dgm:spPr/>
    </dgm:pt>
    <dgm:pt modelId="{F705CE77-D51D-4097-A49F-D73A1A43EAB3}" type="pres">
      <dgm:prSet presAssocID="{14CDEBD8-96E7-467C-9524-A7E5180029B5}" presName="horzTwo" presStyleCnt="0"/>
      <dgm:spPr/>
    </dgm:pt>
    <dgm:pt modelId="{4E908110-B204-4E78-B58F-2495544F4623}" type="pres">
      <dgm:prSet presAssocID="{A0DDECEF-EB6A-46E4-BC0B-BC52775F6CDF}" presName="vertThree" presStyleCnt="0"/>
      <dgm:spPr/>
    </dgm:pt>
    <dgm:pt modelId="{4E670312-6543-40DE-9F4B-494C6E749E4B}" type="pres">
      <dgm:prSet presAssocID="{A0DDECEF-EB6A-46E4-BC0B-BC52775F6CDF}" presName="txThree" presStyleLbl="node3" presStyleIdx="3" presStyleCnt="5">
        <dgm:presLayoutVars>
          <dgm:chPref val="3"/>
        </dgm:presLayoutVars>
      </dgm:prSet>
      <dgm:spPr/>
    </dgm:pt>
    <dgm:pt modelId="{403BE57A-11A4-4D6B-A019-3BEA842CCF5B}" type="pres">
      <dgm:prSet presAssocID="{A0DDECEF-EB6A-46E4-BC0B-BC52775F6CDF}" presName="parTransThree" presStyleCnt="0"/>
      <dgm:spPr/>
    </dgm:pt>
    <dgm:pt modelId="{663AB8BB-1AD2-4659-8DAF-BFAA7085A223}" type="pres">
      <dgm:prSet presAssocID="{A0DDECEF-EB6A-46E4-BC0B-BC52775F6CDF}" presName="horzThree" presStyleCnt="0"/>
      <dgm:spPr/>
    </dgm:pt>
    <dgm:pt modelId="{0106C872-4A6D-4FD3-BBA7-E45183A0AA51}" type="pres">
      <dgm:prSet presAssocID="{DE845BC2-9FAC-45A2-9BE3-3A63A9D99874}" presName="vertFour" presStyleCnt="0">
        <dgm:presLayoutVars>
          <dgm:chPref val="3"/>
        </dgm:presLayoutVars>
      </dgm:prSet>
      <dgm:spPr/>
    </dgm:pt>
    <dgm:pt modelId="{91D0E155-A02E-4BF6-B857-070528376313}" type="pres">
      <dgm:prSet presAssocID="{DE845BC2-9FAC-45A2-9BE3-3A63A9D99874}" presName="txFour" presStyleLbl="node4" presStyleIdx="3" presStyleCnt="5">
        <dgm:presLayoutVars>
          <dgm:chPref val="3"/>
        </dgm:presLayoutVars>
      </dgm:prSet>
      <dgm:spPr/>
    </dgm:pt>
    <dgm:pt modelId="{6A123FF8-A44D-4977-8C7D-D6B0F788B88C}" type="pres">
      <dgm:prSet presAssocID="{DE845BC2-9FAC-45A2-9BE3-3A63A9D99874}" presName="horzFour" presStyleCnt="0"/>
      <dgm:spPr/>
    </dgm:pt>
    <dgm:pt modelId="{D4D2C16D-E0D2-498B-A950-1159ADAB8C36}" type="pres">
      <dgm:prSet presAssocID="{5809ACDE-F7C1-4D24-823B-CA66AEFDDAC8}" presName="sibSpaceTwo" presStyleCnt="0"/>
      <dgm:spPr/>
    </dgm:pt>
    <dgm:pt modelId="{9D6CDE8D-EB24-4B36-A724-70BF3497DB13}" type="pres">
      <dgm:prSet presAssocID="{AA67CAE2-2EC1-4086-ABCE-527F982F8FE4}" presName="vertTwo" presStyleCnt="0"/>
      <dgm:spPr/>
    </dgm:pt>
    <dgm:pt modelId="{164EE446-B4A1-43B1-87BA-2746EE51EBE5}" type="pres">
      <dgm:prSet presAssocID="{AA67CAE2-2EC1-4086-ABCE-527F982F8FE4}" presName="txTwo" presStyleLbl="node2" presStyleIdx="5" presStyleCnt="6">
        <dgm:presLayoutVars>
          <dgm:chPref val="3"/>
        </dgm:presLayoutVars>
      </dgm:prSet>
      <dgm:spPr>
        <a:prstGeom prst="homePlate">
          <a:avLst/>
        </a:prstGeom>
      </dgm:spPr>
    </dgm:pt>
    <dgm:pt modelId="{83C3FACF-D6DA-4643-A0DA-DEAD0BF4A31A}" type="pres">
      <dgm:prSet presAssocID="{AA67CAE2-2EC1-4086-ABCE-527F982F8FE4}" presName="parTransTwo" presStyleCnt="0"/>
      <dgm:spPr/>
    </dgm:pt>
    <dgm:pt modelId="{2463F975-1ECA-4289-A7D8-D818C861DF1D}" type="pres">
      <dgm:prSet presAssocID="{AA67CAE2-2EC1-4086-ABCE-527F982F8FE4}" presName="horzTwo" presStyleCnt="0"/>
      <dgm:spPr/>
    </dgm:pt>
    <dgm:pt modelId="{2615951E-EC2B-469E-8A65-BEF6A5B262BC}" type="pres">
      <dgm:prSet presAssocID="{34224B4C-033E-475A-BBF3-9B294305596A}" presName="vertThree" presStyleCnt="0"/>
      <dgm:spPr/>
    </dgm:pt>
    <dgm:pt modelId="{D6295638-468C-420B-92FA-69705DFB08C5}" type="pres">
      <dgm:prSet presAssocID="{34224B4C-033E-475A-BBF3-9B294305596A}" presName="txThree" presStyleLbl="node3" presStyleIdx="4" presStyleCnt="5">
        <dgm:presLayoutVars>
          <dgm:chPref val="3"/>
        </dgm:presLayoutVars>
      </dgm:prSet>
      <dgm:spPr/>
    </dgm:pt>
    <dgm:pt modelId="{A82A8D8A-6021-4E1C-A767-A2A5B27EAFED}" type="pres">
      <dgm:prSet presAssocID="{34224B4C-033E-475A-BBF3-9B294305596A}" presName="parTransThree" presStyleCnt="0"/>
      <dgm:spPr/>
    </dgm:pt>
    <dgm:pt modelId="{75FF24D6-C1F9-4558-9AF7-030C003556AD}" type="pres">
      <dgm:prSet presAssocID="{34224B4C-033E-475A-BBF3-9B294305596A}" presName="horzThree" presStyleCnt="0"/>
      <dgm:spPr/>
    </dgm:pt>
    <dgm:pt modelId="{F6F3312C-21DD-4BE3-AAEA-48E061CC363B}" type="pres">
      <dgm:prSet presAssocID="{7F818DB5-4C19-4115-BA0C-816B635F7F69}" presName="vertFour" presStyleCnt="0">
        <dgm:presLayoutVars>
          <dgm:chPref val="3"/>
        </dgm:presLayoutVars>
      </dgm:prSet>
      <dgm:spPr/>
    </dgm:pt>
    <dgm:pt modelId="{E5F2FA15-29DA-4DB6-B1A6-3A63FC5A7535}" type="pres">
      <dgm:prSet presAssocID="{7F818DB5-4C19-4115-BA0C-816B635F7F69}" presName="txFour" presStyleLbl="node4" presStyleIdx="4" presStyleCnt="5">
        <dgm:presLayoutVars>
          <dgm:chPref val="3"/>
        </dgm:presLayoutVars>
      </dgm:prSet>
      <dgm:spPr/>
    </dgm:pt>
    <dgm:pt modelId="{815FEBFE-9F99-45FC-BD7F-DACC50F1CD9F}" type="pres">
      <dgm:prSet presAssocID="{7F818DB5-4C19-4115-BA0C-816B635F7F69}" presName="horzFour" presStyleCnt="0"/>
      <dgm:spPr/>
    </dgm:pt>
  </dgm:ptLst>
  <dgm:cxnLst>
    <dgm:cxn modelId="{09CA5F22-2D3B-4629-99C5-FDC4575417A5}" srcId="{3A52D568-8E4C-4C60-9E46-F3395123EC93}" destId="{FFD5FBD6-E3B1-4FA2-B3FF-A12253BF7378}" srcOrd="1" destOrd="0" parTransId="{0A93FBE0-CF3A-4E04-8886-EA1DEDFEC74E}" sibTransId="{70782DDE-0391-4E61-BD36-4CAE01215D66}"/>
    <dgm:cxn modelId="{5373A023-0311-4681-854E-C0F6B76251C1}" type="presOf" srcId="{19093333-C40E-46DC-A72A-F75F0A892519}" destId="{3D4500B4-E824-4459-B47B-3D84563A4DD3}" srcOrd="0" destOrd="0" presId="urn:microsoft.com/office/officeart/2005/8/layout/hierarchy4"/>
    <dgm:cxn modelId="{E87C5F28-5FF8-4575-8848-EC6DD9EEE468}" srcId="{45EF5B42-8139-4966-9E31-F9ED715AF51F}" destId="{AA67CAE2-2EC1-4086-ABCE-527F982F8FE4}" srcOrd="1" destOrd="0" parTransId="{7C85D5A9-C25C-4305-AFD0-E68D4928D9D8}" sibTransId="{5F030994-5B33-481B-B3BD-3509903671A0}"/>
    <dgm:cxn modelId="{408EA12D-181F-4113-A68A-1DC667C7AAB3}" srcId="{A0DDECEF-EB6A-46E4-BC0B-BC52775F6CDF}" destId="{DE845BC2-9FAC-45A2-9BE3-3A63A9D99874}" srcOrd="0" destOrd="0" parTransId="{04A2CE28-A450-43BE-A077-80805E4B21A7}" sibTransId="{1F252C5B-3BCA-4C09-9C9D-80BA2C68A82C}"/>
    <dgm:cxn modelId="{4799B434-0150-478A-86D0-F8A5DE8E2255}" srcId="{AA67CAE2-2EC1-4086-ABCE-527F982F8FE4}" destId="{34224B4C-033E-475A-BBF3-9B294305596A}" srcOrd="0" destOrd="0" parTransId="{E9F8191E-2CB8-4C57-BE6C-12C2A3392ACA}" sibTransId="{BCAE9302-A7B7-4868-94EE-4BAEB63A9218}"/>
    <dgm:cxn modelId="{8818B836-1DCC-4757-A7D2-F5C5A1BC89E0}" type="presOf" srcId="{434E4CDC-F748-49D1-BC00-ED4087A191EA}" destId="{EF4C7B58-699B-4F4C-8203-F36222A5961A}" srcOrd="0" destOrd="0" presId="urn:microsoft.com/office/officeart/2005/8/layout/hierarchy4"/>
    <dgm:cxn modelId="{022F6637-538F-4A46-8887-02B7F0ABE874}" srcId="{19093333-C40E-46DC-A72A-F75F0A892519}" destId="{F7F64BC4-C4B4-4932-A20B-A213CC679E2F}" srcOrd="0" destOrd="0" parTransId="{029FDE59-DD94-4B39-996E-F2D1BF3AA390}" sibTransId="{A3712FA8-8F5C-46A0-8BBB-24770C2AF3A1}"/>
    <dgm:cxn modelId="{CFF31F38-ECD5-4109-ACC9-0AB8BF836E52}" srcId="{55983166-9048-4C56-9012-CBDFE1DBB4F5}" destId="{DE448700-292B-4991-8873-43D0AFAF5855}" srcOrd="0" destOrd="0" parTransId="{D449F760-4D44-46AE-ABCD-88879117D85E}" sibTransId="{631D0A20-7D93-4618-9A9C-C5E663BD99E9}"/>
    <dgm:cxn modelId="{4480053A-698E-4196-BDB6-F79FF09AC038}" type="presOf" srcId="{DE448700-292B-4991-8873-43D0AFAF5855}" destId="{503C9D98-D572-4160-AE6D-3672AF4B783D}" srcOrd="0" destOrd="0" presId="urn:microsoft.com/office/officeart/2005/8/layout/hierarchy4"/>
    <dgm:cxn modelId="{0E3E1061-97D0-432A-B4EE-CC640459DA82}" srcId="{14CDEBD8-96E7-467C-9524-A7E5180029B5}" destId="{A0DDECEF-EB6A-46E4-BC0B-BC52775F6CDF}" srcOrd="0" destOrd="0" parTransId="{3C4DEB02-D07A-4087-9678-306535F25B64}" sibTransId="{17B11D70-01ED-40F3-9D8F-0F3014881216}"/>
    <dgm:cxn modelId="{EFC89C44-3598-462B-8860-C63446D9CF90}" type="presOf" srcId="{C2CF6BF2-A4AE-404E-A1A5-E6B3FB27ECCB}" destId="{D475DC04-68FD-43E5-B2F3-760A7EE182D7}" srcOrd="0" destOrd="0" presId="urn:microsoft.com/office/officeart/2005/8/layout/hierarchy4"/>
    <dgm:cxn modelId="{14570D66-74BE-4D8B-B2CF-615A85440B8E}" srcId="{FFD5FBD6-E3B1-4FA2-B3FF-A12253BF7378}" destId="{55983166-9048-4C56-9012-CBDFE1DBB4F5}" srcOrd="2" destOrd="0" parTransId="{77D1E337-6140-4202-BBB7-F554FB4EBF2A}" sibTransId="{EA292F1A-F4FF-4BB7-91FE-047377672B29}"/>
    <dgm:cxn modelId="{4B78EF49-C197-4A8B-B3D2-0C6155D68709}" srcId="{45EF5B42-8139-4966-9E31-F9ED715AF51F}" destId="{14CDEBD8-96E7-467C-9524-A7E5180029B5}" srcOrd="0" destOrd="0" parTransId="{73DAF15C-D39B-42B0-A42E-3A226743E016}" sibTransId="{5809ACDE-F7C1-4D24-823B-CA66AEFDDAC8}"/>
    <dgm:cxn modelId="{99585E54-6448-4FF5-8DBB-C122F109914C}" type="presOf" srcId="{34224B4C-033E-475A-BBF3-9B294305596A}" destId="{D6295638-468C-420B-92FA-69705DFB08C5}" srcOrd="0" destOrd="0" presId="urn:microsoft.com/office/officeart/2005/8/layout/hierarchy4"/>
    <dgm:cxn modelId="{DC682D75-0E19-46A1-9CC6-97DF0C78BAEA}" type="presOf" srcId="{DE845BC2-9FAC-45A2-9BE3-3A63A9D99874}" destId="{91D0E155-A02E-4BF6-B857-070528376313}" srcOrd="0" destOrd="0" presId="urn:microsoft.com/office/officeart/2005/8/layout/hierarchy4"/>
    <dgm:cxn modelId="{46D3E755-2210-4303-B665-7494ED9BD71A}" srcId="{44111B01-6B82-49BA-BE27-92CB26216DA2}" destId="{C2CF6BF2-A4AE-404E-A1A5-E6B3FB27ECCB}" srcOrd="0" destOrd="0" parTransId="{066C49CA-9682-4FAA-A522-F122E551A455}" sibTransId="{699278CE-933A-49EA-A6AD-5A90336CBBCD}"/>
    <dgm:cxn modelId="{CEEA2E77-9DAE-4040-B152-BFC346A2610D}" type="presOf" srcId="{F8655577-5563-4403-A370-46B334F4000D}" destId="{EEAC6B5C-0A67-4419-B90D-697411DBCB96}" srcOrd="0" destOrd="0" presId="urn:microsoft.com/office/officeart/2005/8/layout/hierarchy4"/>
    <dgm:cxn modelId="{42FD6D59-041E-4972-95D4-474D9836D5B5}" srcId="{3A52D568-8E4C-4C60-9E46-F3395123EC93}" destId="{44111B01-6B82-49BA-BE27-92CB26216DA2}" srcOrd="0" destOrd="0" parTransId="{8696D609-097E-4E9B-B467-9D93CA4E2AAA}" sibTransId="{0A16B376-ACE4-4373-A4FF-9B4016B6D126}"/>
    <dgm:cxn modelId="{952B6D7A-73AC-4C91-A1C0-4944EE725450}" srcId="{3A52D568-8E4C-4C60-9E46-F3395123EC93}" destId="{45EF5B42-8139-4966-9E31-F9ED715AF51F}" srcOrd="2" destOrd="0" parTransId="{4CCB2538-9047-4717-A70D-96125AB0AFA5}" sibTransId="{75503719-B544-4D59-B3B6-9EF71C7EAA8A}"/>
    <dgm:cxn modelId="{E2CCD87A-7663-469A-9286-E76336483A5C}" type="presOf" srcId="{3A52D568-8E4C-4C60-9E46-F3395123EC93}" destId="{037D95B7-345D-4753-B019-82266FCE0F9E}" srcOrd="0" destOrd="0" presId="urn:microsoft.com/office/officeart/2005/8/layout/hierarchy4"/>
    <dgm:cxn modelId="{62EC5385-15FD-49E7-8AA4-2F8CCA1EA1FA}" type="presOf" srcId="{7F818DB5-4C19-4115-BA0C-816B635F7F69}" destId="{E5F2FA15-29DA-4DB6-B1A6-3A63FC5A7535}" srcOrd="0" destOrd="0" presId="urn:microsoft.com/office/officeart/2005/8/layout/hierarchy4"/>
    <dgm:cxn modelId="{AACBA186-3C6F-4639-B724-9DFA45AB30C5}" type="presOf" srcId="{984A3D2B-929D-42C1-BB65-3247E4C6082E}" destId="{FD7716A6-2D2B-43A5-93BE-B334E79C6F65}" srcOrd="0" destOrd="0" presId="urn:microsoft.com/office/officeart/2005/8/layout/hierarchy4"/>
    <dgm:cxn modelId="{5AB7CA90-E676-44A1-AD52-B1842A02E8A7}" type="presOf" srcId="{44111B01-6B82-49BA-BE27-92CB26216DA2}" destId="{B5CA38C1-3965-4249-82B3-A542A83FBC14}" srcOrd="0" destOrd="0" presId="urn:microsoft.com/office/officeart/2005/8/layout/hierarchy4"/>
    <dgm:cxn modelId="{E622B893-0532-4D4F-B649-72FF4CD20D75}" type="presOf" srcId="{45EF5B42-8139-4966-9E31-F9ED715AF51F}" destId="{7F4E5EC9-8FB4-4CBD-BD8B-4F83EBDF20E1}" srcOrd="0" destOrd="0" presId="urn:microsoft.com/office/officeart/2005/8/layout/hierarchy4"/>
    <dgm:cxn modelId="{F62CC993-FAD4-4903-8FFD-F75D104F3E3F}" type="presOf" srcId="{55983166-9048-4C56-9012-CBDFE1DBB4F5}" destId="{8D10B1EC-AD0D-44BC-B954-3C579238B046}" srcOrd="0" destOrd="0" presId="urn:microsoft.com/office/officeart/2005/8/layout/hierarchy4"/>
    <dgm:cxn modelId="{0880E297-7D7B-4239-9441-6D880E735DDA}" type="presOf" srcId="{8F33FE81-2BAE-4330-B90C-1418101B1CF8}" destId="{38362C23-40A8-462D-8F1F-3AA22267E97F}" srcOrd="0" destOrd="0" presId="urn:microsoft.com/office/officeart/2005/8/layout/hierarchy4"/>
    <dgm:cxn modelId="{CF4BAA9B-C46A-4326-82A8-E7D596B828EF}" srcId="{DE448700-292B-4991-8873-43D0AFAF5855}" destId="{3460737D-1451-47DE-AE8E-134EA69FCDD1}" srcOrd="0" destOrd="0" parTransId="{13A2C0BE-C54D-4D38-9F03-6778AC73DE0B}" sibTransId="{C8C23833-EFD8-4F82-AC0F-098621983BC7}"/>
    <dgm:cxn modelId="{5E6007A5-983C-4C4E-BA47-EF2C2845FFE9}" type="presOf" srcId="{FFD5FBD6-E3B1-4FA2-B3FF-A12253BF7378}" destId="{0B896CB6-AD05-45E7-8E8E-4917F9220864}" srcOrd="0" destOrd="0" presId="urn:microsoft.com/office/officeart/2005/8/layout/hierarchy4"/>
    <dgm:cxn modelId="{C3AF94A7-47F1-43A8-BD36-D4D3271984A5}" srcId="{F7F64BC4-C4B4-4932-A20B-A213CC679E2F}" destId="{434E4CDC-F748-49D1-BC00-ED4087A191EA}" srcOrd="0" destOrd="0" parTransId="{86FAF540-2F5E-4E41-9D65-2B15B8537714}" sibTransId="{6A344D93-7400-4778-B255-6AFA50C6E36E}"/>
    <dgm:cxn modelId="{55C7E1AE-68B0-4BD6-86DE-02F96AAFF0C0}" srcId="{34224B4C-033E-475A-BBF3-9B294305596A}" destId="{7F818DB5-4C19-4115-BA0C-816B635F7F69}" srcOrd="0" destOrd="0" parTransId="{8DEDB0EB-7B1C-4527-B52C-3E86B97BC167}" sibTransId="{A57A272C-B9FF-46AC-AA22-53BFEC1DC67C}"/>
    <dgm:cxn modelId="{D4D6C4BB-FB9A-41C0-A278-74EB81F89FEF}" type="presOf" srcId="{F7F64BC4-C4B4-4932-A20B-A213CC679E2F}" destId="{D3E4B61E-7043-4CB4-85D8-9E4C0D9546F1}" srcOrd="0" destOrd="0" presId="urn:microsoft.com/office/officeart/2005/8/layout/hierarchy4"/>
    <dgm:cxn modelId="{59BBAEBF-01A9-489B-9E84-7D7ED5283BCE}" srcId="{8F33FE81-2BAE-4330-B90C-1418101B1CF8}" destId="{984A3D2B-929D-42C1-BB65-3247E4C6082E}" srcOrd="0" destOrd="0" parTransId="{D80D4B07-1964-4A60-9294-C7E8B0F12039}" sibTransId="{47704D5E-99A8-4488-B111-63BF975D5D98}"/>
    <dgm:cxn modelId="{7E2D1CC5-8728-45FA-8EB2-F002D530C395}" srcId="{FFD5FBD6-E3B1-4FA2-B3FF-A12253BF7378}" destId="{8F33FE81-2BAE-4330-B90C-1418101B1CF8}" srcOrd="0" destOrd="0" parTransId="{935D43D6-A85E-481E-A091-17A890AA7491}" sibTransId="{330D54DC-6F5F-4964-A593-C41987340169}"/>
    <dgm:cxn modelId="{2DC21BC9-6D30-4BC2-BEB9-AC12923FAF09}" type="presOf" srcId="{AA67CAE2-2EC1-4086-ABCE-527F982F8FE4}" destId="{164EE446-B4A1-43B1-87BA-2746EE51EBE5}" srcOrd="0" destOrd="0" presId="urn:microsoft.com/office/officeart/2005/8/layout/hierarchy4"/>
    <dgm:cxn modelId="{8EE069D5-7D54-461C-A1FF-DD190B84008A}" type="presOf" srcId="{14CDEBD8-96E7-467C-9524-A7E5180029B5}" destId="{A6BC06B1-1815-417B-AC7F-6AC389B11CE6}" srcOrd="0" destOrd="0" presId="urn:microsoft.com/office/officeart/2005/8/layout/hierarchy4"/>
    <dgm:cxn modelId="{32A8A1D7-5E62-4539-A4A0-A936527AC7C1}" type="presOf" srcId="{3460737D-1451-47DE-AE8E-134EA69FCDD1}" destId="{A17CC864-E75E-45AE-B9EE-0DA999493225}" srcOrd="0" destOrd="0" presId="urn:microsoft.com/office/officeart/2005/8/layout/hierarchy4"/>
    <dgm:cxn modelId="{9E44DAED-9D13-4324-A25B-6C637A6D3B8F}" type="presOf" srcId="{A0DDECEF-EB6A-46E4-BC0B-BC52775F6CDF}" destId="{4E670312-6543-40DE-9F4B-494C6E749E4B}" srcOrd="0" destOrd="0" presId="urn:microsoft.com/office/officeart/2005/8/layout/hierarchy4"/>
    <dgm:cxn modelId="{A15DF1F9-D175-43DB-9D1B-D62B5B31C8BC}" srcId="{F8655577-5563-4403-A370-46B334F4000D}" destId="{19093333-C40E-46DC-A72A-F75F0A892519}" srcOrd="0" destOrd="0" parTransId="{6320C143-CFAE-474C-92B2-C4CE731F1937}" sibTransId="{9B00ECB8-A3E8-4B21-A7A4-C21EC21C2D51}"/>
    <dgm:cxn modelId="{B2C35CFC-2DA3-47E8-8A7E-3F0930B7503D}" srcId="{FFD5FBD6-E3B1-4FA2-B3FF-A12253BF7378}" destId="{F8655577-5563-4403-A370-46B334F4000D}" srcOrd="1" destOrd="0" parTransId="{A83C2016-24DB-4E3B-8D9C-541BA810E80E}" sibTransId="{65D0B4B4-D604-4867-B847-236E89E9A12D}"/>
    <dgm:cxn modelId="{06C1AC40-F54C-402A-A9CC-07F852187401}" type="presParOf" srcId="{037D95B7-345D-4753-B019-82266FCE0F9E}" destId="{43B06118-7EA6-45DC-8E05-405D3DC898E8}" srcOrd="0" destOrd="0" presId="urn:microsoft.com/office/officeart/2005/8/layout/hierarchy4"/>
    <dgm:cxn modelId="{1B74F437-3DE4-4B39-B58A-336D514C9584}" type="presParOf" srcId="{43B06118-7EA6-45DC-8E05-405D3DC898E8}" destId="{B5CA38C1-3965-4249-82B3-A542A83FBC14}" srcOrd="0" destOrd="0" presId="urn:microsoft.com/office/officeart/2005/8/layout/hierarchy4"/>
    <dgm:cxn modelId="{4BBDB0A2-0CFC-4171-A7B9-A62A7560D46A}" type="presParOf" srcId="{43B06118-7EA6-45DC-8E05-405D3DC898E8}" destId="{72A32561-A88B-4369-91E1-10ABD7A38966}" srcOrd="1" destOrd="0" presId="urn:microsoft.com/office/officeart/2005/8/layout/hierarchy4"/>
    <dgm:cxn modelId="{894C5E11-77E9-4372-9209-6B0CF411B5C1}" type="presParOf" srcId="{43B06118-7EA6-45DC-8E05-405D3DC898E8}" destId="{408D1BD9-B6B1-4BBF-97B2-DD6670C615DD}" srcOrd="2" destOrd="0" presId="urn:microsoft.com/office/officeart/2005/8/layout/hierarchy4"/>
    <dgm:cxn modelId="{0012828F-016B-46F8-962F-A0D98CA552E7}" type="presParOf" srcId="{408D1BD9-B6B1-4BBF-97B2-DD6670C615DD}" destId="{88B26C1D-C6EA-4C11-9AF8-CC975FFF489E}" srcOrd="0" destOrd="0" presId="urn:microsoft.com/office/officeart/2005/8/layout/hierarchy4"/>
    <dgm:cxn modelId="{353E0FCE-ED0C-48F9-A160-7BEE466B179A}" type="presParOf" srcId="{88B26C1D-C6EA-4C11-9AF8-CC975FFF489E}" destId="{D475DC04-68FD-43E5-B2F3-760A7EE182D7}" srcOrd="0" destOrd="0" presId="urn:microsoft.com/office/officeart/2005/8/layout/hierarchy4"/>
    <dgm:cxn modelId="{BFB3573F-B36F-49D5-AC7B-5B6BDB7FFBED}" type="presParOf" srcId="{88B26C1D-C6EA-4C11-9AF8-CC975FFF489E}" destId="{5F9D1B30-E094-4F1F-868F-8BC479719845}" srcOrd="1" destOrd="0" presId="urn:microsoft.com/office/officeart/2005/8/layout/hierarchy4"/>
    <dgm:cxn modelId="{EFAAA8BD-51A9-4806-B942-CF32B750F980}" type="presParOf" srcId="{037D95B7-345D-4753-B019-82266FCE0F9E}" destId="{EF2F6026-60B5-4FEB-8AC3-0927EB2FAFDF}" srcOrd="1" destOrd="0" presId="urn:microsoft.com/office/officeart/2005/8/layout/hierarchy4"/>
    <dgm:cxn modelId="{EC0AD1F4-0736-409D-9BBE-33406FAC9941}" type="presParOf" srcId="{037D95B7-345D-4753-B019-82266FCE0F9E}" destId="{E717D91A-7183-49E2-A571-33EBC48AC46A}" srcOrd="2" destOrd="0" presId="urn:microsoft.com/office/officeart/2005/8/layout/hierarchy4"/>
    <dgm:cxn modelId="{36C6E05B-F79A-4FE4-8573-820AE59D4369}" type="presParOf" srcId="{E717D91A-7183-49E2-A571-33EBC48AC46A}" destId="{0B896CB6-AD05-45E7-8E8E-4917F9220864}" srcOrd="0" destOrd="0" presId="urn:microsoft.com/office/officeart/2005/8/layout/hierarchy4"/>
    <dgm:cxn modelId="{3BFBA507-96BB-482F-880F-5083F16B0BCC}" type="presParOf" srcId="{E717D91A-7183-49E2-A571-33EBC48AC46A}" destId="{B135145B-63F9-4ACB-98BF-69511EB26DF2}" srcOrd="1" destOrd="0" presId="urn:microsoft.com/office/officeart/2005/8/layout/hierarchy4"/>
    <dgm:cxn modelId="{6E8F63C8-084A-44CA-A14F-62F2E7D9D53C}" type="presParOf" srcId="{E717D91A-7183-49E2-A571-33EBC48AC46A}" destId="{167AB719-6B2D-4518-8D65-4585FB38C0D0}" srcOrd="2" destOrd="0" presId="urn:microsoft.com/office/officeart/2005/8/layout/hierarchy4"/>
    <dgm:cxn modelId="{1DBD41B7-0F5C-41E7-B2CA-DBC7F8C91FA8}" type="presParOf" srcId="{167AB719-6B2D-4518-8D65-4585FB38C0D0}" destId="{B451BA86-6F98-4B35-82D9-945EA20B54A1}" srcOrd="0" destOrd="0" presId="urn:microsoft.com/office/officeart/2005/8/layout/hierarchy4"/>
    <dgm:cxn modelId="{AA79CF3C-5C8B-4059-9449-007CB7E25E8A}" type="presParOf" srcId="{B451BA86-6F98-4B35-82D9-945EA20B54A1}" destId="{38362C23-40A8-462D-8F1F-3AA22267E97F}" srcOrd="0" destOrd="0" presId="urn:microsoft.com/office/officeart/2005/8/layout/hierarchy4"/>
    <dgm:cxn modelId="{941C3C8C-4156-4E92-ABE6-949052EEEA04}" type="presParOf" srcId="{B451BA86-6F98-4B35-82D9-945EA20B54A1}" destId="{9C7B70CA-2877-4A48-9C90-821AC405506C}" srcOrd="1" destOrd="0" presId="urn:microsoft.com/office/officeart/2005/8/layout/hierarchy4"/>
    <dgm:cxn modelId="{C69A0A03-28E6-4D02-8968-6EECAFF75DA0}" type="presParOf" srcId="{B451BA86-6F98-4B35-82D9-945EA20B54A1}" destId="{80BF4C33-12F8-4A07-BA36-6C84A16CFEB7}" srcOrd="2" destOrd="0" presId="urn:microsoft.com/office/officeart/2005/8/layout/hierarchy4"/>
    <dgm:cxn modelId="{B9DFEAF6-6C65-45AC-B952-26D26E3DD1B8}" type="presParOf" srcId="{80BF4C33-12F8-4A07-BA36-6C84A16CFEB7}" destId="{E5D4F678-EC1D-4C09-8CA9-958B36E63672}" srcOrd="0" destOrd="0" presId="urn:microsoft.com/office/officeart/2005/8/layout/hierarchy4"/>
    <dgm:cxn modelId="{E205426E-A341-47C3-A647-4A8982434426}" type="presParOf" srcId="{E5D4F678-EC1D-4C09-8CA9-958B36E63672}" destId="{FD7716A6-2D2B-43A5-93BE-B334E79C6F65}" srcOrd="0" destOrd="0" presId="urn:microsoft.com/office/officeart/2005/8/layout/hierarchy4"/>
    <dgm:cxn modelId="{7B672E62-BCE2-4446-A990-F94E20940D8B}" type="presParOf" srcId="{E5D4F678-EC1D-4C09-8CA9-958B36E63672}" destId="{DEA037C5-5EEE-4789-9AFF-89D46908225D}" srcOrd="1" destOrd="0" presId="urn:microsoft.com/office/officeart/2005/8/layout/hierarchy4"/>
    <dgm:cxn modelId="{9CA201E0-DE93-49F8-BACC-5FACD12DC523}" type="presParOf" srcId="{167AB719-6B2D-4518-8D65-4585FB38C0D0}" destId="{C59CACBA-C4F9-4E8B-B4AD-40007B817877}" srcOrd="1" destOrd="0" presId="urn:microsoft.com/office/officeart/2005/8/layout/hierarchy4"/>
    <dgm:cxn modelId="{A85317CC-EB2E-4588-92DA-45DB7427D77C}" type="presParOf" srcId="{167AB719-6B2D-4518-8D65-4585FB38C0D0}" destId="{3405A942-5E4A-4919-8781-8E2859CD072E}" srcOrd="2" destOrd="0" presId="urn:microsoft.com/office/officeart/2005/8/layout/hierarchy4"/>
    <dgm:cxn modelId="{BB989D02-40E5-4279-A3CC-F0BA68E35CDE}" type="presParOf" srcId="{3405A942-5E4A-4919-8781-8E2859CD072E}" destId="{EEAC6B5C-0A67-4419-B90D-697411DBCB96}" srcOrd="0" destOrd="0" presId="urn:microsoft.com/office/officeart/2005/8/layout/hierarchy4"/>
    <dgm:cxn modelId="{7CAFC6AD-6AC7-4BD9-8882-AB7A7303519B}" type="presParOf" srcId="{3405A942-5E4A-4919-8781-8E2859CD072E}" destId="{492241C5-9E31-4C6E-88A4-937BB3B42AD4}" srcOrd="1" destOrd="0" presId="urn:microsoft.com/office/officeart/2005/8/layout/hierarchy4"/>
    <dgm:cxn modelId="{49FCC95D-CEA9-4529-84E6-41CCA124C8A8}" type="presParOf" srcId="{3405A942-5E4A-4919-8781-8E2859CD072E}" destId="{F6A1944D-6F96-42F8-BBFF-B0EE66CE16FE}" srcOrd="2" destOrd="0" presId="urn:microsoft.com/office/officeart/2005/8/layout/hierarchy4"/>
    <dgm:cxn modelId="{5F52EBD5-C549-477A-A1BC-D89A52B8D104}" type="presParOf" srcId="{F6A1944D-6F96-42F8-BBFF-B0EE66CE16FE}" destId="{DDFFD961-FC93-47DD-A7C2-2E76B3EB1C63}" srcOrd="0" destOrd="0" presId="urn:microsoft.com/office/officeart/2005/8/layout/hierarchy4"/>
    <dgm:cxn modelId="{3208C5D9-AD39-4EC5-9B94-DCE6C17C5833}" type="presParOf" srcId="{DDFFD961-FC93-47DD-A7C2-2E76B3EB1C63}" destId="{3D4500B4-E824-4459-B47B-3D84563A4DD3}" srcOrd="0" destOrd="0" presId="urn:microsoft.com/office/officeart/2005/8/layout/hierarchy4"/>
    <dgm:cxn modelId="{1BB03E76-316F-4253-8B2F-BDC6A62AC5C5}" type="presParOf" srcId="{DDFFD961-FC93-47DD-A7C2-2E76B3EB1C63}" destId="{D3449F58-2C5B-42D9-9FCA-75C43789171A}" srcOrd="1" destOrd="0" presId="urn:microsoft.com/office/officeart/2005/8/layout/hierarchy4"/>
    <dgm:cxn modelId="{A0727D04-58EA-4FAB-B478-7EF415730DC6}" type="presParOf" srcId="{DDFFD961-FC93-47DD-A7C2-2E76B3EB1C63}" destId="{833B952F-E502-47FB-B1E7-4448F242AA7A}" srcOrd="2" destOrd="0" presId="urn:microsoft.com/office/officeart/2005/8/layout/hierarchy4"/>
    <dgm:cxn modelId="{CFA2D65C-8777-4A38-9DE6-5EA15D2F8579}" type="presParOf" srcId="{833B952F-E502-47FB-B1E7-4448F242AA7A}" destId="{E718EE0A-483C-4E66-B734-CF28025780EE}" srcOrd="0" destOrd="0" presId="urn:microsoft.com/office/officeart/2005/8/layout/hierarchy4"/>
    <dgm:cxn modelId="{15265F9E-4660-40C5-B0D0-981E6A617A4C}" type="presParOf" srcId="{E718EE0A-483C-4E66-B734-CF28025780EE}" destId="{D3E4B61E-7043-4CB4-85D8-9E4C0D9546F1}" srcOrd="0" destOrd="0" presId="urn:microsoft.com/office/officeart/2005/8/layout/hierarchy4"/>
    <dgm:cxn modelId="{110822B6-C868-4A46-B846-AD370C372C88}" type="presParOf" srcId="{E718EE0A-483C-4E66-B734-CF28025780EE}" destId="{20D8D6CF-C139-443D-B4B3-C2CE641FD6F0}" srcOrd="1" destOrd="0" presId="urn:microsoft.com/office/officeart/2005/8/layout/hierarchy4"/>
    <dgm:cxn modelId="{995208FE-8C99-4869-BD3D-E958CDF4948D}" type="presParOf" srcId="{E718EE0A-483C-4E66-B734-CF28025780EE}" destId="{0B5B7A6B-2650-495C-964A-5B9C1D134068}" srcOrd="2" destOrd="0" presId="urn:microsoft.com/office/officeart/2005/8/layout/hierarchy4"/>
    <dgm:cxn modelId="{05171F00-51C6-4C95-BFFE-8D4DEDB26E65}" type="presParOf" srcId="{0B5B7A6B-2650-495C-964A-5B9C1D134068}" destId="{CCC2C66E-B0C6-4B03-896E-0D8942BAE330}" srcOrd="0" destOrd="0" presId="urn:microsoft.com/office/officeart/2005/8/layout/hierarchy4"/>
    <dgm:cxn modelId="{03039B63-0306-46D2-AEC3-12681605E0EB}" type="presParOf" srcId="{CCC2C66E-B0C6-4B03-896E-0D8942BAE330}" destId="{EF4C7B58-699B-4F4C-8203-F36222A5961A}" srcOrd="0" destOrd="0" presId="urn:microsoft.com/office/officeart/2005/8/layout/hierarchy4"/>
    <dgm:cxn modelId="{1BDC8A0F-528C-411A-8365-7338C4DD3C1B}" type="presParOf" srcId="{CCC2C66E-B0C6-4B03-896E-0D8942BAE330}" destId="{3486A9DB-7B43-4AAC-8D8C-B7531FCED8EF}" srcOrd="1" destOrd="0" presId="urn:microsoft.com/office/officeart/2005/8/layout/hierarchy4"/>
    <dgm:cxn modelId="{ED4489A5-5FC3-41E9-BDE1-F882336D9837}" type="presParOf" srcId="{167AB719-6B2D-4518-8D65-4585FB38C0D0}" destId="{7FA09AFC-39BB-4BF7-9FFC-9439BF9ABCCD}" srcOrd="3" destOrd="0" presId="urn:microsoft.com/office/officeart/2005/8/layout/hierarchy4"/>
    <dgm:cxn modelId="{A5257D6D-6872-4A61-8326-681879D21AF2}" type="presParOf" srcId="{167AB719-6B2D-4518-8D65-4585FB38C0D0}" destId="{CB496B29-54B7-4160-89DF-889EB9C108BF}" srcOrd="4" destOrd="0" presId="urn:microsoft.com/office/officeart/2005/8/layout/hierarchy4"/>
    <dgm:cxn modelId="{EF52E0E7-6640-46C2-A184-C6199DE79D83}" type="presParOf" srcId="{CB496B29-54B7-4160-89DF-889EB9C108BF}" destId="{8D10B1EC-AD0D-44BC-B954-3C579238B046}" srcOrd="0" destOrd="0" presId="urn:microsoft.com/office/officeart/2005/8/layout/hierarchy4"/>
    <dgm:cxn modelId="{A944FF2A-0C91-4338-8AA0-E90987A7176B}" type="presParOf" srcId="{CB496B29-54B7-4160-89DF-889EB9C108BF}" destId="{022AC26F-FD0D-4A42-9155-32941D413606}" srcOrd="1" destOrd="0" presId="urn:microsoft.com/office/officeart/2005/8/layout/hierarchy4"/>
    <dgm:cxn modelId="{9667C5DF-AF90-486D-A8CE-49C9A3E3BB6A}" type="presParOf" srcId="{CB496B29-54B7-4160-89DF-889EB9C108BF}" destId="{1DECA1A8-AF91-406D-BBA0-68817E2304A5}" srcOrd="2" destOrd="0" presId="urn:microsoft.com/office/officeart/2005/8/layout/hierarchy4"/>
    <dgm:cxn modelId="{0A630A50-6B3A-487E-8AB8-7DF1C3E2E892}" type="presParOf" srcId="{1DECA1A8-AF91-406D-BBA0-68817E2304A5}" destId="{CBBCF2D9-ACA9-45E4-8CB9-67B457BB8806}" srcOrd="0" destOrd="0" presId="urn:microsoft.com/office/officeart/2005/8/layout/hierarchy4"/>
    <dgm:cxn modelId="{79528571-CD57-46B7-B282-8C5CE2C75DBF}" type="presParOf" srcId="{CBBCF2D9-ACA9-45E4-8CB9-67B457BB8806}" destId="{503C9D98-D572-4160-AE6D-3672AF4B783D}" srcOrd="0" destOrd="0" presId="urn:microsoft.com/office/officeart/2005/8/layout/hierarchy4"/>
    <dgm:cxn modelId="{E0D387A2-4A5A-4191-8DE6-A776AEEAF392}" type="presParOf" srcId="{CBBCF2D9-ACA9-45E4-8CB9-67B457BB8806}" destId="{BA65E3B5-F6C6-455F-9A04-70BCA9E7F8F6}" srcOrd="1" destOrd="0" presId="urn:microsoft.com/office/officeart/2005/8/layout/hierarchy4"/>
    <dgm:cxn modelId="{90A9F03F-DE8E-4A87-910B-34B53DA9D1E8}" type="presParOf" srcId="{CBBCF2D9-ACA9-45E4-8CB9-67B457BB8806}" destId="{218404DC-E7AF-4DDD-9A25-3A0051CF84DE}" srcOrd="2" destOrd="0" presId="urn:microsoft.com/office/officeart/2005/8/layout/hierarchy4"/>
    <dgm:cxn modelId="{CE075A40-16F6-4CC0-B9CF-9F32B91DD59D}" type="presParOf" srcId="{218404DC-E7AF-4DDD-9A25-3A0051CF84DE}" destId="{A5B87E2C-3ADA-4262-AAB3-3742FD31379A}" srcOrd="0" destOrd="0" presId="urn:microsoft.com/office/officeart/2005/8/layout/hierarchy4"/>
    <dgm:cxn modelId="{77A71B50-D09C-41C0-8A40-359553FB27BA}" type="presParOf" srcId="{A5B87E2C-3ADA-4262-AAB3-3742FD31379A}" destId="{A17CC864-E75E-45AE-B9EE-0DA999493225}" srcOrd="0" destOrd="0" presId="urn:microsoft.com/office/officeart/2005/8/layout/hierarchy4"/>
    <dgm:cxn modelId="{6AB9BE61-FF29-426D-B4ED-E338E5C8D48D}" type="presParOf" srcId="{A5B87E2C-3ADA-4262-AAB3-3742FD31379A}" destId="{9289D1DF-62A1-47A7-92DB-9E8535EAD454}" srcOrd="1" destOrd="0" presId="urn:microsoft.com/office/officeart/2005/8/layout/hierarchy4"/>
    <dgm:cxn modelId="{F20A87C2-93E2-4A64-BEFC-3F06C44720E3}" type="presParOf" srcId="{037D95B7-345D-4753-B019-82266FCE0F9E}" destId="{588887F4-8342-43FD-9C41-D1D101B20527}" srcOrd="3" destOrd="0" presId="urn:microsoft.com/office/officeart/2005/8/layout/hierarchy4"/>
    <dgm:cxn modelId="{5160DB00-AD64-46F7-8974-F796D425141D}" type="presParOf" srcId="{037D95B7-345D-4753-B019-82266FCE0F9E}" destId="{71173262-4867-487F-BB0A-57067A224F0B}" srcOrd="4" destOrd="0" presId="urn:microsoft.com/office/officeart/2005/8/layout/hierarchy4"/>
    <dgm:cxn modelId="{3A1C88B1-A1DD-4EFC-B39F-6457FE560645}" type="presParOf" srcId="{71173262-4867-487F-BB0A-57067A224F0B}" destId="{7F4E5EC9-8FB4-4CBD-BD8B-4F83EBDF20E1}" srcOrd="0" destOrd="0" presId="urn:microsoft.com/office/officeart/2005/8/layout/hierarchy4"/>
    <dgm:cxn modelId="{33801160-BEDA-4F8E-A9B3-144339293B80}" type="presParOf" srcId="{71173262-4867-487F-BB0A-57067A224F0B}" destId="{D8FAB518-569E-4E87-82C8-3791F696DC77}" srcOrd="1" destOrd="0" presId="urn:microsoft.com/office/officeart/2005/8/layout/hierarchy4"/>
    <dgm:cxn modelId="{107C518F-31AD-4039-B54B-4342619A0035}" type="presParOf" srcId="{71173262-4867-487F-BB0A-57067A224F0B}" destId="{20B15DE4-AC46-4011-8C72-54D1F068C76C}" srcOrd="2" destOrd="0" presId="urn:microsoft.com/office/officeart/2005/8/layout/hierarchy4"/>
    <dgm:cxn modelId="{7FA025BA-38C6-487C-88D0-DA167272887D}" type="presParOf" srcId="{20B15DE4-AC46-4011-8C72-54D1F068C76C}" destId="{2176AB14-25CD-471E-9A8E-C749A08BD44E}" srcOrd="0" destOrd="0" presId="urn:microsoft.com/office/officeart/2005/8/layout/hierarchy4"/>
    <dgm:cxn modelId="{94F94715-91A6-4839-87AE-5D45FDC9813F}" type="presParOf" srcId="{2176AB14-25CD-471E-9A8E-C749A08BD44E}" destId="{A6BC06B1-1815-417B-AC7F-6AC389B11CE6}" srcOrd="0" destOrd="0" presId="urn:microsoft.com/office/officeart/2005/8/layout/hierarchy4"/>
    <dgm:cxn modelId="{F241B119-0FF5-484A-BB23-B7DFB06E9E20}" type="presParOf" srcId="{2176AB14-25CD-471E-9A8E-C749A08BD44E}" destId="{ACEEECBD-615F-499F-AAC8-8DF894361AB7}" srcOrd="1" destOrd="0" presId="urn:microsoft.com/office/officeart/2005/8/layout/hierarchy4"/>
    <dgm:cxn modelId="{0371DF13-9130-4ED2-A557-8F807C57D645}" type="presParOf" srcId="{2176AB14-25CD-471E-9A8E-C749A08BD44E}" destId="{F705CE77-D51D-4097-A49F-D73A1A43EAB3}" srcOrd="2" destOrd="0" presId="urn:microsoft.com/office/officeart/2005/8/layout/hierarchy4"/>
    <dgm:cxn modelId="{88D06883-4305-407C-A6E0-AE220CAEA846}" type="presParOf" srcId="{F705CE77-D51D-4097-A49F-D73A1A43EAB3}" destId="{4E908110-B204-4E78-B58F-2495544F4623}" srcOrd="0" destOrd="0" presId="urn:microsoft.com/office/officeart/2005/8/layout/hierarchy4"/>
    <dgm:cxn modelId="{B62C6482-013A-487A-9F83-342C70437A9F}" type="presParOf" srcId="{4E908110-B204-4E78-B58F-2495544F4623}" destId="{4E670312-6543-40DE-9F4B-494C6E749E4B}" srcOrd="0" destOrd="0" presId="urn:microsoft.com/office/officeart/2005/8/layout/hierarchy4"/>
    <dgm:cxn modelId="{1A1ADBC1-8DC0-46C7-891B-26033AF16582}" type="presParOf" srcId="{4E908110-B204-4E78-B58F-2495544F4623}" destId="{403BE57A-11A4-4D6B-A019-3BEA842CCF5B}" srcOrd="1" destOrd="0" presId="urn:microsoft.com/office/officeart/2005/8/layout/hierarchy4"/>
    <dgm:cxn modelId="{017B13F1-6E15-4BA3-8CF6-8BA791B80AFE}" type="presParOf" srcId="{4E908110-B204-4E78-B58F-2495544F4623}" destId="{663AB8BB-1AD2-4659-8DAF-BFAA7085A223}" srcOrd="2" destOrd="0" presId="urn:microsoft.com/office/officeart/2005/8/layout/hierarchy4"/>
    <dgm:cxn modelId="{E2E66377-86A0-4137-AB2A-E3E190296113}" type="presParOf" srcId="{663AB8BB-1AD2-4659-8DAF-BFAA7085A223}" destId="{0106C872-4A6D-4FD3-BBA7-E45183A0AA51}" srcOrd="0" destOrd="0" presId="urn:microsoft.com/office/officeart/2005/8/layout/hierarchy4"/>
    <dgm:cxn modelId="{C85D51F0-8F7D-4658-BBBA-A90D25106300}" type="presParOf" srcId="{0106C872-4A6D-4FD3-BBA7-E45183A0AA51}" destId="{91D0E155-A02E-4BF6-B857-070528376313}" srcOrd="0" destOrd="0" presId="urn:microsoft.com/office/officeart/2005/8/layout/hierarchy4"/>
    <dgm:cxn modelId="{19018F39-8909-4DD2-8950-41A880BF9C85}" type="presParOf" srcId="{0106C872-4A6D-4FD3-BBA7-E45183A0AA51}" destId="{6A123FF8-A44D-4977-8C7D-D6B0F788B88C}" srcOrd="1" destOrd="0" presId="urn:microsoft.com/office/officeart/2005/8/layout/hierarchy4"/>
    <dgm:cxn modelId="{116D30F0-ACB0-40F0-A9EC-125720F86499}" type="presParOf" srcId="{20B15DE4-AC46-4011-8C72-54D1F068C76C}" destId="{D4D2C16D-E0D2-498B-A950-1159ADAB8C36}" srcOrd="1" destOrd="0" presId="urn:microsoft.com/office/officeart/2005/8/layout/hierarchy4"/>
    <dgm:cxn modelId="{8E664C6D-01C5-4FAD-8349-661A4DB4BD37}" type="presParOf" srcId="{20B15DE4-AC46-4011-8C72-54D1F068C76C}" destId="{9D6CDE8D-EB24-4B36-A724-70BF3497DB13}" srcOrd="2" destOrd="0" presId="urn:microsoft.com/office/officeart/2005/8/layout/hierarchy4"/>
    <dgm:cxn modelId="{88AE32DA-89EB-4D42-8110-68DFEAC67B5E}" type="presParOf" srcId="{9D6CDE8D-EB24-4B36-A724-70BF3497DB13}" destId="{164EE446-B4A1-43B1-87BA-2746EE51EBE5}" srcOrd="0" destOrd="0" presId="urn:microsoft.com/office/officeart/2005/8/layout/hierarchy4"/>
    <dgm:cxn modelId="{B77FA45D-2F05-408D-8D90-8D3FB9C31FB8}" type="presParOf" srcId="{9D6CDE8D-EB24-4B36-A724-70BF3497DB13}" destId="{83C3FACF-D6DA-4643-A0DA-DEAD0BF4A31A}" srcOrd="1" destOrd="0" presId="urn:microsoft.com/office/officeart/2005/8/layout/hierarchy4"/>
    <dgm:cxn modelId="{7F5F98E2-8B5D-4EC2-A395-4854DD19EA7C}" type="presParOf" srcId="{9D6CDE8D-EB24-4B36-A724-70BF3497DB13}" destId="{2463F975-1ECA-4289-A7D8-D818C861DF1D}" srcOrd="2" destOrd="0" presId="urn:microsoft.com/office/officeart/2005/8/layout/hierarchy4"/>
    <dgm:cxn modelId="{F6996DC3-5BD1-4FEA-A684-BC9E4ACD2AC8}" type="presParOf" srcId="{2463F975-1ECA-4289-A7D8-D818C861DF1D}" destId="{2615951E-EC2B-469E-8A65-BEF6A5B262BC}" srcOrd="0" destOrd="0" presId="urn:microsoft.com/office/officeart/2005/8/layout/hierarchy4"/>
    <dgm:cxn modelId="{FA52BE92-CE49-477F-8C5D-26FA9E936031}" type="presParOf" srcId="{2615951E-EC2B-469E-8A65-BEF6A5B262BC}" destId="{D6295638-468C-420B-92FA-69705DFB08C5}" srcOrd="0" destOrd="0" presId="urn:microsoft.com/office/officeart/2005/8/layout/hierarchy4"/>
    <dgm:cxn modelId="{D6352634-B35C-47E8-9D91-114EBD608A05}" type="presParOf" srcId="{2615951E-EC2B-469E-8A65-BEF6A5B262BC}" destId="{A82A8D8A-6021-4E1C-A767-A2A5B27EAFED}" srcOrd="1" destOrd="0" presId="urn:microsoft.com/office/officeart/2005/8/layout/hierarchy4"/>
    <dgm:cxn modelId="{A60461C1-9C97-473D-9E25-79F6E72B9B00}" type="presParOf" srcId="{2615951E-EC2B-469E-8A65-BEF6A5B262BC}" destId="{75FF24D6-C1F9-4558-9AF7-030C003556AD}" srcOrd="2" destOrd="0" presId="urn:microsoft.com/office/officeart/2005/8/layout/hierarchy4"/>
    <dgm:cxn modelId="{C01C813B-A799-4D44-B15A-E9EBA7A82EF9}" type="presParOf" srcId="{75FF24D6-C1F9-4558-9AF7-030C003556AD}" destId="{F6F3312C-21DD-4BE3-AAEA-48E061CC363B}" srcOrd="0" destOrd="0" presId="urn:microsoft.com/office/officeart/2005/8/layout/hierarchy4"/>
    <dgm:cxn modelId="{D52DCC16-BC39-4ED3-A5D4-66AFE89185EF}" type="presParOf" srcId="{F6F3312C-21DD-4BE3-AAEA-48E061CC363B}" destId="{E5F2FA15-29DA-4DB6-B1A6-3A63FC5A7535}" srcOrd="0" destOrd="0" presId="urn:microsoft.com/office/officeart/2005/8/layout/hierarchy4"/>
    <dgm:cxn modelId="{91B5FC93-4E53-4B69-AD54-992A37ACBD44}" type="presParOf" srcId="{F6F3312C-21DD-4BE3-AAEA-48E061CC363B}" destId="{815FEBFE-9F99-45FC-BD7F-DACC50F1CD9F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7D26800-409A-483D-B66F-467DA32FD6DC}" type="doc">
      <dgm:prSet loTypeId="urn:microsoft.com/office/officeart/2005/8/layout/vProcess5" loCatId="process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C8D3E628-BE99-4240-B3A3-3699CDC4F8B9}">
      <dgm:prSet phldrT="[文字]"/>
      <dgm:spPr/>
      <dgm:t>
        <a:bodyPr/>
        <a:lstStyle/>
        <a:p>
          <a:pPr rtl="0"/>
          <a:r>
            <a:rPr kumimoji="1" lang="en-US" altLang="zh-TW" dirty="0">
              <a:latin typeface="微軟正黑體" pitchFamily="34" charset="-120"/>
              <a:ea typeface="微軟正黑體" pitchFamily="34" charset="-120"/>
            </a:rPr>
            <a:t>Industry Model+ TW Template </a:t>
          </a:r>
          <a:endParaRPr kumimoji="1" lang="zh-TW" altLang="zh-TW" dirty="0">
            <a:latin typeface="微軟正黑體" pitchFamily="34" charset="-120"/>
            <a:ea typeface="微軟正黑體" pitchFamily="34" charset="-120"/>
          </a:endParaRPr>
        </a:p>
      </dgm:t>
    </dgm:pt>
    <dgm:pt modelId="{CAB90AFE-62AD-4253-86B0-E31726542281}" type="parTrans" cxnId="{A6D40611-B508-4DBF-8E6C-5947221FE886}">
      <dgm:prSet/>
      <dgm:spPr/>
      <dgm:t>
        <a:bodyPr/>
        <a:lstStyle/>
        <a:p>
          <a:endParaRPr lang="zh-TW" altLang="en-US"/>
        </a:p>
      </dgm:t>
    </dgm:pt>
    <dgm:pt modelId="{005105D4-3543-401E-ADE6-00F0C2D54686}" type="sibTrans" cxnId="{A6D40611-B508-4DBF-8E6C-5947221FE886}">
      <dgm:prSet custT="1"/>
      <dgm:spPr/>
      <dgm:t>
        <a:bodyPr/>
        <a:lstStyle/>
        <a:p>
          <a:r>
            <a:rPr lang="en-US" altLang="zh-TW" sz="1200" dirty="0"/>
            <a:t>Template</a:t>
          </a:r>
          <a:br>
            <a:rPr lang="en-US" altLang="zh-TW" sz="1200" dirty="0"/>
          </a:br>
          <a:r>
            <a:rPr lang="en-US" altLang="zh-TW" sz="1200" dirty="0"/>
            <a:t>Workshop</a:t>
          </a:r>
          <a:endParaRPr lang="zh-TW" altLang="en-US" sz="1200" dirty="0"/>
        </a:p>
      </dgm:t>
    </dgm:pt>
    <dgm:pt modelId="{5955A87A-3398-4BCE-BF5B-DA5052AD9BBC}">
      <dgm:prSet/>
      <dgm:spPr/>
      <dgm:t>
        <a:bodyPr/>
        <a:lstStyle/>
        <a:p>
          <a:pPr rtl="0"/>
          <a:r>
            <a:rPr lang="en-US" altLang="zh-TW" dirty="0">
              <a:latin typeface="微軟正黑體" pitchFamily="34" charset="-120"/>
              <a:ea typeface="微軟正黑體" pitchFamily="34" charset="-120"/>
            </a:rPr>
            <a:t>Current Logical </a:t>
          </a:r>
          <a:r>
            <a:rPr kumimoji="1" lang="en-US" altLang="zh-TW" dirty="0">
              <a:latin typeface="微軟正黑體" pitchFamily="34" charset="-120"/>
              <a:ea typeface="微軟正黑體" pitchFamily="34" charset="-120"/>
            </a:rPr>
            <a:t>Model</a:t>
          </a:r>
        </a:p>
      </dgm:t>
    </dgm:pt>
    <dgm:pt modelId="{7382FE3B-C82C-4B98-8C26-E49A60A8AE74}" type="parTrans" cxnId="{FBDD0C1D-F431-4597-8955-E7BA5F1469D7}">
      <dgm:prSet/>
      <dgm:spPr/>
      <dgm:t>
        <a:bodyPr/>
        <a:lstStyle/>
        <a:p>
          <a:endParaRPr lang="zh-TW" altLang="en-US"/>
        </a:p>
      </dgm:t>
    </dgm:pt>
    <dgm:pt modelId="{A3147609-7B33-438C-A048-F5C4C0FE138C}" type="sibTrans" cxnId="{FBDD0C1D-F431-4597-8955-E7BA5F1469D7}">
      <dgm:prSet custT="1"/>
      <dgm:spPr/>
      <dgm:t>
        <a:bodyPr/>
        <a:lstStyle/>
        <a:p>
          <a:r>
            <a:rPr lang="zh-TW" altLang="en-US" sz="1200" dirty="0">
              <a:latin typeface="微軟正黑體" pitchFamily="34" charset="-120"/>
              <a:ea typeface="微軟正黑體" pitchFamily="34" charset="-120"/>
            </a:rPr>
            <a:t>轉換規則</a:t>
          </a:r>
        </a:p>
      </dgm:t>
    </dgm:pt>
    <dgm:pt modelId="{63B44F4C-5BF8-43F8-8ACA-66E7BAACAB60}">
      <dgm:prSet/>
      <dgm:spPr/>
      <dgm:t>
        <a:bodyPr/>
        <a:lstStyle/>
        <a:p>
          <a:pPr rtl="0"/>
          <a:r>
            <a:rPr lang="en-US" altLang="zh-TW" dirty="0">
              <a:latin typeface="微軟正黑體" pitchFamily="34" charset="-120"/>
              <a:ea typeface="微軟正黑體" pitchFamily="34" charset="-120"/>
            </a:rPr>
            <a:t>Required Logical </a:t>
          </a:r>
          <a:r>
            <a:rPr kumimoji="1" lang="en-US" altLang="zh-TW" dirty="0">
              <a:latin typeface="微軟正黑體" pitchFamily="34" charset="-120"/>
              <a:ea typeface="微軟正黑體" pitchFamily="34" charset="-120"/>
            </a:rPr>
            <a:t>Model</a:t>
          </a:r>
        </a:p>
      </dgm:t>
    </dgm:pt>
    <dgm:pt modelId="{43D7BD20-E237-4F90-AFB9-EFD2539F9694}" type="parTrans" cxnId="{19B00A36-C0E6-45FC-80E9-09DA8FC0EDA0}">
      <dgm:prSet/>
      <dgm:spPr/>
      <dgm:t>
        <a:bodyPr/>
        <a:lstStyle/>
        <a:p>
          <a:endParaRPr lang="zh-TW" altLang="en-US"/>
        </a:p>
      </dgm:t>
    </dgm:pt>
    <dgm:pt modelId="{8F483939-4EBF-46AB-9E20-810C020F5632}" type="sibTrans" cxnId="{19B00A36-C0E6-45FC-80E9-09DA8FC0EDA0}">
      <dgm:prSet custT="1"/>
      <dgm:spPr/>
      <dgm:t>
        <a:bodyPr/>
        <a:lstStyle/>
        <a:p>
          <a:r>
            <a:rPr lang="zh-TW" altLang="en-US" sz="1200" dirty="0">
              <a:latin typeface="微軟正黑體" pitchFamily="34" charset="-120"/>
              <a:ea typeface="微軟正黑體" pitchFamily="34" charset="-120"/>
            </a:rPr>
            <a:t>資料對應</a:t>
          </a:r>
        </a:p>
      </dgm:t>
    </dgm:pt>
    <dgm:pt modelId="{5F3C3C39-BD85-42FB-8495-F5F628ED53A5}">
      <dgm:prSet/>
      <dgm:spPr/>
      <dgm:t>
        <a:bodyPr/>
        <a:lstStyle/>
        <a:p>
          <a:pPr rtl="0"/>
          <a:r>
            <a:rPr lang="en-US" altLang="zh-TW" dirty="0">
              <a:latin typeface="微軟正黑體" pitchFamily="34" charset="-120"/>
              <a:ea typeface="微軟正黑體" pitchFamily="34" charset="-120"/>
            </a:rPr>
            <a:t>Required Physical </a:t>
          </a:r>
          <a:r>
            <a:rPr kumimoji="1" lang="en-US" altLang="zh-TW" dirty="0">
              <a:latin typeface="微軟正黑體" pitchFamily="34" charset="-120"/>
              <a:ea typeface="微軟正黑體" pitchFamily="34" charset="-120"/>
            </a:rPr>
            <a:t>Model</a:t>
          </a:r>
        </a:p>
      </dgm:t>
    </dgm:pt>
    <dgm:pt modelId="{47134311-8FE5-4CDA-B3D0-153DA276CB67}" type="parTrans" cxnId="{43DACBFE-9213-4B7D-987D-20F92681F09E}">
      <dgm:prSet/>
      <dgm:spPr/>
      <dgm:t>
        <a:bodyPr/>
        <a:lstStyle/>
        <a:p>
          <a:endParaRPr lang="zh-TW" altLang="en-US"/>
        </a:p>
      </dgm:t>
    </dgm:pt>
    <dgm:pt modelId="{E3D1B8A4-1263-47C6-973F-9CA54D478BDE}" type="sibTrans" cxnId="{43DACBFE-9213-4B7D-987D-20F92681F09E}">
      <dgm:prSet/>
      <dgm:spPr/>
      <dgm:t>
        <a:bodyPr/>
        <a:lstStyle/>
        <a:p>
          <a:endParaRPr lang="zh-TW" altLang="en-US"/>
        </a:p>
      </dgm:t>
    </dgm:pt>
    <dgm:pt modelId="{F609B367-C02B-462A-84BC-9E62EDAA98AB}">
      <dgm:prSet phldrT="[文字]"/>
      <dgm:spPr/>
      <dgm:t>
        <a:bodyPr/>
        <a:lstStyle/>
        <a:p>
          <a:pPr rtl="0"/>
          <a:r>
            <a:rPr kumimoji="1" lang="en-US" altLang="zh-TW" dirty="0">
              <a:latin typeface="微軟正黑體" pitchFamily="34" charset="-120"/>
              <a:ea typeface="微軟正黑體" pitchFamily="34" charset="-120"/>
            </a:rPr>
            <a:t>Data Model(BDM, AWM)+Rules: 1.1</a:t>
          </a:r>
          <a:endParaRPr kumimoji="1" lang="zh-TW" altLang="zh-TW" dirty="0">
            <a:latin typeface="微軟正黑體" pitchFamily="34" charset="-120"/>
            <a:ea typeface="微軟正黑體" pitchFamily="34" charset="-120"/>
          </a:endParaRPr>
        </a:p>
      </dgm:t>
    </dgm:pt>
    <dgm:pt modelId="{2B2E83B9-2BA7-4E23-93A5-22214B91DA7E}" type="parTrans" cxnId="{64C12437-D19D-4CE9-BCC7-76382EB1E6AB}">
      <dgm:prSet/>
      <dgm:spPr/>
      <dgm:t>
        <a:bodyPr/>
        <a:lstStyle/>
        <a:p>
          <a:endParaRPr lang="zh-TW" altLang="en-US"/>
        </a:p>
      </dgm:t>
    </dgm:pt>
    <dgm:pt modelId="{C8169C66-60EE-4752-8052-C817EBEC9B1E}" type="sibTrans" cxnId="{64C12437-D19D-4CE9-BCC7-76382EB1E6AB}">
      <dgm:prSet/>
      <dgm:spPr/>
      <dgm:t>
        <a:bodyPr/>
        <a:lstStyle/>
        <a:p>
          <a:endParaRPr lang="zh-TW" altLang="en-US"/>
        </a:p>
      </dgm:t>
    </dgm:pt>
    <dgm:pt modelId="{0BAD8962-3348-4D89-B888-97E824D84D4C}">
      <dgm:prSet/>
      <dgm:spPr/>
      <dgm:t>
        <a:bodyPr/>
        <a:lstStyle/>
        <a:p>
          <a:pPr rtl="0"/>
          <a:r>
            <a:rPr kumimoji="1" lang="en-US" altLang="zh-TW" dirty="0">
              <a:latin typeface="微軟正黑體" pitchFamily="34" charset="-120"/>
              <a:ea typeface="微軟正黑體" pitchFamily="34" charset="-120"/>
            </a:rPr>
            <a:t>LDM: Entity/Attribute: 1.2</a:t>
          </a:r>
          <a:endParaRPr lang="en-US" altLang="zh-TW" dirty="0">
            <a:latin typeface="微軟正黑體" pitchFamily="34" charset="-120"/>
            <a:ea typeface="微軟正黑體" pitchFamily="34" charset="-120"/>
          </a:endParaRPr>
        </a:p>
      </dgm:t>
    </dgm:pt>
    <dgm:pt modelId="{BF89BF4F-772B-4440-8B9A-D27BFEDA502A}" type="parTrans" cxnId="{BEE3CE42-AFA9-449E-B4EE-438B5152DD09}">
      <dgm:prSet/>
      <dgm:spPr/>
      <dgm:t>
        <a:bodyPr/>
        <a:lstStyle/>
        <a:p>
          <a:endParaRPr lang="zh-TW" altLang="en-US"/>
        </a:p>
      </dgm:t>
    </dgm:pt>
    <dgm:pt modelId="{6CEEE449-B826-463C-9963-FAF1A76E907D}" type="sibTrans" cxnId="{BEE3CE42-AFA9-449E-B4EE-438B5152DD09}">
      <dgm:prSet/>
      <dgm:spPr/>
      <dgm:t>
        <a:bodyPr/>
        <a:lstStyle/>
        <a:p>
          <a:endParaRPr lang="zh-TW" altLang="en-US"/>
        </a:p>
      </dgm:t>
    </dgm:pt>
    <dgm:pt modelId="{EC0E9854-B70A-48EC-9F66-2FE848511905}">
      <dgm:prSet/>
      <dgm:spPr/>
      <dgm:t>
        <a:bodyPr/>
        <a:lstStyle/>
        <a:p>
          <a:pPr rtl="0"/>
          <a:r>
            <a:rPr kumimoji="1" lang="en-US" altLang="zh-TW" dirty="0">
              <a:latin typeface="微軟正黑體" pitchFamily="34" charset="-120"/>
              <a:ea typeface="微軟正黑體" pitchFamily="34" charset="-120"/>
            </a:rPr>
            <a:t>LDM: Entity/Attribute: : 2.1</a:t>
          </a:r>
          <a:endParaRPr lang="en-US" altLang="zh-TW" dirty="0">
            <a:latin typeface="微軟正黑體" pitchFamily="34" charset="-120"/>
            <a:ea typeface="微軟正黑體" pitchFamily="34" charset="-120"/>
          </a:endParaRPr>
        </a:p>
      </dgm:t>
    </dgm:pt>
    <dgm:pt modelId="{43854A20-D93C-4B77-AD8B-EDE9B8B9844B}" type="parTrans" cxnId="{91D4F832-AD75-4BE7-911F-8E4386AA9235}">
      <dgm:prSet/>
      <dgm:spPr/>
      <dgm:t>
        <a:bodyPr/>
        <a:lstStyle/>
        <a:p>
          <a:endParaRPr lang="zh-TW" altLang="en-US"/>
        </a:p>
      </dgm:t>
    </dgm:pt>
    <dgm:pt modelId="{EEE735C7-4F53-421E-8446-6A7F898A480C}" type="sibTrans" cxnId="{91D4F832-AD75-4BE7-911F-8E4386AA9235}">
      <dgm:prSet/>
      <dgm:spPr/>
      <dgm:t>
        <a:bodyPr/>
        <a:lstStyle/>
        <a:p>
          <a:endParaRPr lang="zh-TW" altLang="en-US"/>
        </a:p>
      </dgm:t>
    </dgm:pt>
    <dgm:pt modelId="{BD641B04-DFAF-4564-BA5C-84409658F82C}">
      <dgm:prSet/>
      <dgm:spPr/>
      <dgm:t>
        <a:bodyPr/>
        <a:lstStyle/>
        <a:p>
          <a:pPr rtl="0"/>
          <a:r>
            <a:rPr lang="en-US" altLang="zh-TW" dirty="0">
              <a:latin typeface="微軟正黑體" pitchFamily="34" charset="-120"/>
              <a:ea typeface="微軟正黑體" pitchFamily="34" charset="-120"/>
            </a:rPr>
            <a:t>PDM: </a:t>
          </a:r>
          <a:r>
            <a:rPr kumimoji="1" lang="en-US" altLang="zh-TW" dirty="0">
              <a:latin typeface="微軟正黑體" pitchFamily="34" charset="-120"/>
              <a:ea typeface="微軟正黑體" pitchFamily="34" charset="-120"/>
            </a:rPr>
            <a:t>Entity/Attribute: : 2.2</a:t>
          </a:r>
          <a:endParaRPr lang="en-US" altLang="zh-TW" dirty="0">
            <a:latin typeface="微軟正黑體" pitchFamily="34" charset="-120"/>
            <a:ea typeface="微軟正黑體" pitchFamily="34" charset="-120"/>
          </a:endParaRPr>
        </a:p>
      </dgm:t>
    </dgm:pt>
    <dgm:pt modelId="{7E44E447-C77C-48DF-A828-C393B21249D7}" type="parTrans" cxnId="{33C58235-4B48-4941-B62E-2162F92D981D}">
      <dgm:prSet/>
      <dgm:spPr/>
      <dgm:t>
        <a:bodyPr/>
        <a:lstStyle/>
        <a:p>
          <a:endParaRPr lang="zh-TW" altLang="en-US"/>
        </a:p>
      </dgm:t>
    </dgm:pt>
    <dgm:pt modelId="{B8545D4F-19C3-407B-86E0-7A450452B61D}" type="sibTrans" cxnId="{33C58235-4B48-4941-B62E-2162F92D981D}">
      <dgm:prSet/>
      <dgm:spPr/>
      <dgm:t>
        <a:bodyPr/>
        <a:lstStyle/>
        <a:p>
          <a:endParaRPr lang="zh-TW" altLang="en-US"/>
        </a:p>
      </dgm:t>
    </dgm:pt>
    <dgm:pt modelId="{0FCFF665-23E5-4250-9BAF-8DED79D7088F}" type="pres">
      <dgm:prSet presAssocID="{17D26800-409A-483D-B66F-467DA32FD6DC}" presName="outerComposite" presStyleCnt="0">
        <dgm:presLayoutVars>
          <dgm:chMax val="5"/>
          <dgm:dir/>
          <dgm:resizeHandles val="exact"/>
        </dgm:presLayoutVars>
      </dgm:prSet>
      <dgm:spPr/>
    </dgm:pt>
    <dgm:pt modelId="{F7D46375-192B-4496-8B4B-D90E17B4371A}" type="pres">
      <dgm:prSet presAssocID="{17D26800-409A-483D-B66F-467DA32FD6DC}" presName="dummyMaxCanvas" presStyleCnt="0">
        <dgm:presLayoutVars/>
      </dgm:prSet>
      <dgm:spPr/>
    </dgm:pt>
    <dgm:pt modelId="{85075CEB-511A-421A-9608-91E2BE8F2292}" type="pres">
      <dgm:prSet presAssocID="{17D26800-409A-483D-B66F-467DA32FD6DC}" presName="FourNodes_1" presStyleLbl="node1" presStyleIdx="0" presStyleCnt="4">
        <dgm:presLayoutVars>
          <dgm:bulletEnabled val="1"/>
        </dgm:presLayoutVars>
      </dgm:prSet>
      <dgm:spPr/>
    </dgm:pt>
    <dgm:pt modelId="{E449516E-65EA-4BF9-8E13-E775EDB6BD26}" type="pres">
      <dgm:prSet presAssocID="{17D26800-409A-483D-B66F-467DA32FD6DC}" presName="FourNodes_2" presStyleLbl="node1" presStyleIdx="1" presStyleCnt="4">
        <dgm:presLayoutVars>
          <dgm:bulletEnabled val="1"/>
        </dgm:presLayoutVars>
      </dgm:prSet>
      <dgm:spPr/>
    </dgm:pt>
    <dgm:pt modelId="{375D2692-653C-4845-B494-433C6395056C}" type="pres">
      <dgm:prSet presAssocID="{17D26800-409A-483D-B66F-467DA32FD6DC}" presName="FourNodes_3" presStyleLbl="node1" presStyleIdx="2" presStyleCnt="4">
        <dgm:presLayoutVars>
          <dgm:bulletEnabled val="1"/>
        </dgm:presLayoutVars>
      </dgm:prSet>
      <dgm:spPr/>
    </dgm:pt>
    <dgm:pt modelId="{F0AE1A1D-2BCC-4A1F-8B32-20A29E0D9F4B}" type="pres">
      <dgm:prSet presAssocID="{17D26800-409A-483D-B66F-467DA32FD6DC}" presName="FourNodes_4" presStyleLbl="node1" presStyleIdx="3" presStyleCnt="4" custLinFactNeighborX="1325">
        <dgm:presLayoutVars>
          <dgm:bulletEnabled val="1"/>
        </dgm:presLayoutVars>
      </dgm:prSet>
      <dgm:spPr/>
    </dgm:pt>
    <dgm:pt modelId="{93ACD943-1E6D-4C89-B1E6-C3B6FBEF92CC}" type="pres">
      <dgm:prSet presAssocID="{17D26800-409A-483D-B66F-467DA32FD6DC}" presName="FourConn_1-2" presStyleLbl="fgAccFollowNode1" presStyleIdx="0" presStyleCnt="3" custScaleX="217307">
        <dgm:presLayoutVars>
          <dgm:bulletEnabled val="1"/>
        </dgm:presLayoutVars>
      </dgm:prSet>
      <dgm:spPr/>
    </dgm:pt>
    <dgm:pt modelId="{F2A19873-A308-4DC4-9845-B05E8912CE35}" type="pres">
      <dgm:prSet presAssocID="{17D26800-409A-483D-B66F-467DA32FD6DC}" presName="FourConn_2-3" presStyleLbl="fgAccFollowNode1" presStyleIdx="1" presStyleCnt="3" custScaleX="247966">
        <dgm:presLayoutVars>
          <dgm:bulletEnabled val="1"/>
        </dgm:presLayoutVars>
      </dgm:prSet>
      <dgm:spPr/>
    </dgm:pt>
    <dgm:pt modelId="{3957DFB2-D34B-4833-B202-0A08F656532F}" type="pres">
      <dgm:prSet presAssocID="{17D26800-409A-483D-B66F-467DA32FD6DC}" presName="FourConn_3-4" presStyleLbl="fgAccFollowNode1" presStyleIdx="2" presStyleCnt="3" custScaleX="255084">
        <dgm:presLayoutVars>
          <dgm:bulletEnabled val="1"/>
        </dgm:presLayoutVars>
      </dgm:prSet>
      <dgm:spPr/>
    </dgm:pt>
    <dgm:pt modelId="{6F8314F3-6567-4FD0-A7C4-EA841045DD4E}" type="pres">
      <dgm:prSet presAssocID="{17D26800-409A-483D-B66F-467DA32FD6DC}" presName="FourNodes_1_text" presStyleLbl="node1" presStyleIdx="3" presStyleCnt="4">
        <dgm:presLayoutVars>
          <dgm:bulletEnabled val="1"/>
        </dgm:presLayoutVars>
      </dgm:prSet>
      <dgm:spPr/>
    </dgm:pt>
    <dgm:pt modelId="{C97C5682-0624-449A-9CBA-0B32A6618561}" type="pres">
      <dgm:prSet presAssocID="{17D26800-409A-483D-B66F-467DA32FD6DC}" presName="FourNodes_2_text" presStyleLbl="node1" presStyleIdx="3" presStyleCnt="4">
        <dgm:presLayoutVars>
          <dgm:bulletEnabled val="1"/>
        </dgm:presLayoutVars>
      </dgm:prSet>
      <dgm:spPr/>
    </dgm:pt>
    <dgm:pt modelId="{19D7B292-F7C8-4C63-AB65-D5530B2D28DB}" type="pres">
      <dgm:prSet presAssocID="{17D26800-409A-483D-B66F-467DA32FD6DC}" presName="FourNodes_3_text" presStyleLbl="node1" presStyleIdx="3" presStyleCnt="4">
        <dgm:presLayoutVars>
          <dgm:bulletEnabled val="1"/>
        </dgm:presLayoutVars>
      </dgm:prSet>
      <dgm:spPr/>
    </dgm:pt>
    <dgm:pt modelId="{0BF66F71-4392-46B5-A744-9C9D160057CC}" type="pres">
      <dgm:prSet presAssocID="{17D26800-409A-483D-B66F-467DA32FD6D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A8FCA0B-6849-4E3F-85C7-C4582F918DB9}" type="presOf" srcId="{C8D3E628-BE99-4240-B3A3-3699CDC4F8B9}" destId="{6F8314F3-6567-4FD0-A7C4-EA841045DD4E}" srcOrd="1" destOrd="0" presId="urn:microsoft.com/office/officeart/2005/8/layout/vProcess5"/>
    <dgm:cxn modelId="{A6D40611-B508-4DBF-8E6C-5947221FE886}" srcId="{17D26800-409A-483D-B66F-467DA32FD6DC}" destId="{C8D3E628-BE99-4240-B3A3-3699CDC4F8B9}" srcOrd="0" destOrd="0" parTransId="{CAB90AFE-62AD-4253-86B0-E31726542281}" sibTransId="{005105D4-3543-401E-ADE6-00F0C2D54686}"/>
    <dgm:cxn modelId="{6FEE0F11-0E73-4503-8207-6DC7CF4470C8}" type="presOf" srcId="{5955A87A-3398-4BCE-BF5B-DA5052AD9BBC}" destId="{E449516E-65EA-4BF9-8E13-E775EDB6BD26}" srcOrd="0" destOrd="0" presId="urn:microsoft.com/office/officeart/2005/8/layout/vProcess5"/>
    <dgm:cxn modelId="{FBDD0C1D-F431-4597-8955-E7BA5F1469D7}" srcId="{17D26800-409A-483D-B66F-467DA32FD6DC}" destId="{5955A87A-3398-4BCE-BF5B-DA5052AD9BBC}" srcOrd="1" destOrd="0" parTransId="{7382FE3B-C82C-4B98-8C26-E49A60A8AE74}" sibTransId="{A3147609-7B33-438C-A048-F5C4C0FE138C}"/>
    <dgm:cxn modelId="{553F8E2E-CBFE-4543-9CA1-3119665EDCCE}" type="presOf" srcId="{BD641B04-DFAF-4564-BA5C-84409658F82C}" destId="{0BF66F71-4392-46B5-A744-9C9D160057CC}" srcOrd="1" destOrd="1" presId="urn:microsoft.com/office/officeart/2005/8/layout/vProcess5"/>
    <dgm:cxn modelId="{981E822F-F829-4BCE-ADB3-BAF6BB309B40}" type="presOf" srcId="{17D26800-409A-483D-B66F-467DA32FD6DC}" destId="{0FCFF665-23E5-4250-9BAF-8DED79D7088F}" srcOrd="0" destOrd="0" presId="urn:microsoft.com/office/officeart/2005/8/layout/vProcess5"/>
    <dgm:cxn modelId="{91D4F832-AD75-4BE7-911F-8E4386AA9235}" srcId="{63B44F4C-5BF8-43F8-8ACA-66E7BAACAB60}" destId="{EC0E9854-B70A-48EC-9F66-2FE848511905}" srcOrd="0" destOrd="0" parTransId="{43854A20-D93C-4B77-AD8B-EDE9B8B9844B}" sibTransId="{EEE735C7-4F53-421E-8446-6A7F898A480C}"/>
    <dgm:cxn modelId="{3D292F33-2B4F-4821-AA82-74BF3F7D269E}" type="presOf" srcId="{0BAD8962-3348-4D89-B888-97E824D84D4C}" destId="{C97C5682-0624-449A-9CBA-0B32A6618561}" srcOrd="1" destOrd="1" presId="urn:microsoft.com/office/officeart/2005/8/layout/vProcess5"/>
    <dgm:cxn modelId="{33C58235-4B48-4941-B62E-2162F92D981D}" srcId="{5F3C3C39-BD85-42FB-8495-F5F628ED53A5}" destId="{BD641B04-DFAF-4564-BA5C-84409658F82C}" srcOrd="0" destOrd="0" parTransId="{7E44E447-C77C-48DF-A828-C393B21249D7}" sibTransId="{B8545D4F-19C3-407B-86E0-7A450452B61D}"/>
    <dgm:cxn modelId="{19B00A36-C0E6-45FC-80E9-09DA8FC0EDA0}" srcId="{17D26800-409A-483D-B66F-467DA32FD6DC}" destId="{63B44F4C-5BF8-43F8-8ACA-66E7BAACAB60}" srcOrd="2" destOrd="0" parTransId="{43D7BD20-E237-4F90-AFB9-EFD2539F9694}" sibTransId="{8F483939-4EBF-46AB-9E20-810C020F5632}"/>
    <dgm:cxn modelId="{64C12437-D19D-4CE9-BCC7-76382EB1E6AB}" srcId="{C8D3E628-BE99-4240-B3A3-3699CDC4F8B9}" destId="{F609B367-C02B-462A-84BC-9E62EDAA98AB}" srcOrd="0" destOrd="0" parTransId="{2B2E83B9-2BA7-4E23-93A5-22214B91DA7E}" sibTransId="{C8169C66-60EE-4752-8052-C817EBEC9B1E}"/>
    <dgm:cxn modelId="{BEE3CE42-AFA9-449E-B4EE-438B5152DD09}" srcId="{5955A87A-3398-4BCE-BF5B-DA5052AD9BBC}" destId="{0BAD8962-3348-4D89-B888-97E824D84D4C}" srcOrd="0" destOrd="0" parTransId="{BF89BF4F-772B-4440-8B9A-D27BFEDA502A}" sibTransId="{6CEEE449-B826-463C-9963-FAF1A76E907D}"/>
    <dgm:cxn modelId="{25E8F364-9BC3-4905-8A6B-6D7AF163E87C}" type="presOf" srcId="{A3147609-7B33-438C-A048-F5C4C0FE138C}" destId="{F2A19873-A308-4DC4-9845-B05E8912CE35}" srcOrd="0" destOrd="0" presId="urn:microsoft.com/office/officeart/2005/8/layout/vProcess5"/>
    <dgm:cxn modelId="{B4661846-DF53-445A-9E21-742A2127A2C6}" type="presOf" srcId="{5955A87A-3398-4BCE-BF5B-DA5052AD9BBC}" destId="{C97C5682-0624-449A-9CBA-0B32A6618561}" srcOrd="1" destOrd="0" presId="urn:microsoft.com/office/officeart/2005/8/layout/vProcess5"/>
    <dgm:cxn modelId="{CD937946-5E2F-4488-B1E8-268FB48700C4}" type="presOf" srcId="{8F483939-4EBF-46AB-9E20-810C020F5632}" destId="{3957DFB2-D34B-4833-B202-0A08F656532F}" srcOrd="0" destOrd="0" presId="urn:microsoft.com/office/officeart/2005/8/layout/vProcess5"/>
    <dgm:cxn modelId="{87A79546-F943-4169-BA3C-041270662A33}" type="presOf" srcId="{BD641B04-DFAF-4564-BA5C-84409658F82C}" destId="{F0AE1A1D-2BCC-4A1F-8B32-20A29E0D9F4B}" srcOrd="0" destOrd="1" presId="urn:microsoft.com/office/officeart/2005/8/layout/vProcess5"/>
    <dgm:cxn modelId="{E8CF2A4F-24C9-46F7-B60B-8B27680E1B5E}" type="presOf" srcId="{EC0E9854-B70A-48EC-9F66-2FE848511905}" destId="{19D7B292-F7C8-4C63-AB65-D5530B2D28DB}" srcOrd="1" destOrd="1" presId="urn:microsoft.com/office/officeart/2005/8/layout/vProcess5"/>
    <dgm:cxn modelId="{4EF94B75-0A07-4DA0-853D-813AC267BEDA}" type="presOf" srcId="{63B44F4C-5BF8-43F8-8ACA-66E7BAACAB60}" destId="{19D7B292-F7C8-4C63-AB65-D5530B2D28DB}" srcOrd="1" destOrd="0" presId="urn:microsoft.com/office/officeart/2005/8/layout/vProcess5"/>
    <dgm:cxn modelId="{7C260176-2FF5-4330-9AED-01F6EDE0E243}" type="presOf" srcId="{F609B367-C02B-462A-84BC-9E62EDAA98AB}" destId="{6F8314F3-6567-4FD0-A7C4-EA841045DD4E}" srcOrd="1" destOrd="1" presId="urn:microsoft.com/office/officeart/2005/8/layout/vProcess5"/>
    <dgm:cxn modelId="{CC989F77-CB0A-43EB-A686-FEF6BFEB9B1C}" type="presOf" srcId="{C8D3E628-BE99-4240-B3A3-3699CDC4F8B9}" destId="{85075CEB-511A-421A-9608-91E2BE8F2292}" srcOrd="0" destOrd="0" presId="urn:microsoft.com/office/officeart/2005/8/layout/vProcess5"/>
    <dgm:cxn modelId="{CC016E7D-CB36-4001-B0F2-BFE64898493C}" type="presOf" srcId="{005105D4-3543-401E-ADE6-00F0C2D54686}" destId="{93ACD943-1E6D-4C89-B1E6-C3B6FBEF92CC}" srcOrd="0" destOrd="0" presId="urn:microsoft.com/office/officeart/2005/8/layout/vProcess5"/>
    <dgm:cxn modelId="{7BB05286-BC57-4B2B-91FB-97482A846FFA}" type="presOf" srcId="{F609B367-C02B-462A-84BC-9E62EDAA98AB}" destId="{85075CEB-511A-421A-9608-91E2BE8F2292}" srcOrd="0" destOrd="1" presId="urn:microsoft.com/office/officeart/2005/8/layout/vProcess5"/>
    <dgm:cxn modelId="{562F6B9C-8808-4AA4-A639-003757CAE3CA}" type="presOf" srcId="{0BAD8962-3348-4D89-B888-97E824D84D4C}" destId="{E449516E-65EA-4BF9-8E13-E775EDB6BD26}" srcOrd="0" destOrd="1" presId="urn:microsoft.com/office/officeart/2005/8/layout/vProcess5"/>
    <dgm:cxn modelId="{8E7B99D4-42B5-42D4-8995-E8F465ABCB82}" type="presOf" srcId="{EC0E9854-B70A-48EC-9F66-2FE848511905}" destId="{375D2692-653C-4845-B494-433C6395056C}" srcOrd="0" destOrd="1" presId="urn:microsoft.com/office/officeart/2005/8/layout/vProcess5"/>
    <dgm:cxn modelId="{36D886E3-49FF-4601-9E73-3A6B6100C631}" type="presOf" srcId="{5F3C3C39-BD85-42FB-8495-F5F628ED53A5}" destId="{0BF66F71-4392-46B5-A744-9C9D160057CC}" srcOrd="1" destOrd="0" presId="urn:microsoft.com/office/officeart/2005/8/layout/vProcess5"/>
    <dgm:cxn modelId="{8B437EED-16D4-4C38-A5D2-694BAA59989C}" type="presOf" srcId="{63B44F4C-5BF8-43F8-8ACA-66E7BAACAB60}" destId="{375D2692-653C-4845-B494-433C6395056C}" srcOrd="0" destOrd="0" presId="urn:microsoft.com/office/officeart/2005/8/layout/vProcess5"/>
    <dgm:cxn modelId="{43DACBFE-9213-4B7D-987D-20F92681F09E}" srcId="{17D26800-409A-483D-B66F-467DA32FD6DC}" destId="{5F3C3C39-BD85-42FB-8495-F5F628ED53A5}" srcOrd="3" destOrd="0" parTransId="{47134311-8FE5-4CDA-B3D0-153DA276CB67}" sibTransId="{E3D1B8A4-1263-47C6-973F-9CA54D478BDE}"/>
    <dgm:cxn modelId="{C849DEFE-C3B8-4421-B584-8B0CBDFD0D77}" type="presOf" srcId="{5F3C3C39-BD85-42FB-8495-F5F628ED53A5}" destId="{F0AE1A1D-2BCC-4A1F-8B32-20A29E0D9F4B}" srcOrd="0" destOrd="0" presId="urn:microsoft.com/office/officeart/2005/8/layout/vProcess5"/>
    <dgm:cxn modelId="{61C6AFBC-5A2C-46F8-84A4-DE9BA7944350}" type="presParOf" srcId="{0FCFF665-23E5-4250-9BAF-8DED79D7088F}" destId="{F7D46375-192B-4496-8B4B-D90E17B4371A}" srcOrd="0" destOrd="0" presId="urn:microsoft.com/office/officeart/2005/8/layout/vProcess5"/>
    <dgm:cxn modelId="{947C5FED-A9F6-4551-87DA-70F8B20FCD78}" type="presParOf" srcId="{0FCFF665-23E5-4250-9BAF-8DED79D7088F}" destId="{85075CEB-511A-421A-9608-91E2BE8F2292}" srcOrd="1" destOrd="0" presId="urn:microsoft.com/office/officeart/2005/8/layout/vProcess5"/>
    <dgm:cxn modelId="{5A41A345-9EB4-468F-911F-4E10B01153FA}" type="presParOf" srcId="{0FCFF665-23E5-4250-9BAF-8DED79D7088F}" destId="{E449516E-65EA-4BF9-8E13-E775EDB6BD26}" srcOrd="2" destOrd="0" presId="urn:microsoft.com/office/officeart/2005/8/layout/vProcess5"/>
    <dgm:cxn modelId="{CC2F9DF0-B85A-42B4-90D7-969EB653E461}" type="presParOf" srcId="{0FCFF665-23E5-4250-9BAF-8DED79D7088F}" destId="{375D2692-653C-4845-B494-433C6395056C}" srcOrd="3" destOrd="0" presId="urn:microsoft.com/office/officeart/2005/8/layout/vProcess5"/>
    <dgm:cxn modelId="{C8206B6D-40DA-4CB5-B0FE-E02FF2AD4A0D}" type="presParOf" srcId="{0FCFF665-23E5-4250-9BAF-8DED79D7088F}" destId="{F0AE1A1D-2BCC-4A1F-8B32-20A29E0D9F4B}" srcOrd="4" destOrd="0" presId="urn:microsoft.com/office/officeart/2005/8/layout/vProcess5"/>
    <dgm:cxn modelId="{2B5558FE-6458-4F0F-9397-BB9F5D47B3E6}" type="presParOf" srcId="{0FCFF665-23E5-4250-9BAF-8DED79D7088F}" destId="{93ACD943-1E6D-4C89-B1E6-C3B6FBEF92CC}" srcOrd="5" destOrd="0" presId="urn:microsoft.com/office/officeart/2005/8/layout/vProcess5"/>
    <dgm:cxn modelId="{87931099-D7A6-495F-A9FA-B5927E13B9E3}" type="presParOf" srcId="{0FCFF665-23E5-4250-9BAF-8DED79D7088F}" destId="{F2A19873-A308-4DC4-9845-B05E8912CE35}" srcOrd="6" destOrd="0" presId="urn:microsoft.com/office/officeart/2005/8/layout/vProcess5"/>
    <dgm:cxn modelId="{14F71466-6FB3-4531-8757-4F24F84DC41E}" type="presParOf" srcId="{0FCFF665-23E5-4250-9BAF-8DED79D7088F}" destId="{3957DFB2-D34B-4833-B202-0A08F656532F}" srcOrd="7" destOrd="0" presId="urn:microsoft.com/office/officeart/2005/8/layout/vProcess5"/>
    <dgm:cxn modelId="{6AE074B7-C381-4EE4-B27E-E62224F1C8A9}" type="presParOf" srcId="{0FCFF665-23E5-4250-9BAF-8DED79D7088F}" destId="{6F8314F3-6567-4FD0-A7C4-EA841045DD4E}" srcOrd="8" destOrd="0" presId="urn:microsoft.com/office/officeart/2005/8/layout/vProcess5"/>
    <dgm:cxn modelId="{C602F5D8-DDA6-4F39-8596-D78EE45CCC32}" type="presParOf" srcId="{0FCFF665-23E5-4250-9BAF-8DED79D7088F}" destId="{C97C5682-0624-449A-9CBA-0B32A6618561}" srcOrd="9" destOrd="0" presId="urn:microsoft.com/office/officeart/2005/8/layout/vProcess5"/>
    <dgm:cxn modelId="{DE9E9C53-E510-495D-96E6-FFBBFE4D77B0}" type="presParOf" srcId="{0FCFF665-23E5-4250-9BAF-8DED79D7088F}" destId="{19D7B292-F7C8-4C63-AB65-D5530B2D28DB}" srcOrd="10" destOrd="0" presId="urn:microsoft.com/office/officeart/2005/8/layout/vProcess5"/>
    <dgm:cxn modelId="{3FBCA4FD-33DD-47FF-ABD8-17680B602AD4}" type="presParOf" srcId="{0FCFF665-23E5-4250-9BAF-8DED79D7088F}" destId="{0BF66F71-4392-46B5-A744-9C9D160057C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C18D4-13EC-435A-8638-65AF01694EDA}">
      <dsp:nvSpPr>
        <dsp:cNvPr id="0" name=""/>
        <dsp:cNvSpPr/>
      </dsp:nvSpPr>
      <dsp:spPr>
        <a:xfrm>
          <a:off x="2513" y="0"/>
          <a:ext cx="2466067" cy="402335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900" kern="1200" dirty="0"/>
            <a:t>SOURCE</a:t>
          </a:r>
          <a:endParaRPr lang="zh-TW" altLang="en-US" sz="3900" kern="1200" dirty="0"/>
        </a:p>
      </dsp:txBody>
      <dsp:txXfrm>
        <a:off x="2513" y="0"/>
        <a:ext cx="2466067" cy="1207007"/>
      </dsp:txXfrm>
    </dsp:sp>
    <dsp:sp modelId="{F91238AB-3234-4F83-B781-8AB53BF5B5FE}">
      <dsp:nvSpPr>
        <dsp:cNvPr id="0" name=""/>
        <dsp:cNvSpPr/>
      </dsp:nvSpPr>
      <dsp:spPr>
        <a:xfrm>
          <a:off x="249119" y="1207105"/>
          <a:ext cx="1972853" cy="5861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T1.D</a:t>
          </a:r>
          <a:endParaRPr lang="zh-TW" altLang="en-US" sz="1800" kern="1200" dirty="0"/>
        </a:p>
      </dsp:txBody>
      <dsp:txXfrm>
        <a:off x="266286" y="1224272"/>
        <a:ext cx="1938519" cy="551783"/>
      </dsp:txXfrm>
    </dsp:sp>
    <dsp:sp modelId="{61729132-2882-4D18-A03F-1F9C864730CD}">
      <dsp:nvSpPr>
        <dsp:cNvPr id="0" name=""/>
        <dsp:cNvSpPr/>
      </dsp:nvSpPr>
      <dsp:spPr>
        <a:xfrm>
          <a:off x="249119" y="1883395"/>
          <a:ext cx="1972853" cy="5861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SD_REC.D</a:t>
          </a:r>
          <a:endParaRPr lang="zh-TW" altLang="en-US" sz="1800" kern="1200" dirty="0"/>
        </a:p>
      </dsp:txBody>
      <dsp:txXfrm>
        <a:off x="266286" y="1900562"/>
        <a:ext cx="1938519" cy="551783"/>
      </dsp:txXfrm>
    </dsp:sp>
    <dsp:sp modelId="{101521EF-F37C-4298-A047-0704D2B861FD}">
      <dsp:nvSpPr>
        <dsp:cNvPr id="0" name=""/>
        <dsp:cNvSpPr/>
      </dsp:nvSpPr>
      <dsp:spPr>
        <a:xfrm>
          <a:off x="249119" y="2559685"/>
          <a:ext cx="1972853" cy="5861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PB_REC.D</a:t>
          </a:r>
          <a:endParaRPr lang="zh-TW" altLang="en-US" sz="1800" kern="1200" dirty="0"/>
        </a:p>
      </dsp:txBody>
      <dsp:txXfrm>
        <a:off x="266286" y="2576852"/>
        <a:ext cx="1938519" cy="551783"/>
      </dsp:txXfrm>
    </dsp:sp>
    <dsp:sp modelId="{13D3E031-F640-497A-89BE-DF05D6ADB518}">
      <dsp:nvSpPr>
        <dsp:cNvPr id="0" name=""/>
        <dsp:cNvSpPr/>
      </dsp:nvSpPr>
      <dsp:spPr>
        <a:xfrm>
          <a:off x="249119" y="3235975"/>
          <a:ext cx="1972853" cy="58611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 dirty="0"/>
        </a:p>
      </dsp:txBody>
      <dsp:txXfrm>
        <a:off x="266286" y="3253142"/>
        <a:ext cx="1938519" cy="551783"/>
      </dsp:txXfrm>
    </dsp:sp>
    <dsp:sp modelId="{26320E6C-0406-407F-8B34-958D67250500}">
      <dsp:nvSpPr>
        <dsp:cNvPr id="0" name=""/>
        <dsp:cNvSpPr/>
      </dsp:nvSpPr>
      <dsp:spPr>
        <a:xfrm>
          <a:off x="2653535" y="0"/>
          <a:ext cx="2466067" cy="402335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900" kern="1200" dirty="0"/>
            <a:t>STAGE</a:t>
          </a:r>
          <a:endParaRPr lang="zh-TW" altLang="en-US" sz="3900" kern="1200" dirty="0"/>
        </a:p>
      </dsp:txBody>
      <dsp:txXfrm>
        <a:off x="2653535" y="0"/>
        <a:ext cx="2466067" cy="1207007"/>
      </dsp:txXfrm>
    </dsp:sp>
    <dsp:sp modelId="{3C84FE0D-1EC5-4F95-A146-675D07184C9A}">
      <dsp:nvSpPr>
        <dsp:cNvPr id="0" name=""/>
        <dsp:cNvSpPr/>
      </dsp:nvSpPr>
      <dsp:spPr>
        <a:xfrm>
          <a:off x="2900142" y="1207105"/>
          <a:ext cx="1972853" cy="5861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STG_M_T1</a:t>
          </a:r>
          <a:endParaRPr lang="zh-TW" altLang="en-US" sz="1800" kern="1200" dirty="0"/>
        </a:p>
      </dsp:txBody>
      <dsp:txXfrm>
        <a:off x="2917309" y="1224272"/>
        <a:ext cx="1938519" cy="551783"/>
      </dsp:txXfrm>
    </dsp:sp>
    <dsp:sp modelId="{C504BCCA-68BA-4EA9-9EF3-CFFCD78E16AE}">
      <dsp:nvSpPr>
        <dsp:cNvPr id="0" name=""/>
        <dsp:cNvSpPr/>
      </dsp:nvSpPr>
      <dsp:spPr>
        <a:xfrm>
          <a:off x="2900142" y="1883395"/>
          <a:ext cx="1972853" cy="5861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STG_D_SD_REC</a:t>
          </a:r>
          <a:endParaRPr lang="zh-TW" altLang="en-US" sz="1800" kern="1200" dirty="0"/>
        </a:p>
      </dsp:txBody>
      <dsp:txXfrm>
        <a:off x="2917309" y="1900562"/>
        <a:ext cx="1938519" cy="551783"/>
      </dsp:txXfrm>
    </dsp:sp>
    <dsp:sp modelId="{0882941C-7CBC-4E0A-AB5C-48CDDDED496F}">
      <dsp:nvSpPr>
        <dsp:cNvPr id="0" name=""/>
        <dsp:cNvSpPr/>
      </dsp:nvSpPr>
      <dsp:spPr>
        <a:xfrm>
          <a:off x="2900142" y="2559685"/>
          <a:ext cx="1972853" cy="5861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STG_D_PB_REC</a:t>
          </a:r>
          <a:endParaRPr lang="zh-TW" altLang="en-US" sz="1800" kern="1200" dirty="0"/>
        </a:p>
      </dsp:txBody>
      <dsp:txXfrm>
        <a:off x="2917309" y="2576852"/>
        <a:ext cx="1938519" cy="551783"/>
      </dsp:txXfrm>
    </dsp:sp>
    <dsp:sp modelId="{553570A4-E7D4-4C5F-962A-8C850A87831A}">
      <dsp:nvSpPr>
        <dsp:cNvPr id="0" name=""/>
        <dsp:cNvSpPr/>
      </dsp:nvSpPr>
      <dsp:spPr>
        <a:xfrm>
          <a:off x="2900142" y="3235975"/>
          <a:ext cx="1972853" cy="586117"/>
        </a:xfrm>
        <a:prstGeom prst="roundRect">
          <a:avLst>
            <a:gd name="adj" fmla="val 10000"/>
          </a:avLst>
        </a:prstGeom>
        <a:noFill/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800" kern="1200" dirty="0"/>
        </a:p>
      </dsp:txBody>
      <dsp:txXfrm>
        <a:off x="2917309" y="3253142"/>
        <a:ext cx="1938519" cy="551783"/>
      </dsp:txXfrm>
    </dsp:sp>
    <dsp:sp modelId="{3D60C021-7854-4A43-BB91-B7E4AB9C87FB}">
      <dsp:nvSpPr>
        <dsp:cNvPr id="0" name=""/>
        <dsp:cNvSpPr/>
      </dsp:nvSpPr>
      <dsp:spPr>
        <a:xfrm>
          <a:off x="5304557" y="0"/>
          <a:ext cx="2466067" cy="402335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900" kern="1200" dirty="0"/>
            <a:t>ODS</a:t>
          </a:r>
          <a:endParaRPr lang="zh-TW" altLang="en-US" sz="3900" kern="1200" dirty="0"/>
        </a:p>
      </dsp:txBody>
      <dsp:txXfrm>
        <a:off x="5304557" y="0"/>
        <a:ext cx="2466067" cy="1207007"/>
      </dsp:txXfrm>
    </dsp:sp>
    <dsp:sp modelId="{9A85999B-FBD0-437C-8602-677F2DCBCCE9}">
      <dsp:nvSpPr>
        <dsp:cNvPr id="0" name=""/>
        <dsp:cNvSpPr/>
      </dsp:nvSpPr>
      <dsp:spPr>
        <a:xfrm>
          <a:off x="5551164" y="1207105"/>
          <a:ext cx="1972853" cy="5861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ODS_M_T1</a:t>
          </a:r>
          <a:endParaRPr lang="zh-TW" altLang="en-US" sz="1800" kern="1200" dirty="0"/>
        </a:p>
      </dsp:txBody>
      <dsp:txXfrm>
        <a:off x="5568331" y="1224272"/>
        <a:ext cx="1938519" cy="551783"/>
      </dsp:txXfrm>
    </dsp:sp>
    <dsp:sp modelId="{895E2A3D-B469-4FF5-9397-D8BDE76875D9}">
      <dsp:nvSpPr>
        <dsp:cNvPr id="0" name=""/>
        <dsp:cNvSpPr/>
      </dsp:nvSpPr>
      <dsp:spPr>
        <a:xfrm>
          <a:off x="5551164" y="1883395"/>
          <a:ext cx="1972853" cy="5861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ODS_D_SD_REC</a:t>
          </a:r>
          <a:endParaRPr lang="zh-TW" altLang="en-US" sz="1800" kern="1200" dirty="0"/>
        </a:p>
      </dsp:txBody>
      <dsp:txXfrm>
        <a:off x="5568331" y="1900562"/>
        <a:ext cx="1938519" cy="551783"/>
      </dsp:txXfrm>
    </dsp:sp>
    <dsp:sp modelId="{37CCEE89-F54F-4993-99A4-8684D4C5975E}">
      <dsp:nvSpPr>
        <dsp:cNvPr id="0" name=""/>
        <dsp:cNvSpPr/>
      </dsp:nvSpPr>
      <dsp:spPr>
        <a:xfrm>
          <a:off x="5551164" y="2559685"/>
          <a:ext cx="1972853" cy="5861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ODS_D_PB_REC</a:t>
          </a:r>
          <a:endParaRPr lang="zh-TW" altLang="en-US" sz="1800" kern="1200" dirty="0"/>
        </a:p>
      </dsp:txBody>
      <dsp:txXfrm>
        <a:off x="5568331" y="2576852"/>
        <a:ext cx="1938519" cy="551783"/>
      </dsp:txXfrm>
    </dsp:sp>
    <dsp:sp modelId="{9E395C8B-31AD-4298-A5F0-B9F0D8FE6246}">
      <dsp:nvSpPr>
        <dsp:cNvPr id="0" name=""/>
        <dsp:cNvSpPr/>
      </dsp:nvSpPr>
      <dsp:spPr>
        <a:xfrm>
          <a:off x="5551164" y="3235975"/>
          <a:ext cx="1972853" cy="5861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800" kern="1200" dirty="0"/>
            <a:t>ODH_D_PB_REC</a:t>
          </a:r>
          <a:endParaRPr lang="zh-TW" altLang="en-US" sz="1800" kern="1200" dirty="0"/>
        </a:p>
      </dsp:txBody>
      <dsp:txXfrm>
        <a:off x="5568331" y="3253142"/>
        <a:ext cx="1938519" cy="551783"/>
      </dsp:txXfrm>
    </dsp:sp>
    <dsp:sp modelId="{5B735BAC-D009-4FC9-8B0A-1316EE8912F4}">
      <dsp:nvSpPr>
        <dsp:cNvPr id="0" name=""/>
        <dsp:cNvSpPr/>
      </dsp:nvSpPr>
      <dsp:spPr>
        <a:xfrm>
          <a:off x="7955579" y="0"/>
          <a:ext cx="2466067" cy="402335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900" kern="1200" dirty="0"/>
            <a:t>DW</a:t>
          </a:r>
          <a:endParaRPr lang="zh-TW" altLang="en-US" sz="3900" kern="1200" dirty="0"/>
        </a:p>
      </dsp:txBody>
      <dsp:txXfrm>
        <a:off x="7955579" y="0"/>
        <a:ext cx="2466067" cy="1207007"/>
      </dsp:txXfrm>
    </dsp:sp>
    <dsp:sp modelId="{3683238B-528D-4F48-B7BD-F89CA52337DE}">
      <dsp:nvSpPr>
        <dsp:cNvPr id="0" name=""/>
        <dsp:cNvSpPr/>
      </dsp:nvSpPr>
      <dsp:spPr>
        <a:xfrm>
          <a:off x="8263581" y="1299812"/>
          <a:ext cx="1850063" cy="703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CUST</a:t>
          </a:r>
          <a:endParaRPr lang="zh-TW" altLang="en-US" sz="1800" kern="1200" dirty="0"/>
        </a:p>
      </dsp:txBody>
      <dsp:txXfrm>
        <a:off x="8284183" y="1320414"/>
        <a:ext cx="1808859" cy="662201"/>
      </dsp:txXfrm>
    </dsp:sp>
    <dsp:sp modelId="{2EA41469-966F-4F99-B21D-236955C5FE26}">
      <dsp:nvSpPr>
        <dsp:cNvPr id="0" name=""/>
        <dsp:cNvSpPr/>
      </dsp:nvSpPr>
      <dsp:spPr>
        <a:xfrm>
          <a:off x="8263581" y="2405554"/>
          <a:ext cx="1850063" cy="7034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ACCT</a:t>
          </a:r>
          <a:endParaRPr lang="zh-TW" altLang="en-US" sz="1800" kern="1200" dirty="0"/>
        </a:p>
      </dsp:txBody>
      <dsp:txXfrm>
        <a:off x="8284183" y="2426156"/>
        <a:ext cx="1808859" cy="66220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64618-8908-466C-BF88-25CCA78EBEE6}">
      <dsp:nvSpPr>
        <dsp:cNvPr id="0" name=""/>
        <dsp:cNvSpPr/>
      </dsp:nvSpPr>
      <dsp:spPr>
        <a:xfrm>
          <a:off x="0" y="0"/>
          <a:ext cx="9875520" cy="5431156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4215181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ETL Job Planning</a:t>
          </a:r>
          <a:endParaRPr lang="zh-TW" altLang="en-US" sz="3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5212" y="135212"/>
        <a:ext cx="9605096" cy="5160732"/>
      </dsp:txXfrm>
    </dsp:sp>
    <dsp:sp modelId="{F450143E-FC9F-41BB-BC10-D9C666A58289}">
      <dsp:nvSpPr>
        <dsp:cNvPr id="0" name=""/>
        <dsp:cNvSpPr/>
      </dsp:nvSpPr>
      <dsp:spPr>
        <a:xfrm>
          <a:off x="246888" y="1357789"/>
          <a:ext cx="1481328" cy="123447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PDM 2 Flow</a:t>
          </a:r>
          <a:endParaRPr lang="zh-TW" altLang="en-US" sz="1600" kern="1200" dirty="0"/>
        </a:p>
      </dsp:txBody>
      <dsp:txXfrm>
        <a:off x="284852" y="1395753"/>
        <a:ext cx="1405400" cy="1158546"/>
      </dsp:txXfrm>
    </dsp:sp>
    <dsp:sp modelId="{A7A62D61-7FB6-4E87-BB6C-CC2FC6D6BD6E}">
      <dsp:nvSpPr>
        <dsp:cNvPr id="0" name=""/>
        <dsp:cNvSpPr/>
      </dsp:nvSpPr>
      <dsp:spPr>
        <a:xfrm>
          <a:off x="246888" y="2640362"/>
          <a:ext cx="1481328" cy="123447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103764"/>
              <a:satOff val="4423"/>
              <a:lumOff val="95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Ext Job Flow</a:t>
          </a:r>
          <a:endParaRPr lang="zh-TW" altLang="en-US" sz="1600" kern="1200" dirty="0"/>
        </a:p>
      </dsp:txBody>
      <dsp:txXfrm>
        <a:off x="284852" y="2678326"/>
        <a:ext cx="1405400" cy="1158546"/>
      </dsp:txXfrm>
    </dsp:sp>
    <dsp:sp modelId="{1BF13FC3-08BA-4DA4-B92E-4B38A3EA7596}">
      <dsp:nvSpPr>
        <dsp:cNvPr id="0" name=""/>
        <dsp:cNvSpPr/>
      </dsp:nvSpPr>
      <dsp:spPr>
        <a:xfrm>
          <a:off x="246888" y="3922936"/>
          <a:ext cx="1481328" cy="123447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207528"/>
              <a:satOff val="8847"/>
              <a:lumOff val="191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Ext Steps</a:t>
          </a:r>
          <a:endParaRPr lang="zh-TW" altLang="en-US" sz="1600" kern="1200" dirty="0"/>
        </a:p>
      </dsp:txBody>
      <dsp:txXfrm>
        <a:off x="284852" y="3960900"/>
        <a:ext cx="1405400" cy="1158546"/>
      </dsp:txXfrm>
    </dsp:sp>
    <dsp:sp modelId="{441BAFA7-F5EB-42CA-9093-213C370B8806}">
      <dsp:nvSpPr>
        <dsp:cNvPr id="0" name=""/>
        <dsp:cNvSpPr/>
      </dsp:nvSpPr>
      <dsp:spPr>
        <a:xfrm>
          <a:off x="1975104" y="1357789"/>
          <a:ext cx="7653528" cy="3801809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66938"/>
                <a:satOff val="19906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2414149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900" kern="1200" dirty="0"/>
            <a:t>Data Inventory(PDM)</a:t>
          </a:r>
          <a:endParaRPr lang="zh-TW" altLang="en-US" sz="3900" kern="1200" dirty="0"/>
        </a:p>
      </dsp:txBody>
      <dsp:txXfrm>
        <a:off x="2092023" y="1474708"/>
        <a:ext cx="7419690" cy="3567971"/>
      </dsp:txXfrm>
    </dsp:sp>
    <dsp:sp modelId="{C7CBEB24-A767-425D-B1BF-7FF7F06D9A76}">
      <dsp:nvSpPr>
        <dsp:cNvPr id="0" name=""/>
        <dsp:cNvSpPr/>
      </dsp:nvSpPr>
      <dsp:spPr>
        <a:xfrm>
          <a:off x="2166442" y="2688422"/>
          <a:ext cx="1530705" cy="4146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Logical 2 PDM</a:t>
          </a:r>
          <a:endParaRPr lang="zh-TW" altLang="en-US" sz="1600" kern="1200" dirty="0"/>
        </a:p>
      </dsp:txBody>
      <dsp:txXfrm>
        <a:off x="2179195" y="2701175"/>
        <a:ext cx="1505199" cy="389179"/>
      </dsp:txXfrm>
    </dsp:sp>
    <dsp:sp modelId="{01A69FAF-7E05-4127-B8C2-EC32701FF9F8}">
      <dsp:nvSpPr>
        <dsp:cNvPr id="0" name=""/>
        <dsp:cNvSpPr/>
      </dsp:nvSpPr>
      <dsp:spPr>
        <a:xfrm>
          <a:off x="2166442" y="3131208"/>
          <a:ext cx="1530705" cy="4146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415056"/>
              <a:satOff val="17694"/>
              <a:lumOff val="383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Temp Table</a:t>
          </a:r>
          <a:endParaRPr lang="zh-TW" altLang="en-US" sz="1600" kern="1200" dirty="0"/>
        </a:p>
      </dsp:txBody>
      <dsp:txXfrm>
        <a:off x="2179195" y="3143961"/>
        <a:ext cx="1505199" cy="389179"/>
      </dsp:txXfrm>
    </dsp:sp>
    <dsp:sp modelId="{F88BCCDE-677A-46B5-95D7-D65E50006351}">
      <dsp:nvSpPr>
        <dsp:cNvPr id="0" name=""/>
        <dsp:cNvSpPr/>
      </dsp:nvSpPr>
      <dsp:spPr>
        <a:xfrm>
          <a:off x="2166442" y="3573994"/>
          <a:ext cx="1530705" cy="4146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5518820"/>
              <a:satOff val="22117"/>
              <a:lumOff val="4793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Stored Proc.</a:t>
          </a:r>
          <a:endParaRPr lang="zh-TW" altLang="en-US" sz="1600" kern="1200" dirty="0"/>
        </a:p>
      </dsp:txBody>
      <dsp:txXfrm>
        <a:off x="2179195" y="3586747"/>
        <a:ext cx="1505199" cy="389179"/>
      </dsp:txXfrm>
    </dsp:sp>
    <dsp:sp modelId="{BE1A1259-CA0B-458F-92F8-01422F8CF763}">
      <dsp:nvSpPr>
        <dsp:cNvPr id="0" name=""/>
        <dsp:cNvSpPr/>
      </dsp:nvSpPr>
      <dsp:spPr>
        <a:xfrm>
          <a:off x="2166442" y="4016780"/>
          <a:ext cx="1530705" cy="4146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View</a:t>
          </a:r>
          <a:endParaRPr lang="zh-TW" altLang="en-US" sz="1600" kern="1200" dirty="0"/>
        </a:p>
      </dsp:txBody>
      <dsp:txXfrm>
        <a:off x="2179195" y="4029533"/>
        <a:ext cx="1505199" cy="389179"/>
      </dsp:txXfrm>
    </dsp:sp>
    <dsp:sp modelId="{D7E4AADA-02DA-4D11-A474-23DC040C1116}">
      <dsp:nvSpPr>
        <dsp:cNvPr id="0" name=""/>
        <dsp:cNvSpPr/>
      </dsp:nvSpPr>
      <dsp:spPr>
        <a:xfrm>
          <a:off x="2166442" y="4459567"/>
          <a:ext cx="1530705" cy="414685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726349"/>
              <a:satOff val="30964"/>
              <a:lumOff val="671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Internal Entity*</a:t>
          </a:r>
          <a:endParaRPr lang="zh-TW" altLang="en-US" sz="1600" kern="1200" dirty="0"/>
        </a:p>
      </dsp:txBody>
      <dsp:txXfrm>
        <a:off x="2179195" y="4472320"/>
        <a:ext cx="1505199" cy="389179"/>
      </dsp:txXfrm>
    </dsp:sp>
    <dsp:sp modelId="{657BF8B8-69B4-4F19-8E72-7E3CD302A190}">
      <dsp:nvSpPr>
        <dsp:cNvPr id="0" name=""/>
        <dsp:cNvSpPr/>
      </dsp:nvSpPr>
      <dsp:spPr>
        <a:xfrm>
          <a:off x="3900830" y="2715578"/>
          <a:ext cx="5480913" cy="2172462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933876"/>
                <a:satOff val="39811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226234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900" kern="1200" dirty="0"/>
            <a:t>Data Model(LDM)</a:t>
          </a:r>
          <a:endParaRPr lang="zh-TW" altLang="en-US" sz="3900" kern="1200" dirty="0"/>
        </a:p>
      </dsp:txBody>
      <dsp:txXfrm>
        <a:off x="3967641" y="2782389"/>
        <a:ext cx="5347291" cy="2038840"/>
      </dsp:txXfrm>
    </dsp:sp>
    <dsp:sp modelId="{835EC385-6702-4415-9EA5-E01833F6A5DC}">
      <dsp:nvSpPr>
        <dsp:cNvPr id="0" name=""/>
        <dsp:cNvSpPr/>
      </dsp:nvSpPr>
      <dsp:spPr>
        <a:xfrm>
          <a:off x="4037853" y="3693186"/>
          <a:ext cx="2565297" cy="97760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8830112"/>
              <a:satOff val="35388"/>
              <a:lumOff val="766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Common Type</a:t>
          </a:r>
          <a:endParaRPr lang="zh-TW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200" kern="1200" dirty="0"/>
            <a:t>Fundamental</a:t>
          </a:r>
          <a:endParaRPr lang="zh-TW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200" kern="1200" dirty="0"/>
            <a:t>Associative</a:t>
          </a:r>
          <a:endParaRPr lang="zh-TW" altLang="en-US" sz="1200" kern="1200" dirty="0"/>
        </a:p>
      </dsp:txBody>
      <dsp:txXfrm>
        <a:off x="4067918" y="3723251"/>
        <a:ext cx="2505167" cy="917478"/>
      </dsp:txXfrm>
    </dsp:sp>
    <dsp:sp modelId="{99412826-3951-4391-A4AE-2A76A0D27658}">
      <dsp:nvSpPr>
        <dsp:cNvPr id="0" name=""/>
        <dsp:cNvSpPr/>
      </dsp:nvSpPr>
      <dsp:spPr>
        <a:xfrm>
          <a:off x="6676132" y="3693186"/>
          <a:ext cx="2565297" cy="977608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Model Specific Type</a:t>
          </a:r>
          <a:endParaRPr lang="zh-TW" alt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200" kern="1200" dirty="0"/>
            <a:t>Anchor</a:t>
          </a:r>
          <a:endParaRPr lang="zh-TW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200" kern="1200" dirty="0"/>
            <a:t>Supportive</a:t>
          </a:r>
          <a:endParaRPr lang="zh-TW" altLang="en-US" sz="1200" kern="1200" dirty="0"/>
        </a:p>
      </dsp:txBody>
      <dsp:txXfrm>
        <a:off x="6706197" y="3723251"/>
        <a:ext cx="2505167" cy="9174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7F7CA8-2557-4F30-9A1D-DADDD1B099B1}">
      <dsp:nvSpPr>
        <dsp:cNvPr id="0" name=""/>
        <dsp:cNvSpPr/>
      </dsp:nvSpPr>
      <dsp:spPr>
        <a:xfrm>
          <a:off x="1823292" y="2638881"/>
          <a:ext cx="1201640" cy="12016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 Object</a:t>
          </a:r>
          <a:endParaRPr lang="zh-TW" sz="2200" kern="1200" dirty="0"/>
        </a:p>
      </dsp:txBody>
      <dsp:txXfrm>
        <a:off x="1999268" y="2814857"/>
        <a:ext cx="849688" cy="849688"/>
      </dsp:txXfrm>
    </dsp:sp>
    <dsp:sp modelId="{BB98BC2E-7F52-4186-9DF7-0B3C8DA3ACA6}">
      <dsp:nvSpPr>
        <dsp:cNvPr id="0" name=""/>
        <dsp:cNvSpPr/>
      </dsp:nvSpPr>
      <dsp:spPr>
        <a:xfrm rot="10800000">
          <a:off x="421894" y="3068467"/>
          <a:ext cx="1324321" cy="3424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B18E09-E869-4157-8019-61FBBBE9DF9A}">
      <dsp:nvSpPr>
        <dsp:cNvPr id="0" name=""/>
        <dsp:cNvSpPr/>
      </dsp:nvSpPr>
      <dsp:spPr>
        <a:xfrm>
          <a:off x="1320" y="2903242"/>
          <a:ext cx="841148" cy="672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Table</a:t>
          </a:r>
          <a:endParaRPr lang="zh-TW" sz="1200" kern="1200" dirty="0"/>
        </a:p>
      </dsp:txBody>
      <dsp:txXfrm>
        <a:off x="21029" y="2922951"/>
        <a:ext cx="801730" cy="633500"/>
      </dsp:txXfrm>
    </dsp:sp>
    <dsp:sp modelId="{74A7F389-459F-43EE-AF74-2FEFBF84AEEB}">
      <dsp:nvSpPr>
        <dsp:cNvPr id="0" name=""/>
        <dsp:cNvSpPr/>
      </dsp:nvSpPr>
      <dsp:spPr>
        <a:xfrm rot="12600000">
          <a:off x="601428" y="2398439"/>
          <a:ext cx="1324321" cy="3424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6BEE22-E794-4C6E-BEC2-567DA30963BE}">
      <dsp:nvSpPr>
        <dsp:cNvPr id="0" name=""/>
        <dsp:cNvSpPr/>
      </dsp:nvSpPr>
      <dsp:spPr>
        <a:xfrm>
          <a:off x="269567" y="1902133"/>
          <a:ext cx="841148" cy="672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Reference </a:t>
          </a:r>
          <a:endParaRPr lang="zh-TW" sz="1200" kern="1200" dirty="0"/>
        </a:p>
      </dsp:txBody>
      <dsp:txXfrm>
        <a:off x="289276" y="1921842"/>
        <a:ext cx="801730" cy="633500"/>
      </dsp:txXfrm>
    </dsp:sp>
    <dsp:sp modelId="{F01C299D-76CC-47A1-858F-9642A68A3446}">
      <dsp:nvSpPr>
        <dsp:cNvPr id="0" name=""/>
        <dsp:cNvSpPr/>
      </dsp:nvSpPr>
      <dsp:spPr>
        <a:xfrm rot="14400000">
          <a:off x="1091923" y="1907943"/>
          <a:ext cx="1324321" cy="3424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26287E3-B11D-4E89-94AD-CF09BB33C9EE}">
      <dsp:nvSpPr>
        <dsp:cNvPr id="0" name=""/>
        <dsp:cNvSpPr/>
      </dsp:nvSpPr>
      <dsp:spPr>
        <a:xfrm>
          <a:off x="1002429" y="1169270"/>
          <a:ext cx="841148" cy="6729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External Table</a:t>
          </a:r>
          <a:endParaRPr lang="zh-TW" sz="1200" kern="1200"/>
        </a:p>
      </dsp:txBody>
      <dsp:txXfrm>
        <a:off x="1022138" y="1188979"/>
        <a:ext cx="801730" cy="633500"/>
      </dsp:txXfrm>
    </dsp:sp>
    <dsp:sp modelId="{9D66FA24-CECC-485E-8018-D8D727C9A207}">
      <dsp:nvSpPr>
        <dsp:cNvPr id="0" name=""/>
        <dsp:cNvSpPr/>
      </dsp:nvSpPr>
      <dsp:spPr>
        <a:xfrm rot="16200000">
          <a:off x="1761952" y="1728410"/>
          <a:ext cx="1324321" cy="3424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B433CF-C7C6-4269-B3B7-6CB7F94740FA}">
      <dsp:nvSpPr>
        <dsp:cNvPr id="0" name=""/>
        <dsp:cNvSpPr/>
      </dsp:nvSpPr>
      <dsp:spPr>
        <a:xfrm>
          <a:off x="2003538" y="901024"/>
          <a:ext cx="841148" cy="6729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View</a:t>
          </a:r>
          <a:endParaRPr lang="zh-TW" sz="1200" kern="1200"/>
        </a:p>
      </dsp:txBody>
      <dsp:txXfrm>
        <a:off x="2023247" y="920733"/>
        <a:ext cx="801730" cy="633500"/>
      </dsp:txXfrm>
    </dsp:sp>
    <dsp:sp modelId="{1B8865A5-825A-478F-B211-BC5F71DFE42B}">
      <dsp:nvSpPr>
        <dsp:cNvPr id="0" name=""/>
        <dsp:cNvSpPr/>
      </dsp:nvSpPr>
      <dsp:spPr>
        <a:xfrm rot="18000000">
          <a:off x="2431981" y="1907943"/>
          <a:ext cx="1324321" cy="3424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3334E9-DC76-456D-8444-DC68048CECEB}">
      <dsp:nvSpPr>
        <dsp:cNvPr id="0" name=""/>
        <dsp:cNvSpPr/>
      </dsp:nvSpPr>
      <dsp:spPr>
        <a:xfrm>
          <a:off x="3004647" y="1169270"/>
          <a:ext cx="841148" cy="6729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Stored Procedure</a:t>
          </a:r>
          <a:endParaRPr lang="zh-TW" sz="1200" kern="1200" dirty="0"/>
        </a:p>
      </dsp:txBody>
      <dsp:txXfrm>
        <a:off x="3024356" y="1188979"/>
        <a:ext cx="801730" cy="633500"/>
      </dsp:txXfrm>
    </dsp:sp>
    <dsp:sp modelId="{49B29E2A-1FF8-462D-8FC1-58A00B43987E}">
      <dsp:nvSpPr>
        <dsp:cNvPr id="0" name=""/>
        <dsp:cNvSpPr/>
      </dsp:nvSpPr>
      <dsp:spPr>
        <a:xfrm rot="19800000">
          <a:off x="2922476" y="2398439"/>
          <a:ext cx="1324321" cy="3424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16CCAD-3223-4A82-90BA-776EDE31B59D}">
      <dsp:nvSpPr>
        <dsp:cNvPr id="0" name=""/>
        <dsp:cNvSpPr/>
      </dsp:nvSpPr>
      <dsp:spPr>
        <a:xfrm>
          <a:off x="3737510" y="1902133"/>
          <a:ext cx="841148" cy="6729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Job</a:t>
          </a:r>
          <a:endParaRPr lang="zh-TW" sz="1200" kern="1200" dirty="0"/>
        </a:p>
      </dsp:txBody>
      <dsp:txXfrm>
        <a:off x="3757219" y="1921842"/>
        <a:ext cx="801730" cy="633500"/>
      </dsp:txXfrm>
    </dsp:sp>
    <dsp:sp modelId="{3F749A47-17F6-4CA5-A2DC-BB8042715D12}">
      <dsp:nvSpPr>
        <dsp:cNvPr id="0" name=""/>
        <dsp:cNvSpPr/>
      </dsp:nvSpPr>
      <dsp:spPr>
        <a:xfrm>
          <a:off x="3102010" y="3068467"/>
          <a:ext cx="1324321" cy="34246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BED632-8C63-4AE0-AB03-3E804DE7A756}">
      <dsp:nvSpPr>
        <dsp:cNvPr id="0" name=""/>
        <dsp:cNvSpPr/>
      </dsp:nvSpPr>
      <dsp:spPr>
        <a:xfrm>
          <a:off x="4005757" y="2903242"/>
          <a:ext cx="841148" cy="672918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ODS</a:t>
          </a:r>
          <a:endParaRPr lang="zh-TW" sz="1200" kern="1200" dirty="0"/>
        </a:p>
      </dsp:txBody>
      <dsp:txXfrm>
        <a:off x="4025466" y="2922951"/>
        <a:ext cx="801730" cy="6335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B7AF0-D787-468D-9E2D-A18F5C0F1330}">
      <dsp:nvSpPr>
        <dsp:cNvPr id="0" name=""/>
        <dsp:cNvSpPr/>
      </dsp:nvSpPr>
      <dsp:spPr>
        <a:xfrm rot="21300000">
          <a:off x="3049278" y="657739"/>
          <a:ext cx="3776962" cy="330441"/>
        </a:xfrm>
        <a:prstGeom prst="mathMinus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33D3D5-33E5-4468-B7BF-2565736D82CF}">
      <dsp:nvSpPr>
        <dsp:cNvPr id="0" name=""/>
        <dsp:cNvSpPr/>
      </dsp:nvSpPr>
      <dsp:spPr>
        <a:xfrm>
          <a:off x="1185062" y="82296"/>
          <a:ext cx="2962655" cy="658368"/>
        </a:xfrm>
        <a:prstGeom prst="downArrow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D07E82-4EDC-46EF-AA4D-615AE05EBE36}">
      <dsp:nvSpPr>
        <dsp:cNvPr id="0" name=""/>
        <dsp:cNvSpPr/>
      </dsp:nvSpPr>
      <dsp:spPr>
        <a:xfrm>
          <a:off x="6715352" y="422071"/>
          <a:ext cx="3160166" cy="69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Process Model</a:t>
          </a:r>
          <a:endParaRPr lang="zh-TW" altLang="en-US" sz="2500" kern="1200" dirty="0"/>
        </a:p>
      </dsp:txBody>
      <dsp:txXfrm>
        <a:off x="6715352" y="422071"/>
        <a:ext cx="3160166" cy="691286"/>
      </dsp:txXfrm>
    </dsp:sp>
    <dsp:sp modelId="{EF9FE71C-446A-43A8-A45D-106B8BCB31AB}">
      <dsp:nvSpPr>
        <dsp:cNvPr id="0" name=""/>
        <dsp:cNvSpPr/>
      </dsp:nvSpPr>
      <dsp:spPr>
        <a:xfrm>
          <a:off x="5727801" y="905256"/>
          <a:ext cx="2962655" cy="658368"/>
        </a:xfrm>
        <a:prstGeom prst="upArrow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933876"/>
                <a:satOff val="39811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F05E5E-7B0D-4117-8C5A-DFE4F7264E7D}">
      <dsp:nvSpPr>
        <dsp:cNvPr id="0" name=""/>
        <dsp:cNvSpPr/>
      </dsp:nvSpPr>
      <dsp:spPr>
        <a:xfrm>
          <a:off x="1481327" y="954633"/>
          <a:ext cx="3160166" cy="691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500" kern="1200" dirty="0"/>
            <a:t>Requirement</a:t>
          </a:r>
          <a:endParaRPr lang="zh-TW" altLang="en-US" sz="2500" kern="1200" dirty="0"/>
        </a:p>
      </dsp:txBody>
      <dsp:txXfrm>
        <a:off x="1481327" y="954633"/>
        <a:ext cx="3160166" cy="6912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30C8C-3583-471B-935F-181EFA73D5D9}">
      <dsp:nvSpPr>
        <dsp:cNvPr id="0" name=""/>
        <dsp:cNvSpPr/>
      </dsp:nvSpPr>
      <dsp:spPr>
        <a:xfrm>
          <a:off x="6044817" y="4190619"/>
          <a:ext cx="3215881" cy="19720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300" kern="1200" dirty="0"/>
            <a:t>User defined rule</a:t>
          </a:r>
          <a:endParaRPr lang="zh-TW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300" kern="1200" dirty="0"/>
            <a:t>Job/Job flow mapping</a:t>
          </a:r>
          <a:endParaRPr lang="zh-TW" sz="1300" kern="1200" dirty="0"/>
        </a:p>
      </dsp:txBody>
      <dsp:txXfrm>
        <a:off x="7052902" y="4726953"/>
        <a:ext cx="2164476" cy="1392402"/>
      </dsp:txXfrm>
    </dsp:sp>
    <dsp:sp modelId="{76213277-0F82-4E37-92EA-C45E20A83F66}">
      <dsp:nvSpPr>
        <dsp:cNvPr id="0" name=""/>
        <dsp:cNvSpPr/>
      </dsp:nvSpPr>
      <dsp:spPr>
        <a:xfrm>
          <a:off x="1163460" y="4190619"/>
          <a:ext cx="3044361" cy="19720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300" kern="1200" dirty="0"/>
            <a:t>30+  Analysis Formula</a:t>
          </a:r>
          <a:endParaRPr lang="zh-TW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300" kern="1200" dirty="0"/>
            <a:t>10+ Standard analytic report template</a:t>
          </a:r>
          <a:endParaRPr lang="zh-TW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300" kern="1200" dirty="0"/>
            <a:t>Planning Workbench integration</a:t>
          </a:r>
          <a:endParaRPr lang="zh-TW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300" kern="1200" dirty="0" err="1"/>
            <a:t>FileMerge</a:t>
          </a:r>
          <a:r>
            <a:rPr lang="en-US" altLang="zh-TW" sz="1300" kern="1200" dirty="0"/>
            <a:t> Integration</a:t>
          </a:r>
          <a:endParaRPr lang="zh-TW" sz="1300" kern="1200" dirty="0"/>
        </a:p>
      </dsp:txBody>
      <dsp:txXfrm>
        <a:off x="1206780" y="4726953"/>
        <a:ext cx="2044413" cy="1392402"/>
      </dsp:txXfrm>
    </dsp:sp>
    <dsp:sp modelId="{525D230F-E182-4209-BA57-0BDFE5273FB2}">
      <dsp:nvSpPr>
        <dsp:cNvPr id="0" name=""/>
        <dsp:cNvSpPr/>
      </dsp:nvSpPr>
      <dsp:spPr>
        <a:xfrm>
          <a:off x="6130577" y="0"/>
          <a:ext cx="3044361" cy="197205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300" kern="1200" dirty="0"/>
            <a:t>Multiple DB support</a:t>
          </a:r>
          <a:endParaRPr lang="zh-TW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300" kern="1200" dirty="0"/>
            <a:t>Multiple Object</a:t>
          </a:r>
          <a:r>
            <a:rPr lang="zh-TW" altLang="en-US" sz="1300" kern="1200" dirty="0"/>
            <a:t> </a:t>
          </a:r>
          <a:r>
            <a:rPr lang="en-US" altLang="zh-TW" sz="1300" kern="1200" dirty="0"/>
            <a:t>Support</a:t>
          </a:r>
          <a:endParaRPr lang="zh-TW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300" kern="1200" dirty="0" err="1"/>
            <a:t>BigData</a:t>
          </a:r>
          <a:r>
            <a:rPr lang="en-US" altLang="zh-TW" sz="1300" kern="1200" dirty="0"/>
            <a:t> Process mode</a:t>
          </a:r>
          <a:endParaRPr lang="zh-TW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300" kern="1200" dirty="0"/>
            <a:t>Initial/Delta Program</a:t>
          </a:r>
          <a:endParaRPr lang="zh-TW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300" kern="1200" dirty="0"/>
            <a:t>Snapshot Program </a:t>
          </a:r>
          <a:endParaRPr lang="zh-TW" sz="1300" kern="1200" dirty="0"/>
        </a:p>
      </dsp:txBody>
      <dsp:txXfrm>
        <a:off x="7087206" y="43320"/>
        <a:ext cx="2044413" cy="1392402"/>
      </dsp:txXfrm>
    </dsp:sp>
    <dsp:sp modelId="{B4B8B39D-9CBE-4535-9391-BE9384B08CB5}">
      <dsp:nvSpPr>
        <dsp:cNvPr id="0" name=""/>
        <dsp:cNvSpPr/>
      </dsp:nvSpPr>
      <dsp:spPr>
        <a:xfrm>
          <a:off x="1163460" y="0"/>
          <a:ext cx="3044361" cy="19720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300" kern="1200" dirty="0"/>
            <a:t>Multiple Debug Mode</a:t>
          </a:r>
          <a:endParaRPr lang="zh-TW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300" kern="1200" dirty="0"/>
            <a:t>Test Case</a:t>
          </a:r>
          <a:endParaRPr lang="zh-TW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300" kern="1200" dirty="0"/>
            <a:t>Variable Substitution</a:t>
          </a:r>
          <a:endParaRPr lang="zh-TW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300" kern="1200" dirty="0"/>
            <a:t>Repeating  job</a:t>
          </a:r>
          <a:endParaRPr lang="zh-TW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300" kern="1200" dirty="0"/>
            <a:t>Log tracking</a:t>
          </a:r>
          <a:endParaRPr lang="zh-TW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300" kern="1200" dirty="0"/>
            <a:t>DB Connect</a:t>
          </a:r>
          <a:endParaRPr lang="zh-TW" sz="1300" kern="1200" dirty="0"/>
        </a:p>
      </dsp:txBody>
      <dsp:txXfrm>
        <a:off x="1206780" y="43320"/>
        <a:ext cx="2044413" cy="1392402"/>
      </dsp:txXfrm>
    </dsp:sp>
    <dsp:sp modelId="{835DAA06-B15A-451F-B89A-A8FCD8A0EACF}">
      <dsp:nvSpPr>
        <dsp:cNvPr id="0" name=""/>
        <dsp:cNvSpPr/>
      </dsp:nvSpPr>
      <dsp:spPr>
        <a:xfrm>
          <a:off x="2482014" y="351272"/>
          <a:ext cx="2668438" cy="26684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 dirty="0"/>
            <a:t>Design</a:t>
          </a:r>
          <a:endParaRPr lang="zh-TW" sz="2000" kern="1200" dirty="0"/>
        </a:p>
      </dsp:txBody>
      <dsp:txXfrm>
        <a:off x="3263581" y="1132839"/>
        <a:ext cx="1886871" cy="1886871"/>
      </dsp:txXfrm>
    </dsp:sp>
    <dsp:sp modelId="{C0FCA555-2BC0-48EA-A3FD-A7E16EF5CB06}">
      <dsp:nvSpPr>
        <dsp:cNvPr id="0" name=""/>
        <dsp:cNvSpPr/>
      </dsp:nvSpPr>
      <dsp:spPr>
        <a:xfrm rot="5400000">
          <a:off x="5273706" y="351272"/>
          <a:ext cx="2668438" cy="26684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 dirty="0"/>
            <a:t>Production</a:t>
          </a:r>
          <a:endParaRPr lang="zh-TW" sz="2000" kern="1200" dirty="0"/>
        </a:p>
      </dsp:txBody>
      <dsp:txXfrm rot="-5400000">
        <a:off x="5273706" y="1132839"/>
        <a:ext cx="1886871" cy="1886871"/>
      </dsp:txXfrm>
    </dsp:sp>
    <dsp:sp modelId="{DAF37F8B-54F8-43ED-8FDF-ADE4E659C34C}">
      <dsp:nvSpPr>
        <dsp:cNvPr id="0" name=""/>
        <dsp:cNvSpPr/>
      </dsp:nvSpPr>
      <dsp:spPr>
        <a:xfrm rot="10800000">
          <a:off x="5273706" y="3142964"/>
          <a:ext cx="2668438" cy="26684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 dirty="0"/>
            <a:t>Deploy</a:t>
          </a:r>
          <a:endParaRPr lang="zh-TW" sz="2000" kern="1200" dirty="0"/>
        </a:p>
      </dsp:txBody>
      <dsp:txXfrm rot="10800000">
        <a:off x="5273706" y="3142964"/>
        <a:ext cx="1886871" cy="1886871"/>
      </dsp:txXfrm>
    </dsp:sp>
    <dsp:sp modelId="{6147A8C0-47C3-4524-809B-88FF0FCDB3E2}">
      <dsp:nvSpPr>
        <dsp:cNvPr id="0" name=""/>
        <dsp:cNvSpPr/>
      </dsp:nvSpPr>
      <dsp:spPr>
        <a:xfrm rot="16200000">
          <a:off x="2482014" y="3142964"/>
          <a:ext cx="2668438" cy="2668438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000" kern="1200" dirty="0"/>
            <a:t>Analysis</a:t>
          </a:r>
          <a:endParaRPr lang="zh-TW" sz="2000" kern="1200" dirty="0"/>
        </a:p>
      </dsp:txBody>
      <dsp:txXfrm rot="5400000">
        <a:off x="3263581" y="3142964"/>
        <a:ext cx="1886871" cy="1886871"/>
      </dsp:txXfrm>
    </dsp:sp>
    <dsp:sp modelId="{1B5FADB4-E66E-4D7F-9744-1BE7B2B0A539}">
      <dsp:nvSpPr>
        <dsp:cNvPr id="0" name=""/>
        <dsp:cNvSpPr/>
      </dsp:nvSpPr>
      <dsp:spPr>
        <a:xfrm>
          <a:off x="4751419" y="2526697"/>
          <a:ext cx="921320" cy="80114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27FB58-BE0D-4FBC-A04D-24C5990C217A}">
      <dsp:nvSpPr>
        <dsp:cNvPr id="0" name=""/>
        <dsp:cNvSpPr/>
      </dsp:nvSpPr>
      <dsp:spPr>
        <a:xfrm rot="10800000">
          <a:off x="4751419" y="2834830"/>
          <a:ext cx="921320" cy="80114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10EA3-5E3C-4DE5-9CAD-1DEC1D80987A}">
      <dsp:nvSpPr>
        <dsp:cNvPr id="0" name=""/>
        <dsp:cNvSpPr/>
      </dsp:nvSpPr>
      <dsp:spPr>
        <a:xfrm rot="10800000">
          <a:off x="3758388" y="1715060"/>
          <a:ext cx="734681" cy="645326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F1D432-6D0B-4367-A14F-5942BFBAA528}">
      <dsp:nvSpPr>
        <dsp:cNvPr id="0" name=""/>
        <dsp:cNvSpPr/>
      </dsp:nvSpPr>
      <dsp:spPr>
        <a:xfrm>
          <a:off x="3521682" y="955024"/>
          <a:ext cx="1086350" cy="76041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System Architect</a:t>
          </a:r>
          <a:endParaRPr lang="zh-TW" altLang="en-US" sz="1600" kern="1200" dirty="0"/>
        </a:p>
      </dsp:txBody>
      <dsp:txXfrm>
        <a:off x="3558809" y="992151"/>
        <a:ext cx="1012096" cy="686156"/>
      </dsp:txXfrm>
    </dsp:sp>
    <dsp:sp modelId="{5ABEB275-9BCF-44FE-B3A3-584D19B67A31}">
      <dsp:nvSpPr>
        <dsp:cNvPr id="0" name=""/>
        <dsp:cNvSpPr/>
      </dsp:nvSpPr>
      <dsp:spPr>
        <a:xfrm>
          <a:off x="2742983" y="1027547"/>
          <a:ext cx="790107" cy="614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5E955-2E17-4685-ABAA-5EA5BF7957E1}">
      <dsp:nvSpPr>
        <dsp:cNvPr id="0" name=""/>
        <dsp:cNvSpPr/>
      </dsp:nvSpPr>
      <dsp:spPr>
        <a:xfrm rot="10800000">
          <a:off x="2863165" y="2569251"/>
          <a:ext cx="734681" cy="645326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1">
            <a:tint val="50000"/>
            <a:hueOff val="-6544756"/>
            <a:satOff val="-351"/>
            <a:lumOff val="56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ED022E-E37D-4C18-8B97-F6FB44994D45}">
      <dsp:nvSpPr>
        <dsp:cNvPr id="0" name=""/>
        <dsp:cNvSpPr/>
      </dsp:nvSpPr>
      <dsp:spPr>
        <a:xfrm>
          <a:off x="2626458" y="1809216"/>
          <a:ext cx="1086350" cy="76041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Data Model</a:t>
          </a:r>
          <a:endParaRPr lang="zh-TW" altLang="en-US" sz="1600" kern="1200" dirty="0"/>
        </a:p>
      </dsp:txBody>
      <dsp:txXfrm>
        <a:off x="2663585" y="1846343"/>
        <a:ext cx="1012096" cy="686156"/>
      </dsp:txXfrm>
    </dsp:sp>
    <dsp:sp modelId="{4B172159-9B7C-4F87-AE0E-921FF1FA8FE8}">
      <dsp:nvSpPr>
        <dsp:cNvPr id="0" name=""/>
        <dsp:cNvSpPr/>
      </dsp:nvSpPr>
      <dsp:spPr>
        <a:xfrm>
          <a:off x="1847760" y="1881738"/>
          <a:ext cx="790107" cy="614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200" kern="1200" dirty="0"/>
        </a:p>
      </dsp:txBody>
      <dsp:txXfrm>
        <a:off x="1847760" y="1881738"/>
        <a:ext cx="790107" cy="614596"/>
      </dsp:txXfrm>
    </dsp:sp>
    <dsp:sp modelId="{C063768E-4713-4E3B-81B4-7FE43900B40E}">
      <dsp:nvSpPr>
        <dsp:cNvPr id="0" name=""/>
        <dsp:cNvSpPr/>
      </dsp:nvSpPr>
      <dsp:spPr>
        <a:xfrm rot="10800000">
          <a:off x="1967941" y="3423442"/>
          <a:ext cx="734681" cy="645326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1">
            <a:tint val="50000"/>
            <a:hueOff val="-13089511"/>
            <a:satOff val="-703"/>
            <a:lumOff val="113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770212-8665-417D-8E8E-F852906D4F14}">
      <dsp:nvSpPr>
        <dsp:cNvPr id="0" name=""/>
        <dsp:cNvSpPr/>
      </dsp:nvSpPr>
      <dsp:spPr>
        <a:xfrm>
          <a:off x="1731235" y="2663407"/>
          <a:ext cx="1086350" cy="76041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Data Inventory</a:t>
          </a:r>
          <a:endParaRPr lang="zh-TW" altLang="en-US" sz="1600" kern="1200" dirty="0"/>
        </a:p>
      </dsp:txBody>
      <dsp:txXfrm>
        <a:off x="1768362" y="2700534"/>
        <a:ext cx="1012096" cy="686156"/>
      </dsp:txXfrm>
    </dsp:sp>
    <dsp:sp modelId="{1B58DA81-104E-4E1F-B65A-A1E2BA573B15}">
      <dsp:nvSpPr>
        <dsp:cNvPr id="0" name=""/>
        <dsp:cNvSpPr/>
      </dsp:nvSpPr>
      <dsp:spPr>
        <a:xfrm>
          <a:off x="952536" y="2735930"/>
          <a:ext cx="790107" cy="614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200" kern="1200" dirty="0"/>
            <a:t>System</a:t>
          </a:r>
          <a:endParaRPr lang="zh-TW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200" kern="1200" dirty="0"/>
            <a:t>Subject</a:t>
          </a:r>
          <a:endParaRPr lang="zh-TW" altLang="en-US" sz="1200" kern="1200" dirty="0"/>
        </a:p>
      </dsp:txBody>
      <dsp:txXfrm>
        <a:off x="952536" y="2735930"/>
        <a:ext cx="790107" cy="614596"/>
      </dsp:txXfrm>
    </dsp:sp>
    <dsp:sp modelId="{21755DBA-94C6-4A8E-A5B0-F546C833DBAF}">
      <dsp:nvSpPr>
        <dsp:cNvPr id="0" name=""/>
        <dsp:cNvSpPr/>
      </dsp:nvSpPr>
      <dsp:spPr>
        <a:xfrm>
          <a:off x="836011" y="3517599"/>
          <a:ext cx="1086350" cy="76041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ETL Program</a:t>
          </a:r>
          <a:endParaRPr lang="zh-TW" altLang="en-US" sz="1600" kern="1200" dirty="0"/>
        </a:p>
      </dsp:txBody>
      <dsp:txXfrm>
        <a:off x="873138" y="3554726"/>
        <a:ext cx="1012096" cy="686156"/>
      </dsp:txXfrm>
    </dsp:sp>
    <dsp:sp modelId="{F0C89C74-8DC6-4197-AD4D-525A6184E2B2}">
      <dsp:nvSpPr>
        <dsp:cNvPr id="0" name=""/>
        <dsp:cNvSpPr/>
      </dsp:nvSpPr>
      <dsp:spPr>
        <a:xfrm>
          <a:off x="57313" y="3590121"/>
          <a:ext cx="790107" cy="614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 dirty="0" err="1"/>
            <a:t>Init</a:t>
          </a:r>
          <a:endParaRPr lang="zh-TW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 dirty="0"/>
            <a:t>Snapshot</a:t>
          </a:r>
          <a:endParaRPr lang="zh-TW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 dirty="0"/>
            <a:t>Main ETL</a:t>
          </a:r>
          <a:endParaRPr lang="zh-TW" altLang="en-US" sz="1100" kern="1200" dirty="0"/>
        </a:p>
      </dsp:txBody>
      <dsp:txXfrm>
        <a:off x="57313" y="3590121"/>
        <a:ext cx="790107" cy="61459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10EA3-5E3C-4DE5-9CAD-1DEC1D80987A}">
      <dsp:nvSpPr>
        <dsp:cNvPr id="0" name=""/>
        <dsp:cNvSpPr/>
      </dsp:nvSpPr>
      <dsp:spPr>
        <a:xfrm rot="5400000">
          <a:off x="175629" y="1658186"/>
          <a:ext cx="653645" cy="7441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BF1D432-6D0B-4367-A14F-5942BFBAA528}">
      <dsp:nvSpPr>
        <dsp:cNvPr id="0" name=""/>
        <dsp:cNvSpPr/>
      </dsp:nvSpPr>
      <dsp:spPr>
        <a:xfrm>
          <a:off x="2453" y="933607"/>
          <a:ext cx="1100353" cy="77021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/>
            <a:t>JobFlow</a:t>
          </a:r>
          <a:endParaRPr lang="zh-TW" altLang="en-US" sz="1800" kern="1200" dirty="0"/>
        </a:p>
      </dsp:txBody>
      <dsp:txXfrm>
        <a:off x="40058" y="971212"/>
        <a:ext cx="1025143" cy="695002"/>
      </dsp:txXfrm>
    </dsp:sp>
    <dsp:sp modelId="{5ABEB275-9BCF-44FE-B3A3-584D19B67A31}">
      <dsp:nvSpPr>
        <dsp:cNvPr id="0" name=""/>
        <dsp:cNvSpPr/>
      </dsp:nvSpPr>
      <dsp:spPr>
        <a:xfrm>
          <a:off x="1102807" y="1007064"/>
          <a:ext cx="800292" cy="622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5E955-2E17-4685-ABAA-5EA5BF7957E1}">
      <dsp:nvSpPr>
        <dsp:cNvPr id="0" name=""/>
        <dsp:cNvSpPr/>
      </dsp:nvSpPr>
      <dsp:spPr>
        <a:xfrm rot="5400000">
          <a:off x="1087939" y="2523388"/>
          <a:ext cx="653645" cy="7441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6544756"/>
            <a:satOff val="-351"/>
            <a:lumOff val="5682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2ED022E-E37D-4C18-8B97-F6FB44994D45}">
      <dsp:nvSpPr>
        <dsp:cNvPr id="0" name=""/>
        <dsp:cNvSpPr/>
      </dsp:nvSpPr>
      <dsp:spPr>
        <a:xfrm>
          <a:off x="914763" y="1798809"/>
          <a:ext cx="1100353" cy="77021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Job</a:t>
          </a:r>
          <a:endParaRPr lang="zh-TW" altLang="en-US" sz="1800" kern="1200" dirty="0"/>
        </a:p>
      </dsp:txBody>
      <dsp:txXfrm>
        <a:off x="952368" y="1836414"/>
        <a:ext cx="1025143" cy="695002"/>
      </dsp:txXfrm>
    </dsp:sp>
    <dsp:sp modelId="{4B172159-9B7C-4F87-AE0E-921FF1FA8FE8}">
      <dsp:nvSpPr>
        <dsp:cNvPr id="0" name=""/>
        <dsp:cNvSpPr/>
      </dsp:nvSpPr>
      <dsp:spPr>
        <a:xfrm>
          <a:off x="2015117" y="1872267"/>
          <a:ext cx="800292" cy="622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400" kern="1200" dirty="0"/>
        </a:p>
      </dsp:txBody>
      <dsp:txXfrm>
        <a:off x="2015117" y="1872267"/>
        <a:ext cx="800292" cy="622519"/>
      </dsp:txXfrm>
    </dsp:sp>
    <dsp:sp modelId="{C063768E-4713-4E3B-81B4-7FE43900B40E}">
      <dsp:nvSpPr>
        <dsp:cNvPr id="0" name=""/>
        <dsp:cNvSpPr/>
      </dsp:nvSpPr>
      <dsp:spPr>
        <a:xfrm rot="5400000">
          <a:off x="2000250" y="3388591"/>
          <a:ext cx="653645" cy="7441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3089511"/>
            <a:satOff val="-703"/>
            <a:lumOff val="11364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5770212-8665-417D-8E8E-F852906D4F14}">
      <dsp:nvSpPr>
        <dsp:cNvPr id="0" name=""/>
        <dsp:cNvSpPr/>
      </dsp:nvSpPr>
      <dsp:spPr>
        <a:xfrm>
          <a:off x="1827073" y="2664012"/>
          <a:ext cx="1100353" cy="77021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Job Steps</a:t>
          </a:r>
          <a:endParaRPr lang="zh-TW" altLang="en-US" sz="1800" kern="1200" dirty="0"/>
        </a:p>
      </dsp:txBody>
      <dsp:txXfrm>
        <a:off x="1864678" y="2701617"/>
        <a:ext cx="1025143" cy="695002"/>
      </dsp:txXfrm>
    </dsp:sp>
    <dsp:sp modelId="{1B58DA81-104E-4E1F-B65A-A1E2BA573B15}">
      <dsp:nvSpPr>
        <dsp:cNvPr id="0" name=""/>
        <dsp:cNvSpPr/>
      </dsp:nvSpPr>
      <dsp:spPr>
        <a:xfrm>
          <a:off x="2927427" y="2737469"/>
          <a:ext cx="800292" cy="622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55DBA-94C6-4A8E-A5B0-F546C833DBAF}">
      <dsp:nvSpPr>
        <dsp:cNvPr id="0" name=""/>
        <dsp:cNvSpPr/>
      </dsp:nvSpPr>
      <dsp:spPr>
        <a:xfrm>
          <a:off x="2739384" y="3529214"/>
          <a:ext cx="1100353" cy="77021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Program</a:t>
          </a:r>
          <a:endParaRPr lang="zh-TW" altLang="en-US" sz="1800" kern="1200" dirty="0"/>
        </a:p>
      </dsp:txBody>
      <dsp:txXfrm>
        <a:off x="2776989" y="3566819"/>
        <a:ext cx="1025143" cy="695002"/>
      </dsp:txXfrm>
    </dsp:sp>
    <dsp:sp modelId="{F0C89C74-8DC6-4197-AD4D-525A6184E2B2}">
      <dsp:nvSpPr>
        <dsp:cNvPr id="0" name=""/>
        <dsp:cNvSpPr/>
      </dsp:nvSpPr>
      <dsp:spPr>
        <a:xfrm>
          <a:off x="3839738" y="3602671"/>
          <a:ext cx="800292" cy="622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000" kern="1200" dirty="0"/>
            <a:t>ETL</a:t>
          </a:r>
          <a:endParaRPr lang="zh-TW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000" kern="1200" dirty="0"/>
            <a:t>QC</a:t>
          </a:r>
          <a:endParaRPr lang="zh-TW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000" kern="1200" dirty="0"/>
            <a:t>Housekeep</a:t>
          </a:r>
          <a:endParaRPr lang="zh-TW" altLang="en-US" sz="1000" kern="1200" dirty="0"/>
        </a:p>
      </dsp:txBody>
      <dsp:txXfrm>
        <a:off x="3839738" y="3602671"/>
        <a:ext cx="800292" cy="62251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D08C8-FC07-4EB6-9E13-CB4FE3191653}">
      <dsp:nvSpPr>
        <dsp:cNvPr id="0" name=""/>
        <dsp:cNvSpPr/>
      </dsp:nvSpPr>
      <dsp:spPr>
        <a:xfrm>
          <a:off x="861" y="246"/>
          <a:ext cx="2331336" cy="593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kern="1200" dirty="0"/>
            <a:t>Scheduler</a:t>
          </a:r>
          <a:endParaRPr lang="zh-TW" altLang="en-US" sz="2600" kern="1200" dirty="0"/>
        </a:p>
      </dsp:txBody>
      <dsp:txXfrm>
        <a:off x="18231" y="17616"/>
        <a:ext cx="2296596" cy="558306"/>
      </dsp:txXfrm>
    </dsp:sp>
    <dsp:sp modelId="{B09E9808-83AE-4958-A350-752989FB48DA}">
      <dsp:nvSpPr>
        <dsp:cNvPr id="0" name=""/>
        <dsp:cNvSpPr/>
      </dsp:nvSpPr>
      <dsp:spPr>
        <a:xfrm>
          <a:off x="861" y="634887"/>
          <a:ext cx="1142175" cy="593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UI</a:t>
          </a:r>
          <a:endParaRPr lang="zh-TW" altLang="en-US" sz="2200" kern="1200" dirty="0"/>
        </a:p>
      </dsp:txBody>
      <dsp:txXfrm>
        <a:off x="18231" y="652257"/>
        <a:ext cx="1107435" cy="558306"/>
      </dsp:txXfrm>
    </dsp:sp>
    <dsp:sp modelId="{9D235ABB-E9D9-4BD6-BDB9-8F1BAADAE183}">
      <dsp:nvSpPr>
        <dsp:cNvPr id="0" name=""/>
        <dsp:cNvSpPr/>
      </dsp:nvSpPr>
      <dsp:spPr>
        <a:xfrm>
          <a:off x="861" y="1269528"/>
          <a:ext cx="559341" cy="593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Op</a:t>
          </a:r>
          <a:endParaRPr lang="zh-TW" altLang="en-US" sz="1400" kern="1200" dirty="0"/>
        </a:p>
      </dsp:txBody>
      <dsp:txXfrm>
        <a:off x="17244" y="1285911"/>
        <a:ext cx="526575" cy="560280"/>
      </dsp:txXfrm>
    </dsp:sp>
    <dsp:sp modelId="{E2C450C9-E193-4EE3-BCC8-CFE7F9896645}">
      <dsp:nvSpPr>
        <dsp:cNvPr id="0" name=""/>
        <dsp:cNvSpPr/>
      </dsp:nvSpPr>
      <dsp:spPr>
        <a:xfrm>
          <a:off x="583695" y="1269528"/>
          <a:ext cx="559341" cy="593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/>
            <a:t>Adm</a:t>
          </a:r>
          <a:endParaRPr lang="zh-TW" altLang="en-US" sz="1400" kern="1200" dirty="0"/>
        </a:p>
      </dsp:txBody>
      <dsp:txXfrm>
        <a:off x="600078" y="1285911"/>
        <a:ext cx="526575" cy="560280"/>
      </dsp:txXfrm>
    </dsp:sp>
    <dsp:sp modelId="{627F5F4D-AD6D-4FE3-A43F-77C27DAE3822}">
      <dsp:nvSpPr>
        <dsp:cNvPr id="0" name=""/>
        <dsp:cNvSpPr/>
      </dsp:nvSpPr>
      <dsp:spPr>
        <a:xfrm>
          <a:off x="1190021" y="634887"/>
          <a:ext cx="1142175" cy="593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Engine</a:t>
          </a:r>
          <a:endParaRPr lang="zh-TW" altLang="en-US" sz="2200" kern="1200" dirty="0"/>
        </a:p>
      </dsp:txBody>
      <dsp:txXfrm>
        <a:off x="1207391" y="652257"/>
        <a:ext cx="1107435" cy="558306"/>
      </dsp:txXfrm>
    </dsp:sp>
    <dsp:sp modelId="{17DE9D69-0DBE-41F8-AB6F-5D818378AA2F}">
      <dsp:nvSpPr>
        <dsp:cNvPr id="0" name=""/>
        <dsp:cNvSpPr/>
      </dsp:nvSpPr>
      <dsp:spPr>
        <a:xfrm>
          <a:off x="1190021" y="1269528"/>
          <a:ext cx="559341" cy="593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Core</a:t>
          </a:r>
          <a:endParaRPr lang="zh-TW" altLang="en-US" sz="1400" kern="1200" dirty="0"/>
        </a:p>
      </dsp:txBody>
      <dsp:txXfrm>
        <a:off x="1206404" y="1285911"/>
        <a:ext cx="526575" cy="560280"/>
      </dsp:txXfrm>
    </dsp:sp>
    <dsp:sp modelId="{94B15117-CD69-4278-9D66-79615FA3CC3F}">
      <dsp:nvSpPr>
        <dsp:cNvPr id="0" name=""/>
        <dsp:cNvSpPr/>
      </dsp:nvSpPr>
      <dsp:spPr>
        <a:xfrm>
          <a:off x="1772855" y="1269528"/>
          <a:ext cx="559341" cy="593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/>
            <a:t>API</a:t>
          </a:r>
          <a:endParaRPr lang="zh-TW" altLang="en-US" sz="1400" kern="1200" dirty="0"/>
        </a:p>
      </dsp:txBody>
      <dsp:txXfrm>
        <a:off x="1789238" y="1285911"/>
        <a:ext cx="526575" cy="56028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A03BD-0A29-49B0-99F0-9BCB5B31D47E}">
      <dsp:nvSpPr>
        <dsp:cNvPr id="0" name=""/>
        <dsp:cNvSpPr/>
      </dsp:nvSpPr>
      <dsp:spPr>
        <a:xfrm>
          <a:off x="0" y="0"/>
          <a:ext cx="2294482" cy="2026831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1573046" numCol="1" spcCol="1270" anchor="t" anchorCtr="0">
          <a:noAutofit/>
        </a:bodyPr>
        <a:lstStyle/>
        <a:p>
          <a:pPr marL="0" lvl="0" indent="0" algn="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SQLG</a:t>
          </a:r>
          <a:endParaRPr lang="zh-TW" sz="1700" kern="1200" dirty="0"/>
        </a:p>
      </dsp:txBody>
      <dsp:txXfrm>
        <a:off x="50459" y="50459"/>
        <a:ext cx="2193564" cy="1925913"/>
      </dsp:txXfrm>
    </dsp:sp>
    <dsp:sp modelId="{BEA2A192-F1A6-4744-A2FA-5044D3560A48}">
      <dsp:nvSpPr>
        <dsp:cNvPr id="0" name=""/>
        <dsp:cNvSpPr/>
      </dsp:nvSpPr>
      <dsp:spPr>
        <a:xfrm>
          <a:off x="57362" y="506707"/>
          <a:ext cx="344172" cy="46484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700" kern="1200" dirty="0"/>
            <a:t>DW</a:t>
          </a:r>
          <a:endParaRPr lang="zh-TW" sz="700" kern="1200" dirty="0"/>
        </a:p>
      </dsp:txBody>
      <dsp:txXfrm>
        <a:off x="67946" y="517291"/>
        <a:ext cx="323004" cy="443676"/>
      </dsp:txXfrm>
    </dsp:sp>
    <dsp:sp modelId="{32657751-2D55-45E2-9ECF-32401630825C}">
      <dsp:nvSpPr>
        <dsp:cNvPr id="0" name=""/>
        <dsp:cNvSpPr/>
      </dsp:nvSpPr>
      <dsp:spPr>
        <a:xfrm>
          <a:off x="57362" y="982829"/>
          <a:ext cx="344172" cy="46484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700" kern="1200" dirty="0"/>
            <a:t>ODS</a:t>
          </a:r>
          <a:endParaRPr lang="zh-TW" sz="700" kern="1200" dirty="0"/>
        </a:p>
      </dsp:txBody>
      <dsp:txXfrm>
        <a:off x="67946" y="993413"/>
        <a:ext cx="323004" cy="443676"/>
      </dsp:txXfrm>
    </dsp:sp>
    <dsp:sp modelId="{6FB14443-1B93-43EE-9C17-570A0E8EB45F}">
      <dsp:nvSpPr>
        <dsp:cNvPr id="0" name=""/>
        <dsp:cNvSpPr/>
      </dsp:nvSpPr>
      <dsp:spPr>
        <a:xfrm>
          <a:off x="57362" y="1458950"/>
          <a:ext cx="344172" cy="46484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700" kern="1200" dirty="0" err="1"/>
            <a:t>udf</a:t>
          </a:r>
          <a:endParaRPr lang="zh-TW" sz="700" kern="1200" dirty="0"/>
        </a:p>
      </dsp:txBody>
      <dsp:txXfrm>
        <a:off x="67946" y="1469534"/>
        <a:ext cx="323004" cy="443676"/>
      </dsp:txXfrm>
    </dsp:sp>
    <dsp:sp modelId="{5ECA20EA-72E1-4789-9E30-04347F12582F}">
      <dsp:nvSpPr>
        <dsp:cNvPr id="0" name=""/>
        <dsp:cNvSpPr/>
      </dsp:nvSpPr>
      <dsp:spPr>
        <a:xfrm>
          <a:off x="458896" y="506707"/>
          <a:ext cx="1778223" cy="1418781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900926" numCol="1" spcCol="1270" anchor="t" anchorCtr="0">
          <a:noAutofit/>
        </a:bodyPr>
        <a:lstStyle/>
        <a:p>
          <a:pPr marL="0" lvl="0" indent="0" algn="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 err="1"/>
            <a:t>FileMerge</a:t>
          </a:r>
          <a:endParaRPr lang="zh-TW" sz="1700" kern="1200" dirty="0"/>
        </a:p>
      </dsp:txBody>
      <dsp:txXfrm>
        <a:off x="502528" y="550339"/>
        <a:ext cx="1690959" cy="1331517"/>
      </dsp:txXfrm>
    </dsp:sp>
    <dsp:sp modelId="{7B058F30-A929-4367-8D87-BAF3DB0E29A3}">
      <dsp:nvSpPr>
        <dsp:cNvPr id="0" name=""/>
        <dsp:cNvSpPr/>
      </dsp:nvSpPr>
      <dsp:spPr>
        <a:xfrm>
          <a:off x="503351" y="1003281"/>
          <a:ext cx="355644" cy="19757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/>
            <a:t>Merge</a:t>
          </a:r>
          <a:endParaRPr lang="zh-TW" sz="500" kern="1200" dirty="0"/>
        </a:p>
      </dsp:txBody>
      <dsp:txXfrm>
        <a:off x="509427" y="1009357"/>
        <a:ext cx="343492" cy="185424"/>
      </dsp:txXfrm>
    </dsp:sp>
    <dsp:sp modelId="{714F8FA1-AC75-4F27-8127-A9EFAA422439}">
      <dsp:nvSpPr>
        <dsp:cNvPr id="0" name=""/>
        <dsp:cNvSpPr/>
      </dsp:nvSpPr>
      <dsp:spPr>
        <a:xfrm>
          <a:off x="503351" y="1209193"/>
          <a:ext cx="355644" cy="19757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/>
            <a:t>Split</a:t>
          </a:r>
          <a:endParaRPr lang="zh-TW" sz="500" kern="1200" dirty="0"/>
        </a:p>
      </dsp:txBody>
      <dsp:txXfrm>
        <a:off x="509427" y="1215269"/>
        <a:ext cx="343492" cy="185424"/>
      </dsp:txXfrm>
    </dsp:sp>
    <dsp:sp modelId="{EC4A34BC-318A-4F33-A385-368A117EB65F}">
      <dsp:nvSpPr>
        <dsp:cNvPr id="0" name=""/>
        <dsp:cNvSpPr/>
      </dsp:nvSpPr>
      <dsp:spPr>
        <a:xfrm>
          <a:off x="503351" y="1415105"/>
          <a:ext cx="355644" cy="19757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/>
            <a:t>Update</a:t>
          </a:r>
          <a:endParaRPr lang="zh-TW" sz="500" kern="1200" dirty="0"/>
        </a:p>
      </dsp:txBody>
      <dsp:txXfrm>
        <a:off x="509427" y="1421181"/>
        <a:ext cx="343492" cy="185424"/>
      </dsp:txXfrm>
    </dsp:sp>
    <dsp:sp modelId="{1AEA9821-499A-460A-9DB5-9E9636853540}">
      <dsp:nvSpPr>
        <dsp:cNvPr id="0" name=""/>
        <dsp:cNvSpPr/>
      </dsp:nvSpPr>
      <dsp:spPr>
        <a:xfrm>
          <a:off x="503351" y="1621016"/>
          <a:ext cx="355644" cy="19757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/>
            <a:t>Compare</a:t>
          </a:r>
          <a:endParaRPr lang="zh-TW" sz="500" kern="1200" dirty="0"/>
        </a:p>
      </dsp:txBody>
      <dsp:txXfrm>
        <a:off x="509427" y="1627092"/>
        <a:ext cx="343492" cy="185424"/>
      </dsp:txXfrm>
    </dsp:sp>
    <dsp:sp modelId="{B365B33E-CAE1-47C0-8660-F8305065EA7E}">
      <dsp:nvSpPr>
        <dsp:cNvPr id="0" name=""/>
        <dsp:cNvSpPr/>
      </dsp:nvSpPr>
      <dsp:spPr>
        <a:xfrm>
          <a:off x="906320" y="1013415"/>
          <a:ext cx="1273437" cy="810732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457613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 err="1"/>
            <a:t>vba</a:t>
          </a:r>
          <a:r>
            <a:rPr lang="en-US" altLang="zh-TW" sz="1700" kern="1200" dirty="0"/>
            <a:t> Toolkit</a:t>
          </a:r>
          <a:endParaRPr lang="zh-TW" sz="1700" kern="1200" dirty="0"/>
        </a:p>
      </dsp:txBody>
      <dsp:txXfrm>
        <a:off x="931253" y="1038348"/>
        <a:ext cx="1223571" cy="760866"/>
      </dsp:txXfrm>
    </dsp:sp>
    <dsp:sp modelId="{77D431C9-35B4-4BE9-B9B2-C71DF825BACB}">
      <dsp:nvSpPr>
        <dsp:cNvPr id="0" name=""/>
        <dsp:cNvSpPr/>
      </dsp:nvSpPr>
      <dsp:spPr>
        <a:xfrm>
          <a:off x="938156" y="1378245"/>
          <a:ext cx="596022" cy="3648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/>
            <a:t>vtUnit</a:t>
          </a:r>
          <a:endParaRPr lang="zh-TW" sz="500" kern="1200" dirty="0"/>
        </a:p>
      </dsp:txBody>
      <dsp:txXfrm>
        <a:off x="949376" y="1389465"/>
        <a:ext cx="573582" cy="342389"/>
      </dsp:txXfrm>
    </dsp:sp>
    <dsp:sp modelId="{C57E193B-1CC5-43E4-9124-8DDCAD7CA4AD}">
      <dsp:nvSpPr>
        <dsp:cNvPr id="0" name=""/>
        <dsp:cNvSpPr/>
      </dsp:nvSpPr>
      <dsp:spPr>
        <a:xfrm>
          <a:off x="1551135" y="1378245"/>
          <a:ext cx="596022" cy="3648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vtLog</a:t>
          </a:r>
          <a:endParaRPr lang="zh-TW" sz="500" kern="1200" dirty="0"/>
        </a:p>
      </dsp:txBody>
      <dsp:txXfrm>
        <a:off x="1562355" y="1389465"/>
        <a:ext cx="573582" cy="34238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57BF9-EFC3-4C59-B020-2C0C7332FC2B}">
      <dsp:nvSpPr>
        <dsp:cNvPr id="0" name=""/>
        <dsp:cNvSpPr/>
      </dsp:nvSpPr>
      <dsp:spPr>
        <a:xfrm>
          <a:off x="2403753" y="1116693"/>
          <a:ext cx="1754804" cy="1754804"/>
        </a:xfrm>
        <a:prstGeom prst="gear9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DEV WB</a:t>
          </a:r>
          <a:endParaRPr lang="zh-TW" altLang="en-US" sz="2100" kern="1200" dirty="0"/>
        </a:p>
      </dsp:txBody>
      <dsp:txXfrm>
        <a:off x="2756547" y="1527747"/>
        <a:ext cx="1049216" cy="902006"/>
      </dsp:txXfrm>
    </dsp:sp>
    <dsp:sp modelId="{C723D6A5-A5D6-4387-975D-D617365966B8}">
      <dsp:nvSpPr>
        <dsp:cNvPr id="0" name=""/>
        <dsp:cNvSpPr/>
      </dsp:nvSpPr>
      <dsp:spPr>
        <a:xfrm>
          <a:off x="1382776" y="701921"/>
          <a:ext cx="1276221" cy="1276221"/>
        </a:xfrm>
        <a:prstGeom prst="gear6">
          <a:avLst/>
        </a:prstGeom>
        <a:gradFill rotWithShape="0">
          <a:gsLst>
            <a:gs pos="0">
              <a:schemeClr val="accent1">
                <a:shade val="50000"/>
                <a:hueOff val="361436"/>
                <a:satOff val="-7560"/>
                <a:lumOff val="420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361436"/>
                <a:satOff val="-7560"/>
                <a:lumOff val="420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361436"/>
                <a:satOff val="-7560"/>
                <a:lumOff val="420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/>
            <a:t>OP WB</a:t>
          </a:r>
          <a:endParaRPr lang="zh-TW" altLang="en-US" sz="2100" kern="1200" dirty="0"/>
        </a:p>
      </dsp:txBody>
      <dsp:txXfrm>
        <a:off x="1704068" y="1025155"/>
        <a:ext cx="633637" cy="629753"/>
      </dsp:txXfrm>
    </dsp:sp>
    <dsp:sp modelId="{1C3ABD0E-F08E-4509-8DCF-0937506CA3B9}">
      <dsp:nvSpPr>
        <dsp:cNvPr id="0" name=""/>
        <dsp:cNvSpPr/>
      </dsp:nvSpPr>
      <dsp:spPr>
        <a:xfrm>
          <a:off x="2459703" y="831373"/>
          <a:ext cx="2158409" cy="2158409"/>
        </a:xfrm>
        <a:prstGeom prst="circularArrow">
          <a:avLst>
            <a:gd name="adj1" fmla="val 4878"/>
            <a:gd name="adj2" fmla="val 312630"/>
            <a:gd name="adj3" fmla="val 3055363"/>
            <a:gd name="adj4" fmla="val 15344515"/>
            <a:gd name="adj5" fmla="val 5691"/>
          </a:avLst>
        </a:prstGeom>
        <a:gradFill rotWithShape="0">
          <a:gsLst>
            <a:gs pos="0">
              <a:schemeClr val="accent1">
                <a:shade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8A1896-E50C-4201-AA7F-D1BB8A436867}">
      <dsp:nvSpPr>
        <dsp:cNvPr id="0" name=""/>
        <dsp:cNvSpPr/>
      </dsp:nvSpPr>
      <dsp:spPr>
        <a:xfrm>
          <a:off x="1156760" y="423849"/>
          <a:ext cx="1631967" cy="1631967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gradFill rotWithShape="0">
          <a:gsLst>
            <a:gs pos="0">
              <a:schemeClr val="accent1">
                <a:shade val="90000"/>
                <a:hueOff val="375112"/>
                <a:satOff val="-6927"/>
                <a:lumOff val="321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90000"/>
                <a:hueOff val="375112"/>
                <a:satOff val="-6927"/>
                <a:lumOff val="321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90000"/>
                <a:hueOff val="375112"/>
                <a:satOff val="-6927"/>
                <a:lumOff val="321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10EA3-5E3C-4DE5-9CAD-1DEC1D80987A}">
      <dsp:nvSpPr>
        <dsp:cNvPr id="0" name=""/>
        <dsp:cNvSpPr/>
      </dsp:nvSpPr>
      <dsp:spPr>
        <a:xfrm rot="10800000">
          <a:off x="3758388" y="1715060"/>
          <a:ext cx="734681" cy="645326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F1D432-6D0B-4367-A14F-5942BFBAA528}">
      <dsp:nvSpPr>
        <dsp:cNvPr id="0" name=""/>
        <dsp:cNvSpPr/>
      </dsp:nvSpPr>
      <dsp:spPr>
        <a:xfrm>
          <a:off x="3521682" y="955024"/>
          <a:ext cx="1086350" cy="76041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System Architect</a:t>
          </a:r>
          <a:endParaRPr lang="zh-TW" altLang="en-US" sz="1600" kern="1200" dirty="0"/>
        </a:p>
      </dsp:txBody>
      <dsp:txXfrm>
        <a:off x="3558809" y="992151"/>
        <a:ext cx="1012096" cy="686156"/>
      </dsp:txXfrm>
    </dsp:sp>
    <dsp:sp modelId="{5ABEB275-9BCF-44FE-B3A3-584D19B67A31}">
      <dsp:nvSpPr>
        <dsp:cNvPr id="0" name=""/>
        <dsp:cNvSpPr/>
      </dsp:nvSpPr>
      <dsp:spPr>
        <a:xfrm>
          <a:off x="2742983" y="1027547"/>
          <a:ext cx="790107" cy="614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5E955-2E17-4685-ABAA-5EA5BF7957E1}">
      <dsp:nvSpPr>
        <dsp:cNvPr id="0" name=""/>
        <dsp:cNvSpPr/>
      </dsp:nvSpPr>
      <dsp:spPr>
        <a:xfrm rot="10800000">
          <a:off x="2863165" y="2569251"/>
          <a:ext cx="734681" cy="645326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1">
            <a:tint val="50000"/>
            <a:hueOff val="-6544756"/>
            <a:satOff val="-351"/>
            <a:lumOff val="56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ED022E-E37D-4C18-8B97-F6FB44994D45}">
      <dsp:nvSpPr>
        <dsp:cNvPr id="0" name=""/>
        <dsp:cNvSpPr/>
      </dsp:nvSpPr>
      <dsp:spPr>
        <a:xfrm>
          <a:off x="2626458" y="1809216"/>
          <a:ext cx="1086350" cy="76041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Data Model</a:t>
          </a:r>
          <a:endParaRPr lang="zh-TW" altLang="en-US" sz="1600" kern="1200" dirty="0"/>
        </a:p>
      </dsp:txBody>
      <dsp:txXfrm>
        <a:off x="2663585" y="1846343"/>
        <a:ext cx="1012096" cy="686156"/>
      </dsp:txXfrm>
    </dsp:sp>
    <dsp:sp modelId="{4B172159-9B7C-4F87-AE0E-921FF1FA8FE8}">
      <dsp:nvSpPr>
        <dsp:cNvPr id="0" name=""/>
        <dsp:cNvSpPr/>
      </dsp:nvSpPr>
      <dsp:spPr>
        <a:xfrm>
          <a:off x="1847760" y="1881738"/>
          <a:ext cx="790107" cy="614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200" kern="1200" dirty="0"/>
        </a:p>
      </dsp:txBody>
      <dsp:txXfrm>
        <a:off x="1847760" y="1881738"/>
        <a:ext cx="790107" cy="614596"/>
      </dsp:txXfrm>
    </dsp:sp>
    <dsp:sp modelId="{C063768E-4713-4E3B-81B4-7FE43900B40E}">
      <dsp:nvSpPr>
        <dsp:cNvPr id="0" name=""/>
        <dsp:cNvSpPr/>
      </dsp:nvSpPr>
      <dsp:spPr>
        <a:xfrm rot="10800000">
          <a:off x="1967941" y="3423442"/>
          <a:ext cx="734681" cy="645326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1">
            <a:tint val="50000"/>
            <a:hueOff val="-13089511"/>
            <a:satOff val="-703"/>
            <a:lumOff val="113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770212-8665-417D-8E8E-F852906D4F14}">
      <dsp:nvSpPr>
        <dsp:cNvPr id="0" name=""/>
        <dsp:cNvSpPr/>
      </dsp:nvSpPr>
      <dsp:spPr>
        <a:xfrm>
          <a:off x="1731235" y="2663407"/>
          <a:ext cx="1086350" cy="76041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Data Inventory</a:t>
          </a:r>
          <a:endParaRPr lang="zh-TW" altLang="en-US" sz="1600" kern="1200" dirty="0"/>
        </a:p>
      </dsp:txBody>
      <dsp:txXfrm>
        <a:off x="1768362" y="2700534"/>
        <a:ext cx="1012096" cy="686156"/>
      </dsp:txXfrm>
    </dsp:sp>
    <dsp:sp modelId="{1B58DA81-104E-4E1F-B65A-A1E2BA573B15}">
      <dsp:nvSpPr>
        <dsp:cNvPr id="0" name=""/>
        <dsp:cNvSpPr/>
      </dsp:nvSpPr>
      <dsp:spPr>
        <a:xfrm>
          <a:off x="952536" y="2735930"/>
          <a:ext cx="790107" cy="614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200" kern="1200" dirty="0"/>
            <a:t>System</a:t>
          </a:r>
          <a:endParaRPr lang="zh-TW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200" kern="1200" dirty="0"/>
            <a:t>Subject</a:t>
          </a:r>
          <a:endParaRPr lang="zh-TW" altLang="en-US" sz="1200" kern="1200" dirty="0"/>
        </a:p>
      </dsp:txBody>
      <dsp:txXfrm>
        <a:off x="952536" y="2735930"/>
        <a:ext cx="790107" cy="614596"/>
      </dsp:txXfrm>
    </dsp:sp>
    <dsp:sp modelId="{21755DBA-94C6-4A8E-A5B0-F546C833DBAF}">
      <dsp:nvSpPr>
        <dsp:cNvPr id="0" name=""/>
        <dsp:cNvSpPr/>
      </dsp:nvSpPr>
      <dsp:spPr>
        <a:xfrm>
          <a:off x="836011" y="3517599"/>
          <a:ext cx="1086350" cy="76041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ETL Program</a:t>
          </a:r>
          <a:endParaRPr lang="zh-TW" altLang="en-US" sz="1600" kern="1200" dirty="0"/>
        </a:p>
      </dsp:txBody>
      <dsp:txXfrm>
        <a:off x="873138" y="3554726"/>
        <a:ext cx="1012096" cy="686156"/>
      </dsp:txXfrm>
    </dsp:sp>
    <dsp:sp modelId="{F0C89C74-8DC6-4197-AD4D-525A6184E2B2}">
      <dsp:nvSpPr>
        <dsp:cNvPr id="0" name=""/>
        <dsp:cNvSpPr/>
      </dsp:nvSpPr>
      <dsp:spPr>
        <a:xfrm>
          <a:off x="57313" y="3590121"/>
          <a:ext cx="790107" cy="614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 dirty="0" err="1"/>
            <a:t>Init</a:t>
          </a:r>
          <a:endParaRPr lang="zh-TW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 dirty="0"/>
            <a:t>Snapshot</a:t>
          </a:r>
          <a:endParaRPr lang="zh-TW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 dirty="0"/>
            <a:t>Main ETL</a:t>
          </a:r>
          <a:endParaRPr lang="zh-TW" altLang="en-US" sz="1100" kern="1200" dirty="0"/>
        </a:p>
      </dsp:txBody>
      <dsp:txXfrm>
        <a:off x="57313" y="3590121"/>
        <a:ext cx="790107" cy="614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88AE7-8B88-457F-B4A9-2FACA4EDE546}">
      <dsp:nvSpPr>
        <dsp:cNvPr id="0" name=""/>
        <dsp:cNvSpPr/>
      </dsp:nvSpPr>
      <dsp:spPr>
        <a:xfrm>
          <a:off x="3034" y="834361"/>
          <a:ext cx="1524455" cy="1257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 dirty="0"/>
            <a:t>WATCH_TABLE</a:t>
          </a:r>
          <a:endParaRPr lang="zh-TW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 dirty="0"/>
            <a:t>EXTRACT_D</a:t>
          </a:r>
          <a:endParaRPr lang="zh-TW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 dirty="0"/>
            <a:t>GENERATE_H</a:t>
          </a:r>
          <a:endParaRPr lang="zh-TW" altLang="en-US" sz="1100" kern="1200" dirty="0"/>
        </a:p>
      </dsp:txBody>
      <dsp:txXfrm>
        <a:off x="31969" y="863296"/>
        <a:ext cx="1466585" cy="930053"/>
      </dsp:txXfrm>
    </dsp:sp>
    <dsp:sp modelId="{6A07B2B9-3000-424F-82BF-56B189004E72}">
      <dsp:nvSpPr>
        <dsp:cNvPr id="0" name=""/>
        <dsp:cNvSpPr/>
      </dsp:nvSpPr>
      <dsp:spPr>
        <a:xfrm>
          <a:off x="832556" y="1036195"/>
          <a:ext cx="1825418" cy="1825418"/>
        </a:xfrm>
        <a:prstGeom prst="leftCircularArrow">
          <a:avLst>
            <a:gd name="adj1" fmla="val 3939"/>
            <a:gd name="adj2" fmla="val 493906"/>
            <a:gd name="adj3" fmla="val 2269416"/>
            <a:gd name="adj4" fmla="val 9024489"/>
            <a:gd name="adj5" fmla="val 459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E47145-70BD-4547-BCB4-B79FC7403D34}">
      <dsp:nvSpPr>
        <dsp:cNvPr id="0" name=""/>
        <dsp:cNvSpPr/>
      </dsp:nvSpPr>
      <dsp:spPr>
        <a:xfrm>
          <a:off x="341802" y="1822284"/>
          <a:ext cx="1355071" cy="538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/>
            <a:t>Source</a:t>
          </a:r>
          <a:endParaRPr lang="zh-TW" altLang="en-US" sz="3000" kern="1200" dirty="0"/>
        </a:p>
      </dsp:txBody>
      <dsp:txXfrm>
        <a:off x="357585" y="1838067"/>
        <a:ext cx="1323505" cy="507301"/>
      </dsp:txXfrm>
    </dsp:sp>
    <dsp:sp modelId="{8F3BF419-BB95-47FA-B771-DF1D28D2C69D}">
      <dsp:nvSpPr>
        <dsp:cNvPr id="0" name=""/>
        <dsp:cNvSpPr/>
      </dsp:nvSpPr>
      <dsp:spPr>
        <a:xfrm>
          <a:off x="2039263" y="834361"/>
          <a:ext cx="1524455" cy="1257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 dirty="0"/>
            <a:t>COPY_TO_STAGE</a:t>
          </a:r>
          <a:endParaRPr lang="zh-TW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 dirty="0"/>
            <a:t>TRUNC_STG</a:t>
          </a:r>
          <a:endParaRPr lang="zh-TW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 dirty="0"/>
            <a:t>LOAD_STG</a:t>
          </a:r>
          <a:endParaRPr lang="zh-TW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 dirty="0"/>
            <a:t>COMP_STAGE_CNT</a:t>
          </a:r>
          <a:endParaRPr lang="zh-TW" altLang="en-US" sz="1100" kern="1200" dirty="0"/>
        </a:p>
      </dsp:txBody>
      <dsp:txXfrm>
        <a:off x="2068198" y="1132730"/>
        <a:ext cx="1466585" cy="930053"/>
      </dsp:txXfrm>
    </dsp:sp>
    <dsp:sp modelId="{DFD91F8D-550B-4593-AFAB-FB97B305B02A}">
      <dsp:nvSpPr>
        <dsp:cNvPr id="0" name=""/>
        <dsp:cNvSpPr/>
      </dsp:nvSpPr>
      <dsp:spPr>
        <a:xfrm>
          <a:off x="2856080" y="15165"/>
          <a:ext cx="2020209" cy="2020209"/>
        </a:xfrm>
        <a:prstGeom prst="circularArrow">
          <a:avLst>
            <a:gd name="adj1" fmla="val 3559"/>
            <a:gd name="adj2" fmla="val 442228"/>
            <a:gd name="adj3" fmla="val 19382261"/>
            <a:gd name="adj4" fmla="val 12575511"/>
            <a:gd name="adj5" fmla="val 4152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007CA1-8F7A-4D79-9BF5-BD6D38A81789}">
      <dsp:nvSpPr>
        <dsp:cNvPr id="0" name=""/>
        <dsp:cNvSpPr/>
      </dsp:nvSpPr>
      <dsp:spPr>
        <a:xfrm>
          <a:off x="2378030" y="564927"/>
          <a:ext cx="1355071" cy="538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/>
            <a:t>Stage</a:t>
          </a:r>
          <a:endParaRPr lang="zh-TW" altLang="en-US" sz="3000" kern="1200" dirty="0"/>
        </a:p>
      </dsp:txBody>
      <dsp:txXfrm>
        <a:off x="2393813" y="580710"/>
        <a:ext cx="1323505" cy="507301"/>
      </dsp:txXfrm>
    </dsp:sp>
    <dsp:sp modelId="{450658F5-ECC1-4DF3-B6D2-01186505ABCB}">
      <dsp:nvSpPr>
        <dsp:cNvPr id="0" name=""/>
        <dsp:cNvSpPr/>
      </dsp:nvSpPr>
      <dsp:spPr>
        <a:xfrm>
          <a:off x="4075491" y="834361"/>
          <a:ext cx="1524455" cy="1257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 dirty="0"/>
            <a:t>LOAD_ODS</a:t>
          </a:r>
          <a:endParaRPr lang="zh-TW" altLang="en-US" sz="1100" kern="1200"/>
        </a:p>
      </dsp:txBody>
      <dsp:txXfrm>
        <a:off x="4104426" y="863296"/>
        <a:ext cx="1466585" cy="930053"/>
      </dsp:txXfrm>
    </dsp:sp>
    <dsp:sp modelId="{0545FB3D-5F40-4639-ACE0-D83057D74C53}">
      <dsp:nvSpPr>
        <dsp:cNvPr id="0" name=""/>
        <dsp:cNvSpPr/>
      </dsp:nvSpPr>
      <dsp:spPr>
        <a:xfrm>
          <a:off x="4905012" y="1036195"/>
          <a:ext cx="1825418" cy="1825418"/>
        </a:xfrm>
        <a:prstGeom prst="leftCircularArrow">
          <a:avLst>
            <a:gd name="adj1" fmla="val 3939"/>
            <a:gd name="adj2" fmla="val 493906"/>
            <a:gd name="adj3" fmla="val 2269416"/>
            <a:gd name="adj4" fmla="val 9024489"/>
            <a:gd name="adj5" fmla="val 4595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2AEB6E-0D50-4D52-A983-C894E68460BF}">
      <dsp:nvSpPr>
        <dsp:cNvPr id="0" name=""/>
        <dsp:cNvSpPr/>
      </dsp:nvSpPr>
      <dsp:spPr>
        <a:xfrm>
          <a:off x="4414259" y="1822284"/>
          <a:ext cx="1355071" cy="538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/>
            <a:t>ODS</a:t>
          </a:r>
          <a:endParaRPr lang="zh-TW" altLang="en-US" sz="3000" kern="1200" dirty="0"/>
        </a:p>
      </dsp:txBody>
      <dsp:txXfrm>
        <a:off x="4430042" y="1838067"/>
        <a:ext cx="1323505" cy="507301"/>
      </dsp:txXfrm>
    </dsp:sp>
    <dsp:sp modelId="{7D21369C-6F2F-451F-A8BE-22499EBAB2AB}">
      <dsp:nvSpPr>
        <dsp:cNvPr id="0" name=""/>
        <dsp:cNvSpPr/>
      </dsp:nvSpPr>
      <dsp:spPr>
        <a:xfrm>
          <a:off x="6111719" y="834361"/>
          <a:ext cx="1524455" cy="12573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 dirty="0"/>
            <a:t>DW_PARTY_INI</a:t>
          </a:r>
          <a:endParaRPr lang="zh-TW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/>
            <a:t>DW_PARTY</a:t>
          </a:r>
          <a:endParaRPr lang="zh-TW" altLang="en-US" sz="1100" kern="1200" dirty="0"/>
        </a:p>
      </dsp:txBody>
      <dsp:txXfrm>
        <a:off x="6140654" y="1132730"/>
        <a:ext cx="1466585" cy="930053"/>
      </dsp:txXfrm>
    </dsp:sp>
    <dsp:sp modelId="{4EE03282-35BC-406B-AF8E-04E8D60B7C98}">
      <dsp:nvSpPr>
        <dsp:cNvPr id="0" name=""/>
        <dsp:cNvSpPr/>
      </dsp:nvSpPr>
      <dsp:spPr>
        <a:xfrm>
          <a:off x="6450487" y="564927"/>
          <a:ext cx="1355071" cy="5388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000" kern="1200" dirty="0"/>
            <a:t>DW</a:t>
          </a:r>
          <a:endParaRPr lang="zh-TW" altLang="en-US" sz="3000" kern="1200" dirty="0"/>
        </a:p>
      </dsp:txBody>
      <dsp:txXfrm>
        <a:off x="6466270" y="580710"/>
        <a:ext cx="1323505" cy="50730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10EA3-5E3C-4DE5-9CAD-1DEC1D80987A}">
      <dsp:nvSpPr>
        <dsp:cNvPr id="0" name=""/>
        <dsp:cNvSpPr/>
      </dsp:nvSpPr>
      <dsp:spPr>
        <a:xfrm rot="5400000">
          <a:off x="175629" y="1658186"/>
          <a:ext cx="653645" cy="7441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BF1D432-6D0B-4367-A14F-5942BFBAA528}">
      <dsp:nvSpPr>
        <dsp:cNvPr id="0" name=""/>
        <dsp:cNvSpPr/>
      </dsp:nvSpPr>
      <dsp:spPr>
        <a:xfrm>
          <a:off x="2453" y="933607"/>
          <a:ext cx="1100353" cy="77021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/>
            <a:t>JobFlow</a:t>
          </a:r>
          <a:endParaRPr lang="zh-TW" altLang="en-US" sz="1800" kern="1200" dirty="0"/>
        </a:p>
      </dsp:txBody>
      <dsp:txXfrm>
        <a:off x="40058" y="971212"/>
        <a:ext cx="1025143" cy="695002"/>
      </dsp:txXfrm>
    </dsp:sp>
    <dsp:sp modelId="{5ABEB275-9BCF-44FE-B3A3-584D19B67A31}">
      <dsp:nvSpPr>
        <dsp:cNvPr id="0" name=""/>
        <dsp:cNvSpPr/>
      </dsp:nvSpPr>
      <dsp:spPr>
        <a:xfrm>
          <a:off x="1102807" y="1007064"/>
          <a:ext cx="800292" cy="622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5E955-2E17-4685-ABAA-5EA5BF7957E1}">
      <dsp:nvSpPr>
        <dsp:cNvPr id="0" name=""/>
        <dsp:cNvSpPr/>
      </dsp:nvSpPr>
      <dsp:spPr>
        <a:xfrm rot="5400000">
          <a:off x="1087939" y="2523388"/>
          <a:ext cx="653645" cy="7441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6544756"/>
            <a:satOff val="-351"/>
            <a:lumOff val="5682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2ED022E-E37D-4C18-8B97-F6FB44994D45}">
      <dsp:nvSpPr>
        <dsp:cNvPr id="0" name=""/>
        <dsp:cNvSpPr/>
      </dsp:nvSpPr>
      <dsp:spPr>
        <a:xfrm>
          <a:off x="914763" y="1798809"/>
          <a:ext cx="1100353" cy="77021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Job</a:t>
          </a:r>
          <a:endParaRPr lang="zh-TW" altLang="en-US" sz="1800" kern="1200" dirty="0"/>
        </a:p>
      </dsp:txBody>
      <dsp:txXfrm>
        <a:off x="952368" y="1836414"/>
        <a:ext cx="1025143" cy="695002"/>
      </dsp:txXfrm>
    </dsp:sp>
    <dsp:sp modelId="{4B172159-9B7C-4F87-AE0E-921FF1FA8FE8}">
      <dsp:nvSpPr>
        <dsp:cNvPr id="0" name=""/>
        <dsp:cNvSpPr/>
      </dsp:nvSpPr>
      <dsp:spPr>
        <a:xfrm>
          <a:off x="2015117" y="1872267"/>
          <a:ext cx="800292" cy="622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400" kern="1200" dirty="0"/>
        </a:p>
      </dsp:txBody>
      <dsp:txXfrm>
        <a:off x="2015117" y="1872267"/>
        <a:ext cx="800292" cy="622519"/>
      </dsp:txXfrm>
    </dsp:sp>
    <dsp:sp modelId="{C063768E-4713-4E3B-81B4-7FE43900B40E}">
      <dsp:nvSpPr>
        <dsp:cNvPr id="0" name=""/>
        <dsp:cNvSpPr/>
      </dsp:nvSpPr>
      <dsp:spPr>
        <a:xfrm rot="5400000">
          <a:off x="2000250" y="3388591"/>
          <a:ext cx="653645" cy="7441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3089511"/>
            <a:satOff val="-703"/>
            <a:lumOff val="11364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5770212-8665-417D-8E8E-F852906D4F14}">
      <dsp:nvSpPr>
        <dsp:cNvPr id="0" name=""/>
        <dsp:cNvSpPr/>
      </dsp:nvSpPr>
      <dsp:spPr>
        <a:xfrm>
          <a:off x="1827073" y="2664012"/>
          <a:ext cx="1100353" cy="77021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Job Steps</a:t>
          </a:r>
          <a:endParaRPr lang="zh-TW" altLang="en-US" sz="1800" kern="1200" dirty="0"/>
        </a:p>
      </dsp:txBody>
      <dsp:txXfrm>
        <a:off x="1864678" y="2701617"/>
        <a:ext cx="1025143" cy="695002"/>
      </dsp:txXfrm>
    </dsp:sp>
    <dsp:sp modelId="{1B58DA81-104E-4E1F-B65A-A1E2BA573B15}">
      <dsp:nvSpPr>
        <dsp:cNvPr id="0" name=""/>
        <dsp:cNvSpPr/>
      </dsp:nvSpPr>
      <dsp:spPr>
        <a:xfrm>
          <a:off x="2927427" y="2737469"/>
          <a:ext cx="800292" cy="622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55DBA-94C6-4A8E-A5B0-F546C833DBAF}">
      <dsp:nvSpPr>
        <dsp:cNvPr id="0" name=""/>
        <dsp:cNvSpPr/>
      </dsp:nvSpPr>
      <dsp:spPr>
        <a:xfrm>
          <a:off x="2739384" y="3529214"/>
          <a:ext cx="1100353" cy="77021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Program</a:t>
          </a:r>
          <a:endParaRPr lang="zh-TW" altLang="en-US" sz="1800" kern="1200" dirty="0"/>
        </a:p>
      </dsp:txBody>
      <dsp:txXfrm>
        <a:off x="2776989" y="3566819"/>
        <a:ext cx="1025143" cy="695002"/>
      </dsp:txXfrm>
    </dsp:sp>
    <dsp:sp modelId="{F0C89C74-8DC6-4197-AD4D-525A6184E2B2}">
      <dsp:nvSpPr>
        <dsp:cNvPr id="0" name=""/>
        <dsp:cNvSpPr/>
      </dsp:nvSpPr>
      <dsp:spPr>
        <a:xfrm>
          <a:off x="3839738" y="3602671"/>
          <a:ext cx="800292" cy="622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000" kern="1200" dirty="0"/>
            <a:t>ETL</a:t>
          </a:r>
          <a:endParaRPr lang="zh-TW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000" kern="1200" dirty="0"/>
            <a:t>QC</a:t>
          </a:r>
          <a:endParaRPr lang="zh-TW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000" kern="1200" dirty="0"/>
            <a:t>Housekeep</a:t>
          </a:r>
          <a:endParaRPr lang="zh-TW" altLang="en-US" sz="1000" kern="1200" dirty="0"/>
        </a:p>
      </dsp:txBody>
      <dsp:txXfrm>
        <a:off x="3839738" y="3602671"/>
        <a:ext cx="800292" cy="62251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2D08C8-FC07-4EB6-9E13-CB4FE3191653}">
      <dsp:nvSpPr>
        <dsp:cNvPr id="0" name=""/>
        <dsp:cNvSpPr/>
      </dsp:nvSpPr>
      <dsp:spPr>
        <a:xfrm>
          <a:off x="861" y="246"/>
          <a:ext cx="2331336" cy="593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600" kern="1200" dirty="0"/>
            <a:t>Airflow</a:t>
          </a:r>
          <a:endParaRPr lang="zh-TW" altLang="en-US" sz="2600" kern="1200" dirty="0"/>
        </a:p>
      </dsp:txBody>
      <dsp:txXfrm>
        <a:off x="18231" y="17616"/>
        <a:ext cx="2296596" cy="558306"/>
      </dsp:txXfrm>
    </dsp:sp>
    <dsp:sp modelId="{B09E9808-83AE-4958-A350-752989FB48DA}">
      <dsp:nvSpPr>
        <dsp:cNvPr id="0" name=""/>
        <dsp:cNvSpPr/>
      </dsp:nvSpPr>
      <dsp:spPr>
        <a:xfrm>
          <a:off x="861" y="634887"/>
          <a:ext cx="1142175" cy="593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UI</a:t>
          </a:r>
          <a:endParaRPr lang="zh-TW" altLang="en-US" sz="2200" kern="1200" dirty="0"/>
        </a:p>
      </dsp:txBody>
      <dsp:txXfrm>
        <a:off x="18231" y="652257"/>
        <a:ext cx="1107435" cy="558306"/>
      </dsp:txXfrm>
    </dsp:sp>
    <dsp:sp modelId="{9D235ABB-E9D9-4BD6-BDB9-8F1BAADAE183}">
      <dsp:nvSpPr>
        <dsp:cNvPr id="0" name=""/>
        <dsp:cNvSpPr/>
      </dsp:nvSpPr>
      <dsp:spPr>
        <a:xfrm>
          <a:off x="861" y="1269528"/>
          <a:ext cx="559341" cy="593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Op</a:t>
          </a:r>
          <a:endParaRPr lang="zh-TW" altLang="en-US" sz="1500" kern="1200" dirty="0"/>
        </a:p>
      </dsp:txBody>
      <dsp:txXfrm>
        <a:off x="17244" y="1285911"/>
        <a:ext cx="526575" cy="560280"/>
      </dsp:txXfrm>
    </dsp:sp>
    <dsp:sp modelId="{E2C450C9-E193-4EE3-BCC8-CFE7F9896645}">
      <dsp:nvSpPr>
        <dsp:cNvPr id="0" name=""/>
        <dsp:cNvSpPr/>
      </dsp:nvSpPr>
      <dsp:spPr>
        <a:xfrm>
          <a:off x="583695" y="1269528"/>
          <a:ext cx="559341" cy="593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 err="1"/>
            <a:t>Adm</a:t>
          </a:r>
          <a:endParaRPr lang="zh-TW" altLang="en-US" sz="1500" kern="1200" dirty="0"/>
        </a:p>
      </dsp:txBody>
      <dsp:txXfrm>
        <a:off x="600078" y="1285911"/>
        <a:ext cx="526575" cy="560280"/>
      </dsp:txXfrm>
    </dsp:sp>
    <dsp:sp modelId="{627F5F4D-AD6D-4FE3-A43F-77C27DAE3822}">
      <dsp:nvSpPr>
        <dsp:cNvPr id="0" name=""/>
        <dsp:cNvSpPr/>
      </dsp:nvSpPr>
      <dsp:spPr>
        <a:xfrm>
          <a:off x="1190021" y="634887"/>
          <a:ext cx="1142175" cy="593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Engine</a:t>
          </a:r>
          <a:endParaRPr lang="zh-TW" altLang="en-US" sz="2200" kern="1200" dirty="0"/>
        </a:p>
      </dsp:txBody>
      <dsp:txXfrm>
        <a:off x="1207391" y="652257"/>
        <a:ext cx="1107435" cy="558306"/>
      </dsp:txXfrm>
    </dsp:sp>
    <dsp:sp modelId="{17DE9D69-0DBE-41F8-AB6F-5D818378AA2F}">
      <dsp:nvSpPr>
        <dsp:cNvPr id="0" name=""/>
        <dsp:cNvSpPr/>
      </dsp:nvSpPr>
      <dsp:spPr>
        <a:xfrm>
          <a:off x="1190021" y="1269528"/>
          <a:ext cx="559341" cy="593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CLI</a:t>
          </a:r>
          <a:endParaRPr lang="zh-TW" altLang="en-US" sz="1500" kern="1200" dirty="0"/>
        </a:p>
      </dsp:txBody>
      <dsp:txXfrm>
        <a:off x="1206404" y="1285911"/>
        <a:ext cx="526575" cy="560280"/>
      </dsp:txXfrm>
    </dsp:sp>
    <dsp:sp modelId="{94B15117-CD69-4278-9D66-79615FA3CC3F}">
      <dsp:nvSpPr>
        <dsp:cNvPr id="0" name=""/>
        <dsp:cNvSpPr/>
      </dsp:nvSpPr>
      <dsp:spPr>
        <a:xfrm>
          <a:off x="1772855" y="1269528"/>
          <a:ext cx="559341" cy="593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API</a:t>
          </a:r>
          <a:endParaRPr lang="zh-TW" altLang="en-US" sz="1500" kern="1200" dirty="0"/>
        </a:p>
      </dsp:txBody>
      <dsp:txXfrm>
        <a:off x="1789238" y="1285911"/>
        <a:ext cx="526575" cy="56028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A03BD-0A29-49B0-99F0-9BCB5B31D47E}">
      <dsp:nvSpPr>
        <dsp:cNvPr id="0" name=""/>
        <dsp:cNvSpPr/>
      </dsp:nvSpPr>
      <dsp:spPr>
        <a:xfrm>
          <a:off x="0" y="0"/>
          <a:ext cx="2294482" cy="2026831"/>
        </a:xfrm>
        <a:prstGeom prst="roundRect">
          <a:avLst>
            <a:gd name="adj" fmla="val 85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1573046" numCol="1" spcCol="1270" anchor="t" anchorCtr="0">
          <a:noAutofit/>
        </a:bodyPr>
        <a:lstStyle/>
        <a:p>
          <a:pPr marL="0" lvl="0" indent="0" algn="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SQLG</a:t>
          </a:r>
          <a:endParaRPr lang="zh-TW" sz="1700" kern="1200" dirty="0"/>
        </a:p>
      </dsp:txBody>
      <dsp:txXfrm>
        <a:off x="50459" y="50459"/>
        <a:ext cx="2193564" cy="1925913"/>
      </dsp:txXfrm>
    </dsp:sp>
    <dsp:sp modelId="{BEA2A192-F1A6-4744-A2FA-5044D3560A48}">
      <dsp:nvSpPr>
        <dsp:cNvPr id="0" name=""/>
        <dsp:cNvSpPr/>
      </dsp:nvSpPr>
      <dsp:spPr>
        <a:xfrm>
          <a:off x="57362" y="506707"/>
          <a:ext cx="344172" cy="46484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700" kern="1200" dirty="0"/>
            <a:t>DW</a:t>
          </a:r>
          <a:endParaRPr lang="zh-TW" sz="700" kern="1200" dirty="0"/>
        </a:p>
      </dsp:txBody>
      <dsp:txXfrm>
        <a:off x="67946" y="517291"/>
        <a:ext cx="323004" cy="443676"/>
      </dsp:txXfrm>
    </dsp:sp>
    <dsp:sp modelId="{32657751-2D55-45E2-9ECF-32401630825C}">
      <dsp:nvSpPr>
        <dsp:cNvPr id="0" name=""/>
        <dsp:cNvSpPr/>
      </dsp:nvSpPr>
      <dsp:spPr>
        <a:xfrm>
          <a:off x="57362" y="982829"/>
          <a:ext cx="344172" cy="46484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700" kern="1200" dirty="0"/>
            <a:t>ODS</a:t>
          </a:r>
          <a:endParaRPr lang="zh-TW" sz="700" kern="1200" dirty="0"/>
        </a:p>
      </dsp:txBody>
      <dsp:txXfrm>
        <a:off x="67946" y="993413"/>
        <a:ext cx="323004" cy="443676"/>
      </dsp:txXfrm>
    </dsp:sp>
    <dsp:sp modelId="{6FB14443-1B93-43EE-9C17-570A0E8EB45F}">
      <dsp:nvSpPr>
        <dsp:cNvPr id="0" name=""/>
        <dsp:cNvSpPr/>
      </dsp:nvSpPr>
      <dsp:spPr>
        <a:xfrm>
          <a:off x="57362" y="1458950"/>
          <a:ext cx="344172" cy="464844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700" kern="1200" dirty="0" err="1"/>
            <a:t>udf</a:t>
          </a:r>
          <a:endParaRPr lang="zh-TW" sz="700" kern="1200" dirty="0"/>
        </a:p>
      </dsp:txBody>
      <dsp:txXfrm>
        <a:off x="67946" y="1469534"/>
        <a:ext cx="323004" cy="443676"/>
      </dsp:txXfrm>
    </dsp:sp>
    <dsp:sp modelId="{5ECA20EA-72E1-4789-9E30-04347F12582F}">
      <dsp:nvSpPr>
        <dsp:cNvPr id="0" name=""/>
        <dsp:cNvSpPr/>
      </dsp:nvSpPr>
      <dsp:spPr>
        <a:xfrm>
          <a:off x="458896" y="506707"/>
          <a:ext cx="1778223" cy="1418781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900926" numCol="1" spcCol="1270" anchor="t" anchorCtr="0">
          <a:noAutofit/>
        </a:bodyPr>
        <a:lstStyle/>
        <a:p>
          <a:pPr marL="0" lvl="0" indent="0" algn="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 err="1"/>
            <a:t>FileMerge</a:t>
          </a:r>
          <a:endParaRPr lang="zh-TW" sz="1700" kern="1200" dirty="0"/>
        </a:p>
      </dsp:txBody>
      <dsp:txXfrm>
        <a:off x="502528" y="550339"/>
        <a:ext cx="1690959" cy="1331517"/>
      </dsp:txXfrm>
    </dsp:sp>
    <dsp:sp modelId="{7B058F30-A929-4367-8D87-BAF3DB0E29A3}">
      <dsp:nvSpPr>
        <dsp:cNvPr id="0" name=""/>
        <dsp:cNvSpPr/>
      </dsp:nvSpPr>
      <dsp:spPr>
        <a:xfrm>
          <a:off x="503351" y="1003281"/>
          <a:ext cx="355644" cy="19757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rgbClr val="FFC00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/>
            <a:t>Merge</a:t>
          </a:r>
          <a:endParaRPr lang="zh-TW" sz="500" kern="1200" dirty="0"/>
        </a:p>
      </dsp:txBody>
      <dsp:txXfrm>
        <a:off x="509427" y="1009357"/>
        <a:ext cx="343492" cy="185424"/>
      </dsp:txXfrm>
    </dsp:sp>
    <dsp:sp modelId="{714F8FA1-AC75-4F27-8127-A9EFAA422439}">
      <dsp:nvSpPr>
        <dsp:cNvPr id="0" name=""/>
        <dsp:cNvSpPr/>
      </dsp:nvSpPr>
      <dsp:spPr>
        <a:xfrm>
          <a:off x="503351" y="1209193"/>
          <a:ext cx="355644" cy="19757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/>
            <a:t>Split</a:t>
          </a:r>
          <a:endParaRPr lang="zh-TW" sz="500" kern="1200" dirty="0"/>
        </a:p>
      </dsp:txBody>
      <dsp:txXfrm>
        <a:off x="509427" y="1215269"/>
        <a:ext cx="343492" cy="185424"/>
      </dsp:txXfrm>
    </dsp:sp>
    <dsp:sp modelId="{EC4A34BC-318A-4F33-A385-368A117EB65F}">
      <dsp:nvSpPr>
        <dsp:cNvPr id="0" name=""/>
        <dsp:cNvSpPr/>
      </dsp:nvSpPr>
      <dsp:spPr>
        <a:xfrm>
          <a:off x="503351" y="1415105"/>
          <a:ext cx="355644" cy="19757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/>
            <a:t>Update</a:t>
          </a:r>
          <a:endParaRPr lang="zh-TW" sz="500" kern="1200" dirty="0"/>
        </a:p>
      </dsp:txBody>
      <dsp:txXfrm>
        <a:off x="509427" y="1421181"/>
        <a:ext cx="343492" cy="185424"/>
      </dsp:txXfrm>
    </dsp:sp>
    <dsp:sp modelId="{1AEA9821-499A-460A-9DB5-9E9636853540}">
      <dsp:nvSpPr>
        <dsp:cNvPr id="0" name=""/>
        <dsp:cNvSpPr/>
      </dsp:nvSpPr>
      <dsp:spPr>
        <a:xfrm>
          <a:off x="503351" y="1621016"/>
          <a:ext cx="355644" cy="19757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/>
            <a:t>Compare</a:t>
          </a:r>
          <a:endParaRPr lang="zh-TW" sz="500" kern="1200" dirty="0"/>
        </a:p>
      </dsp:txBody>
      <dsp:txXfrm>
        <a:off x="509427" y="1627092"/>
        <a:ext cx="343492" cy="185424"/>
      </dsp:txXfrm>
    </dsp:sp>
    <dsp:sp modelId="{B365B33E-CAE1-47C0-8660-F8305065EA7E}">
      <dsp:nvSpPr>
        <dsp:cNvPr id="0" name=""/>
        <dsp:cNvSpPr/>
      </dsp:nvSpPr>
      <dsp:spPr>
        <a:xfrm>
          <a:off x="906320" y="1013415"/>
          <a:ext cx="1273437" cy="810732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457613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 err="1"/>
            <a:t>vba</a:t>
          </a:r>
          <a:r>
            <a:rPr lang="en-US" altLang="zh-TW" sz="1700" kern="1200" dirty="0"/>
            <a:t> Toolkit</a:t>
          </a:r>
          <a:endParaRPr lang="zh-TW" sz="1700" kern="1200" dirty="0"/>
        </a:p>
      </dsp:txBody>
      <dsp:txXfrm>
        <a:off x="931253" y="1038348"/>
        <a:ext cx="1223571" cy="760866"/>
      </dsp:txXfrm>
    </dsp:sp>
    <dsp:sp modelId="{77D431C9-35B4-4BE9-B9B2-C71DF825BACB}">
      <dsp:nvSpPr>
        <dsp:cNvPr id="0" name=""/>
        <dsp:cNvSpPr/>
      </dsp:nvSpPr>
      <dsp:spPr>
        <a:xfrm>
          <a:off x="938156" y="1378245"/>
          <a:ext cx="596022" cy="3648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/>
            <a:t>vtUnit</a:t>
          </a:r>
          <a:endParaRPr lang="zh-TW" sz="500" kern="1200" dirty="0"/>
        </a:p>
      </dsp:txBody>
      <dsp:txXfrm>
        <a:off x="949376" y="1389465"/>
        <a:ext cx="573582" cy="342389"/>
      </dsp:txXfrm>
    </dsp:sp>
    <dsp:sp modelId="{C57E193B-1CC5-43E4-9124-8DDCAD7CA4AD}">
      <dsp:nvSpPr>
        <dsp:cNvPr id="0" name=""/>
        <dsp:cNvSpPr/>
      </dsp:nvSpPr>
      <dsp:spPr>
        <a:xfrm>
          <a:off x="1551135" y="1378245"/>
          <a:ext cx="596022" cy="3648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500" kern="1200" dirty="0" err="1"/>
            <a:t>vtLog</a:t>
          </a:r>
          <a:endParaRPr lang="zh-TW" sz="500" kern="1200" dirty="0"/>
        </a:p>
      </dsp:txBody>
      <dsp:txXfrm>
        <a:off x="1562355" y="1389465"/>
        <a:ext cx="573582" cy="34238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10EA3-5E3C-4DE5-9CAD-1DEC1D80987A}">
      <dsp:nvSpPr>
        <dsp:cNvPr id="0" name=""/>
        <dsp:cNvSpPr/>
      </dsp:nvSpPr>
      <dsp:spPr>
        <a:xfrm rot="10800000">
          <a:off x="3758388" y="1715060"/>
          <a:ext cx="734681" cy="645326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F1D432-6D0B-4367-A14F-5942BFBAA528}">
      <dsp:nvSpPr>
        <dsp:cNvPr id="0" name=""/>
        <dsp:cNvSpPr/>
      </dsp:nvSpPr>
      <dsp:spPr>
        <a:xfrm>
          <a:off x="3521682" y="955024"/>
          <a:ext cx="1086350" cy="76041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System Architect</a:t>
          </a:r>
          <a:endParaRPr lang="zh-TW" altLang="en-US" sz="1600" kern="1200" dirty="0"/>
        </a:p>
      </dsp:txBody>
      <dsp:txXfrm>
        <a:off x="3558809" y="992151"/>
        <a:ext cx="1012096" cy="686156"/>
      </dsp:txXfrm>
    </dsp:sp>
    <dsp:sp modelId="{5ABEB275-9BCF-44FE-B3A3-584D19B67A31}">
      <dsp:nvSpPr>
        <dsp:cNvPr id="0" name=""/>
        <dsp:cNvSpPr/>
      </dsp:nvSpPr>
      <dsp:spPr>
        <a:xfrm>
          <a:off x="2742983" y="1027547"/>
          <a:ext cx="790107" cy="614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5E955-2E17-4685-ABAA-5EA5BF7957E1}">
      <dsp:nvSpPr>
        <dsp:cNvPr id="0" name=""/>
        <dsp:cNvSpPr/>
      </dsp:nvSpPr>
      <dsp:spPr>
        <a:xfrm rot="10800000">
          <a:off x="2863165" y="2569251"/>
          <a:ext cx="734681" cy="645326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1">
            <a:tint val="50000"/>
            <a:hueOff val="-6544756"/>
            <a:satOff val="-351"/>
            <a:lumOff val="56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2ED022E-E37D-4C18-8B97-F6FB44994D45}">
      <dsp:nvSpPr>
        <dsp:cNvPr id="0" name=""/>
        <dsp:cNvSpPr/>
      </dsp:nvSpPr>
      <dsp:spPr>
        <a:xfrm>
          <a:off x="2626458" y="1809216"/>
          <a:ext cx="1086350" cy="76041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Data Model</a:t>
          </a:r>
          <a:endParaRPr lang="zh-TW" altLang="en-US" sz="1600" kern="1200" dirty="0"/>
        </a:p>
      </dsp:txBody>
      <dsp:txXfrm>
        <a:off x="2663585" y="1846343"/>
        <a:ext cx="1012096" cy="686156"/>
      </dsp:txXfrm>
    </dsp:sp>
    <dsp:sp modelId="{4B172159-9B7C-4F87-AE0E-921FF1FA8FE8}">
      <dsp:nvSpPr>
        <dsp:cNvPr id="0" name=""/>
        <dsp:cNvSpPr/>
      </dsp:nvSpPr>
      <dsp:spPr>
        <a:xfrm>
          <a:off x="1847760" y="1881738"/>
          <a:ext cx="790107" cy="614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200" kern="1200" dirty="0"/>
        </a:p>
      </dsp:txBody>
      <dsp:txXfrm>
        <a:off x="1847760" y="1881738"/>
        <a:ext cx="790107" cy="614596"/>
      </dsp:txXfrm>
    </dsp:sp>
    <dsp:sp modelId="{C063768E-4713-4E3B-81B4-7FE43900B40E}">
      <dsp:nvSpPr>
        <dsp:cNvPr id="0" name=""/>
        <dsp:cNvSpPr/>
      </dsp:nvSpPr>
      <dsp:spPr>
        <a:xfrm rot="10800000">
          <a:off x="1967941" y="3423442"/>
          <a:ext cx="734681" cy="645326"/>
        </a:xfrm>
        <a:prstGeom prst="bentArrow">
          <a:avLst>
            <a:gd name="adj1" fmla="val 32840"/>
            <a:gd name="adj2" fmla="val 25000"/>
            <a:gd name="adj3" fmla="val 35780"/>
            <a:gd name="adj4" fmla="val 0"/>
          </a:avLst>
        </a:prstGeom>
        <a:solidFill>
          <a:schemeClr val="accent1">
            <a:tint val="50000"/>
            <a:hueOff val="-13089511"/>
            <a:satOff val="-703"/>
            <a:lumOff val="113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770212-8665-417D-8E8E-F852906D4F14}">
      <dsp:nvSpPr>
        <dsp:cNvPr id="0" name=""/>
        <dsp:cNvSpPr/>
      </dsp:nvSpPr>
      <dsp:spPr>
        <a:xfrm>
          <a:off x="1731235" y="2663407"/>
          <a:ext cx="1086350" cy="76041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Data Inventory</a:t>
          </a:r>
          <a:endParaRPr lang="zh-TW" altLang="en-US" sz="1600" kern="1200" dirty="0"/>
        </a:p>
      </dsp:txBody>
      <dsp:txXfrm>
        <a:off x="1768362" y="2700534"/>
        <a:ext cx="1012096" cy="686156"/>
      </dsp:txXfrm>
    </dsp:sp>
    <dsp:sp modelId="{1B58DA81-104E-4E1F-B65A-A1E2BA573B15}">
      <dsp:nvSpPr>
        <dsp:cNvPr id="0" name=""/>
        <dsp:cNvSpPr/>
      </dsp:nvSpPr>
      <dsp:spPr>
        <a:xfrm>
          <a:off x="952536" y="2735930"/>
          <a:ext cx="790107" cy="614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200" kern="1200" dirty="0"/>
            <a:t>System</a:t>
          </a:r>
          <a:endParaRPr lang="zh-TW" alt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200" kern="1200" dirty="0"/>
            <a:t>Subject</a:t>
          </a:r>
          <a:endParaRPr lang="zh-TW" altLang="en-US" sz="1200" kern="1200" dirty="0"/>
        </a:p>
      </dsp:txBody>
      <dsp:txXfrm>
        <a:off x="952536" y="2735930"/>
        <a:ext cx="790107" cy="614596"/>
      </dsp:txXfrm>
    </dsp:sp>
    <dsp:sp modelId="{21755DBA-94C6-4A8E-A5B0-F546C833DBAF}">
      <dsp:nvSpPr>
        <dsp:cNvPr id="0" name=""/>
        <dsp:cNvSpPr/>
      </dsp:nvSpPr>
      <dsp:spPr>
        <a:xfrm>
          <a:off x="836011" y="3517599"/>
          <a:ext cx="1086350" cy="760410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600" kern="1200" dirty="0"/>
            <a:t>ETL Program</a:t>
          </a:r>
          <a:endParaRPr lang="zh-TW" altLang="en-US" sz="1600" kern="1200" dirty="0"/>
        </a:p>
      </dsp:txBody>
      <dsp:txXfrm>
        <a:off x="873138" y="3554726"/>
        <a:ext cx="1012096" cy="686156"/>
      </dsp:txXfrm>
    </dsp:sp>
    <dsp:sp modelId="{F0C89C74-8DC6-4197-AD4D-525A6184E2B2}">
      <dsp:nvSpPr>
        <dsp:cNvPr id="0" name=""/>
        <dsp:cNvSpPr/>
      </dsp:nvSpPr>
      <dsp:spPr>
        <a:xfrm>
          <a:off x="57313" y="3590121"/>
          <a:ext cx="790107" cy="614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 dirty="0" err="1"/>
            <a:t>Init</a:t>
          </a:r>
          <a:endParaRPr lang="zh-TW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 dirty="0"/>
            <a:t>Snapshot</a:t>
          </a:r>
          <a:endParaRPr lang="zh-TW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100" kern="1200" dirty="0"/>
            <a:t>Main ETL</a:t>
          </a:r>
          <a:endParaRPr lang="zh-TW" altLang="en-US" sz="1100" kern="1200" dirty="0"/>
        </a:p>
      </dsp:txBody>
      <dsp:txXfrm>
        <a:off x="57313" y="3590121"/>
        <a:ext cx="790107" cy="61459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110EA3-5E3C-4DE5-9CAD-1DEC1D80987A}">
      <dsp:nvSpPr>
        <dsp:cNvPr id="0" name=""/>
        <dsp:cNvSpPr/>
      </dsp:nvSpPr>
      <dsp:spPr>
        <a:xfrm rot="5400000">
          <a:off x="175629" y="1658186"/>
          <a:ext cx="653645" cy="7441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BF1D432-6D0B-4367-A14F-5942BFBAA528}">
      <dsp:nvSpPr>
        <dsp:cNvPr id="0" name=""/>
        <dsp:cNvSpPr/>
      </dsp:nvSpPr>
      <dsp:spPr>
        <a:xfrm>
          <a:off x="2453" y="933607"/>
          <a:ext cx="1100353" cy="77021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 err="1"/>
            <a:t>JobFlow</a:t>
          </a:r>
          <a:endParaRPr lang="zh-TW" altLang="en-US" sz="1800" kern="1200" dirty="0"/>
        </a:p>
      </dsp:txBody>
      <dsp:txXfrm>
        <a:off x="40058" y="971212"/>
        <a:ext cx="1025143" cy="695002"/>
      </dsp:txXfrm>
    </dsp:sp>
    <dsp:sp modelId="{5ABEB275-9BCF-44FE-B3A3-584D19B67A31}">
      <dsp:nvSpPr>
        <dsp:cNvPr id="0" name=""/>
        <dsp:cNvSpPr/>
      </dsp:nvSpPr>
      <dsp:spPr>
        <a:xfrm>
          <a:off x="1102807" y="1007064"/>
          <a:ext cx="800292" cy="622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5E955-2E17-4685-ABAA-5EA5BF7957E1}">
      <dsp:nvSpPr>
        <dsp:cNvPr id="0" name=""/>
        <dsp:cNvSpPr/>
      </dsp:nvSpPr>
      <dsp:spPr>
        <a:xfrm rot="5400000">
          <a:off x="1087939" y="2523388"/>
          <a:ext cx="653645" cy="7441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6544756"/>
            <a:satOff val="-351"/>
            <a:lumOff val="5682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2ED022E-E37D-4C18-8B97-F6FB44994D45}">
      <dsp:nvSpPr>
        <dsp:cNvPr id="0" name=""/>
        <dsp:cNvSpPr/>
      </dsp:nvSpPr>
      <dsp:spPr>
        <a:xfrm>
          <a:off x="914763" y="1798809"/>
          <a:ext cx="1100353" cy="77021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Job</a:t>
          </a:r>
          <a:endParaRPr lang="zh-TW" altLang="en-US" sz="1800" kern="1200" dirty="0"/>
        </a:p>
      </dsp:txBody>
      <dsp:txXfrm>
        <a:off x="952368" y="1836414"/>
        <a:ext cx="1025143" cy="695002"/>
      </dsp:txXfrm>
    </dsp:sp>
    <dsp:sp modelId="{4B172159-9B7C-4F87-AE0E-921FF1FA8FE8}">
      <dsp:nvSpPr>
        <dsp:cNvPr id="0" name=""/>
        <dsp:cNvSpPr/>
      </dsp:nvSpPr>
      <dsp:spPr>
        <a:xfrm>
          <a:off x="2015117" y="1872267"/>
          <a:ext cx="800292" cy="622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TW" altLang="en-US" sz="1400" kern="1200" dirty="0"/>
        </a:p>
      </dsp:txBody>
      <dsp:txXfrm>
        <a:off x="2015117" y="1872267"/>
        <a:ext cx="800292" cy="622519"/>
      </dsp:txXfrm>
    </dsp:sp>
    <dsp:sp modelId="{C063768E-4713-4E3B-81B4-7FE43900B40E}">
      <dsp:nvSpPr>
        <dsp:cNvPr id="0" name=""/>
        <dsp:cNvSpPr/>
      </dsp:nvSpPr>
      <dsp:spPr>
        <a:xfrm rot="5400000">
          <a:off x="2000250" y="3388591"/>
          <a:ext cx="653645" cy="74415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3089511"/>
            <a:satOff val="-703"/>
            <a:lumOff val="11364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5770212-8665-417D-8E8E-F852906D4F14}">
      <dsp:nvSpPr>
        <dsp:cNvPr id="0" name=""/>
        <dsp:cNvSpPr/>
      </dsp:nvSpPr>
      <dsp:spPr>
        <a:xfrm>
          <a:off x="1827073" y="2664012"/>
          <a:ext cx="1100353" cy="77021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Job Steps</a:t>
          </a:r>
          <a:endParaRPr lang="zh-TW" altLang="en-US" sz="1800" kern="1200" dirty="0"/>
        </a:p>
      </dsp:txBody>
      <dsp:txXfrm>
        <a:off x="1864678" y="2701617"/>
        <a:ext cx="1025143" cy="695002"/>
      </dsp:txXfrm>
    </dsp:sp>
    <dsp:sp modelId="{1B58DA81-104E-4E1F-B65A-A1E2BA573B15}">
      <dsp:nvSpPr>
        <dsp:cNvPr id="0" name=""/>
        <dsp:cNvSpPr/>
      </dsp:nvSpPr>
      <dsp:spPr>
        <a:xfrm>
          <a:off x="2927427" y="2737469"/>
          <a:ext cx="800292" cy="622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55DBA-94C6-4A8E-A5B0-F546C833DBAF}">
      <dsp:nvSpPr>
        <dsp:cNvPr id="0" name=""/>
        <dsp:cNvSpPr/>
      </dsp:nvSpPr>
      <dsp:spPr>
        <a:xfrm>
          <a:off x="2739384" y="3529214"/>
          <a:ext cx="1100353" cy="770212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/>
            <a:t>Program</a:t>
          </a:r>
          <a:endParaRPr lang="zh-TW" altLang="en-US" sz="1800" kern="1200" dirty="0"/>
        </a:p>
      </dsp:txBody>
      <dsp:txXfrm>
        <a:off x="2776989" y="3566819"/>
        <a:ext cx="1025143" cy="695002"/>
      </dsp:txXfrm>
    </dsp:sp>
    <dsp:sp modelId="{F0C89C74-8DC6-4197-AD4D-525A6184E2B2}">
      <dsp:nvSpPr>
        <dsp:cNvPr id="0" name=""/>
        <dsp:cNvSpPr/>
      </dsp:nvSpPr>
      <dsp:spPr>
        <a:xfrm>
          <a:off x="3839738" y="3602671"/>
          <a:ext cx="800292" cy="622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000" kern="1200" dirty="0"/>
            <a:t>ETL</a:t>
          </a:r>
          <a:endParaRPr lang="zh-TW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000" kern="1200" dirty="0"/>
            <a:t>QC</a:t>
          </a:r>
          <a:endParaRPr lang="zh-TW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000" kern="1200" dirty="0"/>
            <a:t>Housekeep</a:t>
          </a:r>
          <a:endParaRPr lang="zh-TW" altLang="en-US" sz="1000" kern="1200" dirty="0"/>
        </a:p>
      </dsp:txBody>
      <dsp:txXfrm>
        <a:off x="3839738" y="3602671"/>
        <a:ext cx="800292" cy="62251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82BEA-8804-442D-B863-3E79357B1FE0}">
      <dsp:nvSpPr>
        <dsp:cNvPr id="0" name=""/>
        <dsp:cNvSpPr/>
      </dsp:nvSpPr>
      <dsp:spPr>
        <a:xfrm>
          <a:off x="723255" y="276086"/>
          <a:ext cx="1468428" cy="6641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Planner</a:t>
          </a:r>
          <a:endParaRPr lang="zh-TW" altLang="en-US" sz="2200" kern="1200" dirty="0"/>
        </a:p>
      </dsp:txBody>
      <dsp:txXfrm>
        <a:off x="723255" y="276086"/>
        <a:ext cx="1468428" cy="664146"/>
      </dsp:txXfrm>
    </dsp:sp>
    <dsp:sp modelId="{EAE9AF8C-B4AE-44E7-A228-5754A13AB915}">
      <dsp:nvSpPr>
        <dsp:cNvPr id="0" name=""/>
        <dsp:cNvSpPr/>
      </dsp:nvSpPr>
      <dsp:spPr>
        <a:xfrm>
          <a:off x="0" y="276086"/>
          <a:ext cx="657505" cy="6641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9D1E530-3056-4007-92A2-C8B9E11A1370}">
      <dsp:nvSpPr>
        <dsp:cNvPr id="0" name=""/>
        <dsp:cNvSpPr/>
      </dsp:nvSpPr>
      <dsp:spPr>
        <a:xfrm>
          <a:off x="0" y="1049817"/>
          <a:ext cx="1468428" cy="664146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Scheduler</a:t>
          </a:r>
          <a:endParaRPr lang="zh-TW" altLang="en-US" sz="2200" kern="1200" dirty="0"/>
        </a:p>
      </dsp:txBody>
      <dsp:txXfrm>
        <a:off x="0" y="1049817"/>
        <a:ext cx="1468428" cy="664146"/>
      </dsp:txXfrm>
    </dsp:sp>
    <dsp:sp modelId="{F40639F0-E64C-4577-AA3A-850261BF457B}">
      <dsp:nvSpPr>
        <dsp:cNvPr id="0" name=""/>
        <dsp:cNvSpPr/>
      </dsp:nvSpPr>
      <dsp:spPr>
        <a:xfrm>
          <a:off x="1534178" y="1049817"/>
          <a:ext cx="657505" cy="6641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FAF00C4-B723-4342-A717-2F9C250CE5C7}">
      <dsp:nvSpPr>
        <dsp:cNvPr id="0" name=""/>
        <dsp:cNvSpPr/>
      </dsp:nvSpPr>
      <dsp:spPr>
        <a:xfrm>
          <a:off x="723255" y="1823548"/>
          <a:ext cx="1468428" cy="6641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200" kern="1200" dirty="0"/>
            <a:t>Job</a:t>
          </a:r>
          <a:endParaRPr lang="zh-TW" altLang="en-US" sz="2200" kern="1200" dirty="0"/>
        </a:p>
      </dsp:txBody>
      <dsp:txXfrm>
        <a:off x="723255" y="1823548"/>
        <a:ext cx="1468428" cy="664146"/>
      </dsp:txXfrm>
    </dsp:sp>
    <dsp:sp modelId="{73381E45-6814-4C2B-823C-76BAC1BED0EA}">
      <dsp:nvSpPr>
        <dsp:cNvPr id="0" name=""/>
        <dsp:cNvSpPr/>
      </dsp:nvSpPr>
      <dsp:spPr>
        <a:xfrm>
          <a:off x="0" y="1823548"/>
          <a:ext cx="657505" cy="66414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B11B0-F3D2-468E-8C1B-D4DDB85F57A0}">
      <dsp:nvSpPr>
        <dsp:cNvPr id="0" name=""/>
        <dsp:cNvSpPr/>
      </dsp:nvSpPr>
      <dsp:spPr>
        <a:xfrm>
          <a:off x="6173457" y="4190619"/>
          <a:ext cx="3044361" cy="197205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kern="1200" dirty="0"/>
            <a:t>Manual submit</a:t>
          </a:r>
          <a:endParaRPr lang="zh-TW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kern="1200" dirty="0"/>
            <a:t>Re-plan</a:t>
          </a:r>
          <a:endParaRPr lang="zh-TW" sz="2100" kern="1200" dirty="0"/>
        </a:p>
      </dsp:txBody>
      <dsp:txXfrm>
        <a:off x="7130086" y="4726953"/>
        <a:ext cx="2044413" cy="1392402"/>
      </dsp:txXfrm>
    </dsp:sp>
    <dsp:sp modelId="{AAEC8485-220B-476D-8569-46FA5437D0AF}">
      <dsp:nvSpPr>
        <dsp:cNvPr id="0" name=""/>
        <dsp:cNvSpPr/>
      </dsp:nvSpPr>
      <dsp:spPr>
        <a:xfrm>
          <a:off x="1206340" y="4190619"/>
          <a:ext cx="3044361" cy="197205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kern="1200" dirty="0"/>
            <a:t>Online</a:t>
          </a:r>
          <a:endParaRPr lang="zh-TW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kern="1200" dirty="0"/>
            <a:t>Report</a:t>
          </a:r>
          <a:endParaRPr lang="zh-TW" sz="2100" kern="1200" dirty="0"/>
        </a:p>
      </dsp:txBody>
      <dsp:txXfrm>
        <a:off x="1249660" y="4726953"/>
        <a:ext cx="2044413" cy="1392402"/>
      </dsp:txXfrm>
    </dsp:sp>
    <dsp:sp modelId="{2CDC2347-03C7-4197-A7BD-1CB700851729}">
      <dsp:nvSpPr>
        <dsp:cNvPr id="0" name=""/>
        <dsp:cNvSpPr/>
      </dsp:nvSpPr>
      <dsp:spPr>
        <a:xfrm>
          <a:off x="6173457" y="0"/>
          <a:ext cx="3044361" cy="197205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kern="1200" dirty="0"/>
            <a:t>Plan update</a:t>
          </a:r>
          <a:endParaRPr lang="zh-TW" sz="2100" kern="1200" dirty="0"/>
        </a:p>
        <a:p>
          <a:pPr marL="457200" lvl="2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kern="1200" dirty="0" err="1"/>
            <a:t>BasePlan</a:t>
          </a:r>
          <a:endParaRPr lang="zh-TW" sz="2100" kern="1200" dirty="0"/>
        </a:p>
        <a:p>
          <a:pPr marL="457200" lvl="2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kern="1200" dirty="0" err="1"/>
            <a:t>DeltaPlan</a:t>
          </a:r>
          <a:endParaRPr lang="zh-TW" sz="2100" kern="1200" dirty="0"/>
        </a:p>
      </dsp:txBody>
      <dsp:txXfrm>
        <a:off x="7130086" y="43320"/>
        <a:ext cx="2044413" cy="1392402"/>
      </dsp:txXfrm>
    </dsp:sp>
    <dsp:sp modelId="{E8424B69-051F-4C7F-BDE0-0198C9075ECB}">
      <dsp:nvSpPr>
        <dsp:cNvPr id="0" name=""/>
        <dsp:cNvSpPr/>
      </dsp:nvSpPr>
      <dsp:spPr>
        <a:xfrm>
          <a:off x="1206340" y="0"/>
          <a:ext cx="3044361" cy="197205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kern="1200" dirty="0"/>
            <a:t>Select Plan Basis</a:t>
          </a:r>
          <a:endParaRPr lang="zh-TW" sz="2100" kern="1200" dirty="0"/>
        </a:p>
        <a:p>
          <a:pPr marL="457200" lvl="2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kern="1200" dirty="0"/>
            <a:t>Gen Base Plan</a:t>
          </a:r>
          <a:endParaRPr lang="zh-TW" sz="2100" kern="1200" dirty="0"/>
        </a:p>
      </dsp:txBody>
      <dsp:txXfrm>
        <a:off x="1249660" y="43320"/>
        <a:ext cx="2044413" cy="1392402"/>
      </dsp:txXfrm>
    </dsp:sp>
    <dsp:sp modelId="{9A8405A7-41CB-462D-87AD-EE092027909A}">
      <dsp:nvSpPr>
        <dsp:cNvPr id="0" name=""/>
        <dsp:cNvSpPr/>
      </dsp:nvSpPr>
      <dsp:spPr>
        <a:xfrm>
          <a:off x="2482014" y="351272"/>
          <a:ext cx="2668438" cy="2668438"/>
        </a:xfrm>
        <a:prstGeom prst="pieWedg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800" kern="1200" dirty="0"/>
            <a:t>Initial Base Plan</a:t>
          </a:r>
          <a:endParaRPr lang="zh-TW" sz="2800" kern="1200" dirty="0"/>
        </a:p>
      </dsp:txBody>
      <dsp:txXfrm>
        <a:off x="3263581" y="1132839"/>
        <a:ext cx="1886871" cy="1886871"/>
      </dsp:txXfrm>
    </dsp:sp>
    <dsp:sp modelId="{1FF96F32-F92D-4860-8828-A8E37C12C637}">
      <dsp:nvSpPr>
        <dsp:cNvPr id="0" name=""/>
        <dsp:cNvSpPr/>
      </dsp:nvSpPr>
      <dsp:spPr>
        <a:xfrm rot="5400000">
          <a:off x="5273706" y="351272"/>
          <a:ext cx="2668438" cy="2668438"/>
        </a:xfrm>
        <a:prstGeom prst="pieWedg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800" kern="1200" dirty="0"/>
            <a:t>Net Change Plan</a:t>
          </a:r>
          <a:endParaRPr lang="zh-TW" sz="2800" kern="1200" dirty="0"/>
        </a:p>
      </dsp:txBody>
      <dsp:txXfrm rot="-5400000">
        <a:off x="5273706" y="1132839"/>
        <a:ext cx="1886871" cy="1886871"/>
      </dsp:txXfrm>
    </dsp:sp>
    <dsp:sp modelId="{F040C5A0-34A8-4534-83CD-859A2E07F9F0}">
      <dsp:nvSpPr>
        <dsp:cNvPr id="0" name=""/>
        <dsp:cNvSpPr/>
      </dsp:nvSpPr>
      <dsp:spPr>
        <a:xfrm rot="10800000">
          <a:off x="5273706" y="3142964"/>
          <a:ext cx="2668438" cy="2668438"/>
        </a:xfrm>
        <a:prstGeom prst="pieWedg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Schedule</a:t>
          </a:r>
          <a:endParaRPr lang="zh-TW" sz="2800" kern="1200" dirty="0"/>
        </a:p>
      </dsp:txBody>
      <dsp:txXfrm rot="10800000">
        <a:off x="5273706" y="3142964"/>
        <a:ext cx="1886871" cy="1886871"/>
      </dsp:txXfrm>
    </dsp:sp>
    <dsp:sp modelId="{F9808898-C6D7-4FC0-AB8A-AC83CBDDEB35}">
      <dsp:nvSpPr>
        <dsp:cNvPr id="0" name=""/>
        <dsp:cNvSpPr/>
      </dsp:nvSpPr>
      <dsp:spPr>
        <a:xfrm rot="16200000">
          <a:off x="2482014" y="3142964"/>
          <a:ext cx="2668438" cy="2668438"/>
        </a:xfrm>
        <a:prstGeom prst="pieWedg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800" kern="1200" dirty="0"/>
            <a:t>Monitor</a:t>
          </a:r>
          <a:endParaRPr lang="zh-TW" sz="2800" kern="1200" dirty="0"/>
        </a:p>
      </dsp:txBody>
      <dsp:txXfrm rot="5400000">
        <a:off x="3263581" y="3142964"/>
        <a:ext cx="1886871" cy="1886871"/>
      </dsp:txXfrm>
    </dsp:sp>
    <dsp:sp modelId="{D0414FA9-9DF7-4281-8A41-A20D029DAF3F}">
      <dsp:nvSpPr>
        <dsp:cNvPr id="0" name=""/>
        <dsp:cNvSpPr/>
      </dsp:nvSpPr>
      <dsp:spPr>
        <a:xfrm>
          <a:off x="4751419" y="2526697"/>
          <a:ext cx="921320" cy="801147"/>
        </a:xfrm>
        <a:prstGeom prst="circularArrow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937C7334-C357-4044-A102-291280C2E7F6}">
      <dsp:nvSpPr>
        <dsp:cNvPr id="0" name=""/>
        <dsp:cNvSpPr/>
      </dsp:nvSpPr>
      <dsp:spPr>
        <a:xfrm rot="10800000">
          <a:off x="4751419" y="2834830"/>
          <a:ext cx="921320" cy="801147"/>
        </a:xfrm>
        <a:prstGeom prst="circularArrow">
          <a:avLst/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06985-A5C1-4064-81BA-EA09381D7693}">
      <dsp:nvSpPr>
        <dsp:cNvPr id="0" name=""/>
        <dsp:cNvSpPr/>
      </dsp:nvSpPr>
      <dsp:spPr>
        <a:xfrm>
          <a:off x="1816" y="2357550"/>
          <a:ext cx="1346580" cy="673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/>
            <a:t>Job Import </a:t>
          </a:r>
        </a:p>
      </dsp:txBody>
      <dsp:txXfrm>
        <a:off x="21536" y="2377270"/>
        <a:ext cx="1307140" cy="633850"/>
      </dsp:txXfrm>
    </dsp:sp>
    <dsp:sp modelId="{6A440711-5983-428E-BE58-E154FF17DBFC}">
      <dsp:nvSpPr>
        <dsp:cNvPr id="0" name=""/>
        <dsp:cNvSpPr/>
      </dsp:nvSpPr>
      <dsp:spPr>
        <a:xfrm rot="16983315">
          <a:off x="425471" y="1522937"/>
          <a:ext cx="2384484" cy="19665"/>
        </a:xfrm>
        <a:custGeom>
          <a:avLst/>
          <a:gdLst/>
          <a:ahLst/>
          <a:cxnLst/>
          <a:rect l="0" t="0" r="0" b="0"/>
          <a:pathLst>
            <a:path>
              <a:moveTo>
                <a:pt x="0" y="9832"/>
              </a:moveTo>
              <a:lnTo>
                <a:pt x="2384484" y="983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1558101" y="1473157"/>
        <a:ext cx="119224" cy="119224"/>
      </dsp:txXfrm>
    </dsp:sp>
    <dsp:sp modelId="{961BB56A-45A6-47BC-B08F-DEE679F2178F}">
      <dsp:nvSpPr>
        <dsp:cNvPr id="0" name=""/>
        <dsp:cNvSpPr/>
      </dsp:nvSpPr>
      <dsp:spPr>
        <a:xfrm>
          <a:off x="1887029" y="34698"/>
          <a:ext cx="1346580" cy="6732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/>
            <a:t>Update Job List</a:t>
          </a:r>
          <a:endParaRPr lang="zh-TW" altLang="en-US" sz="1500" kern="1200"/>
        </a:p>
      </dsp:txBody>
      <dsp:txXfrm>
        <a:off x="1919896" y="67565"/>
        <a:ext cx="1280846" cy="607556"/>
      </dsp:txXfrm>
    </dsp:sp>
    <dsp:sp modelId="{0E1C1A9A-8A4F-4FE1-B5AF-27F2A7130495}">
      <dsp:nvSpPr>
        <dsp:cNvPr id="0" name=""/>
        <dsp:cNvSpPr/>
      </dsp:nvSpPr>
      <dsp:spPr>
        <a:xfrm>
          <a:off x="3233610" y="361511"/>
          <a:ext cx="538632" cy="19665"/>
        </a:xfrm>
        <a:custGeom>
          <a:avLst/>
          <a:gdLst/>
          <a:ahLst/>
          <a:cxnLst/>
          <a:rect l="0" t="0" r="0" b="0"/>
          <a:pathLst>
            <a:path>
              <a:moveTo>
                <a:pt x="0" y="9832"/>
              </a:moveTo>
              <a:lnTo>
                <a:pt x="538632" y="983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489460" y="357878"/>
        <a:ext cx="26931" cy="26931"/>
      </dsp:txXfrm>
    </dsp:sp>
    <dsp:sp modelId="{9B6AF962-6B86-4831-B21F-77CBAED15E00}">
      <dsp:nvSpPr>
        <dsp:cNvPr id="0" name=""/>
        <dsp:cNvSpPr/>
      </dsp:nvSpPr>
      <dsp:spPr>
        <a:xfrm>
          <a:off x="3772242" y="34698"/>
          <a:ext cx="1346580" cy="673290"/>
        </a:xfrm>
        <a:prstGeom prst="parallelogram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Select Flow</a:t>
          </a:r>
          <a:endParaRPr lang="zh-TW" altLang="en-US" sz="1500" kern="1200" dirty="0"/>
        </a:p>
      </dsp:txBody>
      <dsp:txXfrm>
        <a:off x="3954591" y="125873"/>
        <a:ext cx="981882" cy="490940"/>
      </dsp:txXfrm>
    </dsp:sp>
    <dsp:sp modelId="{E18A1EF5-83A0-4F7F-AE53-955ED8DA982C}">
      <dsp:nvSpPr>
        <dsp:cNvPr id="0" name=""/>
        <dsp:cNvSpPr/>
      </dsp:nvSpPr>
      <dsp:spPr>
        <a:xfrm rot="17692822">
          <a:off x="977589" y="2103650"/>
          <a:ext cx="1280248" cy="19665"/>
        </a:xfrm>
        <a:custGeom>
          <a:avLst/>
          <a:gdLst/>
          <a:ahLst/>
          <a:cxnLst/>
          <a:rect l="0" t="0" r="0" b="0"/>
          <a:pathLst>
            <a:path>
              <a:moveTo>
                <a:pt x="0" y="9832"/>
              </a:moveTo>
              <a:lnTo>
                <a:pt x="1280248" y="983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585707" y="2081476"/>
        <a:ext cx="64012" cy="64012"/>
      </dsp:txXfrm>
    </dsp:sp>
    <dsp:sp modelId="{93589B99-B01F-4530-B3FA-F384E819AFDC}">
      <dsp:nvSpPr>
        <dsp:cNvPr id="0" name=""/>
        <dsp:cNvSpPr/>
      </dsp:nvSpPr>
      <dsp:spPr>
        <a:xfrm>
          <a:off x="1887029" y="1196124"/>
          <a:ext cx="1346580" cy="673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/>
            <a:t>Update Source</a:t>
          </a:r>
          <a:endParaRPr lang="zh-TW" altLang="en-US" sz="1500" kern="1200"/>
        </a:p>
      </dsp:txBody>
      <dsp:txXfrm>
        <a:off x="1906749" y="1215844"/>
        <a:ext cx="1307140" cy="633850"/>
      </dsp:txXfrm>
    </dsp:sp>
    <dsp:sp modelId="{3402507A-733E-42AA-8581-0872657E2A55}">
      <dsp:nvSpPr>
        <dsp:cNvPr id="0" name=""/>
        <dsp:cNvSpPr/>
      </dsp:nvSpPr>
      <dsp:spPr>
        <a:xfrm rot="19457599">
          <a:off x="3171262" y="1329366"/>
          <a:ext cx="663327" cy="19665"/>
        </a:xfrm>
        <a:custGeom>
          <a:avLst/>
          <a:gdLst/>
          <a:ahLst/>
          <a:cxnLst/>
          <a:rect l="0" t="0" r="0" b="0"/>
          <a:pathLst>
            <a:path>
              <a:moveTo>
                <a:pt x="0" y="9832"/>
              </a:moveTo>
              <a:lnTo>
                <a:pt x="663327" y="983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486343" y="1322615"/>
        <a:ext cx="33166" cy="33166"/>
      </dsp:txXfrm>
    </dsp:sp>
    <dsp:sp modelId="{3F61B4D7-74CE-4656-8024-CF8F67D938C4}">
      <dsp:nvSpPr>
        <dsp:cNvPr id="0" name=""/>
        <dsp:cNvSpPr/>
      </dsp:nvSpPr>
      <dsp:spPr>
        <a:xfrm>
          <a:off x="3772242" y="808982"/>
          <a:ext cx="1346580" cy="673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Merge DI</a:t>
          </a:r>
          <a:endParaRPr lang="zh-TW" altLang="en-US" sz="1500" kern="1200" dirty="0"/>
        </a:p>
      </dsp:txBody>
      <dsp:txXfrm>
        <a:off x="3791962" y="828702"/>
        <a:ext cx="1307140" cy="633850"/>
      </dsp:txXfrm>
    </dsp:sp>
    <dsp:sp modelId="{19511804-F2E6-4BA4-9795-3E00447D97FE}">
      <dsp:nvSpPr>
        <dsp:cNvPr id="0" name=""/>
        <dsp:cNvSpPr/>
      </dsp:nvSpPr>
      <dsp:spPr>
        <a:xfrm rot="2089030">
          <a:off x="3174883" y="1710236"/>
          <a:ext cx="656086" cy="19665"/>
        </a:xfrm>
        <a:custGeom>
          <a:avLst/>
          <a:gdLst/>
          <a:ahLst/>
          <a:cxnLst/>
          <a:rect l="0" t="0" r="0" b="0"/>
          <a:pathLst>
            <a:path>
              <a:moveTo>
                <a:pt x="0" y="9832"/>
              </a:moveTo>
              <a:lnTo>
                <a:pt x="656086" y="983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486524" y="1703667"/>
        <a:ext cx="32804" cy="32804"/>
      </dsp:txXfrm>
    </dsp:sp>
    <dsp:sp modelId="{066F455E-B4C5-466E-995B-FCEB5E0B248C}">
      <dsp:nvSpPr>
        <dsp:cNvPr id="0" name=""/>
        <dsp:cNvSpPr/>
      </dsp:nvSpPr>
      <dsp:spPr>
        <a:xfrm>
          <a:off x="3772242" y="1570723"/>
          <a:ext cx="1346580" cy="673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Match Current Job</a:t>
          </a:r>
          <a:endParaRPr lang="zh-TW" altLang="en-US" sz="1500" kern="1200" dirty="0"/>
        </a:p>
      </dsp:txBody>
      <dsp:txXfrm>
        <a:off x="3791962" y="1590443"/>
        <a:ext cx="1307140" cy="633850"/>
      </dsp:txXfrm>
    </dsp:sp>
    <dsp:sp modelId="{2B887A92-D016-469A-B294-25E945E24211}">
      <dsp:nvSpPr>
        <dsp:cNvPr id="0" name=""/>
        <dsp:cNvSpPr/>
      </dsp:nvSpPr>
      <dsp:spPr>
        <a:xfrm rot="2142401">
          <a:off x="1286049" y="2877934"/>
          <a:ext cx="663327" cy="19665"/>
        </a:xfrm>
        <a:custGeom>
          <a:avLst/>
          <a:gdLst/>
          <a:ahLst/>
          <a:cxnLst/>
          <a:rect l="0" t="0" r="0" b="0"/>
          <a:pathLst>
            <a:path>
              <a:moveTo>
                <a:pt x="0" y="9832"/>
              </a:moveTo>
              <a:lnTo>
                <a:pt x="663327" y="983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601130" y="2871183"/>
        <a:ext cx="33166" cy="33166"/>
      </dsp:txXfrm>
    </dsp:sp>
    <dsp:sp modelId="{6010460A-94E4-45EB-8E38-958C180A0930}">
      <dsp:nvSpPr>
        <dsp:cNvPr id="0" name=""/>
        <dsp:cNvSpPr/>
      </dsp:nvSpPr>
      <dsp:spPr>
        <a:xfrm>
          <a:off x="1887029" y="2744692"/>
          <a:ext cx="1346580" cy="673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Update Transform Data </a:t>
          </a:r>
          <a:endParaRPr lang="zh-TW" altLang="en-US" sz="1500" kern="1200" dirty="0"/>
        </a:p>
      </dsp:txBody>
      <dsp:txXfrm>
        <a:off x="1906749" y="2764412"/>
        <a:ext cx="1307140" cy="633850"/>
      </dsp:txXfrm>
    </dsp:sp>
    <dsp:sp modelId="{521BA221-508C-4FC5-8EFC-A6F83A7CD876}">
      <dsp:nvSpPr>
        <dsp:cNvPr id="0" name=""/>
        <dsp:cNvSpPr/>
      </dsp:nvSpPr>
      <dsp:spPr>
        <a:xfrm rot="19457599">
          <a:off x="3171262" y="2877934"/>
          <a:ext cx="663327" cy="19665"/>
        </a:xfrm>
        <a:custGeom>
          <a:avLst/>
          <a:gdLst/>
          <a:ahLst/>
          <a:cxnLst/>
          <a:rect l="0" t="0" r="0" b="0"/>
          <a:pathLst>
            <a:path>
              <a:moveTo>
                <a:pt x="0" y="9832"/>
              </a:moveTo>
              <a:lnTo>
                <a:pt x="663327" y="983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486343" y="2871183"/>
        <a:ext cx="33166" cy="33166"/>
      </dsp:txXfrm>
    </dsp:sp>
    <dsp:sp modelId="{4B9A58AB-2AAE-41CD-A9E8-B8D6D72351DA}">
      <dsp:nvSpPr>
        <dsp:cNvPr id="0" name=""/>
        <dsp:cNvSpPr/>
      </dsp:nvSpPr>
      <dsp:spPr>
        <a:xfrm>
          <a:off x="3772242" y="2357550"/>
          <a:ext cx="1346580" cy="673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Update Dependency</a:t>
          </a:r>
          <a:endParaRPr lang="zh-TW" altLang="en-US" sz="1500" kern="1200" dirty="0"/>
        </a:p>
      </dsp:txBody>
      <dsp:txXfrm>
        <a:off x="3791962" y="2377270"/>
        <a:ext cx="1307140" cy="633850"/>
      </dsp:txXfrm>
    </dsp:sp>
    <dsp:sp modelId="{697EAFDB-9A53-4E48-9B55-26CB008B507E}">
      <dsp:nvSpPr>
        <dsp:cNvPr id="0" name=""/>
        <dsp:cNvSpPr/>
      </dsp:nvSpPr>
      <dsp:spPr>
        <a:xfrm rot="2142401">
          <a:off x="3171262" y="3265076"/>
          <a:ext cx="663327" cy="19665"/>
        </a:xfrm>
        <a:custGeom>
          <a:avLst/>
          <a:gdLst/>
          <a:ahLst/>
          <a:cxnLst/>
          <a:rect l="0" t="0" r="0" b="0"/>
          <a:pathLst>
            <a:path>
              <a:moveTo>
                <a:pt x="0" y="9832"/>
              </a:moveTo>
              <a:lnTo>
                <a:pt x="663327" y="983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486343" y="3258325"/>
        <a:ext cx="33166" cy="33166"/>
      </dsp:txXfrm>
    </dsp:sp>
    <dsp:sp modelId="{721B6304-D823-4C95-9360-1499384C4B34}">
      <dsp:nvSpPr>
        <dsp:cNvPr id="0" name=""/>
        <dsp:cNvSpPr/>
      </dsp:nvSpPr>
      <dsp:spPr>
        <a:xfrm>
          <a:off x="3772242" y="3131834"/>
          <a:ext cx="1346580" cy="673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/>
            <a:t>Refresh </a:t>
          </a:r>
          <a:r>
            <a:rPr lang="en-US" altLang="zh-TW" sz="1500" kern="1200" dirty="0" err="1"/>
            <a:t>RefTable</a:t>
          </a:r>
          <a:endParaRPr lang="zh-TW" altLang="en-US" sz="1500" kern="1200" dirty="0"/>
        </a:p>
      </dsp:txBody>
      <dsp:txXfrm>
        <a:off x="3791962" y="3151554"/>
        <a:ext cx="1307140" cy="633850"/>
      </dsp:txXfrm>
    </dsp:sp>
    <dsp:sp modelId="{6CBF753E-D076-4932-9318-E9F6B453D496}">
      <dsp:nvSpPr>
        <dsp:cNvPr id="0" name=""/>
        <dsp:cNvSpPr/>
      </dsp:nvSpPr>
      <dsp:spPr>
        <a:xfrm rot="4616685">
          <a:off x="425471" y="3845789"/>
          <a:ext cx="2384484" cy="19665"/>
        </a:xfrm>
        <a:custGeom>
          <a:avLst/>
          <a:gdLst/>
          <a:ahLst/>
          <a:cxnLst/>
          <a:rect l="0" t="0" r="0" b="0"/>
          <a:pathLst>
            <a:path>
              <a:moveTo>
                <a:pt x="0" y="9832"/>
              </a:moveTo>
              <a:lnTo>
                <a:pt x="2384484" y="9832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900" kern="1200"/>
        </a:p>
      </dsp:txBody>
      <dsp:txXfrm>
        <a:off x="1558101" y="3796009"/>
        <a:ext cx="119224" cy="119224"/>
      </dsp:txXfrm>
    </dsp:sp>
    <dsp:sp modelId="{F3CEEBF1-CD8B-4A18-8DAD-C21305ACC9A2}">
      <dsp:nvSpPr>
        <dsp:cNvPr id="0" name=""/>
        <dsp:cNvSpPr/>
      </dsp:nvSpPr>
      <dsp:spPr>
        <a:xfrm>
          <a:off x="1887029" y="4680402"/>
          <a:ext cx="1346580" cy="673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/>
            <a:t>Load and Import</a:t>
          </a:r>
          <a:endParaRPr lang="zh-TW" altLang="en-US" sz="1500" kern="1200"/>
        </a:p>
      </dsp:txBody>
      <dsp:txXfrm>
        <a:off x="1906749" y="4700122"/>
        <a:ext cx="1307140" cy="633850"/>
      </dsp:txXfrm>
    </dsp:sp>
    <dsp:sp modelId="{2FD4EDB6-0ED9-406A-8AC1-8A907A5EF08C}">
      <dsp:nvSpPr>
        <dsp:cNvPr id="0" name=""/>
        <dsp:cNvSpPr/>
      </dsp:nvSpPr>
      <dsp:spPr>
        <a:xfrm rot="18289469">
          <a:off x="3031322" y="4620073"/>
          <a:ext cx="943207" cy="19665"/>
        </a:xfrm>
        <a:custGeom>
          <a:avLst/>
          <a:gdLst/>
          <a:ahLst/>
          <a:cxnLst/>
          <a:rect l="0" t="0" r="0" b="0"/>
          <a:pathLst>
            <a:path>
              <a:moveTo>
                <a:pt x="0" y="9832"/>
              </a:moveTo>
              <a:lnTo>
                <a:pt x="943207" y="983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479346" y="4606325"/>
        <a:ext cx="47160" cy="47160"/>
      </dsp:txXfrm>
    </dsp:sp>
    <dsp:sp modelId="{9E5DFD40-0AFB-4EA3-B2DA-32A7816DCBAB}">
      <dsp:nvSpPr>
        <dsp:cNvPr id="0" name=""/>
        <dsp:cNvSpPr/>
      </dsp:nvSpPr>
      <dsp:spPr>
        <a:xfrm>
          <a:off x="3772242" y="3906118"/>
          <a:ext cx="1346580" cy="673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/>
            <a:t>Data Load</a:t>
          </a:r>
          <a:endParaRPr lang="zh-TW" altLang="en-US" sz="1500" kern="1200"/>
        </a:p>
      </dsp:txBody>
      <dsp:txXfrm>
        <a:off x="3791962" y="3925838"/>
        <a:ext cx="1307140" cy="633850"/>
      </dsp:txXfrm>
    </dsp:sp>
    <dsp:sp modelId="{B3916D76-C452-4E04-9904-0F5C9AE6A7D8}">
      <dsp:nvSpPr>
        <dsp:cNvPr id="0" name=""/>
        <dsp:cNvSpPr/>
      </dsp:nvSpPr>
      <dsp:spPr>
        <a:xfrm>
          <a:off x="3233610" y="5007215"/>
          <a:ext cx="538632" cy="19665"/>
        </a:xfrm>
        <a:custGeom>
          <a:avLst/>
          <a:gdLst/>
          <a:ahLst/>
          <a:cxnLst/>
          <a:rect l="0" t="0" r="0" b="0"/>
          <a:pathLst>
            <a:path>
              <a:moveTo>
                <a:pt x="0" y="9832"/>
              </a:moveTo>
              <a:lnTo>
                <a:pt x="538632" y="983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489460" y="5003582"/>
        <a:ext cx="26931" cy="26931"/>
      </dsp:txXfrm>
    </dsp:sp>
    <dsp:sp modelId="{3A8D5F8C-F1BF-4FBF-9C7A-6F2C5AC3036A}">
      <dsp:nvSpPr>
        <dsp:cNvPr id="0" name=""/>
        <dsp:cNvSpPr/>
      </dsp:nvSpPr>
      <dsp:spPr>
        <a:xfrm>
          <a:off x="3772242" y="4680402"/>
          <a:ext cx="1346580" cy="673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Data Import</a:t>
          </a:r>
          <a:endParaRPr lang="zh-TW" altLang="en-US" sz="1500" kern="1200" dirty="0"/>
        </a:p>
      </dsp:txBody>
      <dsp:txXfrm>
        <a:off x="3791962" y="4700122"/>
        <a:ext cx="1307140" cy="633850"/>
      </dsp:txXfrm>
    </dsp:sp>
    <dsp:sp modelId="{34337201-6926-4287-A085-5AC56CEDB548}">
      <dsp:nvSpPr>
        <dsp:cNvPr id="0" name=""/>
        <dsp:cNvSpPr/>
      </dsp:nvSpPr>
      <dsp:spPr>
        <a:xfrm rot="3310531">
          <a:off x="3031322" y="5394357"/>
          <a:ext cx="943207" cy="19665"/>
        </a:xfrm>
        <a:custGeom>
          <a:avLst/>
          <a:gdLst/>
          <a:ahLst/>
          <a:cxnLst/>
          <a:rect l="0" t="0" r="0" b="0"/>
          <a:pathLst>
            <a:path>
              <a:moveTo>
                <a:pt x="0" y="9832"/>
              </a:moveTo>
              <a:lnTo>
                <a:pt x="943207" y="9832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479346" y="5380609"/>
        <a:ext cx="47160" cy="47160"/>
      </dsp:txXfrm>
    </dsp:sp>
    <dsp:sp modelId="{ED2EDB03-4D20-4B8B-9C11-F8662F5D7AE4}">
      <dsp:nvSpPr>
        <dsp:cNvPr id="0" name=""/>
        <dsp:cNvSpPr/>
      </dsp:nvSpPr>
      <dsp:spPr>
        <a:xfrm>
          <a:off x="3772242" y="5454686"/>
          <a:ext cx="1346580" cy="673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500" kern="1200" dirty="0"/>
            <a:t>Log Check</a:t>
          </a:r>
          <a:endParaRPr lang="zh-TW" altLang="en-US" sz="1500" kern="1200" dirty="0"/>
        </a:p>
      </dsp:txBody>
      <dsp:txXfrm>
        <a:off x="3791962" y="5474406"/>
        <a:ext cx="1307140" cy="63385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98A1F-4AFA-470B-9E98-1419303D11AB}">
      <dsp:nvSpPr>
        <dsp:cNvPr id="0" name=""/>
        <dsp:cNvSpPr/>
      </dsp:nvSpPr>
      <dsp:spPr>
        <a:xfrm>
          <a:off x="1784329" y="761563"/>
          <a:ext cx="159722" cy="1779761"/>
        </a:xfrm>
        <a:custGeom>
          <a:avLst/>
          <a:gdLst/>
          <a:ahLst/>
          <a:cxnLst/>
          <a:rect l="0" t="0" r="0" b="0"/>
          <a:pathLst>
            <a:path>
              <a:moveTo>
                <a:pt x="159722" y="0"/>
              </a:moveTo>
              <a:lnTo>
                <a:pt x="159722" y="1779761"/>
              </a:lnTo>
              <a:lnTo>
                <a:pt x="0" y="177976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E3722-221C-4D7F-8811-BB4E73EB849D}">
      <dsp:nvSpPr>
        <dsp:cNvPr id="0" name=""/>
        <dsp:cNvSpPr/>
      </dsp:nvSpPr>
      <dsp:spPr>
        <a:xfrm>
          <a:off x="1944051" y="761563"/>
          <a:ext cx="159722" cy="699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9735"/>
              </a:lnTo>
              <a:lnTo>
                <a:pt x="159722" y="6997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1E2AC-69F1-49D9-B9BC-2464CD60ADEB}">
      <dsp:nvSpPr>
        <dsp:cNvPr id="0" name=""/>
        <dsp:cNvSpPr/>
      </dsp:nvSpPr>
      <dsp:spPr>
        <a:xfrm>
          <a:off x="1784329" y="761563"/>
          <a:ext cx="159722" cy="699735"/>
        </a:xfrm>
        <a:custGeom>
          <a:avLst/>
          <a:gdLst/>
          <a:ahLst/>
          <a:cxnLst/>
          <a:rect l="0" t="0" r="0" b="0"/>
          <a:pathLst>
            <a:path>
              <a:moveTo>
                <a:pt x="159722" y="0"/>
              </a:moveTo>
              <a:lnTo>
                <a:pt x="159722" y="699735"/>
              </a:lnTo>
              <a:lnTo>
                <a:pt x="0" y="6997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483F8-61DE-4899-A3C7-8D3612BC1707}">
      <dsp:nvSpPr>
        <dsp:cNvPr id="0" name=""/>
        <dsp:cNvSpPr/>
      </dsp:nvSpPr>
      <dsp:spPr>
        <a:xfrm>
          <a:off x="1898331" y="5081668"/>
          <a:ext cx="91440" cy="3194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44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E82D29-4A51-4B2B-9CAA-9DF0D90C26EB}">
      <dsp:nvSpPr>
        <dsp:cNvPr id="0" name=""/>
        <dsp:cNvSpPr/>
      </dsp:nvSpPr>
      <dsp:spPr>
        <a:xfrm>
          <a:off x="1898331" y="4001642"/>
          <a:ext cx="91440" cy="3194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944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4F580-9B67-436B-8492-0466867C523B}">
      <dsp:nvSpPr>
        <dsp:cNvPr id="0" name=""/>
        <dsp:cNvSpPr/>
      </dsp:nvSpPr>
      <dsp:spPr>
        <a:xfrm>
          <a:off x="1898331" y="761563"/>
          <a:ext cx="91440" cy="2479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94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ACEB4-E32F-4496-B01D-BCB9D1E08421}">
      <dsp:nvSpPr>
        <dsp:cNvPr id="0" name=""/>
        <dsp:cNvSpPr/>
      </dsp:nvSpPr>
      <dsp:spPr>
        <a:xfrm>
          <a:off x="1183470" y="981"/>
          <a:ext cx="1521163" cy="76058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Project</a:t>
          </a:r>
          <a:endParaRPr lang="zh-TW" altLang="en-US" sz="2000" kern="1200" dirty="0"/>
        </a:p>
      </dsp:txBody>
      <dsp:txXfrm>
        <a:off x="1183470" y="981"/>
        <a:ext cx="1521163" cy="760581"/>
      </dsp:txXfrm>
    </dsp:sp>
    <dsp:sp modelId="{44FF054C-3FA1-4603-A032-D2CB03D0783C}">
      <dsp:nvSpPr>
        <dsp:cNvPr id="0" name=""/>
        <dsp:cNvSpPr/>
      </dsp:nvSpPr>
      <dsp:spPr>
        <a:xfrm>
          <a:off x="1183470" y="3241060"/>
          <a:ext cx="1521163" cy="76058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Subject</a:t>
          </a:r>
          <a:endParaRPr lang="zh-TW" altLang="en-US" sz="2000" kern="1200" dirty="0"/>
        </a:p>
      </dsp:txBody>
      <dsp:txXfrm>
        <a:off x="1183470" y="3241060"/>
        <a:ext cx="1521163" cy="760581"/>
      </dsp:txXfrm>
    </dsp:sp>
    <dsp:sp modelId="{940E7FD4-AD15-435F-B095-804D4916A446}">
      <dsp:nvSpPr>
        <dsp:cNvPr id="0" name=""/>
        <dsp:cNvSpPr/>
      </dsp:nvSpPr>
      <dsp:spPr>
        <a:xfrm>
          <a:off x="1183470" y="4321086"/>
          <a:ext cx="1521163" cy="76058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Table</a:t>
          </a:r>
          <a:endParaRPr lang="zh-TW" altLang="en-US" sz="2000" kern="1200" dirty="0"/>
        </a:p>
      </dsp:txBody>
      <dsp:txXfrm>
        <a:off x="1183470" y="4321086"/>
        <a:ext cx="1521163" cy="760581"/>
      </dsp:txXfrm>
    </dsp:sp>
    <dsp:sp modelId="{080F5E5A-59F7-4339-A1F2-F8C090853F96}">
      <dsp:nvSpPr>
        <dsp:cNvPr id="0" name=""/>
        <dsp:cNvSpPr/>
      </dsp:nvSpPr>
      <dsp:spPr>
        <a:xfrm>
          <a:off x="1183470" y="5401112"/>
          <a:ext cx="1521163" cy="7605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Program</a:t>
          </a:r>
          <a:endParaRPr lang="zh-TW" altLang="en-US" sz="2000" kern="1200" dirty="0"/>
        </a:p>
      </dsp:txBody>
      <dsp:txXfrm>
        <a:off x="1183470" y="5401112"/>
        <a:ext cx="1521163" cy="760581"/>
      </dsp:txXfrm>
    </dsp:sp>
    <dsp:sp modelId="{802F1573-82EF-40F0-8E23-FA7BFC4ADFB2}">
      <dsp:nvSpPr>
        <dsp:cNvPr id="0" name=""/>
        <dsp:cNvSpPr/>
      </dsp:nvSpPr>
      <dsp:spPr>
        <a:xfrm>
          <a:off x="263166" y="1081007"/>
          <a:ext cx="1521163" cy="76058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System</a:t>
          </a:r>
          <a:endParaRPr lang="zh-TW" altLang="en-US" sz="2000" kern="1200" dirty="0"/>
        </a:p>
      </dsp:txBody>
      <dsp:txXfrm>
        <a:off x="263166" y="1081007"/>
        <a:ext cx="1521163" cy="760581"/>
      </dsp:txXfrm>
    </dsp:sp>
    <dsp:sp modelId="{D89A2385-A501-42F8-A10A-13EB930199E3}">
      <dsp:nvSpPr>
        <dsp:cNvPr id="0" name=""/>
        <dsp:cNvSpPr/>
      </dsp:nvSpPr>
      <dsp:spPr>
        <a:xfrm>
          <a:off x="2103774" y="1081007"/>
          <a:ext cx="1521163" cy="76058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Frequency </a:t>
          </a:r>
          <a:endParaRPr lang="zh-TW" altLang="en-US" sz="2000" kern="1200" dirty="0"/>
        </a:p>
      </dsp:txBody>
      <dsp:txXfrm>
        <a:off x="2103774" y="1081007"/>
        <a:ext cx="1521163" cy="760581"/>
      </dsp:txXfrm>
    </dsp:sp>
    <dsp:sp modelId="{B1507D66-8BF1-4ACA-8B40-D07263EEE79F}">
      <dsp:nvSpPr>
        <dsp:cNvPr id="0" name=""/>
        <dsp:cNvSpPr/>
      </dsp:nvSpPr>
      <dsp:spPr>
        <a:xfrm>
          <a:off x="263166" y="2161033"/>
          <a:ext cx="1521163" cy="76058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User Defined Group</a:t>
          </a:r>
          <a:endParaRPr lang="zh-TW" altLang="en-US" sz="2000" kern="1200" dirty="0"/>
        </a:p>
      </dsp:txBody>
      <dsp:txXfrm>
        <a:off x="263166" y="2161033"/>
        <a:ext cx="1521163" cy="760581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EDA260-A684-48E6-B67B-FC370E02908B}">
      <dsp:nvSpPr>
        <dsp:cNvPr id="0" name=""/>
        <dsp:cNvSpPr/>
      </dsp:nvSpPr>
      <dsp:spPr>
        <a:xfrm>
          <a:off x="3022" y="358060"/>
          <a:ext cx="1545974" cy="978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78740" rIns="220472" bIns="78740" numCol="1" spcCol="1270" anchor="ctr" anchorCtr="0">
          <a:noAutofit/>
        </a:bodyPr>
        <a:lstStyle/>
        <a:p>
          <a:pPr marL="0" lvl="0" indent="0" algn="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100" kern="1200"/>
            <a:t>Flow-based</a:t>
          </a:r>
          <a:endParaRPr lang="zh-TW" sz="3100" kern="1200"/>
        </a:p>
      </dsp:txBody>
      <dsp:txXfrm>
        <a:off x="3022" y="358060"/>
        <a:ext cx="1545974" cy="978243"/>
      </dsp:txXfrm>
    </dsp:sp>
    <dsp:sp modelId="{3E966D8D-5EC3-43F2-AE12-09BD0EBF8C26}">
      <dsp:nvSpPr>
        <dsp:cNvPr id="0" name=""/>
        <dsp:cNvSpPr/>
      </dsp:nvSpPr>
      <dsp:spPr>
        <a:xfrm>
          <a:off x="1548996" y="281635"/>
          <a:ext cx="309194" cy="1131094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265BB5-53DC-4896-8FFB-8C2A1A17643E}">
      <dsp:nvSpPr>
        <dsp:cNvPr id="0" name=""/>
        <dsp:cNvSpPr/>
      </dsp:nvSpPr>
      <dsp:spPr>
        <a:xfrm>
          <a:off x="1981869" y="281635"/>
          <a:ext cx="4205049" cy="11310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3100" kern="1200" dirty="0"/>
            <a:t>System</a:t>
          </a:r>
          <a:endParaRPr lang="zh-TW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3100" kern="1200"/>
            <a:t>Frequency </a:t>
          </a:r>
          <a:endParaRPr lang="zh-TW" sz="3100" kern="1200" dirty="0"/>
        </a:p>
      </dsp:txBody>
      <dsp:txXfrm>
        <a:off x="1981869" y="281635"/>
        <a:ext cx="4205049" cy="1131094"/>
      </dsp:txXfrm>
    </dsp:sp>
    <dsp:sp modelId="{4E6E299A-6977-44C3-AAC8-822003A0487A}">
      <dsp:nvSpPr>
        <dsp:cNvPr id="0" name=""/>
        <dsp:cNvSpPr/>
      </dsp:nvSpPr>
      <dsp:spPr>
        <a:xfrm>
          <a:off x="3022" y="1783276"/>
          <a:ext cx="1545974" cy="61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78740" rIns="220472" bIns="78740" numCol="1" spcCol="1270" anchor="ctr" anchorCtr="0">
          <a:noAutofit/>
        </a:bodyPr>
        <a:lstStyle/>
        <a:p>
          <a:pPr marL="0" lvl="0" indent="0" algn="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sz="3100" kern="1200" dirty="0"/>
        </a:p>
      </dsp:txBody>
      <dsp:txXfrm>
        <a:off x="3022" y="1783276"/>
        <a:ext cx="1545974" cy="613800"/>
      </dsp:txXfrm>
    </dsp:sp>
    <dsp:sp modelId="{CC86FD2E-8AC6-41F0-AD46-06A58EFF600B}">
      <dsp:nvSpPr>
        <dsp:cNvPr id="0" name=""/>
        <dsp:cNvSpPr/>
      </dsp:nvSpPr>
      <dsp:spPr>
        <a:xfrm>
          <a:off x="1548996" y="1524329"/>
          <a:ext cx="309194" cy="1131693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A703D-4A92-408D-AF2D-2F4FEB395510}">
      <dsp:nvSpPr>
        <dsp:cNvPr id="0" name=""/>
        <dsp:cNvSpPr/>
      </dsp:nvSpPr>
      <dsp:spPr>
        <a:xfrm>
          <a:off x="1981869" y="1524329"/>
          <a:ext cx="4205049" cy="1131693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933876"/>
                <a:satOff val="39811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3100" kern="1200" dirty="0"/>
            <a:t>User Defined Group</a:t>
          </a:r>
          <a:endParaRPr lang="zh-TW" sz="3100" kern="1200" dirty="0"/>
        </a:p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3100" kern="1200" dirty="0"/>
            <a:t>Subject</a:t>
          </a:r>
          <a:endParaRPr lang="zh-TW" sz="3100" kern="1200" dirty="0"/>
        </a:p>
      </dsp:txBody>
      <dsp:txXfrm>
        <a:off x="1981869" y="1524329"/>
        <a:ext cx="4205049" cy="11316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B8A8C-BA5B-40E4-95BA-F1D92E272451}">
      <dsp:nvSpPr>
        <dsp:cNvPr id="0" name=""/>
        <dsp:cNvSpPr/>
      </dsp:nvSpPr>
      <dsp:spPr>
        <a:xfrm>
          <a:off x="1900" y="376998"/>
          <a:ext cx="1783816" cy="20986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C449D97-63D1-4499-BA3F-80AAE9DD9E52}">
      <dsp:nvSpPr>
        <dsp:cNvPr id="0" name=""/>
        <dsp:cNvSpPr/>
      </dsp:nvSpPr>
      <dsp:spPr>
        <a:xfrm>
          <a:off x="1900" y="455813"/>
          <a:ext cx="131045" cy="1310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68537-B928-486D-BB10-A65B1EE4B49C}">
      <dsp:nvSpPr>
        <dsp:cNvPr id="0" name=""/>
        <dsp:cNvSpPr/>
      </dsp:nvSpPr>
      <dsp:spPr>
        <a:xfrm>
          <a:off x="1900" y="0"/>
          <a:ext cx="1783816" cy="376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SRC</a:t>
          </a:r>
          <a:endParaRPr lang="zh-TW" altLang="en-US" sz="2400" kern="1200" dirty="0"/>
        </a:p>
      </dsp:txBody>
      <dsp:txXfrm>
        <a:off x="1900" y="0"/>
        <a:ext cx="1783816" cy="376998"/>
      </dsp:txXfrm>
    </dsp:sp>
    <dsp:sp modelId="{C673E6DA-D2A4-4A18-BB19-D9473BD6E6B1}">
      <dsp:nvSpPr>
        <dsp:cNvPr id="0" name=""/>
        <dsp:cNvSpPr/>
      </dsp:nvSpPr>
      <dsp:spPr>
        <a:xfrm>
          <a:off x="1900" y="761276"/>
          <a:ext cx="131042" cy="1310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D6B0088-D6D3-4CF3-A8DC-FCE8141FC929}">
      <dsp:nvSpPr>
        <dsp:cNvPr id="0" name=""/>
        <dsp:cNvSpPr/>
      </dsp:nvSpPr>
      <dsp:spPr>
        <a:xfrm>
          <a:off x="126767" y="674067"/>
          <a:ext cx="1658949" cy="305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ACCT_T24.bat</a:t>
          </a:r>
          <a:endParaRPr lang="zh-TW" altLang="en-US" sz="1100" kern="1200" dirty="0"/>
        </a:p>
      </dsp:txBody>
      <dsp:txXfrm>
        <a:off x="126767" y="674067"/>
        <a:ext cx="1658949" cy="305460"/>
      </dsp:txXfrm>
    </dsp:sp>
    <dsp:sp modelId="{95CC9D83-6DF1-4EF3-80B8-46AC57CD5680}">
      <dsp:nvSpPr>
        <dsp:cNvPr id="0" name=""/>
        <dsp:cNvSpPr/>
      </dsp:nvSpPr>
      <dsp:spPr>
        <a:xfrm>
          <a:off x="1900" y="1066736"/>
          <a:ext cx="131042" cy="1310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993388"/>
              <a:satOff val="3981"/>
              <a:lumOff val="86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CBC2171-B211-4E44-9C67-D16C1F721BAA}">
      <dsp:nvSpPr>
        <dsp:cNvPr id="0" name=""/>
        <dsp:cNvSpPr/>
      </dsp:nvSpPr>
      <dsp:spPr>
        <a:xfrm>
          <a:off x="126767" y="979528"/>
          <a:ext cx="1658949" cy="305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ACCT_T24.sql</a:t>
          </a:r>
          <a:endParaRPr lang="zh-TW" altLang="en-US" sz="1100" kern="1200" dirty="0"/>
        </a:p>
      </dsp:txBody>
      <dsp:txXfrm>
        <a:off x="126767" y="979528"/>
        <a:ext cx="1658949" cy="305460"/>
      </dsp:txXfrm>
    </dsp:sp>
    <dsp:sp modelId="{6B275408-2FE5-4E2B-A294-4C90747F773E}">
      <dsp:nvSpPr>
        <dsp:cNvPr id="0" name=""/>
        <dsp:cNvSpPr/>
      </dsp:nvSpPr>
      <dsp:spPr>
        <a:xfrm>
          <a:off x="1900" y="1372197"/>
          <a:ext cx="131042" cy="1310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86507E2-1475-46B8-A656-8220F23E7EB9}">
      <dsp:nvSpPr>
        <dsp:cNvPr id="0" name=""/>
        <dsp:cNvSpPr/>
      </dsp:nvSpPr>
      <dsp:spPr>
        <a:xfrm>
          <a:off x="126767" y="1284988"/>
          <a:ext cx="1658949" cy="305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/>
            <a:t>ETLFCT_SRC.bat</a:t>
          </a:r>
          <a:endParaRPr lang="zh-TW" altLang="en-US" sz="1100" kern="1200"/>
        </a:p>
      </dsp:txBody>
      <dsp:txXfrm>
        <a:off x="126767" y="1284988"/>
        <a:ext cx="1658949" cy="305460"/>
      </dsp:txXfrm>
    </dsp:sp>
    <dsp:sp modelId="{C4FB5759-AA03-4688-AA53-FE4FEF87F553}">
      <dsp:nvSpPr>
        <dsp:cNvPr id="0" name=""/>
        <dsp:cNvSpPr/>
      </dsp:nvSpPr>
      <dsp:spPr>
        <a:xfrm>
          <a:off x="1900" y="1677657"/>
          <a:ext cx="131042" cy="1310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2980163"/>
              <a:satOff val="11943"/>
              <a:lumOff val="258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34559C0-4501-45EA-A42C-F2DCF865E30C}">
      <dsp:nvSpPr>
        <dsp:cNvPr id="0" name=""/>
        <dsp:cNvSpPr/>
      </dsp:nvSpPr>
      <dsp:spPr>
        <a:xfrm>
          <a:off x="126767" y="1590448"/>
          <a:ext cx="1658949" cy="305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ETLFCT_SRC.sql</a:t>
          </a:r>
          <a:endParaRPr lang="zh-TW" altLang="en-US" sz="1100" kern="1200" dirty="0"/>
        </a:p>
      </dsp:txBody>
      <dsp:txXfrm>
        <a:off x="126767" y="1590448"/>
        <a:ext cx="1658949" cy="305460"/>
      </dsp:txXfrm>
    </dsp:sp>
    <dsp:sp modelId="{2D1B3C26-B894-4B03-9D2E-6B7F61004805}">
      <dsp:nvSpPr>
        <dsp:cNvPr id="0" name=""/>
        <dsp:cNvSpPr/>
      </dsp:nvSpPr>
      <dsp:spPr>
        <a:xfrm>
          <a:off x="1874907" y="376998"/>
          <a:ext cx="1783816" cy="209860"/>
        </a:xfrm>
        <a:prstGeom prst="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11292"/>
                <a:satOff val="13270"/>
                <a:lumOff val="28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3E3B8F1-5A44-4392-A488-DC8531019484}">
      <dsp:nvSpPr>
        <dsp:cNvPr id="0" name=""/>
        <dsp:cNvSpPr/>
      </dsp:nvSpPr>
      <dsp:spPr>
        <a:xfrm>
          <a:off x="1874907" y="455813"/>
          <a:ext cx="131045" cy="1310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CC388-CCF0-4EF1-9396-726244740878}">
      <dsp:nvSpPr>
        <dsp:cNvPr id="0" name=""/>
        <dsp:cNvSpPr/>
      </dsp:nvSpPr>
      <dsp:spPr>
        <a:xfrm>
          <a:off x="1874907" y="0"/>
          <a:ext cx="1783816" cy="376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Stage</a:t>
          </a:r>
          <a:endParaRPr lang="zh-TW" altLang="en-US" sz="2400" kern="1200" dirty="0"/>
        </a:p>
      </dsp:txBody>
      <dsp:txXfrm>
        <a:off x="1874907" y="0"/>
        <a:ext cx="1783816" cy="376998"/>
      </dsp:txXfrm>
    </dsp:sp>
    <dsp:sp modelId="{91B26311-D3BA-477C-B121-10336F4FD88D}">
      <dsp:nvSpPr>
        <dsp:cNvPr id="0" name=""/>
        <dsp:cNvSpPr/>
      </dsp:nvSpPr>
      <dsp:spPr>
        <a:xfrm>
          <a:off x="1874907" y="761276"/>
          <a:ext cx="131042" cy="1310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1205477-FFD4-47E3-94D5-D3266A805353}">
      <dsp:nvSpPr>
        <dsp:cNvPr id="0" name=""/>
        <dsp:cNvSpPr/>
      </dsp:nvSpPr>
      <dsp:spPr>
        <a:xfrm>
          <a:off x="1999774" y="674067"/>
          <a:ext cx="1658949" cy="305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STG_ACCT_T24.bat</a:t>
          </a:r>
          <a:endParaRPr lang="zh-TW" altLang="en-US" sz="1100" kern="1200" dirty="0"/>
        </a:p>
      </dsp:txBody>
      <dsp:txXfrm>
        <a:off x="1999774" y="674067"/>
        <a:ext cx="1658949" cy="305460"/>
      </dsp:txXfrm>
    </dsp:sp>
    <dsp:sp modelId="{55AE88A9-87F0-46D2-B8EE-D88DDC0EA7CE}">
      <dsp:nvSpPr>
        <dsp:cNvPr id="0" name=""/>
        <dsp:cNvSpPr/>
      </dsp:nvSpPr>
      <dsp:spPr>
        <a:xfrm>
          <a:off x="1874907" y="1066736"/>
          <a:ext cx="131042" cy="1310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2BF6CF1-1E96-431A-8221-2776877DCE89}">
      <dsp:nvSpPr>
        <dsp:cNvPr id="0" name=""/>
        <dsp:cNvSpPr/>
      </dsp:nvSpPr>
      <dsp:spPr>
        <a:xfrm>
          <a:off x="1999774" y="979528"/>
          <a:ext cx="1658949" cy="305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STG_ACCT_T24.sql</a:t>
          </a:r>
          <a:endParaRPr lang="zh-TW" altLang="en-US" sz="1100" kern="1200" dirty="0"/>
        </a:p>
      </dsp:txBody>
      <dsp:txXfrm>
        <a:off x="1999774" y="979528"/>
        <a:ext cx="1658949" cy="305460"/>
      </dsp:txXfrm>
    </dsp:sp>
    <dsp:sp modelId="{C95D9C27-F65B-4CBF-B8BE-C559BF1B546D}">
      <dsp:nvSpPr>
        <dsp:cNvPr id="0" name=""/>
        <dsp:cNvSpPr/>
      </dsp:nvSpPr>
      <dsp:spPr>
        <a:xfrm>
          <a:off x="1874907" y="1372197"/>
          <a:ext cx="131042" cy="1310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19DDE24B-C045-436A-8D22-686BE9D71689}">
      <dsp:nvSpPr>
        <dsp:cNvPr id="0" name=""/>
        <dsp:cNvSpPr/>
      </dsp:nvSpPr>
      <dsp:spPr>
        <a:xfrm>
          <a:off x="1999774" y="1284988"/>
          <a:ext cx="1658949" cy="305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STG_ACCT_T24.ddl</a:t>
          </a:r>
          <a:endParaRPr lang="zh-TW" altLang="en-US" sz="1100" kern="1200" dirty="0"/>
        </a:p>
      </dsp:txBody>
      <dsp:txXfrm>
        <a:off x="1999774" y="1284988"/>
        <a:ext cx="1658949" cy="305460"/>
      </dsp:txXfrm>
    </dsp:sp>
    <dsp:sp modelId="{FC52E987-D656-4272-879E-139D50043AFC}">
      <dsp:nvSpPr>
        <dsp:cNvPr id="0" name=""/>
        <dsp:cNvSpPr/>
      </dsp:nvSpPr>
      <dsp:spPr>
        <a:xfrm>
          <a:off x="3747915" y="376998"/>
          <a:ext cx="1783816" cy="209860"/>
        </a:xfrm>
        <a:prstGeom prst="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622584"/>
                <a:satOff val="26541"/>
                <a:lumOff val="575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062E1BE-5463-4D04-A00F-722AC7EC82B3}">
      <dsp:nvSpPr>
        <dsp:cNvPr id="0" name=""/>
        <dsp:cNvSpPr/>
      </dsp:nvSpPr>
      <dsp:spPr>
        <a:xfrm>
          <a:off x="3747915" y="455813"/>
          <a:ext cx="131045" cy="1310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C8703-FA49-46B5-99A1-F796745DC566}">
      <dsp:nvSpPr>
        <dsp:cNvPr id="0" name=""/>
        <dsp:cNvSpPr/>
      </dsp:nvSpPr>
      <dsp:spPr>
        <a:xfrm>
          <a:off x="3747915" y="0"/>
          <a:ext cx="1783816" cy="376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ODS</a:t>
          </a:r>
          <a:endParaRPr lang="zh-TW" altLang="en-US" sz="2400" kern="1200" dirty="0"/>
        </a:p>
      </dsp:txBody>
      <dsp:txXfrm>
        <a:off x="3747915" y="0"/>
        <a:ext cx="1783816" cy="376998"/>
      </dsp:txXfrm>
    </dsp:sp>
    <dsp:sp modelId="{F25B7A53-A852-49B9-9088-D6F0E657341F}">
      <dsp:nvSpPr>
        <dsp:cNvPr id="0" name=""/>
        <dsp:cNvSpPr/>
      </dsp:nvSpPr>
      <dsp:spPr>
        <a:xfrm>
          <a:off x="3747915" y="761276"/>
          <a:ext cx="131042" cy="1310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6953714"/>
              <a:satOff val="27868"/>
              <a:lumOff val="604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87E3527-8B51-47B0-9B4F-2E8C951DB584}">
      <dsp:nvSpPr>
        <dsp:cNvPr id="0" name=""/>
        <dsp:cNvSpPr/>
      </dsp:nvSpPr>
      <dsp:spPr>
        <a:xfrm>
          <a:off x="3872782" y="674067"/>
          <a:ext cx="1658949" cy="305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ODS_ACCT_T24.ddl</a:t>
          </a:r>
          <a:endParaRPr lang="zh-TW" altLang="en-US" sz="1100" kern="1200" dirty="0"/>
        </a:p>
      </dsp:txBody>
      <dsp:txXfrm>
        <a:off x="3872782" y="674067"/>
        <a:ext cx="1658949" cy="305460"/>
      </dsp:txXfrm>
    </dsp:sp>
    <dsp:sp modelId="{2F50BED5-7F90-4DAF-8577-3D091A3ACC31}">
      <dsp:nvSpPr>
        <dsp:cNvPr id="0" name=""/>
        <dsp:cNvSpPr/>
      </dsp:nvSpPr>
      <dsp:spPr>
        <a:xfrm>
          <a:off x="3747915" y="1066736"/>
          <a:ext cx="131042" cy="1310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65DFEE73-0C18-4459-9C7D-875A552A872C}">
      <dsp:nvSpPr>
        <dsp:cNvPr id="0" name=""/>
        <dsp:cNvSpPr/>
      </dsp:nvSpPr>
      <dsp:spPr>
        <a:xfrm>
          <a:off x="3872782" y="979528"/>
          <a:ext cx="1658949" cy="305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/>
            <a:t>ODS_ACCT_T24.sql</a:t>
          </a:r>
          <a:endParaRPr lang="zh-TW" altLang="en-US" sz="1100" kern="1200" dirty="0"/>
        </a:p>
      </dsp:txBody>
      <dsp:txXfrm>
        <a:off x="3872782" y="979528"/>
        <a:ext cx="1658949" cy="305460"/>
      </dsp:txXfrm>
    </dsp:sp>
    <dsp:sp modelId="{B482A794-917C-4012-A557-F4B4190E58A4}">
      <dsp:nvSpPr>
        <dsp:cNvPr id="0" name=""/>
        <dsp:cNvSpPr/>
      </dsp:nvSpPr>
      <dsp:spPr>
        <a:xfrm>
          <a:off x="5620923" y="376998"/>
          <a:ext cx="1783816" cy="209860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9933876"/>
                <a:satOff val="39811"/>
                <a:lumOff val="862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6CA153F-E823-4FE6-8F03-5DAB2A55C120}">
      <dsp:nvSpPr>
        <dsp:cNvPr id="0" name=""/>
        <dsp:cNvSpPr/>
      </dsp:nvSpPr>
      <dsp:spPr>
        <a:xfrm>
          <a:off x="5620923" y="455813"/>
          <a:ext cx="131045" cy="1310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26AAB-8893-4290-8B9C-C5A2E6AA774D}">
      <dsp:nvSpPr>
        <dsp:cNvPr id="0" name=""/>
        <dsp:cNvSpPr/>
      </dsp:nvSpPr>
      <dsp:spPr>
        <a:xfrm>
          <a:off x="5620923" y="0"/>
          <a:ext cx="1783816" cy="376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dirty="0"/>
            <a:t>DW</a:t>
          </a:r>
          <a:endParaRPr lang="zh-TW" altLang="en-US" sz="2400" kern="1200" dirty="0"/>
        </a:p>
      </dsp:txBody>
      <dsp:txXfrm>
        <a:off x="5620923" y="0"/>
        <a:ext cx="1783816" cy="376998"/>
      </dsp:txXfrm>
    </dsp:sp>
    <dsp:sp modelId="{DBFEC4B4-9745-484E-BEF8-27B454B6DE2A}">
      <dsp:nvSpPr>
        <dsp:cNvPr id="0" name=""/>
        <dsp:cNvSpPr/>
      </dsp:nvSpPr>
      <dsp:spPr>
        <a:xfrm>
          <a:off x="5620923" y="761276"/>
          <a:ext cx="131042" cy="1310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8940489"/>
              <a:satOff val="35830"/>
              <a:lumOff val="7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8DF5B07-28B7-42AB-8E7B-23C516E596CD}">
      <dsp:nvSpPr>
        <dsp:cNvPr id="0" name=""/>
        <dsp:cNvSpPr/>
      </dsp:nvSpPr>
      <dsp:spPr>
        <a:xfrm>
          <a:off x="5745790" y="674067"/>
          <a:ext cx="1658949" cy="305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 dirty="0" err="1"/>
            <a:t>DW_PARTY.ddl</a:t>
          </a:r>
          <a:endParaRPr lang="zh-TW" altLang="en-US" sz="1100" kern="1200" dirty="0"/>
        </a:p>
      </dsp:txBody>
      <dsp:txXfrm>
        <a:off x="5745790" y="674067"/>
        <a:ext cx="1658949" cy="305460"/>
      </dsp:txXfrm>
    </dsp:sp>
    <dsp:sp modelId="{12109334-D307-4A9E-B596-A85F6D8DF546}">
      <dsp:nvSpPr>
        <dsp:cNvPr id="0" name=""/>
        <dsp:cNvSpPr/>
      </dsp:nvSpPr>
      <dsp:spPr>
        <a:xfrm>
          <a:off x="5620923" y="1066736"/>
          <a:ext cx="131042" cy="131042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F147840-116B-4803-A328-D8A13FDAC818}">
      <dsp:nvSpPr>
        <dsp:cNvPr id="0" name=""/>
        <dsp:cNvSpPr/>
      </dsp:nvSpPr>
      <dsp:spPr>
        <a:xfrm>
          <a:off x="5745790" y="979528"/>
          <a:ext cx="1658949" cy="305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100" kern="1200"/>
            <a:t>DW_PARTY.sql</a:t>
          </a:r>
          <a:endParaRPr lang="zh-TW" altLang="en-US" sz="1100" kern="1200" dirty="0"/>
        </a:p>
      </dsp:txBody>
      <dsp:txXfrm>
        <a:off x="5745790" y="979528"/>
        <a:ext cx="1658949" cy="30546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689626-BE20-483A-8D82-AF70DDA53089}">
      <dsp:nvSpPr>
        <dsp:cNvPr id="0" name=""/>
        <dsp:cNvSpPr/>
      </dsp:nvSpPr>
      <dsp:spPr>
        <a:xfrm>
          <a:off x="3022" y="183629"/>
          <a:ext cx="1545974" cy="41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100" kern="1200" dirty="0"/>
            <a:t>Job-based</a:t>
          </a:r>
          <a:endParaRPr lang="zh-TW" sz="2100" kern="1200" dirty="0"/>
        </a:p>
      </dsp:txBody>
      <dsp:txXfrm>
        <a:off x="3022" y="183629"/>
        <a:ext cx="1545974" cy="415800"/>
      </dsp:txXfrm>
    </dsp:sp>
    <dsp:sp modelId="{7CDF2CA3-1753-4BFC-B5AE-6932CD749417}">
      <dsp:nvSpPr>
        <dsp:cNvPr id="0" name=""/>
        <dsp:cNvSpPr/>
      </dsp:nvSpPr>
      <dsp:spPr>
        <a:xfrm>
          <a:off x="1548996" y="8213"/>
          <a:ext cx="309194" cy="766631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532612-3F11-4708-8599-921E7DC26BA3}">
      <dsp:nvSpPr>
        <dsp:cNvPr id="0" name=""/>
        <dsp:cNvSpPr/>
      </dsp:nvSpPr>
      <dsp:spPr>
        <a:xfrm>
          <a:off x="1981869" y="8213"/>
          <a:ext cx="4205049" cy="766631"/>
        </a:xfrm>
        <a:prstGeom prst="rect">
          <a:avLst/>
        </a:prstGeom>
        <a:solidFill>
          <a:schemeClr val="tx2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kern="1200" dirty="0"/>
            <a:t>Specific Temp</a:t>
          </a:r>
          <a:endParaRPr lang="zh-TW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2100" kern="1200" dirty="0"/>
            <a:t>Specific Initial</a:t>
          </a:r>
          <a:endParaRPr lang="zh-TW" sz="2100" kern="1200" dirty="0"/>
        </a:p>
      </dsp:txBody>
      <dsp:txXfrm>
        <a:off x="1981869" y="8213"/>
        <a:ext cx="4205049" cy="766631"/>
      </dsp:txXfrm>
    </dsp:sp>
    <dsp:sp modelId="{736AF504-93C7-4A49-98EB-84AC606DAE00}">
      <dsp:nvSpPr>
        <dsp:cNvPr id="0" name=""/>
        <dsp:cNvSpPr/>
      </dsp:nvSpPr>
      <dsp:spPr>
        <a:xfrm>
          <a:off x="3022" y="1682045"/>
          <a:ext cx="1545974" cy="41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53340" rIns="149352" bIns="53340" numCol="1" spcCol="1270" anchor="ctr" anchorCtr="0">
          <a:noAutofit/>
        </a:bodyPr>
        <a:lstStyle/>
        <a:p>
          <a:pPr marL="0" lvl="0" indent="0" algn="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sz="2100" kern="1200" dirty="0"/>
        </a:p>
      </dsp:txBody>
      <dsp:txXfrm>
        <a:off x="3022" y="1682045"/>
        <a:ext cx="1545974" cy="415800"/>
      </dsp:txXfrm>
    </dsp:sp>
    <dsp:sp modelId="{3321F836-2264-4060-9436-4659C090B459}">
      <dsp:nvSpPr>
        <dsp:cNvPr id="0" name=""/>
        <dsp:cNvSpPr/>
      </dsp:nvSpPr>
      <dsp:spPr>
        <a:xfrm>
          <a:off x="1548996" y="850445"/>
          <a:ext cx="309194" cy="20790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28295B-63A8-4562-BD0D-99B8A09F4AF5}">
      <dsp:nvSpPr>
        <dsp:cNvPr id="0" name=""/>
        <dsp:cNvSpPr/>
      </dsp:nvSpPr>
      <dsp:spPr>
        <a:xfrm>
          <a:off x="1981869" y="850445"/>
          <a:ext cx="4205049" cy="2079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2100" kern="1200" dirty="0"/>
            <a:t>Initial Load</a:t>
          </a:r>
          <a:endParaRPr lang="zh-TW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2100" kern="1200"/>
            <a:t>Main Load</a:t>
          </a:r>
          <a:endParaRPr lang="zh-TW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2100" kern="1200" dirty="0"/>
            <a:t>Snapshot</a:t>
          </a:r>
          <a:endParaRPr lang="zh-TW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2100" kern="1200"/>
            <a:t>DQC</a:t>
          </a:r>
          <a:endParaRPr lang="zh-TW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2100" kern="1200"/>
            <a:t>Export</a:t>
          </a:r>
          <a:endParaRPr lang="zh-TW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sz="2100" kern="1200"/>
            <a:t>…</a:t>
          </a:r>
          <a:endParaRPr lang="zh-TW" sz="2100" kern="1200"/>
        </a:p>
      </dsp:txBody>
      <dsp:txXfrm>
        <a:off x="1981869" y="850445"/>
        <a:ext cx="4205049" cy="2079000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7D59B-5733-44D5-AEC3-C5E3A3C9EF39}">
      <dsp:nvSpPr>
        <dsp:cNvPr id="0" name=""/>
        <dsp:cNvSpPr/>
      </dsp:nvSpPr>
      <dsp:spPr>
        <a:xfrm>
          <a:off x="1632281" y="2966079"/>
          <a:ext cx="1084787" cy="542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Scheduling</a:t>
          </a:r>
          <a:endParaRPr lang="zh-TW" altLang="en-US" sz="1200" kern="1200" dirty="0"/>
        </a:p>
      </dsp:txBody>
      <dsp:txXfrm>
        <a:off x="1648167" y="2981965"/>
        <a:ext cx="1053015" cy="510621"/>
      </dsp:txXfrm>
    </dsp:sp>
    <dsp:sp modelId="{18568871-0488-42BF-95B8-7D920E41CD1F}">
      <dsp:nvSpPr>
        <dsp:cNvPr id="0" name=""/>
        <dsp:cNvSpPr/>
      </dsp:nvSpPr>
      <dsp:spPr>
        <a:xfrm rot="16757754">
          <a:off x="1590912" y="1903880"/>
          <a:ext cx="268622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686226" y="7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1000" kern="1200"/>
        </a:p>
      </dsp:txBody>
      <dsp:txXfrm>
        <a:off x="2866870" y="1844645"/>
        <a:ext cx="134311" cy="134311"/>
      </dsp:txXfrm>
    </dsp:sp>
    <dsp:sp modelId="{9946781B-7FE8-40ED-8434-8EC45C4CA2D9}">
      <dsp:nvSpPr>
        <dsp:cNvPr id="0" name=""/>
        <dsp:cNvSpPr/>
      </dsp:nvSpPr>
      <dsp:spPr>
        <a:xfrm>
          <a:off x="3150983" y="315130"/>
          <a:ext cx="1084787" cy="542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Templating Rule</a:t>
          </a:r>
          <a:endParaRPr lang="zh-TW" altLang="en-US" sz="1200" kern="1200" dirty="0"/>
        </a:p>
      </dsp:txBody>
      <dsp:txXfrm>
        <a:off x="3166869" y="331016"/>
        <a:ext cx="1053015" cy="510621"/>
      </dsp:txXfrm>
    </dsp:sp>
    <dsp:sp modelId="{720AD6B7-B69A-4750-8EC4-C017D0A39953}">
      <dsp:nvSpPr>
        <dsp:cNvPr id="0" name=""/>
        <dsp:cNvSpPr/>
      </dsp:nvSpPr>
      <dsp:spPr>
        <a:xfrm rot="19457599">
          <a:off x="4185544" y="422467"/>
          <a:ext cx="53436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34367" y="79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500" kern="1200"/>
        </a:p>
      </dsp:txBody>
      <dsp:txXfrm>
        <a:off x="4439369" y="417029"/>
        <a:ext cx="26718" cy="26718"/>
      </dsp:txXfrm>
    </dsp:sp>
    <dsp:sp modelId="{F77B67D3-9E19-42F5-B8B5-15D1AF6969CE}">
      <dsp:nvSpPr>
        <dsp:cNvPr id="0" name=""/>
        <dsp:cNvSpPr/>
      </dsp:nvSpPr>
      <dsp:spPr>
        <a:xfrm>
          <a:off x="4669686" y="3253"/>
          <a:ext cx="1084787" cy="542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Subtype</a:t>
          </a:r>
          <a:endParaRPr lang="zh-TW" sz="1200" kern="1200" dirty="0"/>
        </a:p>
      </dsp:txBody>
      <dsp:txXfrm>
        <a:off x="4685572" y="19139"/>
        <a:ext cx="1053015" cy="510621"/>
      </dsp:txXfrm>
    </dsp:sp>
    <dsp:sp modelId="{7ABC7F46-A0A3-43ED-9E4A-6410FB57FCEC}">
      <dsp:nvSpPr>
        <dsp:cNvPr id="0" name=""/>
        <dsp:cNvSpPr/>
      </dsp:nvSpPr>
      <dsp:spPr>
        <a:xfrm>
          <a:off x="5754473" y="266529"/>
          <a:ext cx="43391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33914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500" kern="1200"/>
        </a:p>
      </dsp:txBody>
      <dsp:txXfrm>
        <a:off x="5960583" y="263602"/>
        <a:ext cx="21695" cy="21695"/>
      </dsp:txXfrm>
    </dsp:sp>
    <dsp:sp modelId="{3612BC01-C43D-4F9B-97EA-2029C42D2F1E}">
      <dsp:nvSpPr>
        <dsp:cNvPr id="0" name=""/>
        <dsp:cNvSpPr/>
      </dsp:nvSpPr>
      <dsp:spPr>
        <a:xfrm>
          <a:off x="6188388" y="3253"/>
          <a:ext cx="1084787" cy="542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inheritance</a:t>
          </a:r>
          <a:endParaRPr lang="zh-TW" sz="1200" kern="1200" dirty="0"/>
        </a:p>
      </dsp:txBody>
      <dsp:txXfrm>
        <a:off x="6204274" y="19139"/>
        <a:ext cx="1053015" cy="510621"/>
      </dsp:txXfrm>
    </dsp:sp>
    <dsp:sp modelId="{1B4EB640-A29C-4F1E-AB29-E1F01186CA26}">
      <dsp:nvSpPr>
        <dsp:cNvPr id="0" name=""/>
        <dsp:cNvSpPr/>
      </dsp:nvSpPr>
      <dsp:spPr>
        <a:xfrm rot="2142401">
          <a:off x="4185544" y="734343"/>
          <a:ext cx="53436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34367" y="79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500" kern="1200"/>
        </a:p>
      </dsp:txBody>
      <dsp:txXfrm>
        <a:off x="4439369" y="728905"/>
        <a:ext cx="26718" cy="26718"/>
      </dsp:txXfrm>
    </dsp:sp>
    <dsp:sp modelId="{8CCB2D8D-9FB3-4379-AF9D-3B223BAE408C}">
      <dsp:nvSpPr>
        <dsp:cNvPr id="0" name=""/>
        <dsp:cNvSpPr/>
      </dsp:nvSpPr>
      <dsp:spPr>
        <a:xfrm>
          <a:off x="4669686" y="627006"/>
          <a:ext cx="1084787" cy="542393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JobSteps</a:t>
          </a:r>
          <a:endParaRPr lang="zh-TW" sz="1200" kern="1200" dirty="0"/>
        </a:p>
      </dsp:txBody>
      <dsp:txXfrm>
        <a:off x="4685572" y="642892"/>
        <a:ext cx="1053015" cy="510621"/>
      </dsp:txXfrm>
    </dsp:sp>
    <dsp:sp modelId="{975C6C98-7525-4B0E-A1F0-38C8A5171044}">
      <dsp:nvSpPr>
        <dsp:cNvPr id="0" name=""/>
        <dsp:cNvSpPr/>
      </dsp:nvSpPr>
      <dsp:spPr>
        <a:xfrm>
          <a:off x="5754473" y="890282"/>
          <a:ext cx="43391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33914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500" kern="1200"/>
        </a:p>
      </dsp:txBody>
      <dsp:txXfrm>
        <a:off x="5960583" y="887355"/>
        <a:ext cx="21695" cy="21695"/>
      </dsp:txXfrm>
    </dsp:sp>
    <dsp:sp modelId="{1E8468B1-ECE6-4DAC-9E04-1BF210915A62}">
      <dsp:nvSpPr>
        <dsp:cNvPr id="0" name=""/>
        <dsp:cNvSpPr/>
      </dsp:nvSpPr>
      <dsp:spPr>
        <a:xfrm>
          <a:off x="6188388" y="627006"/>
          <a:ext cx="1084787" cy="542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No dependency</a:t>
          </a:r>
          <a:endParaRPr lang="en-US" altLang="zh-TW" sz="1200" kern="1200"/>
        </a:p>
      </dsp:txBody>
      <dsp:txXfrm>
        <a:off x="6204274" y="642892"/>
        <a:ext cx="1053015" cy="510621"/>
      </dsp:txXfrm>
    </dsp:sp>
    <dsp:sp modelId="{DC7D87EA-3E2F-449E-8E09-0026BA92B195}">
      <dsp:nvSpPr>
        <dsp:cNvPr id="0" name=""/>
        <dsp:cNvSpPr/>
      </dsp:nvSpPr>
      <dsp:spPr>
        <a:xfrm rot="3310531">
          <a:off x="2554108" y="3541231"/>
          <a:ext cx="75983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59835" y="7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915030" y="3530156"/>
        <a:ext cx="37991" cy="37991"/>
      </dsp:txXfrm>
    </dsp:sp>
    <dsp:sp modelId="{5C0A497C-AFC8-4B91-A4BA-67FE59FDA700}">
      <dsp:nvSpPr>
        <dsp:cNvPr id="0" name=""/>
        <dsp:cNvSpPr/>
      </dsp:nvSpPr>
      <dsp:spPr>
        <a:xfrm>
          <a:off x="3150983" y="3589832"/>
          <a:ext cx="1084787" cy="542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Merging Rule</a:t>
          </a:r>
          <a:endParaRPr lang="zh-TW" altLang="en-US" sz="1200" kern="1200" dirty="0"/>
        </a:p>
      </dsp:txBody>
      <dsp:txXfrm>
        <a:off x="3166869" y="3605718"/>
        <a:ext cx="1053015" cy="510621"/>
      </dsp:txXfrm>
    </dsp:sp>
    <dsp:sp modelId="{BAFB0845-D906-4428-B9E8-57CB6C2A419C}">
      <dsp:nvSpPr>
        <dsp:cNvPr id="0" name=""/>
        <dsp:cNvSpPr/>
      </dsp:nvSpPr>
      <dsp:spPr>
        <a:xfrm rot="17500715">
          <a:off x="3865404" y="3307324"/>
          <a:ext cx="117464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174649" y="79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423362" y="3285879"/>
        <a:ext cx="58732" cy="58732"/>
      </dsp:txXfrm>
    </dsp:sp>
    <dsp:sp modelId="{EB970F99-2BD1-4CEE-9255-7F048C893CE0}">
      <dsp:nvSpPr>
        <dsp:cNvPr id="0" name=""/>
        <dsp:cNvSpPr/>
      </dsp:nvSpPr>
      <dsp:spPr>
        <a:xfrm>
          <a:off x="4669686" y="2498264"/>
          <a:ext cx="1084787" cy="542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200" kern="1200" dirty="0"/>
            <a:t>Remove unscheduled pre-job</a:t>
          </a:r>
          <a:endParaRPr lang="zh-TW" altLang="en-US" sz="1200" kern="1200" dirty="0"/>
        </a:p>
      </dsp:txBody>
      <dsp:txXfrm>
        <a:off x="4685572" y="2514150"/>
        <a:ext cx="1053015" cy="510621"/>
      </dsp:txXfrm>
    </dsp:sp>
    <dsp:sp modelId="{E8E8AB35-22D5-498A-8FB1-86BA9B511FE7}">
      <dsp:nvSpPr>
        <dsp:cNvPr id="0" name=""/>
        <dsp:cNvSpPr/>
      </dsp:nvSpPr>
      <dsp:spPr>
        <a:xfrm rot="17350740">
          <a:off x="5311023" y="2137787"/>
          <a:ext cx="132081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320815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938410" y="2112688"/>
        <a:ext cx="66040" cy="66040"/>
      </dsp:txXfrm>
    </dsp:sp>
    <dsp:sp modelId="{E5D3FD6E-4339-4D24-8F12-1B12AA5DE23D}">
      <dsp:nvSpPr>
        <dsp:cNvPr id="0" name=""/>
        <dsp:cNvSpPr/>
      </dsp:nvSpPr>
      <dsp:spPr>
        <a:xfrm>
          <a:off x="6188388" y="1250759"/>
          <a:ext cx="1084787" cy="542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200" kern="1200" dirty="0"/>
            <a:t>Remove system table (DUAL,..)</a:t>
          </a:r>
          <a:endParaRPr lang="zh-TW" sz="1200" kern="1200" dirty="0"/>
        </a:p>
      </dsp:txBody>
      <dsp:txXfrm>
        <a:off x="6204274" y="1266645"/>
        <a:ext cx="1053015" cy="510621"/>
      </dsp:txXfrm>
    </dsp:sp>
    <dsp:sp modelId="{0EB7F255-2840-434C-87DA-BEBD6CF06AF2}">
      <dsp:nvSpPr>
        <dsp:cNvPr id="0" name=""/>
        <dsp:cNvSpPr/>
      </dsp:nvSpPr>
      <dsp:spPr>
        <a:xfrm rot="18289469">
          <a:off x="5591513" y="2449664"/>
          <a:ext cx="75983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59835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500" kern="1200"/>
        </a:p>
      </dsp:txBody>
      <dsp:txXfrm>
        <a:off x="5952435" y="2438589"/>
        <a:ext cx="37991" cy="37991"/>
      </dsp:txXfrm>
    </dsp:sp>
    <dsp:sp modelId="{E62C11A8-3F5A-47F1-970E-18F28726BB33}">
      <dsp:nvSpPr>
        <dsp:cNvPr id="0" name=""/>
        <dsp:cNvSpPr/>
      </dsp:nvSpPr>
      <dsp:spPr>
        <a:xfrm>
          <a:off x="6188388" y="1874511"/>
          <a:ext cx="1084787" cy="542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Reference Code</a:t>
          </a:r>
          <a:endParaRPr lang="zh-TW" sz="1200" kern="1200" dirty="0"/>
        </a:p>
      </dsp:txBody>
      <dsp:txXfrm>
        <a:off x="6204274" y="1890397"/>
        <a:ext cx="1053015" cy="510621"/>
      </dsp:txXfrm>
    </dsp:sp>
    <dsp:sp modelId="{D5DC78F5-B76F-4975-A9A5-10BDB5488D2F}">
      <dsp:nvSpPr>
        <dsp:cNvPr id="0" name=""/>
        <dsp:cNvSpPr/>
      </dsp:nvSpPr>
      <dsp:spPr>
        <a:xfrm rot="19457599">
          <a:off x="7222949" y="1981849"/>
          <a:ext cx="53436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34367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500" kern="1200"/>
        </a:p>
      </dsp:txBody>
      <dsp:txXfrm>
        <a:off x="7476774" y="1976411"/>
        <a:ext cx="26718" cy="26718"/>
      </dsp:txXfrm>
    </dsp:sp>
    <dsp:sp modelId="{BD9828B8-0F68-49DE-850B-94F19E5DB40C}">
      <dsp:nvSpPr>
        <dsp:cNvPr id="0" name=""/>
        <dsp:cNvSpPr/>
      </dsp:nvSpPr>
      <dsp:spPr>
        <a:xfrm>
          <a:off x="7707091" y="1562635"/>
          <a:ext cx="1084787" cy="542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Target</a:t>
          </a:r>
          <a:endParaRPr lang="zh-TW" sz="1200" kern="1200" dirty="0"/>
        </a:p>
      </dsp:txBody>
      <dsp:txXfrm>
        <a:off x="7722977" y="1578521"/>
        <a:ext cx="1053015" cy="510621"/>
      </dsp:txXfrm>
    </dsp:sp>
    <dsp:sp modelId="{69C54CD2-1D62-4D63-8A19-BC9E06A11A8C}">
      <dsp:nvSpPr>
        <dsp:cNvPr id="0" name=""/>
        <dsp:cNvSpPr/>
      </dsp:nvSpPr>
      <dsp:spPr>
        <a:xfrm rot="2142401">
          <a:off x="7222949" y="2293725"/>
          <a:ext cx="53436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34367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500" kern="1200"/>
        </a:p>
      </dsp:txBody>
      <dsp:txXfrm>
        <a:off x="7476774" y="2288287"/>
        <a:ext cx="26718" cy="26718"/>
      </dsp:txXfrm>
    </dsp:sp>
    <dsp:sp modelId="{2F4702D1-A3DC-45AF-9FF3-9298061209A6}">
      <dsp:nvSpPr>
        <dsp:cNvPr id="0" name=""/>
        <dsp:cNvSpPr/>
      </dsp:nvSpPr>
      <dsp:spPr>
        <a:xfrm>
          <a:off x="7707091" y="2186388"/>
          <a:ext cx="1084787" cy="542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Source: Skip</a:t>
          </a:r>
          <a:endParaRPr lang="en-US" altLang="zh-TW" sz="1200" kern="1200"/>
        </a:p>
      </dsp:txBody>
      <dsp:txXfrm>
        <a:off x="7722977" y="2202274"/>
        <a:ext cx="1053015" cy="510621"/>
      </dsp:txXfrm>
    </dsp:sp>
    <dsp:sp modelId="{1519226D-52F0-4158-9056-FE78BE3BCE6B}">
      <dsp:nvSpPr>
        <dsp:cNvPr id="0" name=""/>
        <dsp:cNvSpPr/>
      </dsp:nvSpPr>
      <dsp:spPr>
        <a:xfrm>
          <a:off x="5754473" y="2761540"/>
          <a:ext cx="43391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33914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960583" y="2758613"/>
        <a:ext cx="21695" cy="21695"/>
      </dsp:txXfrm>
    </dsp:sp>
    <dsp:sp modelId="{7B44636B-FC4F-429D-A44D-D8026B62ADF6}">
      <dsp:nvSpPr>
        <dsp:cNvPr id="0" name=""/>
        <dsp:cNvSpPr/>
      </dsp:nvSpPr>
      <dsp:spPr>
        <a:xfrm>
          <a:off x="6188388" y="2498264"/>
          <a:ext cx="1084787" cy="542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200" kern="1200" dirty="0"/>
            <a:t>Self-reference (DI)</a:t>
          </a:r>
          <a:endParaRPr lang="zh-TW" sz="1200" kern="1200" dirty="0"/>
        </a:p>
      </dsp:txBody>
      <dsp:txXfrm>
        <a:off x="6204274" y="2514150"/>
        <a:ext cx="1053015" cy="510621"/>
      </dsp:txXfrm>
    </dsp:sp>
    <dsp:sp modelId="{85A82FA2-BFEB-4E13-BCE5-50631B377255}">
      <dsp:nvSpPr>
        <dsp:cNvPr id="0" name=""/>
        <dsp:cNvSpPr/>
      </dsp:nvSpPr>
      <dsp:spPr>
        <a:xfrm rot="3310531">
          <a:off x="5591513" y="3073416"/>
          <a:ext cx="75983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759835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500" kern="1200"/>
        </a:p>
      </dsp:txBody>
      <dsp:txXfrm>
        <a:off x="5952435" y="3062342"/>
        <a:ext cx="37991" cy="37991"/>
      </dsp:txXfrm>
    </dsp:sp>
    <dsp:sp modelId="{DDF09784-544F-4527-B7B5-8564E95BC96F}">
      <dsp:nvSpPr>
        <dsp:cNvPr id="0" name=""/>
        <dsp:cNvSpPr/>
      </dsp:nvSpPr>
      <dsp:spPr>
        <a:xfrm>
          <a:off x="6188388" y="3122017"/>
          <a:ext cx="1084787" cy="542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200" kern="1200" dirty="0"/>
            <a:t>Remove unscheduled pre-job</a:t>
          </a:r>
          <a:endParaRPr lang="zh-TW" sz="1200" kern="1200" dirty="0"/>
        </a:p>
      </dsp:txBody>
      <dsp:txXfrm>
        <a:off x="6204274" y="3137903"/>
        <a:ext cx="1053015" cy="510621"/>
      </dsp:txXfrm>
    </dsp:sp>
    <dsp:sp modelId="{21641266-F284-4077-AD9B-370CFF62345F}">
      <dsp:nvSpPr>
        <dsp:cNvPr id="0" name=""/>
        <dsp:cNvSpPr/>
      </dsp:nvSpPr>
      <dsp:spPr>
        <a:xfrm>
          <a:off x="7273176" y="3385293"/>
          <a:ext cx="43391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33914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500" kern="1200"/>
        </a:p>
      </dsp:txBody>
      <dsp:txXfrm>
        <a:off x="7479285" y="3382366"/>
        <a:ext cx="21695" cy="21695"/>
      </dsp:txXfrm>
    </dsp:sp>
    <dsp:sp modelId="{9F483924-F8BE-456D-8D38-0E2510032A69}">
      <dsp:nvSpPr>
        <dsp:cNvPr id="0" name=""/>
        <dsp:cNvSpPr/>
      </dsp:nvSpPr>
      <dsp:spPr>
        <a:xfrm>
          <a:off x="7707091" y="3122017"/>
          <a:ext cx="1084787" cy="542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Default Map</a:t>
          </a:r>
          <a:endParaRPr lang="zh-TW" sz="1200" kern="1200" dirty="0"/>
        </a:p>
      </dsp:txBody>
      <dsp:txXfrm>
        <a:off x="7722977" y="3137903"/>
        <a:ext cx="1053015" cy="510621"/>
      </dsp:txXfrm>
    </dsp:sp>
    <dsp:sp modelId="{CE54D3D5-967B-4FB4-8AE8-F00B7C8E463C}">
      <dsp:nvSpPr>
        <dsp:cNvPr id="0" name=""/>
        <dsp:cNvSpPr/>
      </dsp:nvSpPr>
      <dsp:spPr>
        <a:xfrm rot="4249260">
          <a:off x="5311023" y="3385293"/>
          <a:ext cx="1320815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320815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500" kern="1200"/>
        </a:p>
      </dsp:txBody>
      <dsp:txXfrm>
        <a:off x="5938410" y="3360194"/>
        <a:ext cx="66040" cy="66040"/>
      </dsp:txXfrm>
    </dsp:sp>
    <dsp:sp modelId="{7821250A-3E35-4C55-928E-C4CB926BA5F3}">
      <dsp:nvSpPr>
        <dsp:cNvPr id="0" name=""/>
        <dsp:cNvSpPr/>
      </dsp:nvSpPr>
      <dsp:spPr>
        <a:xfrm>
          <a:off x="6188388" y="3745770"/>
          <a:ext cx="1084787" cy="542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200" kern="1200"/>
            <a:t>De-duplicate</a:t>
          </a:r>
          <a:endParaRPr lang="zh-TW" sz="1200" kern="1200" dirty="0"/>
        </a:p>
      </dsp:txBody>
      <dsp:txXfrm>
        <a:off x="6204274" y="3761656"/>
        <a:ext cx="1053015" cy="510621"/>
      </dsp:txXfrm>
    </dsp:sp>
    <dsp:sp modelId="{C1C43581-A142-44D0-98FD-47BE9EB530E1}">
      <dsp:nvSpPr>
        <dsp:cNvPr id="0" name=""/>
        <dsp:cNvSpPr/>
      </dsp:nvSpPr>
      <dsp:spPr>
        <a:xfrm rot="4099285">
          <a:off x="3865404" y="4398891"/>
          <a:ext cx="1174649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1174649" y="79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423362" y="4377446"/>
        <a:ext cx="58732" cy="58732"/>
      </dsp:txXfrm>
    </dsp:sp>
    <dsp:sp modelId="{36DB3EB6-F4DE-41B5-9950-511EA025D14A}">
      <dsp:nvSpPr>
        <dsp:cNvPr id="0" name=""/>
        <dsp:cNvSpPr/>
      </dsp:nvSpPr>
      <dsp:spPr>
        <a:xfrm>
          <a:off x="4669686" y="4681399"/>
          <a:ext cx="1084787" cy="542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Pseudo Entity</a:t>
          </a:r>
          <a:endParaRPr lang="zh-TW" sz="1200" kern="1200" dirty="0"/>
        </a:p>
      </dsp:txBody>
      <dsp:txXfrm>
        <a:off x="4685572" y="4697285"/>
        <a:ext cx="1053015" cy="510621"/>
      </dsp:txXfrm>
    </dsp:sp>
    <dsp:sp modelId="{8A4A90AA-3F5C-4B7B-A07F-E3D1927364E9}">
      <dsp:nvSpPr>
        <dsp:cNvPr id="0" name=""/>
        <dsp:cNvSpPr/>
      </dsp:nvSpPr>
      <dsp:spPr>
        <a:xfrm rot="19457599">
          <a:off x="5704247" y="4788737"/>
          <a:ext cx="53436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34367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958072" y="4783298"/>
        <a:ext cx="26718" cy="26718"/>
      </dsp:txXfrm>
    </dsp:sp>
    <dsp:sp modelId="{61D03339-DF8D-4AD6-A063-96295747D139}">
      <dsp:nvSpPr>
        <dsp:cNvPr id="0" name=""/>
        <dsp:cNvSpPr/>
      </dsp:nvSpPr>
      <dsp:spPr>
        <a:xfrm>
          <a:off x="6188388" y="4369523"/>
          <a:ext cx="1084787" cy="542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View</a:t>
          </a:r>
          <a:endParaRPr lang="zh-TW" sz="1200" kern="1200" dirty="0"/>
        </a:p>
      </dsp:txBody>
      <dsp:txXfrm>
        <a:off x="6204274" y="4385409"/>
        <a:ext cx="1053015" cy="510621"/>
      </dsp:txXfrm>
    </dsp:sp>
    <dsp:sp modelId="{E7922CDD-40C0-4B9E-85EC-86500449385E}">
      <dsp:nvSpPr>
        <dsp:cNvPr id="0" name=""/>
        <dsp:cNvSpPr/>
      </dsp:nvSpPr>
      <dsp:spPr>
        <a:xfrm rot="2142401">
          <a:off x="5704247" y="5100613"/>
          <a:ext cx="534367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534367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958072" y="5095175"/>
        <a:ext cx="26718" cy="26718"/>
      </dsp:txXfrm>
    </dsp:sp>
    <dsp:sp modelId="{49CC3C66-D356-41FB-9A07-3C0CE48BE2D2}">
      <dsp:nvSpPr>
        <dsp:cNvPr id="0" name=""/>
        <dsp:cNvSpPr/>
      </dsp:nvSpPr>
      <dsp:spPr>
        <a:xfrm>
          <a:off x="6188388" y="4993275"/>
          <a:ext cx="1084787" cy="542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Temp table*</a:t>
          </a:r>
        </a:p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(TP1)</a:t>
          </a:r>
          <a:endParaRPr lang="zh-TW" sz="1200" kern="1200" dirty="0"/>
        </a:p>
      </dsp:txBody>
      <dsp:txXfrm>
        <a:off x="6204274" y="5009161"/>
        <a:ext cx="1053015" cy="510621"/>
      </dsp:txXfrm>
    </dsp:sp>
    <dsp:sp modelId="{A7D80961-EA50-4397-AC68-E4140D244161}">
      <dsp:nvSpPr>
        <dsp:cNvPr id="0" name=""/>
        <dsp:cNvSpPr/>
      </dsp:nvSpPr>
      <dsp:spPr>
        <a:xfrm>
          <a:off x="7273176" y="5256551"/>
          <a:ext cx="43391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33914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500" kern="1200"/>
        </a:p>
      </dsp:txBody>
      <dsp:txXfrm>
        <a:off x="7479285" y="5253624"/>
        <a:ext cx="21695" cy="21695"/>
      </dsp:txXfrm>
    </dsp:sp>
    <dsp:sp modelId="{9C5DE1E1-038A-41C2-9EA3-7B25BD72CC2E}">
      <dsp:nvSpPr>
        <dsp:cNvPr id="0" name=""/>
        <dsp:cNvSpPr/>
      </dsp:nvSpPr>
      <dsp:spPr>
        <a:xfrm>
          <a:off x="7707091" y="4993275"/>
          <a:ext cx="1084787" cy="542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1200" kern="1200" dirty="0"/>
            <a:t>Self-reference (After conv)</a:t>
          </a:r>
          <a:endParaRPr lang="zh-TW" sz="1200" kern="1200" dirty="0"/>
        </a:p>
      </dsp:txBody>
      <dsp:txXfrm>
        <a:off x="7722977" y="5009161"/>
        <a:ext cx="1053015" cy="510621"/>
      </dsp:txXfrm>
    </dsp:sp>
    <dsp:sp modelId="{0221BC20-E58D-4445-AE61-18733DF1B36B}">
      <dsp:nvSpPr>
        <dsp:cNvPr id="0" name=""/>
        <dsp:cNvSpPr/>
      </dsp:nvSpPr>
      <dsp:spPr>
        <a:xfrm rot="4842246">
          <a:off x="1590912" y="4554829"/>
          <a:ext cx="2686226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2686226" y="792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000" kern="1200"/>
        </a:p>
      </dsp:txBody>
      <dsp:txXfrm>
        <a:off x="2866870" y="4495595"/>
        <a:ext cx="134311" cy="134311"/>
      </dsp:txXfrm>
    </dsp:sp>
    <dsp:sp modelId="{1A9D64B4-652E-412A-A518-B70F593AA219}">
      <dsp:nvSpPr>
        <dsp:cNvPr id="0" name=""/>
        <dsp:cNvSpPr/>
      </dsp:nvSpPr>
      <dsp:spPr>
        <a:xfrm>
          <a:off x="3150983" y="5617028"/>
          <a:ext cx="1084787" cy="542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Defaulting Rule</a:t>
          </a:r>
          <a:endParaRPr lang="zh-TW" sz="1200" kern="1200" dirty="0"/>
        </a:p>
      </dsp:txBody>
      <dsp:txXfrm>
        <a:off x="3166869" y="5632914"/>
        <a:ext cx="1053015" cy="510621"/>
      </dsp:txXfrm>
    </dsp:sp>
    <dsp:sp modelId="{6C9EE57C-62BB-4959-A1ED-575C73FF88E6}">
      <dsp:nvSpPr>
        <dsp:cNvPr id="0" name=""/>
        <dsp:cNvSpPr/>
      </dsp:nvSpPr>
      <dsp:spPr>
        <a:xfrm>
          <a:off x="4235771" y="5880304"/>
          <a:ext cx="43391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33914" y="792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441880" y="5877377"/>
        <a:ext cx="21695" cy="21695"/>
      </dsp:txXfrm>
    </dsp:sp>
    <dsp:sp modelId="{B1825E9B-C4EC-4E72-A657-4CD48C0BEFB4}">
      <dsp:nvSpPr>
        <dsp:cNvPr id="0" name=""/>
        <dsp:cNvSpPr/>
      </dsp:nvSpPr>
      <dsp:spPr>
        <a:xfrm>
          <a:off x="4669686" y="5617028"/>
          <a:ext cx="1084787" cy="542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Data Inventory</a:t>
          </a:r>
          <a:endParaRPr lang="zh-TW" sz="1200" kern="1200" dirty="0"/>
        </a:p>
      </dsp:txBody>
      <dsp:txXfrm>
        <a:off x="4685572" y="5632914"/>
        <a:ext cx="1053015" cy="510621"/>
      </dsp:txXfrm>
    </dsp:sp>
    <dsp:sp modelId="{234628FF-E39D-4270-9EF0-67F6841007D6}">
      <dsp:nvSpPr>
        <dsp:cNvPr id="0" name=""/>
        <dsp:cNvSpPr/>
      </dsp:nvSpPr>
      <dsp:spPr>
        <a:xfrm>
          <a:off x="5754473" y="5880304"/>
          <a:ext cx="433914" cy="15842"/>
        </a:xfrm>
        <a:custGeom>
          <a:avLst/>
          <a:gdLst/>
          <a:ahLst/>
          <a:cxnLst/>
          <a:rect l="0" t="0" r="0" b="0"/>
          <a:pathLst>
            <a:path>
              <a:moveTo>
                <a:pt x="0" y="7921"/>
              </a:moveTo>
              <a:lnTo>
                <a:pt x="433914" y="792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960583" y="5877377"/>
        <a:ext cx="21695" cy="21695"/>
      </dsp:txXfrm>
    </dsp:sp>
    <dsp:sp modelId="{7E49D9A3-98F4-47B7-9AD0-8FE031493654}">
      <dsp:nvSpPr>
        <dsp:cNvPr id="0" name=""/>
        <dsp:cNvSpPr/>
      </dsp:nvSpPr>
      <dsp:spPr>
        <a:xfrm>
          <a:off x="6188388" y="5617028"/>
          <a:ext cx="1084787" cy="5423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ETLDB</a:t>
          </a:r>
          <a:endParaRPr lang="zh-TW" sz="1200" kern="1200" dirty="0"/>
        </a:p>
      </dsp:txBody>
      <dsp:txXfrm>
        <a:off x="6204274" y="5632914"/>
        <a:ext cx="1053015" cy="510621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8DDA3-06E4-49BF-AE0B-ED79A4E83B40}">
      <dsp:nvSpPr>
        <dsp:cNvPr id="0" name=""/>
        <dsp:cNvSpPr/>
      </dsp:nvSpPr>
      <dsp:spPr>
        <a:xfrm>
          <a:off x="2321242" y="3031899"/>
          <a:ext cx="1642295" cy="2850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513"/>
              </a:lnTo>
              <a:lnTo>
                <a:pt x="1642295" y="142513"/>
              </a:lnTo>
              <a:lnTo>
                <a:pt x="1642295" y="2850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BF66F5-40EF-4515-B9DB-07701AD29D1F}">
      <dsp:nvSpPr>
        <dsp:cNvPr id="0" name=""/>
        <dsp:cNvSpPr/>
      </dsp:nvSpPr>
      <dsp:spPr>
        <a:xfrm>
          <a:off x="2275522" y="3031899"/>
          <a:ext cx="91440" cy="2850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0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B483F8-61DE-4899-A3C7-8D3612BC1707}">
      <dsp:nvSpPr>
        <dsp:cNvPr id="0" name=""/>
        <dsp:cNvSpPr/>
      </dsp:nvSpPr>
      <dsp:spPr>
        <a:xfrm>
          <a:off x="678946" y="3031899"/>
          <a:ext cx="1642295" cy="285026"/>
        </a:xfrm>
        <a:custGeom>
          <a:avLst/>
          <a:gdLst/>
          <a:ahLst/>
          <a:cxnLst/>
          <a:rect l="0" t="0" r="0" b="0"/>
          <a:pathLst>
            <a:path>
              <a:moveTo>
                <a:pt x="1642295" y="0"/>
              </a:moveTo>
              <a:lnTo>
                <a:pt x="1642295" y="142513"/>
              </a:lnTo>
              <a:lnTo>
                <a:pt x="0" y="142513"/>
              </a:lnTo>
              <a:lnTo>
                <a:pt x="0" y="2850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989FE-C9F3-4524-B94E-66D4FFB581C5}">
      <dsp:nvSpPr>
        <dsp:cNvPr id="0" name=""/>
        <dsp:cNvSpPr/>
      </dsp:nvSpPr>
      <dsp:spPr>
        <a:xfrm>
          <a:off x="2275522" y="2068238"/>
          <a:ext cx="91440" cy="2850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02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4F580-9B67-436B-8492-0466867C523B}">
      <dsp:nvSpPr>
        <dsp:cNvPr id="0" name=""/>
        <dsp:cNvSpPr/>
      </dsp:nvSpPr>
      <dsp:spPr>
        <a:xfrm>
          <a:off x="2275522" y="1104577"/>
          <a:ext cx="91440" cy="2850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502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ACEB4-E32F-4496-B01D-BCB9D1E08421}">
      <dsp:nvSpPr>
        <dsp:cNvPr id="0" name=""/>
        <dsp:cNvSpPr/>
      </dsp:nvSpPr>
      <dsp:spPr>
        <a:xfrm>
          <a:off x="1642607" y="425943"/>
          <a:ext cx="1357269" cy="67863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Project</a:t>
          </a:r>
          <a:endParaRPr lang="zh-TW" altLang="en-US" sz="1000" kern="1200" dirty="0"/>
        </a:p>
      </dsp:txBody>
      <dsp:txXfrm>
        <a:off x="1642607" y="425943"/>
        <a:ext cx="1357269" cy="678634"/>
      </dsp:txXfrm>
    </dsp:sp>
    <dsp:sp modelId="{44FF054C-3FA1-4603-A032-D2CB03D0783C}">
      <dsp:nvSpPr>
        <dsp:cNvPr id="0" name=""/>
        <dsp:cNvSpPr/>
      </dsp:nvSpPr>
      <dsp:spPr>
        <a:xfrm>
          <a:off x="1642607" y="1389604"/>
          <a:ext cx="1357269" cy="67863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 err="1"/>
            <a:t>D_DW_Financial</a:t>
          </a:r>
          <a:endParaRPr lang="zh-TW" altLang="en-US" sz="1000" kern="1200" dirty="0"/>
        </a:p>
      </dsp:txBody>
      <dsp:txXfrm>
        <a:off x="1642607" y="1389604"/>
        <a:ext cx="1357269" cy="678634"/>
      </dsp:txXfrm>
    </dsp:sp>
    <dsp:sp modelId="{084C53E9-E807-4BB3-BBE0-548EA1D6C788}">
      <dsp:nvSpPr>
        <dsp:cNvPr id="0" name=""/>
        <dsp:cNvSpPr/>
      </dsp:nvSpPr>
      <dsp:spPr>
        <a:xfrm>
          <a:off x="1642607" y="2353265"/>
          <a:ext cx="1357269" cy="67863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 dirty="0"/>
            <a:t>DW_PYMT_OTHR</a:t>
          </a:r>
          <a:endParaRPr lang="zh-TW" altLang="en-US" sz="1000" kern="1200" dirty="0"/>
        </a:p>
      </dsp:txBody>
      <dsp:txXfrm>
        <a:off x="1642607" y="2353265"/>
        <a:ext cx="1357269" cy="678634"/>
      </dsp:txXfrm>
    </dsp:sp>
    <dsp:sp modelId="{080F5E5A-59F7-4339-A1F2-F8C090853F96}">
      <dsp:nvSpPr>
        <dsp:cNvPr id="0" name=""/>
        <dsp:cNvSpPr/>
      </dsp:nvSpPr>
      <dsp:spPr>
        <a:xfrm>
          <a:off x="311" y="3316926"/>
          <a:ext cx="1357269" cy="678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 dirty="0"/>
            <a:t>DW_PYMT_OTHR_INI</a:t>
          </a:r>
          <a:endParaRPr lang="zh-TW" altLang="en-US" sz="1000" kern="1200" dirty="0"/>
        </a:p>
      </dsp:txBody>
      <dsp:txXfrm>
        <a:off x="311" y="3316926"/>
        <a:ext cx="1357269" cy="678634"/>
      </dsp:txXfrm>
    </dsp:sp>
    <dsp:sp modelId="{CB9C5B6E-8B1E-4E37-AE9E-5BF7EBDABC38}">
      <dsp:nvSpPr>
        <dsp:cNvPr id="0" name=""/>
        <dsp:cNvSpPr/>
      </dsp:nvSpPr>
      <dsp:spPr>
        <a:xfrm>
          <a:off x="1642607" y="3316926"/>
          <a:ext cx="1357269" cy="678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 dirty="0"/>
            <a:t>DW_PYMT_OTHR</a:t>
          </a:r>
          <a:endParaRPr lang="zh-TW" altLang="en-US" sz="1000" kern="1200" dirty="0"/>
        </a:p>
      </dsp:txBody>
      <dsp:txXfrm>
        <a:off x="1642607" y="3316926"/>
        <a:ext cx="1357269" cy="678634"/>
      </dsp:txXfrm>
    </dsp:sp>
    <dsp:sp modelId="{28B7ECA3-CEF6-45A8-9741-6FD4B3B5303F}">
      <dsp:nvSpPr>
        <dsp:cNvPr id="0" name=""/>
        <dsp:cNvSpPr/>
      </dsp:nvSpPr>
      <dsp:spPr>
        <a:xfrm>
          <a:off x="3284903" y="3316926"/>
          <a:ext cx="1357269" cy="678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000" kern="1200" dirty="0"/>
            <a:t>DWH_PYMT_OTHR</a:t>
          </a:r>
          <a:endParaRPr lang="zh-TW" altLang="en-US" sz="1000" kern="1200" dirty="0"/>
        </a:p>
      </dsp:txBody>
      <dsp:txXfrm>
        <a:off x="3284903" y="3316926"/>
        <a:ext cx="1357269" cy="678634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A8275-5ACC-40A6-AA03-428BC68768B7}">
      <dsp:nvSpPr>
        <dsp:cNvPr id="0" name=""/>
        <dsp:cNvSpPr/>
      </dsp:nvSpPr>
      <dsp:spPr>
        <a:xfrm>
          <a:off x="2332672" y="663234"/>
          <a:ext cx="138879" cy="6084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8425"/>
              </a:lnTo>
              <a:lnTo>
                <a:pt x="138879" y="6084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11E2AC-69F1-49D9-B9BC-2464CD60ADEB}">
      <dsp:nvSpPr>
        <dsp:cNvPr id="0" name=""/>
        <dsp:cNvSpPr/>
      </dsp:nvSpPr>
      <dsp:spPr>
        <a:xfrm>
          <a:off x="2193793" y="663234"/>
          <a:ext cx="138879" cy="608425"/>
        </a:xfrm>
        <a:custGeom>
          <a:avLst/>
          <a:gdLst/>
          <a:ahLst/>
          <a:cxnLst/>
          <a:rect l="0" t="0" r="0" b="0"/>
          <a:pathLst>
            <a:path>
              <a:moveTo>
                <a:pt x="138879" y="0"/>
              </a:moveTo>
              <a:lnTo>
                <a:pt x="138879" y="608425"/>
              </a:lnTo>
              <a:lnTo>
                <a:pt x="0" y="60842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5BAC9F-6373-448C-B9EE-547A19E0312E}">
      <dsp:nvSpPr>
        <dsp:cNvPr id="0" name=""/>
        <dsp:cNvSpPr/>
      </dsp:nvSpPr>
      <dsp:spPr>
        <a:xfrm>
          <a:off x="2332672" y="2541418"/>
          <a:ext cx="1600423" cy="277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79"/>
              </a:lnTo>
              <a:lnTo>
                <a:pt x="1600423" y="138879"/>
              </a:lnTo>
              <a:lnTo>
                <a:pt x="1600423" y="27775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1ED355-AFB9-4312-AEF4-B8EF4197F82A}">
      <dsp:nvSpPr>
        <dsp:cNvPr id="0" name=""/>
        <dsp:cNvSpPr/>
      </dsp:nvSpPr>
      <dsp:spPr>
        <a:xfrm>
          <a:off x="2332672" y="3480509"/>
          <a:ext cx="1600423" cy="277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79"/>
              </a:lnTo>
              <a:lnTo>
                <a:pt x="1600423" y="138879"/>
              </a:lnTo>
              <a:lnTo>
                <a:pt x="1600423" y="2777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2F2342-ECF4-4D34-BC3D-F61034F99752}">
      <dsp:nvSpPr>
        <dsp:cNvPr id="0" name=""/>
        <dsp:cNvSpPr/>
      </dsp:nvSpPr>
      <dsp:spPr>
        <a:xfrm>
          <a:off x="2286952" y="3480509"/>
          <a:ext cx="91440" cy="277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7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B27793-BB88-4AF1-BEF4-717FDA5AB081}">
      <dsp:nvSpPr>
        <dsp:cNvPr id="0" name=""/>
        <dsp:cNvSpPr/>
      </dsp:nvSpPr>
      <dsp:spPr>
        <a:xfrm>
          <a:off x="732249" y="3480509"/>
          <a:ext cx="1600423" cy="277759"/>
        </a:xfrm>
        <a:custGeom>
          <a:avLst/>
          <a:gdLst/>
          <a:ahLst/>
          <a:cxnLst/>
          <a:rect l="0" t="0" r="0" b="0"/>
          <a:pathLst>
            <a:path>
              <a:moveTo>
                <a:pt x="1600423" y="0"/>
              </a:moveTo>
              <a:lnTo>
                <a:pt x="1600423" y="138879"/>
              </a:lnTo>
              <a:lnTo>
                <a:pt x="0" y="138879"/>
              </a:lnTo>
              <a:lnTo>
                <a:pt x="0" y="27775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2ACF9-DF38-494B-8087-88029DFFBCF4}">
      <dsp:nvSpPr>
        <dsp:cNvPr id="0" name=""/>
        <dsp:cNvSpPr/>
      </dsp:nvSpPr>
      <dsp:spPr>
        <a:xfrm>
          <a:off x="2286952" y="2541418"/>
          <a:ext cx="91440" cy="277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75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E82D29-4A51-4B2B-9CAA-9DF0D90C26EB}">
      <dsp:nvSpPr>
        <dsp:cNvPr id="0" name=""/>
        <dsp:cNvSpPr/>
      </dsp:nvSpPr>
      <dsp:spPr>
        <a:xfrm>
          <a:off x="732249" y="2541418"/>
          <a:ext cx="1600423" cy="277759"/>
        </a:xfrm>
        <a:custGeom>
          <a:avLst/>
          <a:gdLst/>
          <a:ahLst/>
          <a:cxnLst/>
          <a:rect l="0" t="0" r="0" b="0"/>
          <a:pathLst>
            <a:path>
              <a:moveTo>
                <a:pt x="1600423" y="0"/>
              </a:moveTo>
              <a:lnTo>
                <a:pt x="1600423" y="138879"/>
              </a:lnTo>
              <a:lnTo>
                <a:pt x="0" y="138879"/>
              </a:lnTo>
              <a:lnTo>
                <a:pt x="0" y="27775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A4F580-9B67-436B-8492-0466867C523B}">
      <dsp:nvSpPr>
        <dsp:cNvPr id="0" name=""/>
        <dsp:cNvSpPr/>
      </dsp:nvSpPr>
      <dsp:spPr>
        <a:xfrm>
          <a:off x="2286952" y="663234"/>
          <a:ext cx="91440" cy="12168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1685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6ACEB4-E32F-4496-B01D-BCB9D1E08421}">
      <dsp:nvSpPr>
        <dsp:cNvPr id="0" name=""/>
        <dsp:cNvSpPr/>
      </dsp:nvSpPr>
      <dsp:spPr>
        <a:xfrm>
          <a:off x="1671340" y="1902"/>
          <a:ext cx="1322664" cy="66133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Project</a:t>
          </a:r>
          <a:endParaRPr lang="zh-TW" altLang="en-US" sz="1200" kern="1200" dirty="0"/>
        </a:p>
      </dsp:txBody>
      <dsp:txXfrm>
        <a:off x="1671340" y="1902"/>
        <a:ext cx="1322664" cy="661332"/>
      </dsp:txXfrm>
    </dsp:sp>
    <dsp:sp modelId="{44FF054C-3FA1-4603-A032-D2CB03D0783C}">
      <dsp:nvSpPr>
        <dsp:cNvPr id="0" name=""/>
        <dsp:cNvSpPr/>
      </dsp:nvSpPr>
      <dsp:spPr>
        <a:xfrm>
          <a:off x="1671340" y="1880085"/>
          <a:ext cx="1322664" cy="66133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Financial</a:t>
          </a:r>
          <a:endParaRPr lang="zh-TW" altLang="en-US" sz="1200" kern="1200" dirty="0"/>
        </a:p>
      </dsp:txBody>
      <dsp:txXfrm>
        <a:off x="1671340" y="1880085"/>
        <a:ext cx="1322664" cy="661332"/>
      </dsp:txXfrm>
    </dsp:sp>
    <dsp:sp modelId="{940E7FD4-AD15-435F-B095-804D4916A446}">
      <dsp:nvSpPr>
        <dsp:cNvPr id="0" name=""/>
        <dsp:cNvSpPr/>
      </dsp:nvSpPr>
      <dsp:spPr>
        <a:xfrm>
          <a:off x="70917" y="2819177"/>
          <a:ext cx="1322664" cy="6613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DW_PYMT_LOAN</a:t>
          </a:r>
          <a:endParaRPr lang="zh-TW" altLang="en-US" sz="1200" kern="1200" dirty="0"/>
        </a:p>
      </dsp:txBody>
      <dsp:txXfrm>
        <a:off x="70917" y="2819177"/>
        <a:ext cx="1322664" cy="661332"/>
      </dsp:txXfrm>
    </dsp:sp>
    <dsp:sp modelId="{3FEE9E33-064E-4B4E-BEC8-676D5312AC6D}">
      <dsp:nvSpPr>
        <dsp:cNvPr id="0" name=""/>
        <dsp:cNvSpPr/>
      </dsp:nvSpPr>
      <dsp:spPr>
        <a:xfrm>
          <a:off x="1671340" y="2819177"/>
          <a:ext cx="1322664" cy="6613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DW_PYMT_OTHR</a:t>
          </a:r>
          <a:endParaRPr lang="zh-TW" altLang="en-US" sz="1200" kern="1200" dirty="0"/>
        </a:p>
      </dsp:txBody>
      <dsp:txXfrm>
        <a:off x="1671340" y="2819177"/>
        <a:ext cx="1322664" cy="661332"/>
      </dsp:txXfrm>
    </dsp:sp>
    <dsp:sp modelId="{8B05918E-455A-46D3-A429-0192D8601FFA}">
      <dsp:nvSpPr>
        <dsp:cNvPr id="0" name=""/>
        <dsp:cNvSpPr/>
      </dsp:nvSpPr>
      <dsp:spPr>
        <a:xfrm>
          <a:off x="70917" y="3758269"/>
          <a:ext cx="1322664" cy="66133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 err="1"/>
            <a:t>Init</a:t>
          </a:r>
          <a:r>
            <a:rPr lang="en-US" altLang="en-US" sz="1200" kern="1200" dirty="0"/>
            <a:t> Load</a:t>
          </a:r>
          <a:endParaRPr lang="zh-TW" altLang="en-US" sz="1200" kern="1200" dirty="0"/>
        </a:p>
      </dsp:txBody>
      <dsp:txXfrm>
        <a:off x="70917" y="3758269"/>
        <a:ext cx="1322664" cy="661332"/>
      </dsp:txXfrm>
    </dsp:sp>
    <dsp:sp modelId="{2EA0F610-AD78-4A6F-A236-A51F32D69204}">
      <dsp:nvSpPr>
        <dsp:cNvPr id="0" name=""/>
        <dsp:cNvSpPr/>
      </dsp:nvSpPr>
      <dsp:spPr>
        <a:xfrm>
          <a:off x="1671340" y="3758269"/>
          <a:ext cx="1322664" cy="66133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Main Data</a:t>
          </a:r>
          <a:endParaRPr lang="zh-TW" altLang="en-US" sz="1200" kern="1200" dirty="0"/>
        </a:p>
      </dsp:txBody>
      <dsp:txXfrm>
        <a:off x="1671340" y="3758269"/>
        <a:ext cx="1322664" cy="661332"/>
      </dsp:txXfrm>
    </dsp:sp>
    <dsp:sp modelId="{AC9CD5D2-EA60-4B75-A5FD-338D8B4D8C3B}">
      <dsp:nvSpPr>
        <dsp:cNvPr id="0" name=""/>
        <dsp:cNvSpPr/>
      </dsp:nvSpPr>
      <dsp:spPr>
        <a:xfrm>
          <a:off x="3271764" y="3758269"/>
          <a:ext cx="1322664" cy="66133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200" kern="1200" dirty="0"/>
            <a:t>Snapshot</a:t>
          </a:r>
          <a:endParaRPr lang="zh-TW" altLang="en-US" sz="1200" kern="1200" dirty="0"/>
        </a:p>
      </dsp:txBody>
      <dsp:txXfrm>
        <a:off x="3271764" y="3758269"/>
        <a:ext cx="1322664" cy="661332"/>
      </dsp:txXfrm>
    </dsp:sp>
    <dsp:sp modelId="{5EF91330-10BB-44C8-9D1F-57E61FFA644C}">
      <dsp:nvSpPr>
        <dsp:cNvPr id="0" name=""/>
        <dsp:cNvSpPr/>
      </dsp:nvSpPr>
      <dsp:spPr>
        <a:xfrm>
          <a:off x="3271764" y="2819177"/>
          <a:ext cx="1322664" cy="6613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….</a:t>
          </a:r>
        </a:p>
      </dsp:txBody>
      <dsp:txXfrm>
        <a:off x="3271764" y="2819177"/>
        <a:ext cx="1322664" cy="661332"/>
      </dsp:txXfrm>
    </dsp:sp>
    <dsp:sp modelId="{802F1573-82EF-40F0-8E23-FA7BFC4ADFB2}">
      <dsp:nvSpPr>
        <dsp:cNvPr id="0" name=""/>
        <dsp:cNvSpPr/>
      </dsp:nvSpPr>
      <dsp:spPr>
        <a:xfrm>
          <a:off x="871128" y="940994"/>
          <a:ext cx="1322664" cy="66133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Daily</a:t>
          </a:r>
          <a:endParaRPr lang="zh-TW" altLang="en-US" sz="1200" kern="1200" dirty="0"/>
        </a:p>
      </dsp:txBody>
      <dsp:txXfrm>
        <a:off x="871128" y="940994"/>
        <a:ext cx="1322664" cy="661332"/>
      </dsp:txXfrm>
    </dsp:sp>
    <dsp:sp modelId="{87A05113-5B0C-40FD-8CC3-AD35194083A7}">
      <dsp:nvSpPr>
        <dsp:cNvPr id="0" name=""/>
        <dsp:cNvSpPr/>
      </dsp:nvSpPr>
      <dsp:spPr>
        <a:xfrm>
          <a:off x="2471552" y="940994"/>
          <a:ext cx="1322664" cy="66133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DW</a:t>
          </a:r>
          <a:endParaRPr lang="zh-TW" altLang="en-US" sz="1200" kern="1200" dirty="0"/>
        </a:p>
      </dsp:txBody>
      <dsp:txXfrm>
        <a:off x="2471552" y="940994"/>
        <a:ext cx="1322664" cy="6613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3C711A-DB04-49A5-A390-F194C76CFF71}">
      <dsp:nvSpPr>
        <dsp:cNvPr id="0" name=""/>
        <dsp:cNvSpPr/>
      </dsp:nvSpPr>
      <dsp:spPr>
        <a:xfrm>
          <a:off x="1229392" y="613553"/>
          <a:ext cx="2432450" cy="243251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6AF5C4D-6524-466D-8B91-9CFEDD6C4FE1}">
      <dsp:nvSpPr>
        <dsp:cNvPr id="0" name=""/>
        <dsp:cNvSpPr/>
      </dsp:nvSpPr>
      <dsp:spPr>
        <a:xfrm>
          <a:off x="1766620" y="1494224"/>
          <a:ext cx="1357115" cy="67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Scheduler</a:t>
          </a:r>
          <a:endParaRPr lang="zh-TW" altLang="en-US" sz="2300" kern="1200" dirty="0"/>
        </a:p>
      </dsp:txBody>
      <dsp:txXfrm>
        <a:off x="1766620" y="1494224"/>
        <a:ext cx="1357115" cy="678477"/>
      </dsp:txXfrm>
    </dsp:sp>
    <dsp:sp modelId="{BC6802A1-395E-428D-AFE3-AAE1B4727356}">
      <dsp:nvSpPr>
        <dsp:cNvPr id="0" name=""/>
        <dsp:cNvSpPr/>
      </dsp:nvSpPr>
      <dsp:spPr>
        <a:xfrm>
          <a:off x="727277" y="2172702"/>
          <a:ext cx="2089660" cy="2090543"/>
        </a:xfrm>
        <a:prstGeom prst="blockArc">
          <a:avLst>
            <a:gd name="adj1" fmla="val 0"/>
            <a:gd name="adj2" fmla="val 18900000"/>
            <a:gd name="adj3" fmla="val 1274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9FFE09D-59E2-4426-8A1F-63B8B16D19B5}">
      <dsp:nvSpPr>
        <dsp:cNvPr id="0" name=""/>
        <dsp:cNvSpPr/>
      </dsp:nvSpPr>
      <dsp:spPr>
        <a:xfrm>
          <a:off x="1088062" y="2894611"/>
          <a:ext cx="1357115" cy="678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300" kern="1200" dirty="0"/>
            <a:t>SQL Generator</a:t>
          </a:r>
          <a:endParaRPr lang="zh-TW" altLang="en-US" sz="2300" kern="1200" dirty="0"/>
        </a:p>
      </dsp:txBody>
      <dsp:txXfrm>
        <a:off x="1088062" y="2894611"/>
        <a:ext cx="1357115" cy="6784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F7C7E-39C5-4ACF-9CB3-DA124D8C7ADB}">
      <dsp:nvSpPr>
        <dsp:cNvPr id="0" name=""/>
        <dsp:cNvSpPr/>
      </dsp:nvSpPr>
      <dsp:spPr>
        <a:xfrm>
          <a:off x="0" y="2255353"/>
          <a:ext cx="10424160" cy="91414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300" kern="1200" dirty="0"/>
            <a:t>Process</a:t>
          </a:r>
          <a:endParaRPr lang="zh-TW" altLang="en-US" sz="3300" kern="1200" dirty="0"/>
        </a:p>
      </dsp:txBody>
      <dsp:txXfrm>
        <a:off x="0" y="2255353"/>
        <a:ext cx="3127248" cy="914149"/>
      </dsp:txXfrm>
    </dsp:sp>
    <dsp:sp modelId="{2C3B9DDA-834C-482A-AE0F-174775D23ABE}">
      <dsp:nvSpPr>
        <dsp:cNvPr id="0" name=""/>
        <dsp:cNvSpPr/>
      </dsp:nvSpPr>
      <dsp:spPr>
        <a:xfrm>
          <a:off x="0" y="1188845"/>
          <a:ext cx="10424160" cy="91414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300" kern="1200" dirty="0"/>
            <a:t>Flow</a:t>
          </a:r>
          <a:endParaRPr lang="zh-TW" altLang="en-US" sz="3300" kern="1200" dirty="0"/>
        </a:p>
      </dsp:txBody>
      <dsp:txXfrm>
        <a:off x="0" y="1188845"/>
        <a:ext cx="3127248" cy="914149"/>
      </dsp:txXfrm>
    </dsp:sp>
    <dsp:sp modelId="{F519B595-AFE9-44EC-B156-241024B6E2F0}">
      <dsp:nvSpPr>
        <dsp:cNvPr id="0" name=""/>
        <dsp:cNvSpPr/>
      </dsp:nvSpPr>
      <dsp:spPr>
        <a:xfrm>
          <a:off x="0" y="122336"/>
          <a:ext cx="10424160" cy="91414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300" kern="1200" dirty="0"/>
            <a:t>Project</a:t>
          </a:r>
          <a:endParaRPr lang="zh-TW" altLang="en-US" sz="3300" kern="1200" dirty="0"/>
        </a:p>
      </dsp:txBody>
      <dsp:txXfrm>
        <a:off x="0" y="122336"/>
        <a:ext cx="3127248" cy="914149"/>
      </dsp:txXfrm>
    </dsp:sp>
    <dsp:sp modelId="{302B4042-9F6C-47D4-BA46-5F9DDD10217F}">
      <dsp:nvSpPr>
        <dsp:cNvPr id="0" name=""/>
        <dsp:cNvSpPr/>
      </dsp:nvSpPr>
      <dsp:spPr>
        <a:xfrm>
          <a:off x="6471492" y="198515"/>
          <a:ext cx="1142687" cy="761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SQLG</a:t>
          </a:r>
          <a:endParaRPr lang="zh-TW" altLang="en-US" sz="1900" kern="1200" dirty="0"/>
        </a:p>
      </dsp:txBody>
      <dsp:txXfrm>
        <a:off x="6493804" y="220827"/>
        <a:ext cx="1098063" cy="717167"/>
      </dsp:txXfrm>
    </dsp:sp>
    <dsp:sp modelId="{313F7BB7-DB75-4426-85A1-378A44A81F69}">
      <dsp:nvSpPr>
        <dsp:cNvPr id="0" name=""/>
        <dsp:cNvSpPr/>
      </dsp:nvSpPr>
      <dsp:spPr>
        <a:xfrm>
          <a:off x="5185968" y="960307"/>
          <a:ext cx="1856867" cy="304716"/>
        </a:xfrm>
        <a:custGeom>
          <a:avLst/>
          <a:gdLst/>
          <a:ahLst/>
          <a:cxnLst/>
          <a:rect l="0" t="0" r="0" b="0"/>
          <a:pathLst>
            <a:path>
              <a:moveTo>
                <a:pt x="1856867" y="0"/>
              </a:moveTo>
              <a:lnTo>
                <a:pt x="1856867" y="152358"/>
              </a:lnTo>
              <a:lnTo>
                <a:pt x="0" y="152358"/>
              </a:lnTo>
              <a:lnTo>
                <a:pt x="0" y="30471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0F0F99-DC85-4B7B-A1DE-8CFB35BCCCF0}">
      <dsp:nvSpPr>
        <dsp:cNvPr id="0" name=""/>
        <dsp:cNvSpPr/>
      </dsp:nvSpPr>
      <dsp:spPr>
        <a:xfrm>
          <a:off x="4614624" y="1265024"/>
          <a:ext cx="1142687" cy="761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Import</a:t>
          </a:r>
          <a:endParaRPr lang="zh-TW" altLang="en-US" sz="1900" kern="1200" dirty="0"/>
        </a:p>
      </dsp:txBody>
      <dsp:txXfrm>
        <a:off x="4636936" y="1287336"/>
        <a:ext cx="1098063" cy="717167"/>
      </dsp:txXfrm>
    </dsp:sp>
    <dsp:sp modelId="{B1712F4D-0581-436E-8234-FBE6C51615DF}">
      <dsp:nvSpPr>
        <dsp:cNvPr id="0" name=""/>
        <dsp:cNvSpPr/>
      </dsp:nvSpPr>
      <dsp:spPr>
        <a:xfrm>
          <a:off x="3700475" y="2026815"/>
          <a:ext cx="1485493" cy="304716"/>
        </a:xfrm>
        <a:custGeom>
          <a:avLst/>
          <a:gdLst/>
          <a:ahLst/>
          <a:cxnLst/>
          <a:rect l="0" t="0" r="0" b="0"/>
          <a:pathLst>
            <a:path>
              <a:moveTo>
                <a:pt x="1485493" y="0"/>
              </a:moveTo>
              <a:lnTo>
                <a:pt x="1485493" y="152358"/>
              </a:lnTo>
              <a:lnTo>
                <a:pt x="0" y="152358"/>
              </a:lnTo>
              <a:lnTo>
                <a:pt x="0" y="3047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E8EAE-541E-498A-A7E4-9403BCBF73DB}">
      <dsp:nvSpPr>
        <dsp:cNvPr id="0" name=""/>
        <dsp:cNvSpPr/>
      </dsp:nvSpPr>
      <dsp:spPr>
        <a:xfrm>
          <a:off x="3129131" y="2331532"/>
          <a:ext cx="1142687" cy="761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Source</a:t>
          </a:r>
          <a:endParaRPr lang="zh-TW" altLang="en-US" sz="1900" kern="1200" dirty="0"/>
        </a:p>
      </dsp:txBody>
      <dsp:txXfrm>
        <a:off x="3151443" y="2353844"/>
        <a:ext cx="1098063" cy="717167"/>
      </dsp:txXfrm>
    </dsp:sp>
    <dsp:sp modelId="{6AFAFCA7-A43F-4537-90D6-53F1504795EA}">
      <dsp:nvSpPr>
        <dsp:cNvPr id="0" name=""/>
        <dsp:cNvSpPr/>
      </dsp:nvSpPr>
      <dsp:spPr>
        <a:xfrm>
          <a:off x="5140248" y="2026815"/>
          <a:ext cx="91440" cy="3047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7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CD480-08A4-42A3-B693-C59EA7E876A9}">
      <dsp:nvSpPr>
        <dsp:cNvPr id="0" name=""/>
        <dsp:cNvSpPr/>
      </dsp:nvSpPr>
      <dsp:spPr>
        <a:xfrm>
          <a:off x="4614624" y="2331532"/>
          <a:ext cx="1142687" cy="761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Stage</a:t>
          </a:r>
          <a:endParaRPr lang="zh-TW" altLang="en-US" sz="1900" kern="1200" dirty="0"/>
        </a:p>
      </dsp:txBody>
      <dsp:txXfrm>
        <a:off x="4636936" y="2353844"/>
        <a:ext cx="1098063" cy="717167"/>
      </dsp:txXfrm>
    </dsp:sp>
    <dsp:sp modelId="{43624DA6-B08A-4DA6-867F-8494D78964A7}">
      <dsp:nvSpPr>
        <dsp:cNvPr id="0" name=""/>
        <dsp:cNvSpPr/>
      </dsp:nvSpPr>
      <dsp:spPr>
        <a:xfrm>
          <a:off x="5185968" y="2026815"/>
          <a:ext cx="1485493" cy="304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58"/>
              </a:lnTo>
              <a:lnTo>
                <a:pt x="1485493" y="152358"/>
              </a:lnTo>
              <a:lnTo>
                <a:pt x="1485493" y="3047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7E0EA-73EE-4B5E-BA29-5209CD048786}">
      <dsp:nvSpPr>
        <dsp:cNvPr id="0" name=""/>
        <dsp:cNvSpPr/>
      </dsp:nvSpPr>
      <dsp:spPr>
        <a:xfrm>
          <a:off x="6100118" y="2331532"/>
          <a:ext cx="1142687" cy="761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ODS</a:t>
          </a:r>
          <a:endParaRPr lang="zh-TW" altLang="en-US" sz="1900" kern="1200" dirty="0"/>
        </a:p>
      </dsp:txBody>
      <dsp:txXfrm>
        <a:off x="6122430" y="2353844"/>
        <a:ext cx="1098063" cy="717167"/>
      </dsp:txXfrm>
    </dsp:sp>
    <dsp:sp modelId="{DB50C9D4-1A2C-4838-8AAF-21175E1A2BC4}">
      <dsp:nvSpPr>
        <dsp:cNvPr id="0" name=""/>
        <dsp:cNvSpPr/>
      </dsp:nvSpPr>
      <dsp:spPr>
        <a:xfrm>
          <a:off x="7042835" y="960307"/>
          <a:ext cx="1856867" cy="304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58"/>
              </a:lnTo>
              <a:lnTo>
                <a:pt x="1856867" y="152358"/>
              </a:lnTo>
              <a:lnTo>
                <a:pt x="1856867" y="30471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6E97B-CA05-49F8-BAAF-CC10BF991EFE}">
      <dsp:nvSpPr>
        <dsp:cNvPr id="0" name=""/>
        <dsp:cNvSpPr/>
      </dsp:nvSpPr>
      <dsp:spPr>
        <a:xfrm>
          <a:off x="8328359" y="1265024"/>
          <a:ext cx="1142687" cy="761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Output &amp; Process</a:t>
          </a:r>
          <a:endParaRPr lang="zh-TW" altLang="en-US" sz="1900" kern="1200" dirty="0"/>
        </a:p>
      </dsp:txBody>
      <dsp:txXfrm>
        <a:off x="8350671" y="1287336"/>
        <a:ext cx="1098063" cy="717167"/>
      </dsp:txXfrm>
    </dsp:sp>
    <dsp:sp modelId="{46254336-F504-4F82-B7E2-A2EA0ABCC513}">
      <dsp:nvSpPr>
        <dsp:cNvPr id="0" name=""/>
        <dsp:cNvSpPr/>
      </dsp:nvSpPr>
      <dsp:spPr>
        <a:xfrm>
          <a:off x="8156956" y="2026815"/>
          <a:ext cx="742746" cy="304716"/>
        </a:xfrm>
        <a:custGeom>
          <a:avLst/>
          <a:gdLst/>
          <a:ahLst/>
          <a:cxnLst/>
          <a:rect l="0" t="0" r="0" b="0"/>
          <a:pathLst>
            <a:path>
              <a:moveTo>
                <a:pt x="742746" y="0"/>
              </a:moveTo>
              <a:lnTo>
                <a:pt x="742746" y="152358"/>
              </a:lnTo>
              <a:lnTo>
                <a:pt x="0" y="152358"/>
              </a:lnTo>
              <a:lnTo>
                <a:pt x="0" y="3047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E8F39-C400-433F-83D8-6D33C5B170BD}">
      <dsp:nvSpPr>
        <dsp:cNvPr id="0" name=""/>
        <dsp:cNvSpPr/>
      </dsp:nvSpPr>
      <dsp:spPr>
        <a:xfrm>
          <a:off x="7585612" y="2331532"/>
          <a:ext cx="1142687" cy="761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DW</a:t>
          </a:r>
          <a:endParaRPr lang="zh-TW" altLang="en-US" sz="1900" kern="1200" dirty="0"/>
        </a:p>
      </dsp:txBody>
      <dsp:txXfrm>
        <a:off x="7607924" y="2353844"/>
        <a:ext cx="1098063" cy="717167"/>
      </dsp:txXfrm>
    </dsp:sp>
    <dsp:sp modelId="{868DCF0F-72A5-4D73-98DA-489656E7AEC3}">
      <dsp:nvSpPr>
        <dsp:cNvPr id="0" name=""/>
        <dsp:cNvSpPr/>
      </dsp:nvSpPr>
      <dsp:spPr>
        <a:xfrm>
          <a:off x="8899702" y="2026815"/>
          <a:ext cx="742746" cy="304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58"/>
              </a:lnTo>
              <a:lnTo>
                <a:pt x="742746" y="152358"/>
              </a:lnTo>
              <a:lnTo>
                <a:pt x="742746" y="3047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75DB1-ABCD-4FD1-BA00-086114F34433}">
      <dsp:nvSpPr>
        <dsp:cNvPr id="0" name=""/>
        <dsp:cNvSpPr/>
      </dsp:nvSpPr>
      <dsp:spPr>
        <a:xfrm>
          <a:off x="9071106" y="2331532"/>
          <a:ext cx="1142687" cy="761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DM</a:t>
          </a:r>
          <a:endParaRPr lang="zh-TW" altLang="en-US" sz="1900" kern="1200" dirty="0"/>
        </a:p>
      </dsp:txBody>
      <dsp:txXfrm>
        <a:off x="9093418" y="2353844"/>
        <a:ext cx="1098063" cy="7171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A38C1-3965-4249-82B3-A542A83FBC14}">
      <dsp:nvSpPr>
        <dsp:cNvPr id="0" name=""/>
        <dsp:cNvSpPr/>
      </dsp:nvSpPr>
      <dsp:spPr>
        <a:xfrm>
          <a:off x="5328" y="1271"/>
          <a:ext cx="1364094" cy="1255067"/>
        </a:xfrm>
        <a:prstGeom prst="rightArrow">
          <a:avLst/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Template</a:t>
          </a:r>
          <a:endParaRPr lang="zh-TW" altLang="en-US" sz="1700" kern="1200" dirty="0"/>
        </a:p>
      </dsp:txBody>
      <dsp:txXfrm>
        <a:off x="5328" y="315038"/>
        <a:ext cx="1050327" cy="627533"/>
      </dsp:txXfrm>
    </dsp:sp>
    <dsp:sp modelId="{D475DC04-68FD-43E5-B2F3-760A7EE182D7}">
      <dsp:nvSpPr>
        <dsp:cNvPr id="0" name=""/>
        <dsp:cNvSpPr/>
      </dsp:nvSpPr>
      <dsp:spPr>
        <a:xfrm>
          <a:off x="5328" y="1486860"/>
          <a:ext cx="1364094" cy="1255067"/>
        </a:xfrm>
        <a:prstGeom prst="rightArrow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Storage</a:t>
          </a:r>
          <a:endParaRPr lang="zh-TW" altLang="en-US" sz="1700" kern="1200" dirty="0"/>
        </a:p>
      </dsp:txBody>
      <dsp:txXfrm>
        <a:off x="5328" y="1800627"/>
        <a:ext cx="1050327" cy="627533"/>
      </dsp:txXfrm>
    </dsp:sp>
    <dsp:sp modelId="{0B896CB6-AD05-45E7-8E8E-4917F9220864}">
      <dsp:nvSpPr>
        <dsp:cNvPr id="0" name=""/>
        <dsp:cNvSpPr/>
      </dsp:nvSpPr>
      <dsp:spPr>
        <a:xfrm>
          <a:off x="1598591" y="1271"/>
          <a:ext cx="4321452" cy="12550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28575">
          <a:solidFill>
            <a:srgbClr val="FFC00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Import Template</a:t>
          </a:r>
          <a:endParaRPr lang="zh-TW" altLang="en-US" sz="1700" kern="1200" dirty="0"/>
        </a:p>
      </dsp:txBody>
      <dsp:txXfrm>
        <a:off x="1635351" y="38031"/>
        <a:ext cx="4247932" cy="1181547"/>
      </dsp:txXfrm>
    </dsp:sp>
    <dsp:sp modelId="{38362C23-40A8-462D-8F1F-3AA22267E97F}">
      <dsp:nvSpPr>
        <dsp:cNvPr id="0" name=""/>
        <dsp:cNvSpPr/>
      </dsp:nvSpPr>
      <dsp:spPr>
        <a:xfrm>
          <a:off x="1598591" y="1486860"/>
          <a:ext cx="1364094" cy="1255067"/>
        </a:xfrm>
        <a:prstGeom prst="stripedRightArrow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Source System</a:t>
          </a:r>
          <a:endParaRPr lang="zh-TW" altLang="en-US" sz="1700" kern="1200" dirty="0"/>
        </a:p>
      </dsp:txBody>
      <dsp:txXfrm>
        <a:off x="1794695" y="1800627"/>
        <a:ext cx="854223" cy="627533"/>
      </dsp:txXfrm>
    </dsp:sp>
    <dsp:sp modelId="{EEAC6B5C-0A67-4419-B90D-697411DBCB96}">
      <dsp:nvSpPr>
        <dsp:cNvPr id="0" name=""/>
        <dsp:cNvSpPr/>
      </dsp:nvSpPr>
      <dsp:spPr>
        <a:xfrm>
          <a:off x="3077270" y="1486860"/>
          <a:ext cx="1364094" cy="1255067"/>
        </a:xfrm>
        <a:prstGeom prst="homePlate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Staging Area</a:t>
          </a:r>
          <a:endParaRPr lang="zh-TW" altLang="en-US" sz="1700" kern="1200" dirty="0"/>
        </a:p>
      </dsp:txBody>
      <dsp:txXfrm>
        <a:off x="3077270" y="1486860"/>
        <a:ext cx="1050327" cy="1255067"/>
      </dsp:txXfrm>
    </dsp:sp>
    <dsp:sp modelId="{8D10B1EC-AD0D-44BC-B954-3C579238B046}">
      <dsp:nvSpPr>
        <dsp:cNvPr id="0" name=""/>
        <dsp:cNvSpPr/>
      </dsp:nvSpPr>
      <dsp:spPr>
        <a:xfrm>
          <a:off x="4555948" y="1486860"/>
          <a:ext cx="1364094" cy="1255067"/>
        </a:xfrm>
        <a:prstGeom prst="homePlate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ODS</a:t>
          </a:r>
          <a:endParaRPr lang="zh-TW" altLang="en-US" sz="1700" kern="1200" dirty="0"/>
        </a:p>
      </dsp:txBody>
      <dsp:txXfrm>
        <a:off x="4555948" y="1486860"/>
        <a:ext cx="1050327" cy="1255067"/>
      </dsp:txXfrm>
    </dsp:sp>
    <dsp:sp modelId="{7F4E5EC9-8FB4-4CBD-BD8B-4F83EBDF20E1}">
      <dsp:nvSpPr>
        <dsp:cNvPr id="0" name=""/>
        <dsp:cNvSpPr/>
      </dsp:nvSpPr>
      <dsp:spPr>
        <a:xfrm>
          <a:off x="6149211" y="1271"/>
          <a:ext cx="2842773" cy="12550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28575">
          <a:solidFill>
            <a:srgbClr val="FFC000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Output &amp; Process Template</a:t>
          </a:r>
          <a:endParaRPr lang="zh-TW" altLang="en-US" sz="1700" kern="1200" dirty="0"/>
        </a:p>
      </dsp:txBody>
      <dsp:txXfrm>
        <a:off x="6185971" y="38031"/>
        <a:ext cx="2769253" cy="1181547"/>
      </dsp:txXfrm>
    </dsp:sp>
    <dsp:sp modelId="{A6BC06B1-1815-417B-AC7F-6AC389B11CE6}">
      <dsp:nvSpPr>
        <dsp:cNvPr id="0" name=""/>
        <dsp:cNvSpPr/>
      </dsp:nvSpPr>
      <dsp:spPr>
        <a:xfrm>
          <a:off x="6149211" y="1486860"/>
          <a:ext cx="1364094" cy="1255067"/>
        </a:xfrm>
        <a:prstGeom prst="homePlate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DW</a:t>
          </a:r>
          <a:endParaRPr lang="zh-TW" altLang="en-US" sz="1700" kern="1200" dirty="0"/>
        </a:p>
      </dsp:txBody>
      <dsp:txXfrm>
        <a:off x="6149211" y="1486860"/>
        <a:ext cx="1050327" cy="1255067"/>
      </dsp:txXfrm>
    </dsp:sp>
    <dsp:sp modelId="{164EE446-B4A1-43B1-87BA-2746EE51EBE5}">
      <dsp:nvSpPr>
        <dsp:cNvPr id="0" name=""/>
        <dsp:cNvSpPr/>
      </dsp:nvSpPr>
      <dsp:spPr>
        <a:xfrm>
          <a:off x="7627890" y="1486860"/>
          <a:ext cx="1364094" cy="1255067"/>
        </a:xfrm>
        <a:prstGeom prst="homePlate">
          <a:avLst/>
        </a:prstGeom>
        <a:gradFill rotWithShape="0">
          <a:gsLst>
            <a:gs pos="0">
              <a:schemeClr val="accent3">
                <a:alpha val="7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alpha val="7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alpha val="7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DM</a:t>
          </a:r>
          <a:endParaRPr lang="zh-TW" altLang="en-US" sz="1700" kern="1200" dirty="0"/>
        </a:p>
      </dsp:txBody>
      <dsp:txXfrm>
        <a:off x="7627890" y="1486860"/>
        <a:ext cx="1050327" cy="12550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F7C7E-39C5-4ACF-9CB3-DA124D8C7ADB}">
      <dsp:nvSpPr>
        <dsp:cNvPr id="0" name=""/>
        <dsp:cNvSpPr/>
      </dsp:nvSpPr>
      <dsp:spPr>
        <a:xfrm>
          <a:off x="0" y="2255353"/>
          <a:ext cx="10424160" cy="91414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300" kern="1200" dirty="0"/>
            <a:t>Process</a:t>
          </a:r>
          <a:endParaRPr lang="zh-TW" altLang="en-US" sz="3300" kern="1200" dirty="0"/>
        </a:p>
      </dsp:txBody>
      <dsp:txXfrm>
        <a:off x="0" y="2255353"/>
        <a:ext cx="3127248" cy="914149"/>
      </dsp:txXfrm>
    </dsp:sp>
    <dsp:sp modelId="{2C3B9DDA-834C-482A-AE0F-174775D23ABE}">
      <dsp:nvSpPr>
        <dsp:cNvPr id="0" name=""/>
        <dsp:cNvSpPr/>
      </dsp:nvSpPr>
      <dsp:spPr>
        <a:xfrm>
          <a:off x="0" y="1188845"/>
          <a:ext cx="10424160" cy="91414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300" kern="1200"/>
            <a:t>Flow</a:t>
          </a:r>
          <a:endParaRPr lang="zh-TW" altLang="en-US" sz="3300" kern="1200" dirty="0"/>
        </a:p>
      </dsp:txBody>
      <dsp:txXfrm>
        <a:off x="0" y="1188845"/>
        <a:ext cx="3127248" cy="914149"/>
      </dsp:txXfrm>
    </dsp:sp>
    <dsp:sp modelId="{F519B595-AFE9-44EC-B156-241024B6E2F0}">
      <dsp:nvSpPr>
        <dsp:cNvPr id="0" name=""/>
        <dsp:cNvSpPr/>
      </dsp:nvSpPr>
      <dsp:spPr>
        <a:xfrm>
          <a:off x="0" y="122336"/>
          <a:ext cx="10424160" cy="914149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300" kern="1200" dirty="0"/>
            <a:t>Project</a:t>
          </a:r>
          <a:endParaRPr lang="zh-TW" altLang="en-US" sz="3300" kern="1200" dirty="0"/>
        </a:p>
      </dsp:txBody>
      <dsp:txXfrm>
        <a:off x="0" y="122336"/>
        <a:ext cx="3127248" cy="914149"/>
      </dsp:txXfrm>
    </dsp:sp>
    <dsp:sp modelId="{302B4042-9F6C-47D4-BA46-5F9DDD10217F}">
      <dsp:nvSpPr>
        <dsp:cNvPr id="0" name=""/>
        <dsp:cNvSpPr/>
      </dsp:nvSpPr>
      <dsp:spPr>
        <a:xfrm>
          <a:off x="6471492" y="198515"/>
          <a:ext cx="1142687" cy="761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SQLG</a:t>
          </a:r>
          <a:endParaRPr lang="zh-TW" altLang="en-US" sz="1900" kern="1200" dirty="0"/>
        </a:p>
      </dsp:txBody>
      <dsp:txXfrm>
        <a:off x="6493804" y="220827"/>
        <a:ext cx="1098063" cy="717167"/>
      </dsp:txXfrm>
    </dsp:sp>
    <dsp:sp modelId="{313F7BB7-DB75-4426-85A1-378A44A81F69}">
      <dsp:nvSpPr>
        <dsp:cNvPr id="0" name=""/>
        <dsp:cNvSpPr/>
      </dsp:nvSpPr>
      <dsp:spPr>
        <a:xfrm>
          <a:off x="5185968" y="960307"/>
          <a:ext cx="1856867" cy="304716"/>
        </a:xfrm>
        <a:custGeom>
          <a:avLst/>
          <a:gdLst/>
          <a:ahLst/>
          <a:cxnLst/>
          <a:rect l="0" t="0" r="0" b="0"/>
          <a:pathLst>
            <a:path>
              <a:moveTo>
                <a:pt x="1856867" y="0"/>
              </a:moveTo>
              <a:lnTo>
                <a:pt x="1856867" y="152358"/>
              </a:lnTo>
              <a:lnTo>
                <a:pt x="0" y="152358"/>
              </a:lnTo>
              <a:lnTo>
                <a:pt x="0" y="30471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0F0F99-DC85-4B7B-A1DE-8CFB35BCCCF0}">
      <dsp:nvSpPr>
        <dsp:cNvPr id="0" name=""/>
        <dsp:cNvSpPr/>
      </dsp:nvSpPr>
      <dsp:spPr>
        <a:xfrm>
          <a:off x="4614624" y="1265024"/>
          <a:ext cx="1142687" cy="761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Import</a:t>
          </a:r>
          <a:endParaRPr lang="zh-TW" altLang="en-US" sz="1900" kern="1200" dirty="0"/>
        </a:p>
      </dsp:txBody>
      <dsp:txXfrm>
        <a:off x="4636936" y="1287336"/>
        <a:ext cx="1098063" cy="717167"/>
      </dsp:txXfrm>
    </dsp:sp>
    <dsp:sp modelId="{B1712F4D-0581-436E-8234-FBE6C51615DF}">
      <dsp:nvSpPr>
        <dsp:cNvPr id="0" name=""/>
        <dsp:cNvSpPr/>
      </dsp:nvSpPr>
      <dsp:spPr>
        <a:xfrm>
          <a:off x="3700475" y="2026815"/>
          <a:ext cx="1485493" cy="304716"/>
        </a:xfrm>
        <a:custGeom>
          <a:avLst/>
          <a:gdLst/>
          <a:ahLst/>
          <a:cxnLst/>
          <a:rect l="0" t="0" r="0" b="0"/>
          <a:pathLst>
            <a:path>
              <a:moveTo>
                <a:pt x="1485493" y="0"/>
              </a:moveTo>
              <a:lnTo>
                <a:pt x="1485493" y="152358"/>
              </a:lnTo>
              <a:lnTo>
                <a:pt x="0" y="152358"/>
              </a:lnTo>
              <a:lnTo>
                <a:pt x="0" y="3047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E8EAE-541E-498A-A7E4-9403BCBF73DB}">
      <dsp:nvSpPr>
        <dsp:cNvPr id="0" name=""/>
        <dsp:cNvSpPr/>
      </dsp:nvSpPr>
      <dsp:spPr>
        <a:xfrm>
          <a:off x="3129131" y="2331532"/>
          <a:ext cx="1142687" cy="761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Source</a:t>
          </a:r>
          <a:endParaRPr lang="zh-TW" altLang="en-US" sz="1900" kern="1200" dirty="0"/>
        </a:p>
      </dsp:txBody>
      <dsp:txXfrm>
        <a:off x="3151443" y="2353844"/>
        <a:ext cx="1098063" cy="717167"/>
      </dsp:txXfrm>
    </dsp:sp>
    <dsp:sp modelId="{6AFAFCA7-A43F-4537-90D6-53F1504795EA}">
      <dsp:nvSpPr>
        <dsp:cNvPr id="0" name=""/>
        <dsp:cNvSpPr/>
      </dsp:nvSpPr>
      <dsp:spPr>
        <a:xfrm>
          <a:off x="5140248" y="2026815"/>
          <a:ext cx="91440" cy="30471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47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CD480-08A4-42A3-B693-C59EA7E876A9}">
      <dsp:nvSpPr>
        <dsp:cNvPr id="0" name=""/>
        <dsp:cNvSpPr/>
      </dsp:nvSpPr>
      <dsp:spPr>
        <a:xfrm>
          <a:off x="4614624" y="2331532"/>
          <a:ext cx="1142687" cy="761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Stage</a:t>
          </a:r>
          <a:endParaRPr lang="zh-TW" altLang="en-US" sz="1900" kern="1200" dirty="0"/>
        </a:p>
      </dsp:txBody>
      <dsp:txXfrm>
        <a:off x="4636936" y="2353844"/>
        <a:ext cx="1098063" cy="717167"/>
      </dsp:txXfrm>
    </dsp:sp>
    <dsp:sp modelId="{43624DA6-B08A-4DA6-867F-8494D78964A7}">
      <dsp:nvSpPr>
        <dsp:cNvPr id="0" name=""/>
        <dsp:cNvSpPr/>
      </dsp:nvSpPr>
      <dsp:spPr>
        <a:xfrm>
          <a:off x="5185968" y="2026815"/>
          <a:ext cx="1485493" cy="304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58"/>
              </a:lnTo>
              <a:lnTo>
                <a:pt x="1485493" y="152358"/>
              </a:lnTo>
              <a:lnTo>
                <a:pt x="1485493" y="3047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7E0EA-73EE-4B5E-BA29-5209CD048786}">
      <dsp:nvSpPr>
        <dsp:cNvPr id="0" name=""/>
        <dsp:cNvSpPr/>
      </dsp:nvSpPr>
      <dsp:spPr>
        <a:xfrm>
          <a:off x="6100118" y="2331532"/>
          <a:ext cx="1142687" cy="761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ODS</a:t>
          </a:r>
          <a:endParaRPr lang="zh-TW" altLang="en-US" sz="1900" kern="1200" dirty="0"/>
        </a:p>
      </dsp:txBody>
      <dsp:txXfrm>
        <a:off x="6122430" y="2353844"/>
        <a:ext cx="1098063" cy="717167"/>
      </dsp:txXfrm>
    </dsp:sp>
    <dsp:sp modelId="{DB50C9D4-1A2C-4838-8AAF-21175E1A2BC4}">
      <dsp:nvSpPr>
        <dsp:cNvPr id="0" name=""/>
        <dsp:cNvSpPr/>
      </dsp:nvSpPr>
      <dsp:spPr>
        <a:xfrm>
          <a:off x="7042835" y="960307"/>
          <a:ext cx="1856867" cy="304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58"/>
              </a:lnTo>
              <a:lnTo>
                <a:pt x="1856867" y="152358"/>
              </a:lnTo>
              <a:lnTo>
                <a:pt x="1856867" y="30471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6E97B-CA05-49F8-BAAF-CC10BF991EFE}">
      <dsp:nvSpPr>
        <dsp:cNvPr id="0" name=""/>
        <dsp:cNvSpPr/>
      </dsp:nvSpPr>
      <dsp:spPr>
        <a:xfrm>
          <a:off x="8328359" y="1265024"/>
          <a:ext cx="1142687" cy="761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Output &amp; Process</a:t>
          </a:r>
          <a:endParaRPr lang="zh-TW" altLang="en-US" sz="1900" kern="1200" dirty="0"/>
        </a:p>
      </dsp:txBody>
      <dsp:txXfrm>
        <a:off x="8350671" y="1287336"/>
        <a:ext cx="1098063" cy="717167"/>
      </dsp:txXfrm>
    </dsp:sp>
    <dsp:sp modelId="{46254336-F504-4F82-B7E2-A2EA0ABCC513}">
      <dsp:nvSpPr>
        <dsp:cNvPr id="0" name=""/>
        <dsp:cNvSpPr/>
      </dsp:nvSpPr>
      <dsp:spPr>
        <a:xfrm>
          <a:off x="8156956" y="2026815"/>
          <a:ext cx="742746" cy="304716"/>
        </a:xfrm>
        <a:custGeom>
          <a:avLst/>
          <a:gdLst/>
          <a:ahLst/>
          <a:cxnLst/>
          <a:rect l="0" t="0" r="0" b="0"/>
          <a:pathLst>
            <a:path>
              <a:moveTo>
                <a:pt x="742746" y="0"/>
              </a:moveTo>
              <a:lnTo>
                <a:pt x="742746" y="152358"/>
              </a:lnTo>
              <a:lnTo>
                <a:pt x="0" y="152358"/>
              </a:lnTo>
              <a:lnTo>
                <a:pt x="0" y="3047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E8F39-C400-433F-83D8-6D33C5B170BD}">
      <dsp:nvSpPr>
        <dsp:cNvPr id="0" name=""/>
        <dsp:cNvSpPr/>
      </dsp:nvSpPr>
      <dsp:spPr>
        <a:xfrm>
          <a:off x="7585612" y="2331532"/>
          <a:ext cx="1142687" cy="761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DW</a:t>
          </a:r>
          <a:endParaRPr lang="zh-TW" altLang="en-US" sz="1900" kern="1200" dirty="0"/>
        </a:p>
      </dsp:txBody>
      <dsp:txXfrm>
        <a:off x="7607924" y="2353844"/>
        <a:ext cx="1098063" cy="717167"/>
      </dsp:txXfrm>
    </dsp:sp>
    <dsp:sp modelId="{868DCF0F-72A5-4D73-98DA-489656E7AEC3}">
      <dsp:nvSpPr>
        <dsp:cNvPr id="0" name=""/>
        <dsp:cNvSpPr/>
      </dsp:nvSpPr>
      <dsp:spPr>
        <a:xfrm>
          <a:off x="8899702" y="2026815"/>
          <a:ext cx="742746" cy="3047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58"/>
              </a:lnTo>
              <a:lnTo>
                <a:pt x="742746" y="152358"/>
              </a:lnTo>
              <a:lnTo>
                <a:pt x="742746" y="30471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75DB1-ABCD-4FD1-BA00-086114F34433}">
      <dsp:nvSpPr>
        <dsp:cNvPr id="0" name=""/>
        <dsp:cNvSpPr/>
      </dsp:nvSpPr>
      <dsp:spPr>
        <a:xfrm>
          <a:off x="9071106" y="2331532"/>
          <a:ext cx="1142687" cy="7617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900" kern="1200" dirty="0"/>
            <a:t>DM</a:t>
          </a:r>
          <a:endParaRPr lang="zh-TW" altLang="en-US" sz="1900" kern="1200" dirty="0"/>
        </a:p>
      </dsp:txBody>
      <dsp:txXfrm>
        <a:off x="9093418" y="2353844"/>
        <a:ext cx="1098063" cy="7171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CA38C1-3965-4249-82B3-A542A83FBC14}">
      <dsp:nvSpPr>
        <dsp:cNvPr id="0" name=""/>
        <dsp:cNvSpPr/>
      </dsp:nvSpPr>
      <dsp:spPr>
        <a:xfrm>
          <a:off x="5328" y="16"/>
          <a:ext cx="1364094" cy="460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Template</a:t>
          </a:r>
          <a:endParaRPr lang="zh-TW" altLang="en-US" sz="1700" kern="1200" dirty="0"/>
        </a:p>
      </dsp:txBody>
      <dsp:txXfrm>
        <a:off x="18826" y="13514"/>
        <a:ext cx="1337098" cy="433848"/>
      </dsp:txXfrm>
    </dsp:sp>
    <dsp:sp modelId="{D475DC04-68FD-43E5-B2F3-760A7EE182D7}">
      <dsp:nvSpPr>
        <dsp:cNvPr id="0" name=""/>
        <dsp:cNvSpPr/>
      </dsp:nvSpPr>
      <dsp:spPr>
        <a:xfrm>
          <a:off x="5328" y="545506"/>
          <a:ext cx="1364094" cy="460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PROCESS</a:t>
          </a:r>
          <a:endParaRPr lang="zh-TW" altLang="en-US" sz="1700" kern="1200" dirty="0"/>
        </a:p>
      </dsp:txBody>
      <dsp:txXfrm>
        <a:off x="18826" y="559004"/>
        <a:ext cx="1337098" cy="433848"/>
      </dsp:txXfrm>
    </dsp:sp>
    <dsp:sp modelId="{0B896CB6-AD05-45E7-8E8E-4917F9220864}">
      <dsp:nvSpPr>
        <dsp:cNvPr id="0" name=""/>
        <dsp:cNvSpPr/>
      </dsp:nvSpPr>
      <dsp:spPr>
        <a:xfrm>
          <a:off x="1598591" y="16"/>
          <a:ext cx="4321452" cy="46084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Import Template</a:t>
          </a:r>
          <a:endParaRPr lang="zh-TW" altLang="en-US" sz="1700" kern="1200" dirty="0"/>
        </a:p>
      </dsp:txBody>
      <dsp:txXfrm>
        <a:off x="1612089" y="13514"/>
        <a:ext cx="4294456" cy="433848"/>
      </dsp:txXfrm>
    </dsp:sp>
    <dsp:sp modelId="{38362C23-40A8-462D-8F1F-3AA22267E97F}">
      <dsp:nvSpPr>
        <dsp:cNvPr id="0" name=""/>
        <dsp:cNvSpPr/>
      </dsp:nvSpPr>
      <dsp:spPr>
        <a:xfrm>
          <a:off x="1598591" y="545506"/>
          <a:ext cx="1364094" cy="460844"/>
        </a:xfrm>
        <a:prstGeom prst="homePlate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SRC</a:t>
          </a:r>
        </a:p>
      </dsp:txBody>
      <dsp:txXfrm>
        <a:off x="1598591" y="545506"/>
        <a:ext cx="1248883" cy="460844"/>
      </dsp:txXfrm>
    </dsp:sp>
    <dsp:sp modelId="{FD7716A6-2D2B-43A5-93BE-B334E79C6F65}">
      <dsp:nvSpPr>
        <dsp:cNvPr id="0" name=""/>
        <dsp:cNvSpPr/>
      </dsp:nvSpPr>
      <dsp:spPr>
        <a:xfrm>
          <a:off x="1598591" y="1090995"/>
          <a:ext cx="1364094" cy="46084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SRC.bat</a:t>
          </a:r>
          <a:br>
            <a:rPr lang="en-US" altLang="zh-TW" sz="1200" kern="1200" dirty="0"/>
          </a:br>
          <a:r>
            <a:rPr lang="en-US" altLang="zh-TW" sz="1200" kern="1200" dirty="0" err="1"/>
            <a:t>SRC.sql</a:t>
          </a:r>
          <a:endParaRPr lang="en-US" altLang="zh-TW" sz="1200" kern="1200" dirty="0"/>
        </a:p>
      </dsp:txBody>
      <dsp:txXfrm>
        <a:off x="1612089" y="1104493"/>
        <a:ext cx="1337098" cy="433848"/>
      </dsp:txXfrm>
    </dsp:sp>
    <dsp:sp modelId="{EEAC6B5C-0A67-4419-B90D-697411DBCB96}">
      <dsp:nvSpPr>
        <dsp:cNvPr id="0" name=""/>
        <dsp:cNvSpPr/>
      </dsp:nvSpPr>
      <dsp:spPr>
        <a:xfrm>
          <a:off x="3077270" y="545506"/>
          <a:ext cx="1364094" cy="460844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STAGE</a:t>
          </a:r>
          <a:endParaRPr lang="zh-TW" altLang="en-US" sz="1700" kern="1200" dirty="0"/>
        </a:p>
      </dsp:txBody>
      <dsp:txXfrm>
        <a:off x="3077270" y="545506"/>
        <a:ext cx="1248883" cy="460844"/>
      </dsp:txXfrm>
    </dsp:sp>
    <dsp:sp modelId="{3D4500B4-E824-4459-B47B-3D84563A4DD3}">
      <dsp:nvSpPr>
        <dsp:cNvPr id="0" name=""/>
        <dsp:cNvSpPr/>
      </dsp:nvSpPr>
      <dsp:spPr>
        <a:xfrm>
          <a:off x="3077270" y="1090995"/>
          <a:ext cx="1364094" cy="460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STG_SRC.bat</a:t>
          </a:r>
          <a:endParaRPr lang="zh-TW" altLang="en-US" sz="1200" kern="1200" dirty="0"/>
        </a:p>
      </dsp:txBody>
      <dsp:txXfrm>
        <a:off x="3090768" y="1104493"/>
        <a:ext cx="1337098" cy="433848"/>
      </dsp:txXfrm>
    </dsp:sp>
    <dsp:sp modelId="{D3E4B61E-7043-4CB4-85D8-9E4C0D9546F1}">
      <dsp:nvSpPr>
        <dsp:cNvPr id="0" name=""/>
        <dsp:cNvSpPr/>
      </dsp:nvSpPr>
      <dsp:spPr>
        <a:xfrm>
          <a:off x="3077270" y="1636485"/>
          <a:ext cx="1364094" cy="460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STG_SRC.sql</a:t>
          </a:r>
          <a:endParaRPr lang="zh-TW" altLang="en-US" sz="1200" kern="1200" dirty="0"/>
        </a:p>
      </dsp:txBody>
      <dsp:txXfrm>
        <a:off x="3090768" y="1649983"/>
        <a:ext cx="1337098" cy="433848"/>
      </dsp:txXfrm>
    </dsp:sp>
    <dsp:sp modelId="{EF4C7B58-699B-4F4C-8203-F36222A5961A}">
      <dsp:nvSpPr>
        <dsp:cNvPr id="0" name=""/>
        <dsp:cNvSpPr/>
      </dsp:nvSpPr>
      <dsp:spPr>
        <a:xfrm>
          <a:off x="3077270" y="2282337"/>
          <a:ext cx="1364094" cy="460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STG_SRC.ddl</a:t>
          </a:r>
          <a:endParaRPr lang="zh-TW" altLang="en-US" sz="1200" kern="1200" dirty="0"/>
        </a:p>
      </dsp:txBody>
      <dsp:txXfrm>
        <a:off x="3090768" y="2295835"/>
        <a:ext cx="1337098" cy="433848"/>
      </dsp:txXfrm>
    </dsp:sp>
    <dsp:sp modelId="{8D10B1EC-AD0D-44BC-B954-3C579238B046}">
      <dsp:nvSpPr>
        <dsp:cNvPr id="0" name=""/>
        <dsp:cNvSpPr/>
      </dsp:nvSpPr>
      <dsp:spPr>
        <a:xfrm>
          <a:off x="4555948" y="545506"/>
          <a:ext cx="1364094" cy="460844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ODS</a:t>
          </a:r>
          <a:endParaRPr lang="zh-TW" altLang="en-US" sz="1700" kern="1200" dirty="0"/>
        </a:p>
      </dsp:txBody>
      <dsp:txXfrm>
        <a:off x="4555948" y="545506"/>
        <a:ext cx="1248883" cy="460844"/>
      </dsp:txXfrm>
    </dsp:sp>
    <dsp:sp modelId="{503C9D98-D572-4160-AE6D-3672AF4B783D}">
      <dsp:nvSpPr>
        <dsp:cNvPr id="0" name=""/>
        <dsp:cNvSpPr/>
      </dsp:nvSpPr>
      <dsp:spPr>
        <a:xfrm>
          <a:off x="4555948" y="1090995"/>
          <a:ext cx="1364094" cy="460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ODS_SRC.sql</a:t>
          </a:r>
          <a:endParaRPr lang="zh-TW" altLang="en-US" sz="1200" kern="1200" dirty="0"/>
        </a:p>
      </dsp:txBody>
      <dsp:txXfrm>
        <a:off x="4569446" y="1104493"/>
        <a:ext cx="1337098" cy="433848"/>
      </dsp:txXfrm>
    </dsp:sp>
    <dsp:sp modelId="{A17CC864-E75E-45AE-B9EE-0DA999493225}">
      <dsp:nvSpPr>
        <dsp:cNvPr id="0" name=""/>
        <dsp:cNvSpPr/>
      </dsp:nvSpPr>
      <dsp:spPr>
        <a:xfrm>
          <a:off x="4555948" y="1636485"/>
          <a:ext cx="1364094" cy="460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ODS_SRC.ddl</a:t>
          </a:r>
          <a:endParaRPr lang="zh-TW" altLang="en-US" sz="1200" kern="1200" dirty="0"/>
        </a:p>
      </dsp:txBody>
      <dsp:txXfrm>
        <a:off x="4569446" y="1649983"/>
        <a:ext cx="1337098" cy="433848"/>
      </dsp:txXfrm>
    </dsp:sp>
    <dsp:sp modelId="{7F4E5EC9-8FB4-4CBD-BD8B-4F83EBDF20E1}">
      <dsp:nvSpPr>
        <dsp:cNvPr id="0" name=""/>
        <dsp:cNvSpPr/>
      </dsp:nvSpPr>
      <dsp:spPr>
        <a:xfrm>
          <a:off x="6149211" y="16"/>
          <a:ext cx="2842773" cy="460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Output &amp; Process Template</a:t>
          </a:r>
          <a:endParaRPr lang="zh-TW" altLang="en-US" sz="1700" kern="1200" dirty="0"/>
        </a:p>
      </dsp:txBody>
      <dsp:txXfrm>
        <a:off x="6162709" y="13514"/>
        <a:ext cx="2815777" cy="433848"/>
      </dsp:txXfrm>
    </dsp:sp>
    <dsp:sp modelId="{A6BC06B1-1815-417B-AC7F-6AC389B11CE6}">
      <dsp:nvSpPr>
        <dsp:cNvPr id="0" name=""/>
        <dsp:cNvSpPr/>
      </dsp:nvSpPr>
      <dsp:spPr>
        <a:xfrm>
          <a:off x="6149211" y="545506"/>
          <a:ext cx="1364094" cy="460844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DW</a:t>
          </a:r>
          <a:endParaRPr lang="zh-TW" altLang="en-US" sz="1700" kern="1200" dirty="0"/>
        </a:p>
      </dsp:txBody>
      <dsp:txXfrm>
        <a:off x="6149211" y="545506"/>
        <a:ext cx="1248883" cy="460844"/>
      </dsp:txXfrm>
    </dsp:sp>
    <dsp:sp modelId="{4E670312-6543-40DE-9F4B-494C6E749E4B}">
      <dsp:nvSpPr>
        <dsp:cNvPr id="0" name=""/>
        <dsp:cNvSpPr/>
      </dsp:nvSpPr>
      <dsp:spPr>
        <a:xfrm>
          <a:off x="6149211" y="1090995"/>
          <a:ext cx="1364094" cy="460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DW_SUB.sql</a:t>
          </a:r>
          <a:endParaRPr lang="zh-TW" altLang="en-US" sz="1200" kern="1200" dirty="0"/>
        </a:p>
      </dsp:txBody>
      <dsp:txXfrm>
        <a:off x="6162709" y="1104493"/>
        <a:ext cx="1337098" cy="433848"/>
      </dsp:txXfrm>
    </dsp:sp>
    <dsp:sp modelId="{91D0E155-A02E-4BF6-B857-070528376313}">
      <dsp:nvSpPr>
        <dsp:cNvPr id="0" name=""/>
        <dsp:cNvSpPr/>
      </dsp:nvSpPr>
      <dsp:spPr>
        <a:xfrm>
          <a:off x="6149211" y="1636485"/>
          <a:ext cx="1364094" cy="460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DW_SUB.ddl</a:t>
          </a:r>
          <a:endParaRPr lang="zh-TW" altLang="en-US" sz="1200" kern="1200" dirty="0"/>
        </a:p>
      </dsp:txBody>
      <dsp:txXfrm>
        <a:off x="6162709" y="1649983"/>
        <a:ext cx="1337098" cy="433848"/>
      </dsp:txXfrm>
    </dsp:sp>
    <dsp:sp modelId="{164EE446-B4A1-43B1-87BA-2746EE51EBE5}">
      <dsp:nvSpPr>
        <dsp:cNvPr id="0" name=""/>
        <dsp:cNvSpPr/>
      </dsp:nvSpPr>
      <dsp:spPr>
        <a:xfrm>
          <a:off x="7627890" y="545506"/>
          <a:ext cx="1364094" cy="460844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700" kern="1200" dirty="0"/>
            <a:t>DM</a:t>
          </a:r>
          <a:endParaRPr lang="zh-TW" altLang="en-US" sz="1700" kern="1200" dirty="0"/>
        </a:p>
      </dsp:txBody>
      <dsp:txXfrm>
        <a:off x="7627890" y="545506"/>
        <a:ext cx="1248883" cy="460844"/>
      </dsp:txXfrm>
    </dsp:sp>
    <dsp:sp modelId="{D6295638-468C-420B-92FA-69705DFB08C5}">
      <dsp:nvSpPr>
        <dsp:cNvPr id="0" name=""/>
        <dsp:cNvSpPr/>
      </dsp:nvSpPr>
      <dsp:spPr>
        <a:xfrm>
          <a:off x="7627890" y="1090995"/>
          <a:ext cx="1364094" cy="460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DM_SUB.sql</a:t>
          </a:r>
          <a:endParaRPr lang="zh-TW" altLang="en-US" sz="1200" kern="1200" dirty="0"/>
        </a:p>
      </dsp:txBody>
      <dsp:txXfrm>
        <a:off x="7641388" y="1104493"/>
        <a:ext cx="1337098" cy="433848"/>
      </dsp:txXfrm>
    </dsp:sp>
    <dsp:sp modelId="{E5F2FA15-29DA-4DB6-B1A6-3A63FC5A7535}">
      <dsp:nvSpPr>
        <dsp:cNvPr id="0" name=""/>
        <dsp:cNvSpPr/>
      </dsp:nvSpPr>
      <dsp:spPr>
        <a:xfrm>
          <a:off x="7627890" y="1636485"/>
          <a:ext cx="1364094" cy="4608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 err="1"/>
            <a:t>DM_SUB.ddl</a:t>
          </a:r>
          <a:endParaRPr lang="zh-TW" altLang="en-US" sz="1200" kern="1200" dirty="0"/>
        </a:p>
      </dsp:txBody>
      <dsp:txXfrm>
        <a:off x="7641388" y="1649983"/>
        <a:ext cx="1337098" cy="4338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75CEB-511A-421A-9608-91E2BE8F2292}">
      <dsp:nvSpPr>
        <dsp:cNvPr id="0" name=""/>
        <dsp:cNvSpPr/>
      </dsp:nvSpPr>
      <dsp:spPr>
        <a:xfrm>
          <a:off x="-73923" y="0"/>
          <a:ext cx="5579364" cy="1220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zh-TW" sz="2100" kern="1200" dirty="0">
              <a:latin typeface="微軟正黑體" pitchFamily="34" charset="-120"/>
              <a:ea typeface="微軟正黑體" pitchFamily="34" charset="-120"/>
            </a:rPr>
            <a:t>Industry Model+ TW Template </a:t>
          </a:r>
          <a:endParaRPr kumimoji="1" lang="zh-TW" altLang="zh-TW" sz="2100" kern="1200" dirty="0">
            <a:latin typeface="微軟正黑體" pitchFamily="34" charset="-120"/>
            <a:ea typeface="微軟正黑體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zh-TW" sz="1600" kern="1200" dirty="0">
              <a:latin typeface="微軟正黑體" pitchFamily="34" charset="-120"/>
              <a:ea typeface="微軟正黑體" pitchFamily="34" charset="-120"/>
            </a:rPr>
            <a:t>Data Model(BDM, AWM)+Rules: 1.1</a:t>
          </a:r>
          <a:endParaRPr kumimoji="1" lang="zh-TW" alt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-38178" y="35745"/>
        <a:ext cx="4159311" cy="1148929"/>
      </dsp:txXfrm>
    </dsp:sp>
    <dsp:sp modelId="{E449516E-65EA-4BF9-8E13-E775EDB6BD26}">
      <dsp:nvSpPr>
        <dsp:cNvPr id="0" name=""/>
        <dsp:cNvSpPr/>
      </dsp:nvSpPr>
      <dsp:spPr>
        <a:xfrm>
          <a:off x="393348" y="1442313"/>
          <a:ext cx="5579364" cy="1220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11292"/>
                <a:satOff val="13270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latin typeface="微軟正黑體" pitchFamily="34" charset="-120"/>
              <a:ea typeface="微軟正黑體" pitchFamily="34" charset="-120"/>
            </a:rPr>
            <a:t>Current Logical </a:t>
          </a:r>
          <a:r>
            <a:rPr kumimoji="1" lang="en-US" altLang="zh-TW" sz="2100" kern="1200" dirty="0">
              <a:latin typeface="微軟正黑體" pitchFamily="34" charset="-120"/>
              <a:ea typeface="微軟正黑體" pitchFamily="34" charset="-120"/>
            </a:rPr>
            <a:t>Model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zh-TW" sz="1600" kern="1200" dirty="0">
              <a:latin typeface="微軟正黑體" pitchFamily="34" charset="-120"/>
              <a:ea typeface="微軟正黑體" pitchFamily="34" charset="-120"/>
            </a:rPr>
            <a:t>LDM: Entity/Attribute: 1.2</a:t>
          </a:r>
          <a:endParaRPr lang="en-US" alt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429093" y="1478058"/>
        <a:ext cx="4247330" cy="1148929"/>
      </dsp:txXfrm>
    </dsp:sp>
    <dsp:sp modelId="{375D2692-653C-4845-B494-433C6395056C}">
      <dsp:nvSpPr>
        <dsp:cNvPr id="0" name=""/>
        <dsp:cNvSpPr/>
      </dsp:nvSpPr>
      <dsp:spPr>
        <a:xfrm>
          <a:off x="853645" y="2884627"/>
          <a:ext cx="5579364" cy="1220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622584"/>
                <a:satOff val="26541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latin typeface="微軟正黑體" pitchFamily="34" charset="-120"/>
              <a:ea typeface="微軟正黑體" pitchFamily="34" charset="-120"/>
            </a:rPr>
            <a:t>Required Logical </a:t>
          </a:r>
          <a:r>
            <a:rPr kumimoji="1" lang="en-US" altLang="zh-TW" sz="2100" kern="1200" dirty="0">
              <a:latin typeface="微軟正黑體" pitchFamily="34" charset="-120"/>
              <a:ea typeface="微軟正黑體" pitchFamily="34" charset="-120"/>
            </a:rPr>
            <a:t>Model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en-US" altLang="zh-TW" sz="1600" kern="1200" dirty="0">
              <a:latin typeface="微軟正黑體" pitchFamily="34" charset="-120"/>
              <a:ea typeface="微軟正黑體" pitchFamily="34" charset="-120"/>
            </a:rPr>
            <a:t>LDM: Entity/Attribute: : 2.1</a:t>
          </a:r>
          <a:endParaRPr lang="en-US" alt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889390" y="2920372"/>
        <a:ext cx="4254304" cy="1148929"/>
      </dsp:txXfrm>
    </dsp:sp>
    <dsp:sp modelId="{F0AE1A1D-2BCC-4A1F-8B32-20A29E0D9F4B}">
      <dsp:nvSpPr>
        <dsp:cNvPr id="0" name=""/>
        <dsp:cNvSpPr/>
      </dsp:nvSpPr>
      <dsp:spPr>
        <a:xfrm>
          <a:off x="1394841" y="4326940"/>
          <a:ext cx="5579364" cy="1220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933876"/>
                <a:satOff val="39811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latin typeface="微軟正黑體" pitchFamily="34" charset="-120"/>
              <a:ea typeface="微軟正黑體" pitchFamily="34" charset="-120"/>
            </a:rPr>
            <a:t>Required Physical </a:t>
          </a:r>
          <a:r>
            <a:rPr kumimoji="1" lang="en-US" altLang="zh-TW" sz="2100" kern="1200" dirty="0">
              <a:latin typeface="微軟正黑體" pitchFamily="34" charset="-120"/>
              <a:ea typeface="微軟正黑體" pitchFamily="34" charset="-120"/>
            </a:rPr>
            <a:t>Model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TW" sz="1600" kern="1200" dirty="0">
              <a:latin typeface="微軟正黑體" pitchFamily="34" charset="-120"/>
              <a:ea typeface="微軟正黑體" pitchFamily="34" charset="-120"/>
            </a:rPr>
            <a:t>PDM: </a:t>
          </a:r>
          <a:r>
            <a:rPr kumimoji="1" lang="en-US" altLang="zh-TW" sz="1600" kern="1200" dirty="0">
              <a:latin typeface="微軟正黑體" pitchFamily="34" charset="-120"/>
              <a:ea typeface="微軟正黑體" pitchFamily="34" charset="-120"/>
            </a:rPr>
            <a:t>Entity/Attribute: : 2.2</a:t>
          </a:r>
          <a:endParaRPr lang="en-US" altLang="zh-TW" sz="1600" kern="1200" dirty="0">
            <a:latin typeface="微軟正黑體" pitchFamily="34" charset="-120"/>
            <a:ea typeface="微軟正黑體" pitchFamily="34" charset="-120"/>
          </a:endParaRPr>
        </a:p>
      </dsp:txBody>
      <dsp:txXfrm>
        <a:off x="1430586" y="4362685"/>
        <a:ext cx="4247330" cy="1148929"/>
      </dsp:txXfrm>
    </dsp:sp>
    <dsp:sp modelId="{93ACD943-1E6D-4C89-B1E6-C3B6FBEF92CC}">
      <dsp:nvSpPr>
        <dsp:cNvPr id="0" name=""/>
        <dsp:cNvSpPr/>
      </dsp:nvSpPr>
      <dsp:spPr>
        <a:xfrm>
          <a:off x="4246886" y="934730"/>
          <a:ext cx="1723836" cy="793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200" kern="1200" dirty="0"/>
            <a:t>Template</a:t>
          </a:r>
          <a:br>
            <a:rPr lang="en-US" altLang="zh-TW" sz="1200" kern="1200" dirty="0"/>
          </a:br>
          <a:r>
            <a:rPr lang="en-US" altLang="zh-TW" sz="1200" kern="1200" dirty="0"/>
            <a:t>Workshop</a:t>
          </a:r>
          <a:endParaRPr lang="zh-TW" altLang="en-US" sz="1200" kern="1200" dirty="0"/>
        </a:p>
      </dsp:txBody>
      <dsp:txXfrm>
        <a:off x="4634749" y="934730"/>
        <a:ext cx="948110" cy="596937"/>
      </dsp:txXfrm>
    </dsp:sp>
    <dsp:sp modelId="{F2A19873-A308-4DC4-9845-B05E8912CE35}">
      <dsp:nvSpPr>
        <dsp:cNvPr id="0" name=""/>
        <dsp:cNvSpPr/>
      </dsp:nvSpPr>
      <dsp:spPr>
        <a:xfrm>
          <a:off x="4592553" y="2377043"/>
          <a:ext cx="1967046" cy="793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微軟正黑體" pitchFamily="34" charset="-120"/>
              <a:ea typeface="微軟正黑體" pitchFamily="34" charset="-120"/>
            </a:rPr>
            <a:t>轉換規則</a:t>
          </a:r>
        </a:p>
      </dsp:txBody>
      <dsp:txXfrm>
        <a:off x="5035138" y="2377043"/>
        <a:ext cx="1081876" cy="596937"/>
      </dsp:txXfrm>
    </dsp:sp>
    <dsp:sp modelId="{3957DFB2-D34B-4833-B202-0A08F656532F}">
      <dsp:nvSpPr>
        <dsp:cNvPr id="0" name=""/>
        <dsp:cNvSpPr/>
      </dsp:nvSpPr>
      <dsp:spPr>
        <a:xfrm>
          <a:off x="5024618" y="3819357"/>
          <a:ext cx="2023511" cy="79327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>
              <a:latin typeface="微軟正黑體" pitchFamily="34" charset="-120"/>
              <a:ea typeface="微軟正黑體" pitchFamily="34" charset="-120"/>
            </a:rPr>
            <a:t>資料對應</a:t>
          </a:r>
        </a:p>
      </dsp:txBody>
      <dsp:txXfrm>
        <a:off x="5479908" y="3819357"/>
        <a:ext cx="1112931" cy="596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4#3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A1D4-C2F1-4FBA-9F37-B87A976340E2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01E57-0ADC-4285-9663-DD3D73EB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2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5288BB53-F264-D84E-8876-073A512183CA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698D0594-4E60-8F4B-8226-C705B94694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8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6445">
              <a:defRPr/>
            </a:pPr>
            <a:r>
              <a:rPr lang="en-US" altLang="zh-TW" dirty="0"/>
              <a:t>Flow: ODS,</a:t>
            </a:r>
            <a:r>
              <a:rPr lang="en-US" altLang="zh-TW" baseline="0" dirty="0"/>
              <a:t> DW</a:t>
            </a:r>
            <a:endParaRPr lang="en-US" altLang="zh-TW" dirty="0"/>
          </a:p>
          <a:p>
            <a:pPr defTabSz="906445">
              <a:defRPr/>
            </a:pPr>
            <a:r>
              <a:rPr lang="en-US" altLang="zh-TW" dirty="0"/>
              <a:t>Process</a:t>
            </a:r>
          </a:p>
          <a:p>
            <a:pPr defTabSz="906445">
              <a:defRPr/>
            </a:pPr>
            <a:r>
              <a:rPr lang="en-US" altLang="zh-TW" dirty="0"/>
              <a:t>Procedure</a:t>
            </a:r>
          </a:p>
          <a:p>
            <a:pPr defTabSz="906445">
              <a:defRPr/>
            </a:pPr>
            <a:r>
              <a:rPr lang="en-US" altLang="zh-TW" dirty="0"/>
              <a:t>Steps: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8503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C4B7A4-9F0C-437B-8490-B622CF4FBC2F}" type="slidenum">
              <a:rPr kumimoji="0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pPr marL="0" marR="0" lvl="0" indent="0" algn="r" defTabSz="94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591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C4B7A4-9F0C-437B-8490-B622CF4FBC2F}" type="slidenum">
              <a:rPr kumimoji="0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pPr marL="0" marR="0" lvl="0" indent="0" algn="r" defTabSz="94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48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C4B7A4-9F0C-437B-8490-B622CF4FBC2F}" type="slidenum">
              <a:rPr kumimoji="0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pPr marL="0" marR="0" lvl="0" indent="0" algn="r" defTabSz="94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037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C4B7A4-9F0C-437B-8490-B622CF4FBC2F}" type="slidenum">
              <a:rPr kumimoji="0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pPr marL="0" marR="0" lvl="0" indent="0" algn="r" defTabSz="94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77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???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C4B7A4-9F0C-437B-8490-B622CF4FBC2F}" type="slidenum">
              <a:rPr kumimoji="0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pPr marL="0" marR="0" lvl="0" indent="0" algn="r" defTabSz="94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150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???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C4B7A4-9F0C-437B-8490-B622CF4FBC2F}" type="slidenum">
              <a:rPr kumimoji="0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pPr marL="0" marR="0" lvl="0" indent="0" algn="r" defTabSz="94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351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6445">
              <a:defRPr/>
            </a:pPr>
            <a:r>
              <a:rPr lang="zh-TW" altLang="en-US" dirty="0">
                <a:ea typeface="標楷體" panose="03000509000000000000" pitchFamily="65" charset="-120"/>
              </a:rPr>
              <a:t>除錯模式</a:t>
            </a:r>
            <a:r>
              <a:rPr lang="en-US" altLang="zh-TW" dirty="0">
                <a:ea typeface="標楷體" panose="03000509000000000000" pitchFamily="65" charset="-120"/>
              </a:rPr>
              <a:t>(Debug Mode)</a:t>
            </a:r>
            <a:endParaRPr lang="zh-TW" altLang="en-US" dirty="0"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C4B7A4-9F0C-437B-8490-B622CF4FBC2F}" type="slidenum">
              <a:rPr kumimoji="0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pPr marL="0" marR="0" lvl="0" indent="0" algn="r" defTabSz="94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295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6445">
              <a:defRPr/>
            </a:pPr>
            <a:r>
              <a:rPr lang="zh-TW" altLang="en-US" b="1" dirty="0">
                <a:solidFill>
                  <a:srgbClr val="3333CC"/>
                </a:solidFill>
                <a:ea typeface="標楷體" pitchFamily="65" charset="-120"/>
              </a:rPr>
              <a:t>目的表格</a:t>
            </a:r>
            <a:r>
              <a:rPr lang="en-US" altLang="zh-TW" b="1" dirty="0">
                <a:solidFill>
                  <a:srgbClr val="3333CC"/>
                </a:solidFill>
                <a:ea typeface="標楷體" pitchFamily="65" charset="-120"/>
              </a:rPr>
              <a:t>/</a:t>
            </a:r>
            <a:r>
              <a:rPr lang="zh-TW" altLang="en-US" b="1" dirty="0">
                <a:solidFill>
                  <a:srgbClr val="3333CC"/>
                </a:solidFill>
                <a:ea typeface="標楷體" pitchFamily="65" charset="-120"/>
              </a:rPr>
              <a:t>轉換條件</a:t>
            </a:r>
            <a:r>
              <a:rPr lang="en-US" altLang="zh-TW" b="1" dirty="0">
                <a:solidFill>
                  <a:srgbClr val="3333CC"/>
                </a:solidFill>
                <a:ea typeface="標楷體" pitchFamily="65" charset="-120"/>
              </a:rPr>
              <a:t>/</a:t>
            </a:r>
            <a:r>
              <a:rPr lang="zh-TW" altLang="en-US" b="1" dirty="0">
                <a:solidFill>
                  <a:srgbClr val="3333CC"/>
                </a:solidFill>
                <a:ea typeface="標楷體" pitchFamily="65" charset="-120"/>
              </a:rPr>
              <a:t>來源表格</a:t>
            </a:r>
          </a:p>
          <a:p>
            <a:pPr defTabSz="906445">
              <a:defRPr/>
            </a:pPr>
            <a:endParaRPr lang="zh-TW" altLang="en-US" b="1" dirty="0">
              <a:solidFill>
                <a:srgbClr val="3333CC"/>
              </a:solidFill>
              <a:ea typeface="標楷體" pitchFamily="65" charset="-120"/>
            </a:endParaRPr>
          </a:p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C4B7A4-9F0C-437B-8490-B622CF4FBC2F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2052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ExtOption</a:t>
            </a:r>
            <a:endParaRPr lang="en-US" altLang="zh-TW" dirty="0"/>
          </a:p>
          <a:p>
            <a:r>
              <a:rPr lang="en-US" altLang="zh-TW" dirty="0" err="1"/>
              <a:t>ProcessMode</a:t>
            </a:r>
            <a:endParaRPr lang="en-US" altLang="zh-TW" dirty="0"/>
          </a:p>
          <a:p>
            <a:r>
              <a:rPr lang="en-US" altLang="zh-TW" dirty="0"/>
              <a:t>Subject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4730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ExtOption</a:t>
            </a:r>
            <a:endParaRPr lang="en-US" altLang="zh-TW" dirty="0"/>
          </a:p>
          <a:p>
            <a:r>
              <a:rPr lang="en-US" altLang="zh-TW" dirty="0" err="1"/>
              <a:t>ProcessMode</a:t>
            </a:r>
            <a:endParaRPr lang="en-US" altLang="zh-TW" dirty="0"/>
          </a:p>
          <a:p>
            <a:r>
              <a:rPr lang="en-US" altLang="zh-TW" dirty="0"/>
              <a:t>Subject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48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C4B7A4-9F0C-437B-8490-B622CF4FBC2F}" type="slidenum">
              <a:rPr kumimoji="0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pPr marL="0" marR="0" lvl="0" indent="0" algn="r" defTabSz="94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20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EntryLevel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6190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6445">
              <a:defRPr/>
            </a:pPr>
            <a:r>
              <a:rPr lang="en-US" altLang="zh-TW" dirty="0" err="1"/>
              <a:t>EntryLevel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6803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EntryLevel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5041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ExtOption</a:t>
            </a:r>
            <a:endParaRPr lang="en-US" altLang="zh-TW" dirty="0"/>
          </a:p>
          <a:p>
            <a:r>
              <a:rPr lang="en-US" altLang="zh-TW" dirty="0" err="1"/>
              <a:t>ProcessMode</a:t>
            </a:r>
            <a:endParaRPr lang="en-US" altLang="zh-TW" dirty="0"/>
          </a:p>
          <a:p>
            <a:r>
              <a:rPr lang="en-US" altLang="zh-TW" dirty="0"/>
              <a:t>Subject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7967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ExtOption</a:t>
            </a:r>
            <a:endParaRPr lang="en-US" altLang="zh-TW" dirty="0"/>
          </a:p>
          <a:p>
            <a:r>
              <a:rPr lang="en-US" altLang="zh-TW" dirty="0" err="1"/>
              <a:t>ProcessMode</a:t>
            </a:r>
            <a:endParaRPr lang="en-US" altLang="zh-TW" dirty="0"/>
          </a:p>
          <a:p>
            <a:r>
              <a:rPr lang="en-US" altLang="zh-TW" dirty="0"/>
              <a:t>Subject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3971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3" y="741363"/>
            <a:ext cx="6573837" cy="3698875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26696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3" y="741363"/>
            <a:ext cx="6573837" cy="3698875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15627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3" y="741363"/>
            <a:ext cx="6573837" cy="3698875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3617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3" y="741363"/>
            <a:ext cx="6573837" cy="3698875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TW" altLang="en-US" dirty="0"/>
              <a:t>與</a:t>
            </a:r>
            <a:r>
              <a:rPr lang="en-US" altLang="zh-TW" dirty="0"/>
              <a:t>RANK.FIRST_VALUE.LAST_VALUE</a:t>
            </a:r>
            <a:r>
              <a:rPr lang="zh-TW" altLang="en-US" dirty="0"/>
              <a:t>寫法相同</a:t>
            </a:r>
          </a:p>
          <a:p>
            <a:r>
              <a:rPr lang="en-US" altLang="zh-TW" dirty="0"/>
              <a:t>RANK() OVER(PARTITION BY A ORDER BY B)</a:t>
            </a:r>
          </a:p>
          <a:p>
            <a:r>
              <a:rPr lang="en-US" altLang="zh-TW" dirty="0"/>
              <a:t>FIRST_VALUE() OVER(PARTITION BY A ORDER BY B)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7565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3" y="741363"/>
            <a:ext cx="6573837" cy="3698875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0313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DataArchitect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C4B7A4-9F0C-437B-8490-B622CF4FBC2F}" type="slidenum">
              <a:rPr kumimoji="0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pPr marL="0" marR="0" lvl="0" indent="0" algn="r" defTabSz="94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3734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3" y="741363"/>
            <a:ext cx="6573837" cy="3698875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28463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3" y="741363"/>
            <a:ext cx="6573837" cy="3698875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53937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3" y="741363"/>
            <a:ext cx="6573837" cy="3698875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50163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963" y="741363"/>
            <a:ext cx="6573837" cy="3698875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05344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0963" y="741363"/>
            <a:ext cx="6573837" cy="3698875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Job Control</a:t>
            </a:r>
            <a:endParaRPr lang="zh-TW" altLang="en-US" dirty="0"/>
          </a:p>
          <a:p>
            <a:r>
              <a:rPr lang="en-US" altLang="zh-TW" dirty="0"/>
              <a:t>ETL Program, Job Grouping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6486" indent="-283264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33056" indent="-22661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86278" indent="-22661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39501" indent="-22661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92723" indent="-22661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45945" indent="-22661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99168" indent="-22661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52390" indent="-22661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993CC7A-6445-4821-9600-A05F4BE589CD}" type="slidenum">
              <a:rPr lang="en-US" altLang="zh-TW" smtClean="0"/>
              <a:pPr/>
              <a:t>56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075555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800" b="1" i="0" u="none" strike="noStrike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@once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@hourly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@daily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@weekly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@monthly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TW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@yearly</a:t>
            </a:r>
            <a:endParaRPr lang="zh-TW" altLang="zh-TW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AAE83-98D4-481A-830E-ED8B2209BB01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185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D0594-4E60-8F4B-8226-C705B94694A4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428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Debug</a:t>
            </a:r>
            <a:endParaRPr lang="zh-TW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C4B7A4-9F0C-437B-8490-B622CF4FBC2F}" type="slidenum">
              <a:rPr kumimoji="0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pPr marL="0" marR="0" lvl="0" indent="0" algn="r" defTabSz="94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018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0963" y="741363"/>
            <a:ext cx="6573837" cy="3698875"/>
          </a:xfrm>
          <a:ln/>
        </p:spPr>
      </p:sp>
      <p:sp>
        <p:nvSpPr>
          <p:cNvPr id="1054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 err="1"/>
              <a:t>DataArchitect</a:t>
            </a:r>
            <a:endParaRPr lang="zh-TW" altLang="en-US" dirty="0"/>
          </a:p>
        </p:txBody>
      </p:sp>
      <p:sp>
        <p:nvSpPr>
          <p:cNvPr id="105476" name="投影片編號版面配置區 3"/>
          <p:cNvSpPr txBox="1">
            <a:spLocks noGrp="1"/>
          </p:cNvSpPr>
          <p:nvPr/>
        </p:nvSpPr>
        <p:spPr bwMode="auto">
          <a:xfrm>
            <a:off x="3979984" y="9648029"/>
            <a:ext cx="3044759" cy="50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786" tIns="46892" rIns="93786" bIns="46892" anchor="b"/>
          <a:lstStyle/>
          <a:p>
            <a:pPr marL="0" marR="0" lvl="0" indent="0" algn="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rgbClr val="BBE0E3"/>
              </a:buClr>
              <a:buSzTx/>
              <a:buFont typeface="Times" pitchFamily="18" charset="0"/>
              <a:buNone/>
              <a:tabLst/>
              <a:defRPr/>
            </a:pPr>
            <a:fld id="{75DC550B-40D5-4AD2-AB8E-0541368A672F}" type="slidenum">
              <a:rPr kumimoji="0" lang="en-US" altLang="zh-TW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 Antiqua" pitchFamily="18" charset="0"/>
                <a:ea typeface="华文细黑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15000"/>
                </a:spcAft>
                <a:buClr>
                  <a:srgbClr val="BBE0E3"/>
                </a:buClr>
                <a:buSzTx/>
                <a:buFont typeface="Times" pitchFamily="18" charset="0"/>
                <a:buNone/>
                <a:tabLst/>
                <a:defRPr/>
              </a:pPr>
              <a:t>8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 Antiqua" pitchFamily="18" charset="0"/>
              <a:ea typeface="华文细黑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980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C4B7A4-9F0C-437B-8490-B622CF4FBC2F}" type="slidenum">
              <a:rPr kumimoji="0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pPr marL="0" marR="0" lvl="0" indent="0" algn="r" defTabSz="94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60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963" y="741363"/>
            <a:ext cx="6573837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DataArchitect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4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C4B7A4-9F0C-437B-8490-B622CF4FBC2F}" type="slidenum">
              <a:rPr kumimoji="0" lang="zh-TW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  <a:cs typeface="Arial" charset="0"/>
              </a:rPr>
              <a:pPr marL="0" marR="0" lvl="0" indent="0" algn="r" defTabSz="94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749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0963" y="741363"/>
            <a:ext cx="6573837" cy="3698875"/>
          </a:xfrm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Job Control</a:t>
            </a:r>
            <a:endParaRPr lang="zh-TW" altLang="en-US" dirty="0"/>
          </a:p>
          <a:p>
            <a:r>
              <a:rPr lang="en-US" altLang="zh-TW" dirty="0"/>
              <a:t>ETL Program, Job Grouping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6486" indent="-283264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33056" indent="-22661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86278" indent="-22661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39501" indent="-22661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92723" indent="-22661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45945" indent="-22661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99168" indent="-22661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52390" indent="-22661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4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852930-05CD-4275-BFA2-2FA45B1C957C}" type="slidenum">
              <a:rPr kumimoji="1" lang="en-US" altLang="zh-TW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charset="0"/>
              </a:rPr>
              <a:pPr marL="0" marR="0" lvl="0" indent="0" algn="r" defTabSz="94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811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0963" y="741363"/>
            <a:ext cx="6573837" cy="3698875"/>
          </a:xfrm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TW" dirty="0"/>
              <a:t>Job Control</a:t>
            </a:r>
            <a:endParaRPr lang="zh-TW" altLang="en-US" dirty="0"/>
          </a:p>
          <a:p>
            <a:r>
              <a:rPr lang="en-US" altLang="zh-TW" dirty="0"/>
              <a:t>ETL Program, Job Grouping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36486" indent="-283264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33056" indent="-22661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86278" indent="-22661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39501" indent="-226611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492723" indent="-22661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45945" indent="-22661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399168" indent="-22661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52390" indent="-226611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442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93CC7A-6445-4821-9600-A05F4BE589CD}" type="slidenum">
              <a:rPr kumimoji="1" lang="en-US" altLang="zh-TW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charset="0"/>
              </a:rPr>
              <a:pPr marL="0" marR="0" lvl="0" indent="0" algn="r" defTabSz="9442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TW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60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lide Number Placeholder 2"/>
          <p:cNvSpPr txBox="1">
            <a:spLocks/>
          </p:cNvSpPr>
          <p:nvPr userDrawn="1"/>
        </p:nvSpPr>
        <p:spPr>
          <a:xfrm>
            <a:off x="457200" y="7893792"/>
            <a:ext cx="54010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19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-2542"/>
            <a:ext cx="14632940" cy="8232142"/>
            <a:chOff x="0" y="-2542"/>
            <a:chExt cx="14632940" cy="8232142"/>
          </a:xfrm>
        </p:grpSpPr>
        <p:grpSp>
          <p:nvGrpSpPr>
            <p:cNvPr id="464" name="Group 463"/>
            <p:cNvGrpSpPr/>
            <p:nvPr userDrawn="1"/>
          </p:nvGrpSpPr>
          <p:grpSpPr>
            <a:xfrm>
              <a:off x="2540" y="-2542"/>
              <a:ext cx="14630400" cy="8229600"/>
              <a:chOff x="0" y="0"/>
              <a:chExt cx="14630400" cy="8229600"/>
            </a:xfrm>
          </p:grpSpPr>
          <p:cxnSp>
            <p:nvCxnSpPr>
              <p:cNvPr id="465" name="Straight Connector 464"/>
              <p:cNvCxnSpPr/>
              <p:nvPr userDrawn="1"/>
            </p:nvCxnSpPr>
            <p:spPr>
              <a:xfrm>
                <a:off x="457200" y="457200"/>
                <a:ext cx="13716000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/>
              <p:cNvCxnSpPr/>
              <p:nvPr userDrawn="1"/>
            </p:nvCxnSpPr>
            <p:spPr>
              <a:xfrm flipV="1">
                <a:off x="457200" y="457200"/>
                <a:ext cx="0" cy="73152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/>
              <p:cNvCxnSpPr/>
              <p:nvPr userDrawn="1"/>
            </p:nvCxnSpPr>
            <p:spPr>
              <a:xfrm flipV="1">
                <a:off x="14173200" y="457200"/>
                <a:ext cx="0" cy="731520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/>
              <p:cNvCxnSpPr/>
              <p:nvPr userDrawn="1"/>
            </p:nvCxnSpPr>
            <p:spPr>
              <a:xfrm>
                <a:off x="457200" y="7772400"/>
                <a:ext cx="13716000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/>
              <p:cNvCxnSpPr/>
              <p:nvPr userDrawn="1"/>
            </p:nvCxnSpPr>
            <p:spPr>
              <a:xfrm>
                <a:off x="0" y="4114800"/>
                <a:ext cx="14630400" cy="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 userDrawn="1"/>
            </p:nvCxnSpPr>
            <p:spPr>
              <a:xfrm>
                <a:off x="0" y="2057400"/>
                <a:ext cx="14630400" cy="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 userDrawn="1"/>
            </p:nvCxnSpPr>
            <p:spPr>
              <a:xfrm>
                <a:off x="0" y="6172200"/>
                <a:ext cx="14630400" cy="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 userDrawn="1"/>
            </p:nvCxnSpPr>
            <p:spPr>
              <a:xfrm flipV="1">
                <a:off x="7315200" y="0"/>
                <a:ext cx="0" cy="822960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 userDrawn="1"/>
            </p:nvCxnSpPr>
            <p:spPr>
              <a:xfrm flipV="1">
                <a:off x="3657600" y="0"/>
                <a:ext cx="0" cy="8229295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 userDrawn="1"/>
            </p:nvCxnSpPr>
            <p:spPr>
              <a:xfrm flipV="1">
                <a:off x="10972800" y="0"/>
                <a:ext cx="0" cy="8229600"/>
              </a:xfrm>
              <a:prstGeom prst="line">
                <a:avLst/>
              </a:prstGeom>
              <a:ln w="6350">
                <a:solidFill>
                  <a:schemeClr val="accent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 userDrawn="1"/>
          </p:nvSpPr>
          <p:spPr>
            <a:xfrm>
              <a:off x="7315167" y="920978"/>
              <a:ext cx="65" cy="215444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endParaRPr lang="en-US" sz="1400" b="0" i="0" dirty="0">
                <a:solidFill>
                  <a:schemeClr val="bg2"/>
                </a:solidFill>
                <a:latin typeface="Arial Regular" charset="0"/>
              </a:endParaRPr>
            </a:p>
          </p:txBody>
        </p:sp>
        <p:cxnSp>
          <p:nvCxnSpPr>
            <p:cNvPr id="8" name="Straight Connector 7"/>
            <p:cNvCxnSpPr/>
            <p:nvPr userDrawn="1"/>
          </p:nvCxnSpPr>
          <p:spPr>
            <a:xfrm flipV="1">
              <a:off x="2286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 flipV="1">
              <a:off x="548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640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731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822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1005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1097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188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280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1463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1554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1645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flipV="1">
              <a:off x="1737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914400" y="-2"/>
              <a:ext cx="0" cy="822960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1371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828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27432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flipV="1">
              <a:off x="3200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flipV="1">
              <a:off x="1920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2011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2103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2194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2377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flipV="1">
              <a:off x="2468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V="1">
              <a:off x="2560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flipV="1">
              <a:off x="2651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flipV="1">
              <a:off x="2834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flipV="1">
              <a:off x="2926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flipV="1">
              <a:off x="3017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flipV="1">
              <a:off x="3108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flipV="1">
              <a:off x="3291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flipV="1">
              <a:off x="3383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flipV="1">
              <a:off x="3474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flipV="1">
              <a:off x="3566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flipV="1">
              <a:off x="3749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V="1">
              <a:off x="3840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flipV="1">
              <a:off x="3931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flipV="1">
              <a:off x="4023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flipV="1">
              <a:off x="4114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flipV="1">
              <a:off x="4206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flipV="1">
              <a:off x="4297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flipV="1">
              <a:off x="4389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flipV="1">
              <a:off x="4480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flipV="1">
              <a:off x="4572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flipV="1">
              <a:off x="4663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flipV="1">
              <a:off x="4754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flipV="1">
              <a:off x="4846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flipV="1">
              <a:off x="4937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flipV="1">
              <a:off x="50292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flipV="1">
              <a:off x="5120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flipV="1">
              <a:off x="5212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>
            <a:xfrm flipV="1">
              <a:off x="5303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>
            <a:xfrm flipV="1">
              <a:off x="5394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 userDrawn="1"/>
          </p:nvCxnSpPr>
          <p:spPr>
            <a:xfrm flipV="1">
              <a:off x="5486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 userDrawn="1"/>
          </p:nvCxnSpPr>
          <p:spPr>
            <a:xfrm flipV="1">
              <a:off x="5577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 userDrawn="1"/>
          </p:nvCxnSpPr>
          <p:spPr>
            <a:xfrm flipV="1">
              <a:off x="5669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 userDrawn="1"/>
          </p:nvCxnSpPr>
          <p:spPr>
            <a:xfrm flipV="1">
              <a:off x="5760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 userDrawn="1"/>
          </p:nvCxnSpPr>
          <p:spPr>
            <a:xfrm flipV="1">
              <a:off x="5852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 userDrawn="1"/>
          </p:nvCxnSpPr>
          <p:spPr>
            <a:xfrm flipV="1">
              <a:off x="5943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 userDrawn="1"/>
          </p:nvCxnSpPr>
          <p:spPr>
            <a:xfrm flipV="1">
              <a:off x="6035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 userDrawn="1"/>
          </p:nvCxnSpPr>
          <p:spPr>
            <a:xfrm flipV="1">
              <a:off x="6126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 userDrawn="1"/>
          </p:nvCxnSpPr>
          <p:spPr>
            <a:xfrm flipV="1">
              <a:off x="6217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 userDrawn="1"/>
          </p:nvCxnSpPr>
          <p:spPr>
            <a:xfrm flipV="1">
              <a:off x="6309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 userDrawn="1"/>
          </p:nvCxnSpPr>
          <p:spPr>
            <a:xfrm flipV="1">
              <a:off x="6400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 userDrawn="1"/>
          </p:nvCxnSpPr>
          <p:spPr>
            <a:xfrm flipV="1">
              <a:off x="6492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 userDrawn="1"/>
          </p:nvCxnSpPr>
          <p:spPr>
            <a:xfrm flipV="1">
              <a:off x="6583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 userDrawn="1"/>
          </p:nvCxnSpPr>
          <p:spPr>
            <a:xfrm flipV="1">
              <a:off x="6675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 userDrawn="1"/>
          </p:nvCxnSpPr>
          <p:spPr>
            <a:xfrm flipV="1">
              <a:off x="6766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 userDrawn="1"/>
          </p:nvCxnSpPr>
          <p:spPr>
            <a:xfrm flipV="1">
              <a:off x="6858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 userDrawn="1"/>
          </p:nvCxnSpPr>
          <p:spPr>
            <a:xfrm flipV="1">
              <a:off x="6949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 userDrawn="1"/>
          </p:nvCxnSpPr>
          <p:spPr>
            <a:xfrm flipV="1">
              <a:off x="7040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 userDrawn="1"/>
          </p:nvCxnSpPr>
          <p:spPr>
            <a:xfrm flipV="1">
              <a:off x="7132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 userDrawn="1"/>
          </p:nvCxnSpPr>
          <p:spPr>
            <a:xfrm flipV="1">
              <a:off x="7223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 userDrawn="1"/>
          </p:nvCxnSpPr>
          <p:spPr>
            <a:xfrm flipV="1">
              <a:off x="7406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 userDrawn="1"/>
          </p:nvCxnSpPr>
          <p:spPr>
            <a:xfrm flipV="1">
              <a:off x="7498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 userDrawn="1"/>
          </p:nvCxnSpPr>
          <p:spPr>
            <a:xfrm flipV="1">
              <a:off x="7589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 userDrawn="1"/>
          </p:nvCxnSpPr>
          <p:spPr>
            <a:xfrm flipV="1">
              <a:off x="7680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 userDrawn="1"/>
          </p:nvCxnSpPr>
          <p:spPr>
            <a:xfrm flipV="1">
              <a:off x="7772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 userDrawn="1"/>
          </p:nvCxnSpPr>
          <p:spPr>
            <a:xfrm flipV="1">
              <a:off x="7863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 userDrawn="1"/>
          </p:nvCxnSpPr>
          <p:spPr>
            <a:xfrm flipV="1">
              <a:off x="7955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 userDrawn="1"/>
          </p:nvCxnSpPr>
          <p:spPr>
            <a:xfrm flipV="1">
              <a:off x="8046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 userDrawn="1"/>
          </p:nvCxnSpPr>
          <p:spPr>
            <a:xfrm flipV="1">
              <a:off x="8138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 userDrawn="1"/>
          </p:nvCxnSpPr>
          <p:spPr>
            <a:xfrm flipV="1">
              <a:off x="8229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 userDrawn="1"/>
          </p:nvCxnSpPr>
          <p:spPr>
            <a:xfrm flipV="1">
              <a:off x="8321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 userDrawn="1"/>
          </p:nvCxnSpPr>
          <p:spPr>
            <a:xfrm flipV="1">
              <a:off x="8412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 userDrawn="1"/>
          </p:nvCxnSpPr>
          <p:spPr>
            <a:xfrm flipV="1">
              <a:off x="8503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 userDrawn="1"/>
          </p:nvCxnSpPr>
          <p:spPr>
            <a:xfrm flipV="1">
              <a:off x="8595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 userDrawn="1"/>
          </p:nvCxnSpPr>
          <p:spPr>
            <a:xfrm flipV="1">
              <a:off x="8686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 userDrawn="1"/>
          </p:nvCxnSpPr>
          <p:spPr>
            <a:xfrm flipV="1">
              <a:off x="8778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 userDrawn="1"/>
          </p:nvCxnSpPr>
          <p:spPr>
            <a:xfrm flipV="1">
              <a:off x="8869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 userDrawn="1"/>
          </p:nvCxnSpPr>
          <p:spPr>
            <a:xfrm flipV="1">
              <a:off x="8961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 userDrawn="1"/>
          </p:nvCxnSpPr>
          <p:spPr>
            <a:xfrm flipV="1">
              <a:off x="9052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flipV="1">
              <a:off x="9144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 userDrawn="1"/>
          </p:nvCxnSpPr>
          <p:spPr>
            <a:xfrm flipV="1">
              <a:off x="9235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 userDrawn="1"/>
          </p:nvCxnSpPr>
          <p:spPr>
            <a:xfrm flipV="1">
              <a:off x="9326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 userDrawn="1"/>
          </p:nvCxnSpPr>
          <p:spPr>
            <a:xfrm flipV="1">
              <a:off x="9418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 userDrawn="1"/>
          </p:nvCxnSpPr>
          <p:spPr>
            <a:xfrm flipV="1">
              <a:off x="9509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 userDrawn="1"/>
          </p:nvCxnSpPr>
          <p:spPr>
            <a:xfrm flipV="1">
              <a:off x="96012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 userDrawn="1"/>
          </p:nvCxnSpPr>
          <p:spPr>
            <a:xfrm flipV="1">
              <a:off x="9692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 userDrawn="1"/>
          </p:nvCxnSpPr>
          <p:spPr>
            <a:xfrm flipV="1">
              <a:off x="9784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 userDrawn="1"/>
          </p:nvCxnSpPr>
          <p:spPr>
            <a:xfrm flipV="1">
              <a:off x="9875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 userDrawn="1"/>
          </p:nvCxnSpPr>
          <p:spPr>
            <a:xfrm flipV="1">
              <a:off x="9966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 userDrawn="1"/>
          </p:nvCxnSpPr>
          <p:spPr>
            <a:xfrm flipV="1">
              <a:off x="10058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 userDrawn="1"/>
          </p:nvCxnSpPr>
          <p:spPr>
            <a:xfrm flipV="1">
              <a:off x="10149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 userDrawn="1"/>
          </p:nvCxnSpPr>
          <p:spPr>
            <a:xfrm flipV="1">
              <a:off x="10241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flipV="1">
              <a:off x="10332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flipV="1">
              <a:off x="10424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flipV="1">
              <a:off x="10515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flipV="1">
              <a:off x="10607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flipV="1">
              <a:off x="10698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flipV="1">
              <a:off x="10789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flipV="1">
              <a:off x="10881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flipV="1">
              <a:off x="11064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flipV="1">
              <a:off x="11155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flipV="1">
              <a:off x="11247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flipV="1">
              <a:off x="11338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flipV="1">
              <a:off x="11430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flipV="1">
              <a:off x="11521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flipV="1">
              <a:off x="11612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flipV="1">
              <a:off x="11704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flipV="1">
              <a:off x="11795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flipV="1">
              <a:off x="118872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flipV="1">
              <a:off x="11978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flipV="1">
              <a:off x="12070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flipV="1">
              <a:off x="12161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flipV="1">
              <a:off x="12252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flipV="1">
              <a:off x="123444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flipV="1">
              <a:off x="12435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flipV="1">
              <a:off x="12527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flipV="1">
              <a:off x="12618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flipV="1">
              <a:off x="12710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flipV="1">
              <a:off x="128016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flipV="1">
              <a:off x="12893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 userDrawn="1"/>
          </p:nvCxnSpPr>
          <p:spPr>
            <a:xfrm flipV="1">
              <a:off x="12984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 flipV="1">
              <a:off x="13075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 flipV="1">
              <a:off x="13167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 flipV="1">
              <a:off x="132588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 flipV="1">
              <a:off x="13350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 flipV="1">
              <a:off x="13441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 flipV="1">
              <a:off x="13533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 flipV="1">
              <a:off x="13624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 flipV="1">
              <a:off x="13716000" y="0"/>
              <a:ext cx="0" cy="8229600"/>
            </a:xfrm>
            <a:prstGeom prst="line">
              <a:avLst/>
            </a:prstGeom>
            <a:ln w="3175">
              <a:solidFill>
                <a:schemeClr val="bg2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 flipV="1">
              <a:off x="13807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 flipV="1">
              <a:off x="13898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 flipV="1">
              <a:off x="13990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 flipV="1">
              <a:off x="14081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0" y="9144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457200" y="548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457200" y="640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457200" y="731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457200" y="822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0" y="13716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457200" y="1005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457200" y="1097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457200" y="1188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457200" y="1280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0" y="18288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457200" y="1463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457200" y="1554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57200" y="1645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57200" y="1737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0" y="22860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200" y="1920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57200" y="2011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57200" y="2103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457200" y="2194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0" y="27432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457200" y="2377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457200" y="2468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457200" y="2560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457200" y="2651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0" y="32004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457200" y="2834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457200" y="2926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457200" y="3017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457200" y="3108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0" y="36576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457200" y="3291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457200" y="3383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457200" y="3474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457200" y="3566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457200" y="3749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457200" y="3840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457200" y="3931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457200" y="4023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0" y="45720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457200" y="4206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457200" y="4297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457200" y="4389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457200" y="4480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0" y="50292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457200" y="4663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 userDrawn="1"/>
          </p:nvCxnSpPr>
          <p:spPr>
            <a:xfrm>
              <a:off x="457200" y="4754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 userDrawn="1"/>
          </p:nvCxnSpPr>
          <p:spPr>
            <a:xfrm>
              <a:off x="457200" y="4846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 userDrawn="1"/>
          </p:nvCxnSpPr>
          <p:spPr>
            <a:xfrm>
              <a:off x="457200" y="4937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 userDrawn="1"/>
          </p:nvCxnSpPr>
          <p:spPr>
            <a:xfrm>
              <a:off x="0" y="54864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 userDrawn="1"/>
          </p:nvCxnSpPr>
          <p:spPr>
            <a:xfrm>
              <a:off x="457200" y="5120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 userDrawn="1"/>
          </p:nvCxnSpPr>
          <p:spPr>
            <a:xfrm>
              <a:off x="457200" y="5212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 userDrawn="1"/>
          </p:nvCxnSpPr>
          <p:spPr>
            <a:xfrm>
              <a:off x="457200" y="5303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 userDrawn="1"/>
          </p:nvCxnSpPr>
          <p:spPr>
            <a:xfrm>
              <a:off x="457200" y="5394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 userDrawn="1"/>
          </p:nvCxnSpPr>
          <p:spPr>
            <a:xfrm>
              <a:off x="0" y="59436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 userDrawn="1"/>
          </p:nvCxnSpPr>
          <p:spPr>
            <a:xfrm>
              <a:off x="457200" y="5577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 userDrawn="1"/>
          </p:nvCxnSpPr>
          <p:spPr>
            <a:xfrm>
              <a:off x="457200" y="5669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 userDrawn="1"/>
          </p:nvCxnSpPr>
          <p:spPr>
            <a:xfrm>
              <a:off x="457200" y="5760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 userDrawn="1"/>
          </p:nvCxnSpPr>
          <p:spPr>
            <a:xfrm>
              <a:off x="457200" y="5852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 userDrawn="1"/>
          </p:nvCxnSpPr>
          <p:spPr>
            <a:xfrm>
              <a:off x="0" y="64008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 userDrawn="1"/>
          </p:nvCxnSpPr>
          <p:spPr>
            <a:xfrm>
              <a:off x="457200" y="6035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 userDrawn="1"/>
          </p:nvCxnSpPr>
          <p:spPr>
            <a:xfrm>
              <a:off x="457200" y="6126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 userDrawn="1"/>
          </p:nvCxnSpPr>
          <p:spPr>
            <a:xfrm>
              <a:off x="457200" y="6217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 userDrawn="1"/>
          </p:nvCxnSpPr>
          <p:spPr>
            <a:xfrm>
              <a:off x="457200" y="6309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 userDrawn="1"/>
          </p:nvCxnSpPr>
          <p:spPr>
            <a:xfrm>
              <a:off x="0" y="68580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 userDrawn="1"/>
          </p:nvCxnSpPr>
          <p:spPr>
            <a:xfrm>
              <a:off x="457200" y="6492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 userDrawn="1"/>
          </p:nvCxnSpPr>
          <p:spPr>
            <a:xfrm>
              <a:off x="457200" y="6583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 userDrawn="1"/>
          </p:nvCxnSpPr>
          <p:spPr>
            <a:xfrm>
              <a:off x="457200" y="6675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 userDrawn="1"/>
          </p:nvCxnSpPr>
          <p:spPr>
            <a:xfrm>
              <a:off x="457200" y="6766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 userDrawn="1"/>
          </p:nvCxnSpPr>
          <p:spPr>
            <a:xfrm>
              <a:off x="0" y="7315200"/>
              <a:ext cx="14630400" cy="0"/>
            </a:xfrm>
            <a:prstGeom prst="line">
              <a:avLst/>
            </a:prstGeom>
            <a:ln w="3175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 userDrawn="1"/>
          </p:nvCxnSpPr>
          <p:spPr>
            <a:xfrm>
              <a:off x="457200" y="6949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 userDrawn="1"/>
          </p:nvCxnSpPr>
          <p:spPr>
            <a:xfrm>
              <a:off x="457200" y="7040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 userDrawn="1"/>
          </p:nvCxnSpPr>
          <p:spPr>
            <a:xfrm>
              <a:off x="457200" y="7132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 userDrawn="1"/>
          </p:nvCxnSpPr>
          <p:spPr>
            <a:xfrm>
              <a:off x="457200" y="7223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 userDrawn="1"/>
          </p:nvCxnSpPr>
          <p:spPr>
            <a:xfrm>
              <a:off x="457200" y="7406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 userDrawn="1"/>
          </p:nvCxnSpPr>
          <p:spPr>
            <a:xfrm>
              <a:off x="457200" y="7498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 userDrawn="1"/>
          </p:nvCxnSpPr>
          <p:spPr>
            <a:xfrm>
              <a:off x="457200" y="7589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 userDrawn="1"/>
          </p:nvCxnSpPr>
          <p:spPr>
            <a:xfrm>
              <a:off x="457200" y="7680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 userDrawn="1"/>
          </p:nvCxnSpPr>
          <p:spPr>
            <a:xfrm flipV="1">
              <a:off x="502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 userDrawn="1"/>
          </p:nvCxnSpPr>
          <p:spPr>
            <a:xfrm flipV="1">
              <a:off x="594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 userDrawn="1"/>
          </p:nvCxnSpPr>
          <p:spPr>
            <a:xfrm flipV="1">
              <a:off x="685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 userDrawn="1"/>
          </p:nvCxnSpPr>
          <p:spPr>
            <a:xfrm flipV="1">
              <a:off x="777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 userDrawn="1"/>
          </p:nvCxnSpPr>
          <p:spPr>
            <a:xfrm flipV="1">
              <a:off x="868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 userDrawn="1"/>
          </p:nvCxnSpPr>
          <p:spPr>
            <a:xfrm flipV="1">
              <a:off x="960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 userDrawn="1"/>
          </p:nvCxnSpPr>
          <p:spPr>
            <a:xfrm flipV="1">
              <a:off x="1051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 userDrawn="1"/>
          </p:nvCxnSpPr>
          <p:spPr>
            <a:xfrm flipV="1">
              <a:off x="1143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 userDrawn="1"/>
          </p:nvCxnSpPr>
          <p:spPr>
            <a:xfrm flipV="1">
              <a:off x="1234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 userDrawn="1"/>
          </p:nvCxnSpPr>
          <p:spPr>
            <a:xfrm flipV="1">
              <a:off x="1325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 userDrawn="1"/>
          </p:nvCxnSpPr>
          <p:spPr>
            <a:xfrm flipV="1">
              <a:off x="1417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 userDrawn="1"/>
          </p:nvCxnSpPr>
          <p:spPr>
            <a:xfrm flipV="1">
              <a:off x="1508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 userDrawn="1"/>
          </p:nvCxnSpPr>
          <p:spPr>
            <a:xfrm flipV="1">
              <a:off x="1600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 userDrawn="1"/>
          </p:nvCxnSpPr>
          <p:spPr>
            <a:xfrm flipV="1">
              <a:off x="1691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 userDrawn="1"/>
          </p:nvCxnSpPr>
          <p:spPr>
            <a:xfrm flipV="1">
              <a:off x="1783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 userDrawn="1"/>
          </p:nvCxnSpPr>
          <p:spPr>
            <a:xfrm flipV="1">
              <a:off x="1874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 userDrawn="1"/>
          </p:nvCxnSpPr>
          <p:spPr>
            <a:xfrm flipV="1">
              <a:off x="1965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 userDrawn="1"/>
          </p:nvCxnSpPr>
          <p:spPr>
            <a:xfrm flipV="1">
              <a:off x="2057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 userDrawn="1"/>
          </p:nvCxnSpPr>
          <p:spPr>
            <a:xfrm flipV="1">
              <a:off x="2148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 userDrawn="1"/>
          </p:nvCxnSpPr>
          <p:spPr>
            <a:xfrm flipV="1">
              <a:off x="2240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 userDrawn="1"/>
          </p:nvCxnSpPr>
          <p:spPr>
            <a:xfrm flipV="1">
              <a:off x="2331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 userDrawn="1"/>
          </p:nvCxnSpPr>
          <p:spPr>
            <a:xfrm flipV="1">
              <a:off x="2423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 userDrawn="1"/>
          </p:nvCxnSpPr>
          <p:spPr>
            <a:xfrm flipV="1">
              <a:off x="2514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 userDrawn="1"/>
          </p:nvCxnSpPr>
          <p:spPr>
            <a:xfrm flipV="1">
              <a:off x="2606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 userDrawn="1"/>
          </p:nvCxnSpPr>
          <p:spPr>
            <a:xfrm flipV="1">
              <a:off x="2697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 userDrawn="1"/>
          </p:nvCxnSpPr>
          <p:spPr>
            <a:xfrm flipV="1">
              <a:off x="2788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 userDrawn="1"/>
          </p:nvCxnSpPr>
          <p:spPr>
            <a:xfrm flipV="1">
              <a:off x="2880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 userDrawn="1"/>
          </p:nvCxnSpPr>
          <p:spPr>
            <a:xfrm flipV="1">
              <a:off x="2971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 userDrawn="1"/>
          </p:nvCxnSpPr>
          <p:spPr>
            <a:xfrm flipV="1">
              <a:off x="3063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 userDrawn="1"/>
          </p:nvCxnSpPr>
          <p:spPr>
            <a:xfrm flipV="1">
              <a:off x="3154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 userDrawn="1"/>
          </p:nvCxnSpPr>
          <p:spPr>
            <a:xfrm flipV="1">
              <a:off x="3246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 userDrawn="1"/>
          </p:nvCxnSpPr>
          <p:spPr>
            <a:xfrm flipV="1">
              <a:off x="3337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 userDrawn="1"/>
          </p:nvCxnSpPr>
          <p:spPr>
            <a:xfrm flipV="1">
              <a:off x="3429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 userDrawn="1"/>
          </p:nvCxnSpPr>
          <p:spPr>
            <a:xfrm flipV="1">
              <a:off x="3520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 userDrawn="1"/>
          </p:nvCxnSpPr>
          <p:spPr>
            <a:xfrm flipV="1">
              <a:off x="3611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 userDrawn="1"/>
          </p:nvCxnSpPr>
          <p:spPr>
            <a:xfrm flipV="1">
              <a:off x="3703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 userDrawn="1"/>
          </p:nvCxnSpPr>
          <p:spPr>
            <a:xfrm flipV="1">
              <a:off x="3794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 userDrawn="1"/>
          </p:nvCxnSpPr>
          <p:spPr>
            <a:xfrm flipV="1">
              <a:off x="3886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 userDrawn="1"/>
          </p:nvCxnSpPr>
          <p:spPr>
            <a:xfrm flipV="1">
              <a:off x="3977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 userDrawn="1"/>
          </p:nvCxnSpPr>
          <p:spPr>
            <a:xfrm flipV="1">
              <a:off x="4069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 userDrawn="1"/>
          </p:nvCxnSpPr>
          <p:spPr>
            <a:xfrm flipV="1">
              <a:off x="4160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 userDrawn="1"/>
          </p:nvCxnSpPr>
          <p:spPr>
            <a:xfrm flipV="1">
              <a:off x="4251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 userDrawn="1"/>
          </p:nvCxnSpPr>
          <p:spPr>
            <a:xfrm flipV="1">
              <a:off x="4343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 userDrawn="1"/>
          </p:nvCxnSpPr>
          <p:spPr>
            <a:xfrm flipV="1">
              <a:off x="4434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 userDrawn="1"/>
          </p:nvCxnSpPr>
          <p:spPr>
            <a:xfrm flipV="1">
              <a:off x="4526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 userDrawn="1"/>
          </p:nvCxnSpPr>
          <p:spPr>
            <a:xfrm flipV="1">
              <a:off x="4617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 userDrawn="1"/>
          </p:nvCxnSpPr>
          <p:spPr>
            <a:xfrm flipV="1">
              <a:off x="4709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 userDrawn="1"/>
          </p:nvCxnSpPr>
          <p:spPr>
            <a:xfrm flipV="1">
              <a:off x="4800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 userDrawn="1"/>
          </p:nvCxnSpPr>
          <p:spPr>
            <a:xfrm flipV="1">
              <a:off x="4892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 userDrawn="1"/>
          </p:nvCxnSpPr>
          <p:spPr>
            <a:xfrm flipV="1">
              <a:off x="4983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 userDrawn="1"/>
          </p:nvCxnSpPr>
          <p:spPr>
            <a:xfrm flipV="1">
              <a:off x="5074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 userDrawn="1"/>
          </p:nvCxnSpPr>
          <p:spPr>
            <a:xfrm flipV="1">
              <a:off x="5166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 userDrawn="1"/>
          </p:nvCxnSpPr>
          <p:spPr>
            <a:xfrm flipV="1">
              <a:off x="5257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 userDrawn="1"/>
          </p:nvCxnSpPr>
          <p:spPr>
            <a:xfrm flipV="1">
              <a:off x="5349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 userDrawn="1"/>
          </p:nvCxnSpPr>
          <p:spPr>
            <a:xfrm flipV="1">
              <a:off x="5440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 userDrawn="1"/>
          </p:nvCxnSpPr>
          <p:spPr>
            <a:xfrm flipV="1">
              <a:off x="5532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 userDrawn="1"/>
          </p:nvCxnSpPr>
          <p:spPr>
            <a:xfrm flipV="1">
              <a:off x="5623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 userDrawn="1"/>
          </p:nvCxnSpPr>
          <p:spPr>
            <a:xfrm flipV="1">
              <a:off x="5715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 userDrawn="1"/>
          </p:nvCxnSpPr>
          <p:spPr>
            <a:xfrm flipV="1">
              <a:off x="5806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 userDrawn="1"/>
          </p:nvCxnSpPr>
          <p:spPr>
            <a:xfrm flipV="1">
              <a:off x="5897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 userDrawn="1"/>
          </p:nvCxnSpPr>
          <p:spPr>
            <a:xfrm flipV="1">
              <a:off x="5989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 userDrawn="1"/>
          </p:nvCxnSpPr>
          <p:spPr>
            <a:xfrm flipV="1">
              <a:off x="6080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 userDrawn="1"/>
          </p:nvCxnSpPr>
          <p:spPr>
            <a:xfrm flipV="1">
              <a:off x="6172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 userDrawn="1"/>
          </p:nvCxnSpPr>
          <p:spPr>
            <a:xfrm flipV="1">
              <a:off x="6263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 userDrawn="1"/>
          </p:nvCxnSpPr>
          <p:spPr>
            <a:xfrm flipV="1">
              <a:off x="6355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 userDrawn="1"/>
          </p:nvCxnSpPr>
          <p:spPr>
            <a:xfrm flipV="1">
              <a:off x="6446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 userDrawn="1"/>
          </p:nvCxnSpPr>
          <p:spPr>
            <a:xfrm flipV="1">
              <a:off x="6537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 userDrawn="1"/>
          </p:nvCxnSpPr>
          <p:spPr>
            <a:xfrm flipV="1">
              <a:off x="6629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 userDrawn="1"/>
          </p:nvCxnSpPr>
          <p:spPr>
            <a:xfrm flipV="1">
              <a:off x="6720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 userDrawn="1"/>
          </p:nvCxnSpPr>
          <p:spPr>
            <a:xfrm flipV="1">
              <a:off x="6812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 userDrawn="1"/>
          </p:nvCxnSpPr>
          <p:spPr>
            <a:xfrm flipV="1">
              <a:off x="6903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 userDrawn="1"/>
          </p:nvCxnSpPr>
          <p:spPr>
            <a:xfrm flipV="1">
              <a:off x="6995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 userDrawn="1"/>
          </p:nvCxnSpPr>
          <p:spPr>
            <a:xfrm flipV="1">
              <a:off x="7086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 userDrawn="1"/>
          </p:nvCxnSpPr>
          <p:spPr>
            <a:xfrm flipV="1">
              <a:off x="7178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 userDrawn="1"/>
          </p:nvCxnSpPr>
          <p:spPr>
            <a:xfrm flipV="1">
              <a:off x="7269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 userDrawn="1"/>
          </p:nvCxnSpPr>
          <p:spPr>
            <a:xfrm flipV="1">
              <a:off x="7360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 userDrawn="1"/>
          </p:nvCxnSpPr>
          <p:spPr>
            <a:xfrm flipV="1">
              <a:off x="7452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 userDrawn="1"/>
          </p:nvCxnSpPr>
          <p:spPr>
            <a:xfrm flipV="1">
              <a:off x="7543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 userDrawn="1"/>
          </p:nvCxnSpPr>
          <p:spPr>
            <a:xfrm flipV="1">
              <a:off x="7635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 userDrawn="1"/>
          </p:nvCxnSpPr>
          <p:spPr>
            <a:xfrm flipV="1">
              <a:off x="7726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 userDrawn="1"/>
          </p:nvCxnSpPr>
          <p:spPr>
            <a:xfrm flipV="1">
              <a:off x="7818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 userDrawn="1"/>
          </p:nvCxnSpPr>
          <p:spPr>
            <a:xfrm flipV="1">
              <a:off x="7909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 userDrawn="1"/>
          </p:nvCxnSpPr>
          <p:spPr>
            <a:xfrm flipV="1">
              <a:off x="8001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 userDrawn="1"/>
          </p:nvCxnSpPr>
          <p:spPr>
            <a:xfrm flipV="1">
              <a:off x="8092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 userDrawn="1"/>
          </p:nvCxnSpPr>
          <p:spPr>
            <a:xfrm flipV="1">
              <a:off x="8183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 userDrawn="1"/>
          </p:nvCxnSpPr>
          <p:spPr>
            <a:xfrm flipV="1">
              <a:off x="8275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 userDrawn="1"/>
          </p:nvCxnSpPr>
          <p:spPr>
            <a:xfrm flipV="1">
              <a:off x="8366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 userDrawn="1"/>
          </p:nvCxnSpPr>
          <p:spPr>
            <a:xfrm flipV="1">
              <a:off x="8458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 userDrawn="1"/>
          </p:nvCxnSpPr>
          <p:spPr>
            <a:xfrm flipV="1">
              <a:off x="8549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 userDrawn="1"/>
          </p:nvCxnSpPr>
          <p:spPr>
            <a:xfrm flipV="1">
              <a:off x="8641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 userDrawn="1"/>
          </p:nvCxnSpPr>
          <p:spPr>
            <a:xfrm flipV="1">
              <a:off x="8732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 userDrawn="1"/>
          </p:nvCxnSpPr>
          <p:spPr>
            <a:xfrm flipV="1">
              <a:off x="8823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 userDrawn="1"/>
          </p:nvCxnSpPr>
          <p:spPr>
            <a:xfrm flipV="1">
              <a:off x="8915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 userDrawn="1"/>
          </p:nvCxnSpPr>
          <p:spPr>
            <a:xfrm flipV="1">
              <a:off x="9006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 userDrawn="1"/>
          </p:nvCxnSpPr>
          <p:spPr>
            <a:xfrm flipV="1">
              <a:off x="9098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 userDrawn="1"/>
          </p:nvCxnSpPr>
          <p:spPr>
            <a:xfrm flipV="1">
              <a:off x="9189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 userDrawn="1"/>
          </p:nvCxnSpPr>
          <p:spPr>
            <a:xfrm flipV="1">
              <a:off x="9281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 userDrawn="1"/>
          </p:nvCxnSpPr>
          <p:spPr>
            <a:xfrm flipV="1">
              <a:off x="9372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 userDrawn="1"/>
          </p:nvCxnSpPr>
          <p:spPr>
            <a:xfrm flipV="1">
              <a:off x="9464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 userDrawn="1"/>
          </p:nvCxnSpPr>
          <p:spPr>
            <a:xfrm flipV="1">
              <a:off x="9555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 userDrawn="1"/>
          </p:nvCxnSpPr>
          <p:spPr>
            <a:xfrm flipV="1">
              <a:off x="9646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 userDrawn="1"/>
          </p:nvCxnSpPr>
          <p:spPr>
            <a:xfrm flipV="1">
              <a:off x="9738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 userDrawn="1"/>
          </p:nvCxnSpPr>
          <p:spPr>
            <a:xfrm flipV="1">
              <a:off x="9829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 userDrawn="1"/>
          </p:nvCxnSpPr>
          <p:spPr>
            <a:xfrm flipV="1">
              <a:off x="9921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 userDrawn="1"/>
          </p:nvCxnSpPr>
          <p:spPr>
            <a:xfrm flipV="1">
              <a:off x="10012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 userDrawn="1"/>
          </p:nvCxnSpPr>
          <p:spPr>
            <a:xfrm flipV="1">
              <a:off x="10104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 userDrawn="1"/>
          </p:nvCxnSpPr>
          <p:spPr>
            <a:xfrm flipV="1">
              <a:off x="10195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 userDrawn="1"/>
          </p:nvCxnSpPr>
          <p:spPr>
            <a:xfrm flipV="1">
              <a:off x="10287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 userDrawn="1"/>
          </p:nvCxnSpPr>
          <p:spPr>
            <a:xfrm flipV="1">
              <a:off x="10378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 userDrawn="1"/>
          </p:nvCxnSpPr>
          <p:spPr>
            <a:xfrm flipV="1">
              <a:off x="10469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 userDrawn="1"/>
          </p:nvCxnSpPr>
          <p:spPr>
            <a:xfrm flipV="1">
              <a:off x="10561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 userDrawn="1"/>
          </p:nvCxnSpPr>
          <p:spPr>
            <a:xfrm flipV="1">
              <a:off x="10652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 userDrawn="1"/>
          </p:nvCxnSpPr>
          <p:spPr>
            <a:xfrm flipV="1">
              <a:off x="10744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 userDrawn="1"/>
          </p:nvCxnSpPr>
          <p:spPr>
            <a:xfrm flipV="1">
              <a:off x="10835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 userDrawn="1"/>
          </p:nvCxnSpPr>
          <p:spPr>
            <a:xfrm flipV="1">
              <a:off x="10927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 userDrawn="1"/>
          </p:nvCxnSpPr>
          <p:spPr>
            <a:xfrm flipV="1">
              <a:off x="11018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 userDrawn="1"/>
          </p:nvCxnSpPr>
          <p:spPr>
            <a:xfrm flipV="1">
              <a:off x="11109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 userDrawn="1"/>
          </p:nvCxnSpPr>
          <p:spPr>
            <a:xfrm flipV="1">
              <a:off x="11201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 userDrawn="1"/>
          </p:nvCxnSpPr>
          <p:spPr>
            <a:xfrm flipV="1">
              <a:off x="11292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 userDrawn="1"/>
          </p:nvCxnSpPr>
          <p:spPr>
            <a:xfrm flipV="1">
              <a:off x="11384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 userDrawn="1"/>
          </p:nvCxnSpPr>
          <p:spPr>
            <a:xfrm flipV="1">
              <a:off x="114757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 userDrawn="1"/>
          </p:nvCxnSpPr>
          <p:spPr>
            <a:xfrm flipV="1">
              <a:off x="115671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 userDrawn="1"/>
          </p:nvCxnSpPr>
          <p:spPr>
            <a:xfrm flipV="1">
              <a:off x="116586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 userDrawn="1"/>
          </p:nvCxnSpPr>
          <p:spPr>
            <a:xfrm flipV="1">
              <a:off x="117500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 userDrawn="1"/>
          </p:nvCxnSpPr>
          <p:spPr>
            <a:xfrm flipV="1">
              <a:off x="118414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 userDrawn="1"/>
          </p:nvCxnSpPr>
          <p:spPr>
            <a:xfrm flipV="1">
              <a:off x="119329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 userDrawn="1"/>
          </p:nvCxnSpPr>
          <p:spPr>
            <a:xfrm flipV="1">
              <a:off x="120243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/>
            <p:cNvCxnSpPr/>
            <p:nvPr userDrawn="1"/>
          </p:nvCxnSpPr>
          <p:spPr>
            <a:xfrm flipV="1">
              <a:off x="121158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 userDrawn="1"/>
          </p:nvCxnSpPr>
          <p:spPr>
            <a:xfrm flipV="1">
              <a:off x="122072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 userDrawn="1"/>
          </p:nvCxnSpPr>
          <p:spPr>
            <a:xfrm flipV="1">
              <a:off x="122986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 userDrawn="1"/>
          </p:nvCxnSpPr>
          <p:spPr>
            <a:xfrm flipV="1">
              <a:off x="123901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 userDrawn="1"/>
          </p:nvCxnSpPr>
          <p:spPr>
            <a:xfrm flipV="1">
              <a:off x="124815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 userDrawn="1"/>
          </p:nvCxnSpPr>
          <p:spPr>
            <a:xfrm flipV="1">
              <a:off x="125730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 userDrawn="1"/>
          </p:nvCxnSpPr>
          <p:spPr>
            <a:xfrm flipV="1">
              <a:off x="126644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 userDrawn="1"/>
          </p:nvCxnSpPr>
          <p:spPr>
            <a:xfrm flipV="1">
              <a:off x="127558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 userDrawn="1"/>
          </p:nvCxnSpPr>
          <p:spPr>
            <a:xfrm flipV="1">
              <a:off x="128473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 userDrawn="1"/>
          </p:nvCxnSpPr>
          <p:spPr>
            <a:xfrm flipV="1">
              <a:off x="129387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 userDrawn="1"/>
          </p:nvCxnSpPr>
          <p:spPr>
            <a:xfrm flipV="1">
              <a:off x="130302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 userDrawn="1"/>
          </p:nvCxnSpPr>
          <p:spPr>
            <a:xfrm flipV="1">
              <a:off x="131216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 userDrawn="1"/>
          </p:nvCxnSpPr>
          <p:spPr>
            <a:xfrm flipV="1">
              <a:off x="132130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 userDrawn="1"/>
          </p:nvCxnSpPr>
          <p:spPr>
            <a:xfrm flipV="1">
              <a:off x="1330452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 userDrawn="1"/>
          </p:nvCxnSpPr>
          <p:spPr>
            <a:xfrm flipV="1">
              <a:off x="1339596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 userDrawn="1"/>
          </p:nvCxnSpPr>
          <p:spPr>
            <a:xfrm flipV="1">
              <a:off x="1348740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 userDrawn="1"/>
          </p:nvCxnSpPr>
          <p:spPr>
            <a:xfrm flipV="1">
              <a:off x="1357884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 userDrawn="1"/>
          </p:nvCxnSpPr>
          <p:spPr>
            <a:xfrm flipV="1">
              <a:off x="13670280" y="457200"/>
              <a:ext cx="0" cy="731520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8" name="Group 377"/>
            <p:cNvGrpSpPr/>
            <p:nvPr userDrawn="1"/>
          </p:nvGrpSpPr>
          <p:grpSpPr>
            <a:xfrm>
              <a:off x="13761720" y="457200"/>
              <a:ext cx="365760" cy="7315200"/>
              <a:chOff x="12999720" y="609600"/>
              <a:chExt cx="365760" cy="7315200"/>
            </a:xfrm>
          </p:grpSpPr>
          <p:cxnSp>
            <p:nvCxnSpPr>
              <p:cNvPr id="379" name="Straight Connector 378"/>
              <p:cNvCxnSpPr/>
              <p:nvPr userDrawn="1"/>
            </p:nvCxnSpPr>
            <p:spPr>
              <a:xfrm flipV="1">
                <a:off x="1299972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 userDrawn="1"/>
            </p:nvCxnSpPr>
            <p:spPr>
              <a:xfrm flipV="1">
                <a:off x="1309116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 userDrawn="1"/>
            </p:nvCxnSpPr>
            <p:spPr>
              <a:xfrm flipV="1">
                <a:off x="1318260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Straight Connector 381"/>
              <p:cNvCxnSpPr/>
              <p:nvPr userDrawn="1"/>
            </p:nvCxnSpPr>
            <p:spPr>
              <a:xfrm flipV="1">
                <a:off x="1327404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 userDrawn="1"/>
            </p:nvCxnSpPr>
            <p:spPr>
              <a:xfrm flipV="1">
                <a:off x="13365480" y="609600"/>
                <a:ext cx="0" cy="7315200"/>
              </a:xfrm>
              <a:prstGeom prst="line">
                <a:avLst/>
              </a:prstGeom>
              <a:ln w="3175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4" name="Straight Connector 383"/>
            <p:cNvCxnSpPr/>
            <p:nvPr userDrawn="1"/>
          </p:nvCxnSpPr>
          <p:spPr>
            <a:xfrm>
              <a:off x="457200" y="502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 userDrawn="1"/>
          </p:nvCxnSpPr>
          <p:spPr>
            <a:xfrm>
              <a:off x="457200" y="594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 userDrawn="1"/>
          </p:nvCxnSpPr>
          <p:spPr>
            <a:xfrm>
              <a:off x="457200" y="6858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 userDrawn="1"/>
          </p:nvCxnSpPr>
          <p:spPr>
            <a:xfrm>
              <a:off x="457200" y="777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 userDrawn="1"/>
          </p:nvCxnSpPr>
          <p:spPr>
            <a:xfrm>
              <a:off x="457200" y="960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 userDrawn="1"/>
          </p:nvCxnSpPr>
          <p:spPr>
            <a:xfrm>
              <a:off x="457200" y="1051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 userDrawn="1"/>
          </p:nvCxnSpPr>
          <p:spPr>
            <a:xfrm>
              <a:off x="457200" y="11430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 userDrawn="1"/>
          </p:nvCxnSpPr>
          <p:spPr>
            <a:xfrm>
              <a:off x="457200" y="1234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 userDrawn="1"/>
          </p:nvCxnSpPr>
          <p:spPr>
            <a:xfrm>
              <a:off x="457200" y="868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 userDrawn="1"/>
          </p:nvCxnSpPr>
          <p:spPr>
            <a:xfrm>
              <a:off x="457200" y="1325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 userDrawn="1"/>
          </p:nvCxnSpPr>
          <p:spPr>
            <a:xfrm>
              <a:off x="457200" y="1417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 userDrawn="1"/>
          </p:nvCxnSpPr>
          <p:spPr>
            <a:xfrm>
              <a:off x="457200" y="1508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 userDrawn="1"/>
          </p:nvCxnSpPr>
          <p:spPr>
            <a:xfrm>
              <a:off x="457200" y="16002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 userDrawn="1"/>
          </p:nvCxnSpPr>
          <p:spPr>
            <a:xfrm>
              <a:off x="457200" y="1691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 userDrawn="1"/>
          </p:nvCxnSpPr>
          <p:spPr>
            <a:xfrm>
              <a:off x="457200" y="1874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 userDrawn="1"/>
          </p:nvCxnSpPr>
          <p:spPr>
            <a:xfrm>
              <a:off x="457200" y="1965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 userDrawn="1"/>
          </p:nvCxnSpPr>
          <p:spPr>
            <a:xfrm>
              <a:off x="457200" y="2148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 userDrawn="1"/>
          </p:nvCxnSpPr>
          <p:spPr>
            <a:xfrm>
              <a:off x="457200" y="1783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 userDrawn="1"/>
          </p:nvCxnSpPr>
          <p:spPr>
            <a:xfrm>
              <a:off x="457200" y="2240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 userDrawn="1"/>
          </p:nvCxnSpPr>
          <p:spPr>
            <a:xfrm>
              <a:off x="457200" y="2331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 userDrawn="1"/>
          </p:nvCxnSpPr>
          <p:spPr>
            <a:xfrm>
              <a:off x="457200" y="2423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 userDrawn="1"/>
          </p:nvCxnSpPr>
          <p:spPr>
            <a:xfrm>
              <a:off x="457200" y="25146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 userDrawn="1"/>
          </p:nvCxnSpPr>
          <p:spPr>
            <a:xfrm>
              <a:off x="457200" y="2606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 userDrawn="1"/>
          </p:nvCxnSpPr>
          <p:spPr>
            <a:xfrm>
              <a:off x="457200" y="2788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 userDrawn="1"/>
          </p:nvCxnSpPr>
          <p:spPr>
            <a:xfrm>
              <a:off x="457200" y="2880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 userDrawn="1"/>
          </p:nvCxnSpPr>
          <p:spPr>
            <a:xfrm>
              <a:off x="457200" y="29718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 userDrawn="1"/>
          </p:nvCxnSpPr>
          <p:spPr>
            <a:xfrm>
              <a:off x="457200" y="3063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 userDrawn="1"/>
          </p:nvCxnSpPr>
          <p:spPr>
            <a:xfrm>
              <a:off x="457200" y="2697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 userDrawn="1"/>
          </p:nvCxnSpPr>
          <p:spPr>
            <a:xfrm>
              <a:off x="457200" y="3154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 userDrawn="1"/>
          </p:nvCxnSpPr>
          <p:spPr>
            <a:xfrm>
              <a:off x="457200" y="3246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 userDrawn="1"/>
          </p:nvCxnSpPr>
          <p:spPr>
            <a:xfrm>
              <a:off x="457200" y="3337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 userDrawn="1"/>
          </p:nvCxnSpPr>
          <p:spPr>
            <a:xfrm>
              <a:off x="457200" y="34290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 userDrawn="1"/>
          </p:nvCxnSpPr>
          <p:spPr>
            <a:xfrm>
              <a:off x="457200" y="3520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 userDrawn="1"/>
          </p:nvCxnSpPr>
          <p:spPr>
            <a:xfrm>
              <a:off x="457200" y="3703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 userDrawn="1"/>
          </p:nvCxnSpPr>
          <p:spPr>
            <a:xfrm>
              <a:off x="457200" y="3794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 userDrawn="1"/>
          </p:nvCxnSpPr>
          <p:spPr>
            <a:xfrm>
              <a:off x="457200" y="38862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 userDrawn="1"/>
          </p:nvCxnSpPr>
          <p:spPr>
            <a:xfrm>
              <a:off x="457200" y="3977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 userDrawn="1"/>
          </p:nvCxnSpPr>
          <p:spPr>
            <a:xfrm>
              <a:off x="457200" y="3611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 userDrawn="1"/>
          </p:nvCxnSpPr>
          <p:spPr>
            <a:xfrm>
              <a:off x="457200" y="4069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 userDrawn="1"/>
          </p:nvCxnSpPr>
          <p:spPr>
            <a:xfrm>
              <a:off x="457200" y="4160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 userDrawn="1"/>
          </p:nvCxnSpPr>
          <p:spPr>
            <a:xfrm>
              <a:off x="457200" y="4251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 userDrawn="1"/>
          </p:nvCxnSpPr>
          <p:spPr>
            <a:xfrm>
              <a:off x="457200" y="43434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 userDrawn="1"/>
          </p:nvCxnSpPr>
          <p:spPr>
            <a:xfrm>
              <a:off x="457200" y="4434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 userDrawn="1"/>
          </p:nvCxnSpPr>
          <p:spPr>
            <a:xfrm>
              <a:off x="457200" y="4617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 userDrawn="1"/>
          </p:nvCxnSpPr>
          <p:spPr>
            <a:xfrm>
              <a:off x="457200" y="4709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 userDrawn="1"/>
          </p:nvCxnSpPr>
          <p:spPr>
            <a:xfrm>
              <a:off x="457200" y="48006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 userDrawn="1"/>
          </p:nvCxnSpPr>
          <p:spPr>
            <a:xfrm>
              <a:off x="457200" y="4892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 userDrawn="1"/>
          </p:nvCxnSpPr>
          <p:spPr>
            <a:xfrm>
              <a:off x="457200" y="4526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 userDrawn="1"/>
          </p:nvCxnSpPr>
          <p:spPr>
            <a:xfrm>
              <a:off x="457200" y="4983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 userDrawn="1"/>
          </p:nvCxnSpPr>
          <p:spPr>
            <a:xfrm>
              <a:off x="457200" y="5074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 userDrawn="1"/>
          </p:nvCxnSpPr>
          <p:spPr>
            <a:xfrm>
              <a:off x="457200" y="5166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 userDrawn="1"/>
          </p:nvCxnSpPr>
          <p:spPr>
            <a:xfrm>
              <a:off x="457200" y="52578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 userDrawn="1"/>
          </p:nvCxnSpPr>
          <p:spPr>
            <a:xfrm>
              <a:off x="457200" y="5349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 userDrawn="1"/>
          </p:nvCxnSpPr>
          <p:spPr>
            <a:xfrm>
              <a:off x="457200" y="55321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 userDrawn="1"/>
          </p:nvCxnSpPr>
          <p:spPr>
            <a:xfrm>
              <a:off x="457200" y="56235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 userDrawn="1"/>
          </p:nvCxnSpPr>
          <p:spPr>
            <a:xfrm>
              <a:off x="457200" y="57150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 userDrawn="1"/>
          </p:nvCxnSpPr>
          <p:spPr>
            <a:xfrm>
              <a:off x="457200" y="58064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 userDrawn="1"/>
          </p:nvCxnSpPr>
          <p:spPr>
            <a:xfrm>
              <a:off x="457200" y="5440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 userDrawn="1"/>
          </p:nvCxnSpPr>
          <p:spPr>
            <a:xfrm>
              <a:off x="457200" y="58978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 userDrawn="1"/>
          </p:nvCxnSpPr>
          <p:spPr>
            <a:xfrm>
              <a:off x="457200" y="59893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 userDrawn="1"/>
          </p:nvCxnSpPr>
          <p:spPr>
            <a:xfrm>
              <a:off x="457200" y="60807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 userDrawn="1"/>
          </p:nvCxnSpPr>
          <p:spPr>
            <a:xfrm>
              <a:off x="457200" y="62636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 userDrawn="1"/>
          </p:nvCxnSpPr>
          <p:spPr>
            <a:xfrm>
              <a:off x="457200" y="64465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 userDrawn="1"/>
          </p:nvCxnSpPr>
          <p:spPr>
            <a:xfrm>
              <a:off x="457200" y="65379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 userDrawn="1"/>
          </p:nvCxnSpPr>
          <p:spPr>
            <a:xfrm>
              <a:off x="457200" y="66294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 userDrawn="1"/>
          </p:nvCxnSpPr>
          <p:spPr>
            <a:xfrm>
              <a:off x="457200" y="67208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 userDrawn="1"/>
          </p:nvCxnSpPr>
          <p:spPr>
            <a:xfrm>
              <a:off x="457200" y="63550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/>
            <p:cNvCxnSpPr/>
            <p:nvPr userDrawn="1"/>
          </p:nvCxnSpPr>
          <p:spPr>
            <a:xfrm>
              <a:off x="457200" y="68122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/>
            <p:cNvCxnSpPr/>
            <p:nvPr userDrawn="1"/>
          </p:nvCxnSpPr>
          <p:spPr>
            <a:xfrm>
              <a:off x="457200" y="69037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/>
            <p:cNvCxnSpPr/>
            <p:nvPr userDrawn="1"/>
          </p:nvCxnSpPr>
          <p:spPr>
            <a:xfrm>
              <a:off x="457200" y="69951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 userDrawn="1"/>
          </p:nvCxnSpPr>
          <p:spPr>
            <a:xfrm>
              <a:off x="457200" y="70866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 userDrawn="1"/>
          </p:nvCxnSpPr>
          <p:spPr>
            <a:xfrm>
              <a:off x="457200" y="71780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 userDrawn="1"/>
          </p:nvCxnSpPr>
          <p:spPr>
            <a:xfrm>
              <a:off x="457200" y="736092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 userDrawn="1"/>
          </p:nvCxnSpPr>
          <p:spPr>
            <a:xfrm>
              <a:off x="457200" y="745236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 userDrawn="1"/>
          </p:nvCxnSpPr>
          <p:spPr>
            <a:xfrm>
              <a:off x="457200" y="754380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/>
            <p:cNvCxnSpPr/>
            <p:nvPr userDrawn="1"/>
          </p:nvCxnSpPr>
          <p:spPr>
            <a:xfrm>
              <a:off x="457200" y="763524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/>
            <p:cNvCxnSpPr/>
            <p:nvPr userDrawn="1"/>
          </p:nvCxnSpPr>
          <p:spPr>
            <a:xfrm>
              <a:off x="457200" y="72694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/>
            <p:cNvCxnSpPr/>
            <p:nvPr userDrawn="1"/>
          </p:nvCxnSpPr>
          <p:spPr>
            <a:xfrm>
              <a:off x="457200" y="7726680"/>
              <a:ext cx="13716000" cy="0"/>
            </a:xfrm>
            <a:prstGeom prst="line">
              <a:avLst/>
            </a:prstGeom>
            <a:ln w="3175">
              <a:solidFill>
                <a:schemeClr val="accent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Rectangle 462"/>
            <p:cNvSpPr/>
            <p:nvPr userDrawn="1"/>
          </p:nvSpPr>
          <p:spPr>
            <a:xfrm>
              <a:off x="0" y="0"/>
              <a:ext cx="14630400" cy="8229600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endParaRPr lang="en-US" sz="1400" b="0" i="0" dirty="0">
                <a:solidFill>
                  <a:schemeClr val="bg2"/>
                </a:solidFill>
                <a:latin typeface="Arial Regular" charset="0"/>
              </a:endParaRPr>
            </a:p>
          </p:txBody>
        </p:sp>
        <p:grpSp>
          <p:nvGrpSpPr>
            <p:cNvPr id="475" name="Group 474"/>
            <p:cNvGrpSpPr/>
            <p:nvPr userDrawn="1"/>
          </p:nvGrpSpPr>
          <p:grpSpPr>
            <a:xfrm>
              <a:off x="914400" y="7899655"/>
              <a:ext cx="2713350" cy="220571"/>
              <a:chOff x="914400" y="7899655"/>
              <a:chExt cx="2713350" cy="220571"/>
            </a:xfrm>
          </p:grpSpPr>
          <p:sp>
            <p:nvSpPr>
              <p:cNvPr id="476" name="Footer Placeholder 3"/>
              <p:cNvSpPr txBox="1">
                <a:spLocks/>
              </p:cNvSpPr>
              <p:nvPr userDrawn="1"/>
            </p:nvSpPr>
            <p:spPr>
              <a:xfrm>
                <a:off x="914400" y="7900416"/>
                <a:ext cx="2284416" cy="219051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685800" rtl="0" eaLnBrk="1" latinLnBrk="0" hangingPunct="1">
                  <a:defRPr sz="500" kern="1200">
                    <a:solidFill>
                      <a:schemeClr val="bg2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799" b="0" i="0" dirty="0">
                    <a:latin typeface="IBM Plex Sans" charset="0"/>
                    <a:ea typeface="IBM Plex Sans" charset="0"/>
                    <a:cs typeface="IBM Plex Sans" charset="0"/>
                  </a:rPr>
                  <a:t>© Copyright IBM Corporation 2021 </a:t>
                </a:r>
              </a:p>
            </p:txBody>
          </p:sp>
          <p:sp>
            <p:nvSpPr>
              <p:cNvPr id="477" name="Date Placeholder 2"/>
              <p:cNvSpPr txBox="1">
                <a:spLocks/>
              </p:cNvSpPr>
              <p:nvPr userDrawn="1"/>
            </p:nvSpPr>
            <p:spPr>
              <a:xfrm>
                <a:off x="2256150" y="7899655"/>
                <a:ext cx="1371600" cy="220571"/>
              </a:xfrm>
              <a:prstGeom prst="rect">
                <a:avLst/>
              </a:prstGeom>
            </p:spPr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r>
                  <a:rPr lang="en-US" sz="799" b="0" i="0" dirty="0">
                    <a:solidFill>
                      <a:schemeClr val="bg2">
                        <a:alpha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 </a:t>
                </a:r>
                <a:fld id="{7C9968D1-C8E5-4FE3-AED4-7D4518C301B3}" type="datetime3">
                  <a:rPr lang="en-US" sz="799" b="0" i="0" smtClean="0">
                    <a:solidFill>
                      <a:schemeClr val="bg2">
                        <a:alpha val="60000"/>
                      </a:schemeClr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pPr marL="0" indent="0" algn="r" fontAlgn="auto">
                    <a:spcBef>
                      <a:spcPts val="0"/>
                    </a:spcBef>
                    <a:spcAft>
                      <a:spcPts val="0"/>
                    </a:spcAft>
                    <a:tabLst/>
                    <a:defRPr/>
                  </a:pPr>
                  <a:t>7 April 2022</a:t>
                </a:fld>
                <a:endPara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p:grpSp>
      </p:grpSp>
      <p:sp>
        <p:nvSpPr>
          <p:cNvPr id="479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480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2494" y="7625253"/>
            <a:ext cx="570973" cy="2314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338560" y="1831411"/>
            <a:ext cx="2926080" cy="559685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737974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86405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717587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5551851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0965834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941" y="53122"/>
            <a:ext cx="2131024" cy="8485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5701" y="5288281"/>
            <a:ext cx="12435840" cy="16344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/>
            </a:lvl1pPr>
            <a:lvl2pPr marL="548640" indent="0">
              <a:buNone/>
              <a:defRPr sz="2160"/>
            </a:lvl2pPr>
            <a:lvl3pPr marL="1097280" indent="0">
              <a:buNone/>
              <a:defRPr sz="1920"/>
            </a:lvl3pPr>
            <a:lvl4pPr marL="1645920" indent="0">
              <a:buNone/>
              <a:defRPr sz="1680"/>
            </a:lvl4pPr>
            <a:lvl5pPr marL="2194560" indent="0">
              <a:buNone/>
              <a:defRPr sz="1680"/>
            </a:lvl5pPr>
            <a:lvl6pPr marL="2743200" indent="0">
              <a:buNone/>
              <a:defRPr sz="1680"/>
            </a:lvl6pPr>
            <a:lvl7pPr marL="3291840" indent="0">
              <a:buNone/>
              <a:defRPr sz="1680"/>
            </a:lvl7pPr>
            <a:lvl8pPr marL="3840480" indent="0">
              <a:buNone/>
              <a:defRPr sz="1680"/>
            </a:lvl8pPr>
            <a:lvl9pPr marL="4389120" indent="0">
              <a:buNone/>
              <a:defRPr sz="16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204989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92101" y="1463040"/>
            <a:ext cx="6827520" cy="6162676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363461" y="1463040"/>
            <a:ext cx="6827520" cy="6162676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75553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92101" y="1463041"/>
            <a:ext cx="13898880" cy="265176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92101" y="4206240"/>
            <a:ext cx="13898880" cy="3419476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723014"/>
      </p:ext>
    </p:extLst>
  </p:cSld>
  <p:clrMapOvr>
    <a:masterClrMapping/>
  </p:clrMapOvr>
  <p:hf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63219" y="1440180"/>
            <a:ext cx="6708045" cy="7677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63219" y="2207894"/>
            <a:ext cx="6708045" cy="547306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7432041" y="1440180"/>
            <a:ext cx="6710680" cy="76771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7432041" y="2207894"/>
            <a:ext cx="6710680" cy="547306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243840" y="274321"/>
            <a:ext cx="13533120" cy="90297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77727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92101" y="1463042"/>
            <a:ext cx="13898880" cy="1737359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92101" y="3291840"/>
            <a:ext cx="13898880" cy="4333876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509239"/>
      </p:ext>
    </p:extLst>
  </p:cSld>
  <p:clrMapOvr>
    <a:masterClrMapping/>
  </p:clrMapOvr>
  <p:hf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6770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59281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1521" y="327660"/>
            <a:ext cx="4813301" cy="139446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20080" y="327660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31521" y="1722120"/>
            <a:ext cx="4813301" cy="5629276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778609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67661" y="5760720"/>
            <a:ext cx="8778240" cy="680086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4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45545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65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495" y="7626167"/>
            <a:ext cx="570972" cy="2305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2941" y="53123"/>
            <a:ext cx="2131024" cy="848562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38560" y="1831411"/>
            <a:ext cx="2926080" cy="5596128"/>
          </a:xfrm>
        </p:spPr>
        <p:txBody>
          <a:bodyPr vert="horz" lIns="0" tIns="0" rIns="0" bIns="0" rtlCol="0" anchor="t">
            <a:normAutofit/>
          </a:bodyPr>
          <a:lstStyle>
            <a:lvl1pPr>
              <a:defRPr lang="en-US" sz="36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2737974" y="360680"/>
            <a:ext cx="0" cy="750824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1386405" y="360680"/>
            <a:ext cx="0" cy="750824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717587" y="360680"/>
            <a:ext cx="0" cy="750824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365760" y="360680"/>
            <a:ext cx="0" cy="750824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5551851" y="360680"/>
            <a:ext cx="0" cy="750824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10965834" y="360680"/>
            <a:ext cx="0" cy="750824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456749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0716261" y="274320"/>
            <a:ext cx="3474720" cy="7351396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92101" y="274320"/>
            <a:ext cx="10180320" cy="7351396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06408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2101" y="274321"/>
            <a:ext cx="13898880" cy="90297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292101" y="1463040"/>
            <a:ext cx="13898880" cy="6162676"/>
          </a:xfrm>
        </p:spPr>
        <p:txBody>
          <a:bodyPr/>
          <a:lstStyle/>
          <a:p>
            <a:pPr lvl="0"/>
            <a:r>
              <a:rPr lang="en-US" altLang="zh-TW" noProof="0"/>
              <a:t>Click icon to add table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2807967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2101" y="274321"/>
            <a:ext cx="13898880" cy="90297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92101" y="1463041"/>
            <a:ext cx="13898880" cy="1280160"/>
          </a:xfrm>
        </p:spPr>
        <p:txBody>
          <a:bodyPr/>
          <a:lstStyle>
            <a:lvl1pPr>
              <a:defRPr sz="1920"/>
            </a:lvl1pPr>
            <a:lvl2pPr>
              <a:defRPr sz="1320"/>
            </a:lvl2pPr>
            <a:lvl3pPr>
              <a:defRPr sz="1260"/>
            </a:lvl3pPr>
            <a:lvl4pPr>
              <a:defRPr sz="1680"/>
            </a:lvl4pPr>
            <a:lvl5pPr>
              <a:defRPr sz="1680"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92101" y="3028954"/>
            <a:ext cx="13898880" cy="4596763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740726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2101" y="274321"/>
            <a:ext cx="13898880" cy="90297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43840" y="1463040"/>
            <a:ext cx="6827520" cy="6162676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7315200" y="1463040"/>
            <a:ext cx="6827520" cy="2988946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7315200" y="4634866"/>
            <a:ext cx="6827520" cy="299085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89793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標題及圖表或組織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2101" y="274321"/>
            <a:ext cx="13898880" cy="90297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martArt 版面配置區 2"/>
          <p:cNvSpPr>
            <a:spLocks noGrp="1"/>
          </p:cNvSpPr>
          <p:nvPr>
            <p:ph type="dgm" idx="1"/>
          </p:nvPr>
        </p:nvSpPr>
        <p:spPr>
          <a:xfrm>
            <a:off x="243840" y="1463040"/>
            <a:ext cx="13898880" cy="6162676"/>
          </a:xfrm>
        </p:spPr>
        <p:txBody>
          <a:bodyPr/>
          <a:lstStyle/>
          <a:p>
            <a:pPr lvl="0"/>
            <a:r>
              <a:rPr lang="en-US" altLang="zh-TW" noProof="0"/>
              <a:t>Click icon to add SmartArt graphic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4807128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975360" y="1463040"/>
            <a:ext cx="12679680" cy="109728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sz="2592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169921" y="4754880"/>
            <a:ext cx="1041908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2592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63041" y="1828800"/>
            <a:ext cx="12197080" cy="2103120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69920" y="4754880"/>
            <a:ext cx="10485120" cy="210312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36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31520" y="7492366"/>
            <a:ext cx="3413760" cy="5486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998720" y="7492366"/>
            <a:ext cx="4632960" cy="5486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485120" y="7492366"/>
            <a:ext cx="3413760" cy="54864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AF65A-EEF1-40CC-84A3-32DDB9E5304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016022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06122" y="1463040"/>
            <a:ext cx="6413499" cy="2747532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363462" y="1463040"/>
            <a:ext cx="6413499" cy="2747532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706122" y="4663439"/>
            <a:ext cx="6413499" cy="2747532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內容版面配置區 3"/>
          <p:cNvSpPr>
            <a:spLocks noGrp="1"/>
          </p:cNvSpPr>
          <p:nvPr>
            <p:ph sz="half" idx="11"/>
          </p:nvPr>
        </p:nvSpPr>
        <p:spPr>
          <a:xfrm>
            <a:off x="7363462" y="4663439"/>
            <a:ext cx="6413499" cy="2747532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03342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32" y="312777"/>
            <a:ext cx="13825536" cy="950506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611" y="1436103"/>
            <a:ext cx="618997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5611" y="2424797"/>
            <a:ext cx="6189979" cy="5232797"/>
          </a:xfrm>
        </p:spPr>
        <p:txBody>
          <a:bodyPr/>
          <a:lstStyle>
            <a:lvl4pPr>
              <a:defRPr sz="1920"/>
            </a:lvl4pPr>
            <a:lvl5pPr>
              <a:defRPr sz="1920"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03869" y="1436103"/>
            <a:ext cx="6220461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03869" y="2424797"/>
            <a:ext cx="6220461" cy="5232797"/>
          </a:xfrm>
        </p:spPr>
        <p:txBody>
          <a:bodyPr/>
          <a:lstStyle>
            <a:lvl4pPr>
              <a:defRPr sz="1920"/>
            </a:lvl4pPr>
            <a:lvl5pPr>
              <a:defRPr sz="1920"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308022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Copyright IBM Corporation 2021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6583680" cy="5257800"/>
          </a:xfrm>
        </p:spPr>
        <p:txBody>
          <a:bodyPr tIns="0"/>
          <a:lstStyle/>
          <a:p>
            <a:pPr marL="5945188" lvl="0" indent="-5943600" algn="just">
              <a:spcBef>
                <a:spcPts val="0"/>
              </a:spcBef>
            </a:pPr>
            <a:r>
              <a:rPr lang="zh-TW" altLang="en-US" b="1"/>
              <a:t>按一下以編輯母片文字樣式</a:t>
            </a:r>
          </a:p>
          <a:p>
            <a:pPr marL="5945188" lvl="1" indent="-5943600" algn="just">
              <a:spcBef>
                <a:spcPts val="0"/>
              </a:spcBef>
            </a:pPr>
            <a:r>
              <a:rPr lang="zh-TW" altLang="en-US" b="1"/>
              <a:t>第二層</a:t>
            </a:r>
          </a:p>
          <a:p>
            <a:pPr marL="5945188" lvl="2" indent="-5943600" algn="just">
              <a:spcBef>
                <a:spcPts val="0"/>
              </a:spcBef>
            </a:pPr>
            <a:r>
              <a:rPr lang="zh-TW" altLang="en-US" b="1"/>
              <a:t>第三層</a:t>
            </a:r>
          </a:p>
          <a:p>
            <a:pPr marL="5945188" lvl="3" indent="-5943600" algn="just">
              <a:spcBef>
                <a:spcPts val="0"/>
              </a:spcBef>
            </a:pPr>
            <a:r>
              <a:rPr lang="zh-TW" altLang="en-US" b="1"/>
              <a:t>第四層</a:t>
            </a:r>
          </a:p>
          <a:p>
            <a:pPr marL="5945188" lvl="4" indent="-5943600" algn="just">
              <a:spcBef>
                <a:spcPts val="0"/>
              </a:spcBef>
            </a:pPr>
            <a:r>
              <a:rPr lang="zh-TW" altLang="en-US" b="1"/>
              <a:t>第五層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idx="4294967295"/>
          </p:nvPr>
        </p:nvSpPr>
        <p:spPr>
          <a:xfrm>
            <a:off x="7589520" y="2057400"/>
            <a:ext cx="6583680" cy="5257800"/>
          </a:xfrm>
        </p:spPr>
        <p:txBody>
          <a:bodyPr tIns="0"/>
          <a:lstStyle/>
          <a:p>
            <a:pPr marL="5945188" lvl="0" indent="-5943600" algn="just">
              <a:spcBef>
                <a:spcPts val="0"/>
              </a:spcBef>
            </a:pPr>
            <a:r>
              <a:rPr lang="zh-TW" altLang="en-US" b="1"/>
              <a:t>按一下以編輯母片文字樣式</a:t>
            </a:r>
          </a:p>
          <a:p>
            <a:pPr marL="5945188" lvl="1" indent="-5943600" algn="just">
              <a:spcBef>
                <a:spcPts val="0"/>
              </a:spcBef>
            </a:pPr>
            <a:r>
              <a:rPr lang="zh-TW" altLang="en-US" b="1"/>
              <a:t>第二層</a:t>
            </a:r>
          </a:p>
          <a:p>
            <a:pPr marL="5945188" lvl="2" indent="-5943600" algn="just">
              <a:spcBef>
                <a:spcPts val="0"/>
              </a:spcBef>
            </a:pPr>
            <a:r>
              <a:rPr lang="zh-TW" altLang="en-US" b="1"/>
              <a:t>第三層</a:t>
            </a:r>
          </a:p>
          <a:p>
            <a:pPr marL="5945188" lvl="3" indent="-5943600" algn="just">
              <a:spcBef>
                <a:spcPts val="0"/>
              </a:spcBef>
            </a:pPr>
            <a:r>
              <a:rPr lang="zh-TW" altLang="en-US" b="1"/>
              <a:t>第四層</a:t>
            </a:r>
          </a:p>
          <a:p>
            <a:pPr marL="5945188" lvl="4" indent="-5943600" algn="just">
              <a:spcBef>
                <a:spcPts val="0"/>
              </a:spcBef>
            </a:pPr>
            <a:r>
              <a:rPr lang="zh-TW" altLang="en-US" b="1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Copyright  IBM Corporation 2021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6583680" cy="5257800"/>
          </a:xfrm>
        </p:spPr>
        <p:txBody>
          <a:bodyPr tIns="0"/>
          <a:lstStyle/>
          <a:p>
            <a:pPr marL="5945188" lvl="0" indent="-5943600" algn="just">
              <a:spcBef>
                <a:spcPts val="0"/>
              </a:spcBef>
            </a:pPr>
            <a:r>
              <a:rPr lang="zh-TW" altLang="en-US" b="1"/>
              <a:t>按一下以編輯母片文字樣式</a:t>
            </a:r>
          </a:p>
          <a:p>
            <a:pPr marL="5945188" lvl="1" indent="-5943600" algn="just">
              <a:spcBef>
                <a:spcPts val="0"/>
              </a:spcBef>
            </a:pPr>
            <a:r>
              <a:rPr lang="zh-TW" altLang="en-US" b="1"/>
              <a:t>第二層</a:t>
            </a:r>
          </a:p>
          <a:p>
            <a:pPr marL="5945188" lvl="2" indent="-5943600" algn="just">
              <a:spcBef>
                <a:spcPts val="0"/>
              </a:spcBef>
            </a:pPr>
            <a:r>
              <a:rPr lang="zh-TW" altLang="en-US" b="1"/>
              <a:t>第三層</a:t>
            </a:r>
          </a:p>
          <a:p>
            <a:pPr marL="5945188" lvl="3" indent="-5943600" algn="just">
              <a:spcBef>
                <a:spcPts val="0"/>
              </a:spcBef>
            </a:pPr>
            <a:r>
              <a:rPr lang="zh-TW" altLang="en-US" b="1"/>
              <a:t>第四層</a:t>
            </a:r>
          </a:p>
          <a:p>
            <a:pPr marL="5945188" lvl="4" indent="-5943600" algn="just">
              <a:spcBef>
                <a:spcPts val="0"/>
              </a:spcBef>
            </a:pPr>
            <a:r>
              <a:rPr lang="zh-TW" altLang="en-US" b="1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idx="4294967295"/>
          </p:nvPr>
        </p:nvSpPr>
        <p:spPr>
          <a:xfrm>
            <a:off x="7589520" y="2057400"/>
            <a:ext cx="6583680" cy="5257800"/>
          </a:xfrm>
        </p:spPr>
        <p:txBody>
          <a:bodyPr tIns="0"/>
          <a:lstStyle/>
          <a:p>
            <a:pPr marL="5945188" lvl="0" indent="-5943600" algn="just">
              <a:spcBef>
                <a:spcPts val="0"/>
              </a:spcBef>
            </a:pPr>
            <a:r>
              <a:rPr lang="zh-TW" altLang="en-US" b="1"/>
              <a:t>按一下以編輯母片文字樣式</a:t>
            </a:r>
          </a:p>
          <a:p>
            <a:pPr marL="5945188" lvl="1" indent="-5943600" algn="just">
              <a:spcBef>
                <a:spcPts val="0"/>
              </a:spcBef>
            </a:pPr>
            <a:r>
              <a:rPr lang="zh-TW" altLang="en-US" b="1"/>
              <a:t>第二層</a:t>
            </a:r>
          </a:p>
          <a:p>
            <a:pPr marL="5945188" lvl="2" indent="-5943600" algn="just">
              <a:spcBef>
                <a:spcPts val="0"/>
              </a:spcBef>
            </a:pPr>
            <a:r>
              <a:rPr lang="zh-TW" altLang="en-US" b="1"/>
              <a:t>第三層</a:t>
            </a:r>
          </a:p>
          <a:p>
            <a:pPr marL="5945188" lvl="3" indent="-5943600" algn="just">
              <a:spcBef>
                <a:spcPts val="0"/>
              </a:spcBef>
            </a:pPr>
            <a:r>
              <a:rPr lang="zh-TW" altLang="en-US" b="1"/>
              <a:t>第四層</a:t>
            </a:r>
          </a:p>
          <a:p>
            <a:pPr marL="5945188" lvl="4" indent="-5943600" algn="just">
              <a:spcBef>
                <a:spcPts val="0"/>
              </a:spcBef>
            </a:pPr>
            <a:r>
              <a:rPr lang="zh-TW" altLang="en-US" b="1"/>
              <a:t>第五層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</a:t>
              </a:r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Copyright IBM Corporation 2021</a:t>
              </a:r>
              <a:r>
                <a:rPr lang="en-US" sz="799" b="0" i="0" baseline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514600" y="7899655"/>
              <a:ext cx="111315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2">
                  <a:lumMod val="25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4294967295"/>
          </p:nvPr>
        </p:nvSpPr>
        <p:spPr>
          <a:xfrm>
            <a:off x="457200" y="2057400"/>
            <a:ext cx="6583680" cy="5257800"/>
          </a:xfrm>
        </p:spPr>
        <p:txBody>
          <a:bodyPr tIns="0"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marL="5945188" lvl="0" indent="-5943600" algn="just">
              <a:spcBef>
                <a:spcPts val="0"/>
              </a:spcBef>
            </a:pPr>
            <a:r>
              <a:rPr lang="zh-TW" altLang="en-US">
                <a:solidFill>
                  <a:schemeClr val="accent2"/>
                </a:solidFill>
              </a:rPr>
              <a:t>按一下以編輯母片文字樣式</a:t>
            </a:r>
          </a:p>
          <a:p>
            <a:pPr marL="5945188" lvl="1" indent="-5943600" algn="just">
              <a:spcBef>
                <a:spcPts val="0"/>
              </a:spcBef>
            </a:pPr>
            <a:r>
              <a:rPr lang="zh-TW" altLang="en-US">
                <a:solidFill>
                  <a:schemeClr val="accent2"/>
                </a:solidFill>
              </a:rPr>
              <a:t>第二層</a:t>
            </a:r>
          </a:p>
          <a:p>
            <a:pPr marL="5945188" lvl="2" indent="-5943600" algn="just">
              <a:spcBef>
                <a:spcPts val="0"/>
              </a:spcBef>
            </a:pPr>
            <a:r>
              <a:rPr lang="zh-TW" altLang="en-US">
                <a:solidFill>
                  <a:schemeClr val="accent2"/>
                </a:solidFill>
              </a:rPr>
              <a:t>第三層</a:t>
            </a:r>
          </a:p>
          <a:p>
            <a:pPr marL="5945188" lvl="3" indent="-5943600" algn="just">
              <a:spcBef>
                <a:spcPts val="0"/>
              </a:spcBef>
            </a:pPr>
            <a:r>
              <a:rPr lang="zh-TW" altLang="en-US">
                <a:solidFill>
                  <a:schemeClr val="accent2"/>
                </a:solidFill>
              </a:rPr>
              <a:t>第四層</a:t>
            </a:r>
          </a:p>
          <a:p>
            <a:pPr marL="5945188" lvl="4" indent="-5943600" algn="just">
              <a:spcBef>
                <a:spcPts val="0"/>
              </a:spcBef>
            </a:pPr>
            <a:r>
              <a:rPr lang="zh-TW" altLang="en-US">
                <a:solidFill>
                  <a:schemeClr val="accent2"/>
                </a:solidFill>
              </a:rPr>
              <a:t>第五層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idx="4294967295"/>
          </p:nvPr>
        </p:nvSpPr>
        <p:spPr>
          <a:xfrm>
            <a:off x="7589520" y="2057400"/>
            <a:ext cx="6583680" cy="5257800"/>
          </a:xfrm>
        </p:spPr>
        <p:txBody>
          <a:bodyPr tIns="0"/>
          <a:lstStyle>
            <a:lvl1pPr>
              <a:defRPr>
                <a:solidFill>
                  <a:schemeClr val="tx2">
                    <a:lumMod val="25000"/>
                  </a:schemeClr>
                </a:solidFill>
              </a:defRPr>
            </a:lvl1pPr>
          </a:lstStyle>
          <a:p>
            <a:pPr marL="5945188" lvl="0" indent="-5943600" algn="just">
              <a:spcBef>
                <a:spcPts val="0"/>
              </a:spcBef>
            </a:pPr>
            <a:r>
              <a:rPr lang="zh-TW" altLang="en-US">
                <a:solidFill>
                  <a:schemeClr val="accent2"/>
                </a:solidFill>
              </a:rPr>
              <a:t>按一下以編輯母片文字樣式</a:t>
            </a:r>
          </a:p>
          <a:p>
            <a:pPr marL="5945188" lvl="1" indent="-5943600" algn="just">
              <a:spcBef>
                <a:spcPts val="0"/>
              </a:spcBef>
            </a:pPr>
            <a:r>
              <a:rPr lang="zh-TW" altLang="en-US">
                <a:solidFill>
                  <a:schemeClr val="accent2"/>
                </a:solidFill>
              </a:rPr>
              <a:t>第二層</a:t>
            </a:r>
          </a:p>
          <a:p>
            <a:pPr marL="5945188" lvl="2" indent="-5943600" algn="just">
              <a:spcBef>
                <a:spcPts val="0"/>
              </a:spcBef>
            </a:pPr>
            <a:r>
              <a:rPr lang="zh-TW" altLang="en-US">
                <a:solidFill>
                  <a:schemeClr val="accent2"/>
                </a:solidFill>
              </a:rPr>
              <a:t>第三層</a:t>
            </a:r>
          </a:p>
          <a:p>
            <a:pPr marL="5945188" lvl="3" indent="-5943600" algn="just">
              <a:spcBef>
                <a:spcPts val="0"/>
              </a:spcBef>
            </a:pPr>
            <a:r>
              <a:rPr lang="zh-TW" altLang="en-US">
                <a:solidFill>
                  <a:schemeClr val="accent2"/>
                </a:solidFill>
              </a:rPr>
              <a:t>第四層</a:t>
            </a:r>
          </a:p>
          <a:p>
            <a:pPr marL="5945188" lvl="4" indent="-5943600" algn="just">
              <a:spcBef>
                <a:spcPts val="0"/>
              </a:spcBef>
            </a:pPr>
            <a:r>
              <a:rPr lang="zh-TW" altLang="en-US">
                <a:solidFill>
                  <a:schemeClr val="accent2"/>
                </a:solidFill>
              </a:rPr>
              <a:t>第五層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816175"/>
            <a:ext cx="570972" cy="2305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15200" y="0"/>
            <a:ext cx="7315200" cy="8229600"/>
          </a:xfr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629400" cy="5257800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 Copyright IBM Corporation 2021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560320" y="7899655"/>
              <a:ext cx="106743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15200" y="0"/>
            <a:ext cx="7315200" cy="8229600"/>
          </a:xfrm>
        </p:spPr>
        <p:txBody>
          <a:bodyPr/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629400" cy="5257800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Copyright IBM Corporation 2021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560320" y="7899655"/>
              <a:ext cx="106743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1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</a:t>
              </a:r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Copyright IBM Corporation 2021</a:t>
              </a:r>
              <a:r>
                <a:rPr lang="en-US" sz="799" b="0" i="0" baseline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560320" y="7899655"/>
              <a:ext cx="106743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2">
                      <a:lumMod val="25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2">
                    <a:lumMod val="25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2">
                  <a:lumMod val="25000"/>
                </a:schemeClr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315200" y="0"/>
            <a:ext cx="7315200" cy="82296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629400" cy="5257800"/>
          </a:xfrm>
        </p:spPr>
        <p:txBody>
          <a:bodyPr>
            <a:noAutofit/>
          </a:bodyPr>
          <a:lstStyle>
            <a:lvl1pPr>
              <a:defRPr sz="5400" b="1">
                <a:solidFill>
                  <a:schemeClr val="accent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816175"/>
            <a:ext cx="570972" cy="23056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1928" y="3502152"/>
            <a:ext cx="2263140" cy="84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36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_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1928" y="3502152"/>
            <a:ext cx="2263140" cy="841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large ty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227" y="7541839"/>
            <a:ext cx="570973" cy="230561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11480"/>
            <a:ext cx="10058400" cy="5760720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90" y="3502152"/>
            <a:ext cx="2261616" cy="841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Copyright IBM Corporation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2021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514600" y="7899655"/>
              <a:ext cx="111315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5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Copyright IBM Corporation 2021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514600" y="7899655"/>
              <a:ext cx="111315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5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Copyright IBM Corporation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2021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560320" y="7899655"/>
              <a:ext cx="106743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7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4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5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Copyright IBM Corporation 2021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560320" y="7899655"/>
              <a:ext cx="106743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8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2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4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5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Copyright IBM Corporation 2021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606040" y="7899655"/>
              <a:ext cx="102171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8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2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4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1600" dirty="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5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Copyright IBM Corporation 2021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560320" y="7899655"/>
              <a:ext cx="106743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8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2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62940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5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Copyright IBM Corporation 2021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697480" y="7899655"/>
              <a:ext cx="93027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7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6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0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1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_large typ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227" y="7541839"/>
            <a:ext cx="570973" cy="230561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11480"/>
            <a:ext cx="10058400" cy="5760720"/>
          </a:xfrm>
        </p:spPr>
        <p:txBody>
          <a:bodyPr>
            <a:noAutofit/>
          </a:bodyPr>
          <a:lstStyle>
            <a:lvl1pPr>
              <a:defRPr sz="5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-8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1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0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1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0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3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15200"/>
            <a:ext cx="3017521" cy="484632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H="1">
            <a:off x="0" y="127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</p:spPr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 Copyright IBM Corporation 2021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560320" y="7899655"/>
              <a:ext cx="106743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2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6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73152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 Copyright IBM Corporation 2021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560320" y="7899655"/>
              <a:ext cx="106743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10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t>© Copyright IBM Corporation 2021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10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t>© Copyright IBM Corporation 2021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-10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t>© Copyright IBM Corporation 2021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/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2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large typ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228" y="7541839"/>
            <a:ext cx="570972" cy="230561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11480"/>
            <a:ext cx="10058400" cy="5760720"/>
          </a:xfrm>
        </p:spPr>
        <p:txBody>
          <a:bodyPr>
            <a:noAutofit/>
          </a:bodyPr>
          <a:lstStyle>
            <a:lvl1pPr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685800"/>
            <a:ext cx="13716000" cy="1143000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 Copyright IBM Corporation 2021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-2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Arial Regular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 Copyright IBM Corporation 2021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63862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 Copyright IBM Corporation 2021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1371600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4355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-2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2057400"/>
            <a:ext cx="14630400" cy="617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tIns="0">
            <a:noAutofit/>
          </a:bodyPr>
          <a:lstStyle>
            <a:lvl1pPr>
              <a:defRPr sz="1600">
                <a:solidFill>
                  <a:schemeClr val="accent1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3"/>
          <p:cNvSpPr>
            <a:spLocks noGrp="1"/>
          </p:cNvSpPr>
          <p:nvPr>
            <p:ph type="body" sz="quarter" idx="12" hasCustomPrompt="1"/>
          </p:nvPr>
        </p:nvSpPr>
        <p:spPr>
          <a:xfrm>
            <a:off x="454858" y="7342632"/>
            <a:ext cx="6583680" cy="457200"/>
          </a:xfrm>
        </p:spPr>
        <p:txBody>
          <a:bodyPr tIns="0" anchor="b"/>
          <a:lstStyle>
            <a:lvl1pPr>
              <a:defRPr sz="800" b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 Copyright IBM Corporation 2021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13716000" cy="52578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384763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_small typ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35811"/>
            <a:ext cx="9829800" cy="1188720"/>
          </a:xfrm>
        </p:spPr>
        <p:txBody>
          <a:bodyPr>
            <a:noAutofit/>
          </a:bodyPr>
          <a:lstStyle>
            <a:lvl1pPr marL="0" indent="0">
              <a:tabLst/>
              <a:defRPr sz="36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828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544257"/>
            <a:ext cx="570973" cy="230561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5943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0515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657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777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4630400" cy="8229600"/>
          </a:xfrm>
        </p:spPr>
        <p:txBody>
          <a:bodyPr/>
          <a:lstStyle/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11480"/>
            <a:ext cx="10058400" cy="3383280"/>
          </a:xfrm>
        </p:spPr>
        <p:txBody>
          <a:bodyPr>
            <a:noAutofit/>
          </a:bodyPr>
          <a:lstStyle>
            <a:lvl1pPr>
              <a:defRPr sz="5400" b="1">
                <a:latin typeface="IBM Plex Sans" panose="020B0503050000000000" pitchFamily="34" charset="0"/>
                <a:ea typeface="IBM Plex Sans" panose="020B0503050000000000" pitchFamily="34" charset="0"/>
                <a:cs typeface="Arial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7147" y="7541839"/>
            <a:ext cx="570973" cy="23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524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4858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13718342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29559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1371600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316645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7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6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5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1371600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86487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mall typ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114800" y="435811"/>
            <a:ext cx="9829800" cy="1188720"/>
          </a:xfrm>
        </p:spPr>
        <p:txBody>
          <a:bodyPr>
            <a:noAutofit/>
          </a:bodyPr>
          <a:lstStyle>
            <a:lvl1pPr marL="0" indent="0">
              <a:tabLst/>
              <a:defRPr sz="36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828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544257"/>
            <a:ext cx="570973" cy="230561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5943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0515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657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900487" y="7900415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3900487" y="7900415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3657600" y="0"/>
            <a:ext cx="109728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  <p:sp>
        <p:nvSpPr>
          <p:cNvPr id="15" name="Footer Placeholder 3"/>
          <p:cNvSpPr txBox="1">
            <a:spLocks/>
          </p:cNvSpPr>
          <p:nvPr userDrawn="1"/>
        </p:nvSpPr>
        <p:spPr>
          <a:xfrm>
            <a:off x="3900487" y="7900415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36576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3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 Copyright IBM Corporation 2021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/>
          </p:nvPr>
        </p:nvSpPr>
        <p:spPr>
          <a:xfrm>
            <a:off x="109728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 flipH="1">
            <a:off x="0" y="0"/>
            <a:ext cx="36576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10972800" y="0"/>
            <a:ext cx="3657600" cy="8229600"/>
          </a:xfrm>
        </p:spPr>
        <p:txBody>
          <a:bodyPr lIns="228600" tIns="2057400" rIns="9144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15200"/>
            <a:ext cx="3017521" cy="484632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4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 Copyright IBM Corporation 2021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8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0"/>
          </p:nvPr>
        </p:nvSpPr>
        <p:spPr>
          <a:xfrm>
            <a:off x="74676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2"/>
          </p:nvPr>
        </p:nvSpPr>
        <p:spPr>
          <a:xfrm>
            <a:off x="3962400" y="2057400"/>
            <a:ext cx="3200400" cy="5257800"/>
          </a:xfrm>
        </p:spPr>
        <p:txBody>
          <a:bodyPr lIns="0" tIns="22860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0"/>
          </a:xfrm>
          <a:prstGeom prst="rect">
            <a:avLst/>
          </a:prstGeom>
        </p:spPr>
      </p:pic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5" y="7818135"/>
            <a:ext cx="566116" cy="228600"/>
          </a:xfrm>
          <a:prstGeom prst="rect">
            <a:avLst/>
          </a:prstGeom>
        </p:spPr>
      </p:pic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731520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06824" y="7818135"/>
            <a:ext cx="566118" cy="2286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5" y="7818135"/>
            <a:ext cx="566116" cy="228600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4858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7589520" y="2057400"/>
            <a:ext cx="6583680" cy="5257800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0" y="4114800"/>
            <a:ext cx="3657600" cy="4114800"/>
          </a:xfrm>
          <a:prstGeom prst="rect">
            <a:avLst/>
          </a:prstGeom>
          <a:solidFill>
            <a:schemeClr val="bg2"/>
          </a:solidFill>
        </p:spPr>
        <p:txBody>
          <a:bodyPr lIns="4572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 txBox="1">
            <a:spLocks/>
          </p:cNvSpPr>
          <p:nvPr userDrawn="1"/>
        </p:nvSpPr>
        <p:spPr>
          <a:xfrm>
            <a:off x="0" y="0"/>
            <a:ext cx="7315200" cy="4114800"/>
          </a:xfrm>
          <a:prstGeom prst="rect">
            <a:avLst/>
          </a:prstGeom>
          <a:solidFill>
            <a:schemeClr val="accent2"/>
          </a:solidFill>
        </p:spPr>
        <p:txBody>
          <a:bodyPr vert="horz" lIns="228600" tIns="201168" rIns="228600" bIns="228600" rtlCol="0" anchor="t" anchorCtr="0">
            <a:noAutofit/>
          </a:bodyPr>
          <a:lstStyle>
            <a:lvl1pPr algn="l" defTabSz="7308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36" kern="1200">
                <a:solidFill>
                  <a:schemeClr val="bg2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27432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7315200" y="0"/>
            <a:ext cx="3657600" cy="41148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10972800" y="0"/>
            <a:ext cx="3657600" cy="4114800"/>
          </a:xfrm>
          <a:prstGeom prst="rect">
            <a:avLst/>
          </a:prstGeom>
          <a:solidFill>
            <a:schemeClr val="bg2"/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10972800" y="4114800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1"/>
          </a:xfrm>
          <a:prstGeom prst="rect">
            <a:avLst/>
          </a:prstGeom>
        </p:spPr>
      </p:pic>
      <p:sp>
        <p:nvSpPr>
          <p:cNvPr id="19" name="Content Placeholder 9"/>
          <p:cNvSpPr>
            <a:spLocks noGrp="1"/>
          </p:cNvSpPr>
          <p:nvPr>
            <p:ph sz="quarter" idx="19"/>
          </p:nvPr>
        </p:nvSpPr>
        <p:spPr>
          <a:xfrm>
            <a:off x="3657600" y="4114800"/>
            <a:ext cx="3657600" cy="4114800"/>
          </a:xfrm>
          <a:prstGeom prst="rect">
            <a:avLst/>
          </a:prstGeom>
          <a:noFill/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Content Placeholder 7"/>
          <p:cNvSpPr>
            <a:spLocks noGrp="1"/>
          </p:cNvSpPr>
          <p:nvPr>
            <p:ph sz="quarter" idx="20"/>
          </p:nvPr>
        </p:nvSpPr>
        <p:spPr>
          <a:xfrm>
            <a:off x="7315200" y="4114800"/>
            <a:ext cx="3657600" cy="4114800"/>
          </a:xfrm>
          <a:prstGeom prst="rect">
            <a:avLst/>
          </a:prstGeom>
          <a:solidFill>
            <a:schemeClr val="bg2"/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5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 Copyright IBM Corporation 2021 </a:t>
              </a:r>
            </a:p>
          </p:txBody>
        </p:sp>
        <p:sp>
          <p:nvSpPr>
            <p:cNvPr id="16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2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7342632"/>
            <a:ext cx="3017520" cy="4572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0" lvl="0">
              <a:tabLst/>
            </a:pPr>
            <a:r>
              <a:rPr lang="en-US" dirty="0"/>
              <a:t>Source: Edit source here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small type_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 userDrawn="1"/>
        </p:nvCxnSpPr>
        <p:spPr>
          <a:xfrm>
            <a:off x="18288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544257"/>
            <a:ext cx="570973" cy="230561"/>
          </a:xfrm>
          <a:prstGeom prst="rect">
            <a:avLst/>
          </a:prstGeom>
        </p:spPr>
      </p:pic>
      <p:cxnSp>
        <p:nvCxnSpPr>
          <p:cNvPr id="19" name="Straight Connector 18"/>
          <p:cNvCxnSpPr/>
          <p:nvPr userDrawn="1"/>
        </p:nvCxnSpPr>
        <p:spPr>
          <a:xfrm>
            <a:off x="5943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0515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365760" y="457200"/>
            <a:ext cx="0" cy="73152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10"/>
          <p:cNvSpPr>
            <a:spLocks noGrp="1"/>
          </p:cNvSpPr>
          <p:nvPr>
            <p:ph type="title"/>
          </p:nvPr>
        </p:nvSpPr>
        <p:spPr>
          <a:xfrm>
            <a:off x="4114800" y="435811"/>
            <a:ext cx="9829800" cy="1188720"/>
          </a:xfrm>
        </p:spPr>
        <p:txBody>
          <a:bodyPr>
            <a:noAutofit/>
          </a:bodyPr>
          <a:lstStyle>
            <a:lvl1pPr marL="0" indent="0">
              <a:tabLst/>
              <a:defRPr sz="36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798"/>
            <a:ext cx="6583680" cy="66294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7315200" y="0"/>
            <a:ext cx="3657600" cy="41148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10972800" y="0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7315200" y="4114800"/>
            <a:ext cx="7315200" cy="4114800"/>
          </a:xfrm>
          <a:prstGeom prst="rect">
            <a:avLst/>
          </a:prstGeom>
          <a:solidFill>
            <a:schemeClr val="accent3"/>
          </a:solidFill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1"/>
          </a:xfrm>
          <a:prstGeom prst="rect">
            <a:avLst/>
          </a:prstGeom>
        </p:spPr>
      </p:pic>
      <p:sp>
        <p:nvSpPr>
          <p:cNvPr id="1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3_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6972"/>
            <a:ext cx="6583680" cy="662940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9"/>
          <p:cNvSpPr>
            <a:spLocks noGrp="1"/>
          </p:cNvSpPr>
          <p:nvPr>
            <p:ph sz="quarter" idx="16"/>
          </p:nvPr>
        </p:nvSpPr>
        <p:spPr>
          <a:xfrm>
            <a:off x="7315200" y="4087906"/>
            <a:ext cx="3657600" cy="41605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5"/>
          </p:nvPr>
        </p:nvSpPr>
        <p:spPr>
          <a:xfrm>
            <a:off x="10972800" y="4087906"/>
            <a:ext cx="3657600" cy="4160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7"/>
          </p:nvPr>
        </p:nvSpPr>
        <p:spPr>
          <a:xfrm>
            <a:off x="7315200" y="-16880"/>
            <a:ext cx="7315200" cy="411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228600" tIns="228600" rIns="228600" bIns="228600"/>
          <a:lstStyle>
            <a:lvl1pPr marL="0" indent="0">
              <a:spcBef>
                <a:spcPts val="600"/>
              </a:spcBef>
              <a:defRPr sz="2000" b="0" i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1520" y="7772400"/>
            <a:ext cx="1148181" cy="457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0"/>
          </a:xfrm>
          <a:prstGeom prst="rect">
            <a:avLst/>
          </a:prstGeom>
        </p:spPr>
      </p:pic>
      <p:sp>
        <p:nvSpPr>
          <p:cNvPr id="26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 Copyright IBM Corporation 2021 </a:t>
              </a:r>
            </a:p>
          </p:txBody>
        </p:sp>
        <p:sp>
          <p:nvSpPr>
            <p:cNvPr id="22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3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4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315200" y="411480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10973773" y="411480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114800"/>
            <a:ext cx="3657600" cy="4114800"/>
          </a:xfrm>
          <a:prstGeom prst="rect">
            <a:avLst/>
          </a:prstGeom>
        </p:spPr>
        <p:txBody>
          <a:bodyPr vert="horz" lIns="457200" tIns="228600" rIns="228600" bIns="0" rtlCol="0" anchor="t">
            <a:noAutofit/>
          </a:bodyPr>
          <a:lstStyle>
            <a:lvl1pPr>
              <a:defRPr lang="en-US" dirty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657600" y="411480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1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7315200" y="4114800"/>
            <a:ext cx="0" cy="36576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0972800" y="4114800"/>
            <a:ext cx="0" cy="36576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3657600" y="4114800"/>
            <a:ext cx="0" cy="36576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3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-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315200" y="4114800"/>
            <a:ext cx="3657600" cy="4114800"/>
          </a:xfrm>
          <a:prstGeom prst="rect">
            <a:avLst/>
          </a:prstGeom>
          <a:solidFill>
            <a:schemeClr val="accent2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10973773" y="4114800"/>
            <a:ext cx="3657600" cy="4114800"/>
          </a:xfrm>
          <a:prstGeom prst="rect">
            <a:avLst/>
          </a:prstGeom>
          <a:solidFill>
            <a:schemeClr val="accent1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114800"/>
            <a:ext cx="3657600" cy="4114800"/>
          </a:xfrm>
          <a:prstGeom prst="rect">
            <a:avLst/>
          </a:prstGeom>
          <a:solidFill>
            <a:schemeClr val="bg1"/>
          </a:solidFill>
        </p:spPr>
        <p:txBody>
          <a:bodyPr vert="horz" lIns="4572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657600" y="4114800"/>
            <a:ext cx="3657600" cy="4114800"/>
          </a:xfrm>
          <a:prstGeom prst="rect">
            <a:avLst/>
          </a:prstGeom>
          <a:solidFill>
            <a:schemeClr val="accent3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1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2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 Copyright IBM Corporation 2021 </a:t>
              </a:r>
            </a:p>
          </p:txBody>
        </p:sp>
        <p:sp>
          <p:nvSpPr>
            <p:cNvPr id="21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2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23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315200" y="2057400"/>
            <a:ext cx="3657600" cy="54864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10973773" y="2057398"/>
            <a:ext cx="3657600" cy="54864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398"/>
            <a:ext cx="3657600" cy="5486400"/>
          </a:xfrm>
          <a:prstGeom prst="rect">
            <a:avLst/>
          </a:prstGeom>
        </p:spPr>
        <p:txBody>
          <a:bodyPr vert="horz" lIns="4572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657600" y="2057400"/>
            <a:ext cx="3657600" cy="54864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4630400" cy="20573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315200" y="2057398"/>
            <a:ext cx="0" cy="54864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0972800" y="2057398"/>
            <a:ext cx="0" cy="54864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657600" y="2057398"/>
            <a:ext cx="0" cy="54864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800" dirty="0" smtClean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0" lvl="0">
              <a:tabLst/>
            </a:pPr>
            <a:r>
              <a:rPr lang="en-US" dirty="0"/>
              <a:t>Source: Edit source here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-5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7315200" y="2057400"/>
            <a:ext cx="3657600" cy="5486400"/>
          </a:xfrm>
          <a:prstGeom prst="rect">
            <a:avLst/>
          </a:prstGeom>
          <a:solidFill>
            <a:schemeClr val="accent2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4"/>
          </p:nvPr>
        </p:nvSpPr>
        <p:spPr>
          <a:xfrm>
            <a:off x="10973773" y="2057398"/>
            <a:ext cx="3657600" cy="5486400"/>
          </a:xfrm>
          <a:prstGeom prst="rect">
            <a:avLst/>
          </a:prstGeom>
          <a:solidFill>
            <a:schemeClr val="accent2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398"/>
            <a:ext cx="3657600" cy="5486400"/>
          </a:xfrm>
          <a:prstGeom prst="rect">
            <a:avLst/>
          </a:prstGeom>
          <a:solidFill>
            <a:schemeClr val="accent2"/>
          </a:solidFill>
        </p:spPr>
        <p:txBody>
          <a:bodyPr vert="horz" lIns="4572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657600" y="2057400"/>
            <a:ext cx="3657600" cy="5486400"/>
          </a:xfrm>
          <a:prstGeom prst="rect">
            <a:avLst/>
          </a:prstGeom>
          <a:solidFill>
            <a:schemeClr val="accent2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0"/>
            <a:ext cx="14630400" cy="20573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315200" y="2057398"/>
            <a:ext cx="0" cy="54864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10972800" y="2057398"/>
            <a:ext cx="0" cy="54864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3657600" y="2057398"/>
            <a:ext cx="0" cy="548640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2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7342632"/>
            <a:ext cx="658368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7315200" y="2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10973773" y="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657600" y="2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7315200" y="411480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10973773" y="411480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3657600" y="4114800"/>
            <a:ext cx="3657600" cy="4114800"/>
          </a:xfrm>
          <a:prstGeom prst="rect">
            <a:avLst/>
          </a:prstGeom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315200" y="411480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0972800" y="411480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7315200" y="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0972800" y="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7342632"/>
            <a:ext cx="301752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-6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3"/>
          </p:nvPr>
        </p:nvSpPr>
        <p:spPr>
          <a:xfrm>
            <a:off x="7315200" y="2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10973773" y="0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/>
          </p:nvPr>
        </p:nvSpPr>
        <p:spPr>
          <a:xfrm>
            <a:off x="3657600" y="2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/>
          </p:nvPr>
        </p:nvSpPr>
        <p:spPr>
          <a:xfrm>
            <a:off x="7315200" y="4114800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6"/>
          </p:nvPr>
        </p:nvSpPr>
        <p:spPr>
          <a:xfrm>
            <a:off x="10973773" y="4114800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/>
          </p:nvPr>
        </p:nvSpPr>
        <p:spPr>
          <a:xfrm>
            <a:off x="3657600" y="4114800"/>
            <a:ext cx="3657600" cy="4114800"/>
          </a:xfrm>
          <a:prstGeom prst="rect">
            <a:avLst/>
          </a:prstGeom>
          <a:solidFill>
            <a:schemeClr val="tx1"/>
          </a:solidFill>
        </p:spPr>
        <p:txBody>
          <a:bodyPr vert="horz" lIns="228600" tIns="228600" rIns="228600" bIns="0" rtlCol="0" anchor="t">
            <a:noAutofit/>
          </a:bodyPr>
          <a:lstStyle>
            <a:lvl1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2pPr>
            <a:lvl3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3pPr>
            <a:lvl4pPr>
              <a:defRPr lang="en-US" dirty="0" smtClean="0">
                <a:latin typeface="IBM Plex Sans" charset="0"/>
                <a:ea typeface="IBM Plex Sans" charset="0"/>
                <a:cs typeface="IBM Plex Sans" charset="0"/>
              </a:defRPr>
            </a:lvl4pPr>
            <a:lvl5pPr>
              <a:defRPr lang="en-US" dirty="0">
                <a:latin typeface="IBM Plex Sans" charset="0"/>
                <a:ea typeface="IBM Plex Sans" charset="0"/>
                <a:cs typeface="IBM Plex Sans" charset="0"/>
              </a:defRPr>
            </a:lvl5pPr>
          </a:lstStyle>
          <a:p>
            <a:pPr marL="0" lvl="0">
              <a:spcBef>
                <a:spcPts val="600"/>
              </a:spcBef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tabLst/>
              <a:defRPr sz="16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7315200" y="411480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0972800" y="411480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>
            <a:off x="7315200" y="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10972800" y="0"/>
            <a:ext cx="0" cy="365760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7342632"/>
            <a:ext cx="301752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23" y="7818135"/>
            <a:ext cx="566118" cy="2286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-8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marL="0" lvl="0">
              <a:tabLst/>
            </a:pPr>
            <a:r>
              <a:rPr lang="en-US" dirty="0"/>
              <a:t>Click to edit Master text styles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idx="15" hasCustomPrompt="1"/>
          </p:nvPr>
        </p:nvSpPr>
        <p:spPr>
          <a:xfrm>
            <a:off x="7308848" y="2"/>
            <a:ext cx="3657600" cy="7772398"/>
          </a:xfrm>
          <a:prstGeom prst="rect">
            <a:avLst/>
          </a:prstGeom>
          <a:solidFill>
            <a:schemeClr val="accent2"/>
          </a:solidFill>
        </p:spPr>
        <p:txBody>
          <a:bodyPr lIns="228600" tIns="228600" rIns="0" bIns="0"/>
          <a:lstStyle>
            <a:lvl1pPr>
              <a:defRPr>
                <a:latin typeface="IBM Plex Sans" panose="020B0503050000000000" pitchFamily="34" charset="0"/>
              </a:defRPr>
            </a:lvl1pPr>
          </a:lstStyle>
          <a:p>
            <a:r>
              <a:rPr lang="en-US" sz="7200" b="1" dirty="0"/>
              <a:t>Text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0967421" y="0"/>
            <a:ext cx="3657600" cy="7772398"/>
          </a:xfrm>
          <a:prstGeom prst="rect">
            <a:avLst/>
          </a:prstGeom>
          <a:solidFill>
            <a:schemeClr val="accent2"/>
          </a:solidFill>
        </p:spPr>
        <p:txBody>
          <a:bodyPr lIns="228600" tIns="228600" rIns="0" bIns="0"/>
          <a:lstStyle>
            <a:lvl1pPr>
              <a:defRPr>
                <a:latin typeface="IBM Plex Sans" panose="020B0503050000000000" pitchFamily="34" charset="0"/>
              </a:defRPr>
            </a:lvl1pPr>
          </a:lstStyle>
          <a:p>
            <a:r>
              <a:rPr lang="en-US" sz="7200" b="1" dirty="0"/>
              <a:t>Text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idx="17" hasCustomPrompt="1"/>
          </p:nvPr>
        </p:nvSpPr>
        <p:spPr>
          <a:xfrm>
            <a:off x="3651248" y="2"/>
            <a:ext cx="3657600" cy="7772398"/>
          </a:xfrm>
          <a:prstGeom prst="rect">
            <a:avLst/>
          </a:prstGeom>
          <a:solidFill>
            <a:schemeClr val="accent2"/>
          </a:solidFill>
        </p:spPr>
        <p:txBody>
          <a:bodyPr lIns="228600" tIns="228600" rIns="0" bIns="0"/>
          <a:lstStyle>
            <a:lvl1pPr>
              <a:defRPr>
                <a:latin typeface="IBM Plex Sans" panose="020B0503050000000000" pitchFamily="34" charset="0"/>
              </a:defRPr>
            </a:lvl1pPr>
          </a:lstStyle>
          <a:p>
            <a:r>
              <a:rPr lang="en-US" sz="7200" b="1" dirty="0"/>
              <a:t>Text</a:t>
            </a:r>
            <a:endParaRPr lang="en-US" dirty="0"/>
          </a:p>
        </p:txBody>
      </p:sp>
      <p:sp>
        <p:nvSpPr>
          <p:cNvPr id="25" name="Title 7"/>
          <p:cNvSpPr>
            <a:spLocks noGrp="1"/>
          </p:cNvSpPr>
          <p:nvPr>
            <p:ph type="title"/>
          </p:nvPr>
        </p:nvSpPr>
        <p:spPr>
          <a:xfrm>
            <a:off x="457200" y="2057400"/>
            <a:ext cx="2971800" cy="3657600"/>
          </a:xfrm>
        </p:spPr>
        <p:txBody>
          <a:bodyPr tIns="228600"/>
          <a:lstStyle/>
          <a:p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7315200" y="265176"/>
            <a:ext cx="0" cy="7507224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10972800" y="265176"/>
            <a:ext cx="0" cy="7507224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3657600" y="411480"/>
            <a:ext cx="0" cy="736092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3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7342632"/>
            <a:ext cx="3017520" cy="4572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tabLst/>
              <a:defRPr sz="800" b="0" i="0">
                <a:solidFill>
                  <a:schemeClr val="bg2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Source: Edit source here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-8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1"/>
          <p:cNvSpPr>
            <a:spLocks noGrp="1"/>
          </p:cNvSpPr>
          <p:nvPr>
            <p:ph idx="15" hasCustomPrompt="1"/>
          </p:nvPr>
        </p:nvSpPr>
        <p:spPr>
          <a:xfrm>
            <a:off x="7315200" y="2"/>
            <a:ext cx="3657600" cy="7772398"/>
          </a:xfrm>
          <a:prstGeom prst="rect">
            <a:avLst/>
          </a:prstGeom>
          <a:solidFill>
            <a:schemeClr val="tx1"/>
          </a:solidFill>
        </p:spPr>
        <p:txBody>
          <a:bodyPr lIns="228600" tIns="228600" rIns="0" bIns="0"/>
          <a:lstStyle>
            <a:lvl1pPr>
              <a:defRPr>
                <a:latin typeface="IBM Plex Sans" panose="020B0503050000000000" pitchFamily="34" charset="0"/>
              </a:defRPr>
            </a:lvl1pPr>
          </a:lstStyle>
          <a:p>
            <a:r>
              <a:rPr lang="en-US" sz="7200" b="1" dirty="0"/>
              <a:t>Text</a:t>
            </a:r>
            <a:endParaRPr lang="en-US" dirty="0"/>
          </a:p>
        </p:txBody>
      </p:sp>
      <p:sp>
        <p:nvSpPr>
          <p:cNvPr id="2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10973773" y="0"/>
            <a:ext cx="3657600" cy="7772398"/>
          </a:xfrm>
          <a:prstGeom prst="rect">
            <a:avLst/>
          </a:prstGeom>
          <a:solidFill>
            <a:schemeClr val="tx1"/>
          </a:solidFill>
        </p:spPr>
        <p:txBody>
          <a:bodyPr lIns="228600" tIns="228600" rIns="0" bIns="0"/>
          <a:lstStyle>
            <a:lvl1pPr>
              <a:defRPr>
                <a:latin typeface="IBM Plex Sans" panose="020B0503050000000000" pitchFamily="34" charset="0"/>
              </a:defRPr>
            </a:lvl1pPr>
          </a:lstStyle>
          <a:p>
            <a:r>
              <a:rPr lang="en-US" sz="7200" b="1" dirty="0"/>
              <a:t>Text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idx="17" hasCustomPrompt="1"/>
          </p:nvPr>
        </p:nvSpPr>
        <p:spPr>
          <a:xfrm>
            <a:off x="3657600" y="2"/>
            <a:ext cx="3657600" cy="7772398"/>
          </a:xfrm>
          <a:prstGeom prst="rect">
            <a:avLst/>
          </a:prstGeom>
          <a:solidFill>
            <a:schemeClr val="tx1"/>
          </a:solidFill>
        </p:spPr>
        <p:txBody>
          <a:bodyPr lIns="228600" tIns="228600" rIns="0" bIns="0"/>
          <a:lstStyle>
            <a:lvl1pPr>
              <a:defRPr>
                <a:latin typeface="IBM Plex Sans" panose="020B0503050000000000" pitchFamily="34" charset="0"/>
              </a:defRPr>
            </a:lvl1pPr>
          </a:lstStyle>
          <a:p>
            <a:r>
              <a:rPr lang="en-US" sz="7200" b="1" dirty="0"/>
              <a:t>Text</a:t>
            </a:r>
            <a:endParaRPr lang="en-US" dirty="0"/>
          </a:p>
        </p:txBody>
      </p:sp>
      <p:cxnSp>
        <p:nvCxnSpPr>
          <p:cNvPr id="27" name="Straight Connector 26"/>
          <p:cNvCxnSpPr/>
          <p:nvPr userDrawn="1"/>
        </p:nvCxnSpPr>
        <p:spPr>
          <a:xfrm>
            <a:off x="7315200" y="265176"/>
            <a:ext cx="0" cy="7507224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>
            <a:off x="10972800" y="265176"/>
            <a:ext cx="0" cy="7507224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>
            <a:off x="3657600" y="411480"/>
            <a:ext cx="0" cy="7360920"/>
          </a:xfrm>
          <a:prstGeom prst="line">
            <a:avLst/>
          </a:prstGeom>
          <a:ln w="3175">
            <a:solidFill>
              <a:schemeClr val="tx2">
                <a:lumMod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3"/>
          <p:cNvSpPr>
            <a:spLocks noGrp="1"/>
          </p:cNvSpPr>
          <p:nvPr>
            <p:ph idx="18"/>
          </p:nvPr>
        </p:nvSpPr>
        <p:spPr>
          <a:xfrm>
            <a:off x="-973" y="0"/>
            <a:ext cx="3657600" cy="8229600"/>
          </a:xfrm>
          <a:prstGeom prst="rect">
            <a:avLst/>
          </a:prstGeom>
          <a:noFill/>
        </p:spPr>
        <p:txBody>
          <a:bodyPr lIns="228600" tIns="228600" rIns="0" bIns="0"/>
          <a:lstStyle>
            <a:lvl1pPr>
              <a:defRPr>
                <a:latin typeface="IBM Plex Sans" panose="020B0503050000000000" pitchFamily="34" charset="0"/>
              </a:defRPr>
            </a:lvl1pPr>
          </a:lstStyle>
          <a:p>
            <a:endParaRPr lang="en-US" sz="7200" b="1" dirty="0"/>
          </a:p>
          <a:p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2971800" cy="8229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panose="020B0503050000000000" pitchFamily="34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small type_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6472" y="7260336"/>
            <a:ext cx="2131024" cy="848562"/>
          </a:xfrm>
          <a:prstGeom prst="rect">
            <a:avLst/>
          </a:prstGeom>
          <a:ln>
            <a:noFill/>
          </a:ln>
        </p:spPr>
      </p:pic>
      <p:cxnSp>
        <p:nvCxnSpPr>
          <p:cNvPr id="15" name="Straight Connector 14"/>
          <p:cNvCxnSpPr/>
          <p:nvPr userDrawn="1"/>
        </p:nvCxnSpPr>
        <p:spPr>
          <a:xfrm>
            <a:off x="182880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4560" y="7544257"/>
            <a:ext cx="570972" cy="230561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59436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05156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365760" y="457200"/>
            <a:ext cx="0" cy="7315200"/>
          </a:xfrm>
          <a:prstGeom prst="line">
            <a:avLst/>
          </a:prstGeom>
          <a:ln w="31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0"/>
          <p:cNvSpPr>
            <a:spLocks noGrp="1"/>
          </p:cNvSpPr>
          <p:nvPr>
            <p:ph type="title"/>
          </p:nvPr>
        </p:nvSpPr>
        <p:spPr>
          <a:xfrm>
            <a:off x="4114800" y="435811"/>
            <a:ext cx="9829800" cy="1188720"/>
          </a:xfrm>
        </p:spPr>
        <p:txBody>
          <a:bodyPr>
            <a:noAutofit/>
          </a:bodyPr>
          <a:lstStyle>
            <a:lvl1pPr marL="0" indent="0">
              <a:tabLst/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 userDrawn="1"/>
        </p:nvSpPr>
        <p:spPr bwMode="auto">
          <a:xfrm flipV="1">
            <a:off x="439422" y="1588770"/>
            <a:ext cx="137515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200">
              <a:latin typeface="Arial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 userDrawn="1"/>
        </p:nvSpPr>
        <p:spPr bwMode="black">
          <a:xfrm>
            <a:off x="12143741" y="7844790"/>
            <a:ext cx="2194560" cy="2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490" tIns="55246" rIns="110490" bIns="55246"/>
          <a:lstStyle/>
          <a:p>
            <a:pPr algn="r"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TW" sz="960" dirty="0">
                <a:ea typeface="新細明體" pitchFamily="18" charset="-120"/>
              </a:rPr>
              <a:t>© 2021</a:t>
            </a:r>
            <a:r>
              <a:rPr lang="zh-TW" altLang="en-US" sz="960" dirty="0">
                <a:ea typeface="新細明體" pitchFamily="18" charset="-120"/>
              </a:rPr>
              <a:t> </a:t>
            </a:r>
            <a:r>
              <a:rPr lang="en-US" altLang="zh-TW" sz="960" dirty="0">
                <a:ea typeface="新細明體" pitchFamily="18" charset="-120"/>
              </a:rPr>
              <a:t>IBM Corporation</a:t>
            </a:r>
            <a:endParaRPr lang="en-US" altLang="zh-TW" sz="2160" dirty="0">
              <a:ea typeface="新細明體" pitchFamily="18" charset="-120"/>
            </a:endParaRPr>
          </a:p>
        </p:txBody>
      </p:sp>
      <p:pic>
        <p:nvPicPr>
          <p:cNvPr id="4" name="Picture 1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881" y="4398646"/>
            <a:ext cx="13812520" cy="29051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5" name="Picture 10" descr="R120_G137_B251-20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44221" y="91440"/>
            <a:ext cx="999771" cy="4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4"/>
          <p:cNvSpPr>
            <a:spLocks noChangeArrowheads="1"/>
          </p:cNvSpPr>
          <p:nvPr userDrawn="1"/>
        </p:nvSpPr>
        <p:spPr bwMode="auto">
          <a:xfrm>
            <a:off x="770713" y="7810500"/>
            <a:ext cx="1087157" cy="2400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tabLst>
                <a:tab pos="1097280" algn="l"/>
                <a:tab pos="8778240" algn="r"/>
              </a:tabLst>
              <a:defRPr/>
            </a:pPr>
            <a:r>
              <a:rPr lang="en-US" altLang="zh-TW" sz="960" dirty="0">
                <a:solidFill>
                  <a:srgbClr val="000099"/>
                </a:solidFill>
              </a:rPr>
              <a:t>IBM Confidential</a:t>
            </a:r>
            <a:endParaRPr lang="zh-TW" altLang="en-US" sz="960" dirty="0">
              <a:solidFill>
                <a:srgbClr val="000099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25219" y="1588770"/>
            <a:ext cx="12435840" cy="1264920"/>
          </a:xfrm>
        </p:spPr>
        <p:txBody>
          <a:bodyPr anchor="t"/>
          <a:lstStyle>
            <a:lvl1pPr>
              <a:defRPr sz="3360"/>
            </a:lvl1pPr>
          </a:lstStyle>
          <a:p>
            <a:pPr lvl="0"/>
            <a:r>
              <a:rPr lang="en-US" altLang="zh-TW" noProof="0" dirty="0"/>
              <a:t>Click to edit Master title style</a:t>
            </a:r>
            <a:endParaRPr lang="zh-TW" altLang="en-US" noProof="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57115" y="3016273"/>
            <a:ext cx="10241280" cy="1213484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3515965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1" y="4389120"/>
            <a:ext cx="13812520" cy="290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4"/>
          <p:cNvSpPr>
            <a:spLocks noChangeShapeType="1"/>
          </p:cNvSpPr>
          <p:nvPr/>
        </p:nvSpPr>
        <p:spPr bwMode="auto">
          <a:xfrm flipV="1">
            <a:off x="439422" y="1188720"/>
            <a:ext cx="137515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592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black">
          <a:xfrm>
            <a:off x="12143741" y="7844790"/>
            <a:ext cx="2194560" cy="22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0490" tIns="55246" rIns="110490" bIns="55246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960" dirty="0"/>
              <a:t>© 2021 IBM Corporation</a:t>
            </a:r>
            <a:endParaRPr kumimoji="0" lang="en-US" altLang="zh-TW" sz="2592" dirty="0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  <a:endParaRPr lang="zh-TW" altLang="en-US" noProof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  <a:endParaRPr lang="zh-TW" altLang="en-US" noProof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485120" y="7494270"/>
            <a:ext cx="3413760" cy="5715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ED0C4-2E91-4E6A-90C0-DEA8D54020F8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pic>
        <p:nvPicPr>
          <p:cNvPr id="9" name="Picture 10" descr="R120_G137_B251-200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444221" y="91440"/>
            <a:ext cx="942339" cy="28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6759754"/>
      </p:ext>
    </p:extLst>
  </p:cSld>
  <p:clrMapOvr>
    <a:masterClrMapping/>
  </p:clrMapOvr>
  <p:hf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267203"/>
      </p:ext>
    </p:extLst>
  </p:cSld>
  <p:clrMapOvr>
    <a:masterClrMapping/>
  </p:clrMapOvr>
  <p:hf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051686"/>
            <a:ext cx="12618720" cy="342328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5507356"/>
            <a:ext cx="12618720" cy="1800224"/>
          </a:xfrm>
        </p:spPr>
        <p:txBody>
          <a:bodyPr/>
          <a:lstStyle>
            <a:lvl1pPr marL="0" indent="0">
              <a:buNone/>
              <a:defRPr sz="2880"/>
            </a:lvl1pPr>
            <a:lvl2pPr marL="548640" indent="0">
              <a:buNone/>
              <a:defRPr sz="2400"/>
            </a:lvl2pPr>
            <a:lvl3pPr marL="1097280" indent="0">
              <a:buNone/>
              <a:defRPr sz="216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3451242"/>
      </p:ext>
    </p:extLst>
  </p:cSld>
  <p:clrMapOvr>
    <a:masterClrMapping/>
  </p:clrMapOvr>
  <p:hf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92101" y="1463042"/>
            <a:ext cx="13898880" cy="1737359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92101" y="3291840"/>
            <a:ext cx="13898880" cy="4333876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05855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92101" y="1463042"/>
            <a:ext cx="13898880" cy="3291839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92101" y="4846320"/>
            <a:ext cx="13898880" cy="2779396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719792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021" y="1436370"/>
            <a:ext cx="6827520" cy="6162676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8381" y="1436370"/>
            <a:ext cx="6827520" cy="6162676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761409"/>
      </p:ext>
    </p:extLst>
  </p:cSld>
  <p:clrMapOvr>
    <a:masterClrMapping/>
  </p:clrMapOvr>
  <p:hf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432" y="312777"/>
            <a:ext cx="13825536" cy="950506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611" y="1436103"/>
            <a:ext cx="618997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5611" y="2424797"/>
            <a:ext cx="6189979" cy="5232797"/>
          </a:xfrm>
        </p:spPr>
        <p:txBody>
          <a:bodyPr/>
          <a:lstStyle>
            <a:lvl4pPr>
              <a:defRPr sz="1920"/>
            </a:lvl4pPr>
            <a:lvl5pPr>
              <a:defRPr sz="1920"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03869" y="1436103"/>
            <a:ext cx="6220461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03869" y="2424797"/>
            <a:ext cx="6220461" cy="5232797"/>
          </a:xfrm>
        </p:spPr>
        <p:txBody>
          <a:bodyPr/>
          <a:lstStyle>
            <a:lvl4pPr>
              <a:defRPr sz="1920"/>
            </a:lvl4pPr>
            <a:lvl5pPr>
              <a:defRPr sz="1920"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8387501"/>
      </p:ext>
    </p:extLst>
  </p:cSld>
  <p:clrMapOvr>
    <a:masterClrMapping/>
  </p:clrMapOvr>
  <p:hf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7021" y="1436370"/>
            <a:ext cx="5184774" cy="6162676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647" y="1436371"/>
            <a:ext cx="8253254" cy="2937659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 dirty="0"/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5887592" y="4595009"/>
            <a:ext cx="8253254" cy="2937659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5887217"/>
      </p:ext>
    </p:extLst>
  </p:cSld>
  <p:clrMapOvr>
    <a:masterClrMapping/>
  </p:clrMapOvr>
  <p:hf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標楷體" panose="03000509000000000000" pitchFamily="65" charset="-120"/>
              </a:defRPr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75037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2494" y="7625253"/>
            <a:ext cx="570973" cy="2314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338560" y="1831411"/>
            <a:ext cx="2926080" cy="559685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737974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1386405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717587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365760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5551851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0965834" y="360680"/>
            <a:ext cx="0" cy="7508240"/>
          </a:xfrm>
          <a:prstGeom prst="line">
            <a:avLst/>
          </a:prstGeom>
          <a:ln w="31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941" y="53122"/>
            <a:ext cx="2131024" cy="84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1579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408128"/>
      </p:ext>
    </p:extLst>
  </p:cSld>
  <p:clrMapOvr>
    <a:masterClrMapping/>
  </p:clrMapOvr>
  <p:hf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82" y="548640"/>
            <a:ext cx="4719320" cy="1920240"/>
          </a:xfrm>
        </p:spPr>
        <p:txBody>
          <a:bodyPr/>
          <a:lstStyle>
            <a:lvl1pPr>
              <a:defRPr sz="384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461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382" y="2468880"/>
            <a:ext cx="47193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4358000"/>
      </p:ext>
    </p:extLst>
  </p:cSld>
  <p:clrMapOvr>
    <a:masterClrMapping/>
  </p:clrMapOvr>
  <p:hf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267380"/>
      </p:ext>
    </p:extLst>
  </p:cSld>
  <p:clrMapOvr>
    <a:masterClrMapping/>
  </p:clrMapOvr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11181" y="312420"/>
            <a:ext cx="3474720" cy="7286626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7021" y="312420"/>
            <a:ext cx="10180320" cy="7286626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946758"/>
      </p:ext>
    </p:extLst>
  </p:cSld>
  <p:clrMapOvr>
    <a:masterClrMapping/>
  </p:clrMapOvr>
  <p:hf hdr="0" ftr="0" dt="0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2101" y="274321"/>
            <a:ext cx="13898880" cy="90297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92101" y="1463040"/>
            <a:ext cx="6827520" cy="61626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363461" y="1463040"/>
            <a:ext cx="6827520" cy="61626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250107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06122" y="1463040"/>
            <a:ext cx="6413499" cy="2747532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363462" y="1463040"/>
            <a:ext cx="6413499" cy="2747532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706122" y="4663439"/>
            <a:ext cx="6413499" cy="2747532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內容版面配置區 3"/>
          <p:cNvSpPr>
            <a:spLocks noGrp="1"/>
          </p:cNvSpPr>
          <p:nvPr>
            <p:ph sz="half" idx="11"/>
          </p:nvPr>
        </p:nvSpPr>
        <p:spPr>
          <a:xfrm>
            <a:off x="7363462" y="4663439"/>
            <a:ext cx="6413499" cy="2747532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01270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 flipV="1">
            <a:off x="0" y="0"/>
            <a:ext cx="14630400" cy="2057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i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265176"/>
            <a:ext cx="6583680" cy="274320"/>
          </a:xfrm>
        </p:spPr>
        <p:txBody>
          <a:bodyPr lIns="0" tIns="0" rIns="0">
            <a:noAutofit/>
          </a:bodyPr>
          <a:lstStyle>
            <a:lvl1pPr>
              <a:defRPr sz="1600">
                <a:solidFill>
                  <a:schemeClr val="accent1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  <a:lvl2pPr>
              <a:defRPr sz="1600">
                <a:solidFill>
                  <a:schemeClr val="accent1"/>
                </a:solidFill>
              </a:defRPr>
            </a:lvl2pPr>
            <a:lvl3pPr>
              <a:defRPr sz="1600">
                <a:solidFill>
                  <a:schemeClr val="accent1"/>
                </a:solidFill>
              </a:defRPr>
            </a:lvl3pPr>
            <a:lvl4pPr>
              <a:defRPr sz="1600">
                <a:solidFill>
                  <a:schemeClr val="accent1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2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7342632"/>
            <a:ext cx="6583680" cy="4572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800" dirty="0" smtClean="0">
                <a:solidFill>
                  <a:schemeClr val="tx1">
                    <a:alpha val="70000"/>
                  </a:schemeClr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pPr lvl="0"/>
            <a:r>
              <a:rPr lang="en-US" dirty="0"/>
              <a:t>Source: Edit source here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13716000" cy="11430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550313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2101" y="274321"/>
            <a:ext cx="13898880" cy="902970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243840" y="1463040"/>
            <a:ext cx="6827520" cy="6162676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7315200" y="1463040"/>
            <a:ext cx="6827520" cy="2988946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7315200" y="4634866"/>
            <a:ext cx="6827520" cy="2990850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424871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4"/>
          <p:cNvSpPr>
            <a:spLocks noChangeShapeType="1"/>
          </p:cNvSpPr>
          <p:nvPr/>
        </p:nvSpPr>
        <p:spPr bwMode="auto">
          <a:xfrm flipV="1">
            <a:off x="439422" y="1588770"/>
            <a:ext cx="137515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200">
              <a:latin typeface="Arial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black">
          <a:xfrm>
            <a:off x="12143741" y="7844790"/>
            <a:ext cx="2194560" cy="2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490" tIns="55246" rIns="110490" bIns="55246"/>
          <a:lstStyle/>
          <a:p>
            <a:pPr algn="r"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TW" sz="960" dirty="0">
                <a:ea typeface="新細明體" pitchFamily="18" charset="-120"/>
              </a:rPr>
              <a:t>© 2014</a:t>
            </a:r>
            <a:r>
              <a:rPr lang="zh-TW" altLang="en-US" sz="960" dirty="0">
                <a:ea typeface="新細明體" pitchFamily="18" charset="-120"/>
              </a:rPr>
              <a:t> </a:t>
            </a:r>
            <a:r>
              <a:rPr lang="en-US" altLang="zh-TW" sz="960" dirty="0">
                <a:ea typeface="新細明體" pitchFamily="18" charset="-120"/>
              </a:rPr>
              <a:t>IBM Corporation</a:t>
            </a:r>
            <a:endParaRPr lang="en-US" altLang="zh-TW" sz="2160" dirty="0">
              <a:ea typeface="新細明體" pitchFamily="18" charset="-120"/>
            </a:endParaRPr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881" y="4398646"/>
            <a:ext cx="13812520" cy="29051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pic>
        <p:nvPicPr>
          <p:cNvPr id="5" name="Picture 10" descr="R120_G137_B251-20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9905" y="163830"/>
            <a:ext cx="779180" cy="305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770713" y="7810500"/>
            <a:ext cx="1087157" cy="2400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tabLst>
                <a:tab pos="1097280" algn="l"/>
                <a:tab pos="8778240" algn="r"/>
              </a:tabLst>
              <a:defRPr/>
            </a:pPr>
            <a:r>
              <a:rPr lang="en-US" altLang="zh-TW" sz="960" dirty="0">
                <a:solidFill>
                  <a:srgbClr val="000099"/>
                </a:solidFill>
              </a:rPr>
              <a:t>IBM Confidential</a:t>
            </a:r>
            <a:endParaRPr lang="zh-TW" altLang="en-US" sz="960" dirty="0">
              <a:solidFill>
                <a:srgbClr val="000099"/>
              </a:solidFill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439422" y="1588770"/>
            <a:ext cx="137515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200">
              <a:latin typeface="Arial" charset="0"/>
            </a:endParaRPr>
          </a:p>
        </p:txBody>
      </p:sp>
      <p:pic>
        <p:nvPicPr>
          <p:cNvPr id="9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881" y="4398646"/>
            <a:ext cx="13812520" cy="29051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1" name="Line 4"/>
          <p:cNvSpPr>
            <a:spLocks noChangeShapeType="1"/>
          </p:cNvSpPr>
          <p:nvPr userDrawn="1"/>
        </p:nvSpPr>
        <p:spPr bwMode="auto">
          <a:xfrm flipV="1">
            <a:off x="439422" y="1588770"/>
            <a:ext cx="137515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200">
              <a:latin typeface="Arial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 userDrawn="1"/>
        </p:nvSpPr>
        <p:spPr bwMode="black">
          <a:xfrm>
            <a:off x="12143741" y="7844790"/>
            <a:ext cx="2194560" cy="2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490" tIns="55246" rIns="110490" bIns="55246"/>
          <a:lstStyle/>
          <a:p>
            <a:pPr algn="r"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TW" sz="960" dirty="0">
                <a:ea typeface="新細明體" pitchFamily="18" charset="-120"/>
              </a:rPr>
              <a:t>© 2014</a:t>
            </a:r>
            <a:r>
              <a:rPr lang="zh-TW" altLang="en-US" sz="960" dirty="0">
                <a:ea typeface="新細明體" pitchFamily="18" charset="-120"/>
              </a:rPr>
              <a:t> </a:t>
            </a:r>
            <a:r>
              <a:rPr lang="en-US" altLang="zh-TW" sz="960" dirty="0">
                <a:ea typeface="新細明體" pitchFamily="18" charset="-120"/>
              </a:rPr>
              <a:t>IBM Corporation</a:t>
            </a:r>
            <a:endParaRPr lang="en-US" altLang="zh-TW" sz="2160" dirty="0">
              <a:ea typeface="新細明體" pitchFamily="18" charset="-12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6881" y="4398646"/>
            <a:ext cx="13812520" cy="290512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770713" y="7810500"/>
            <a:ext cx="1087157" cy="24006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tabLst>
                <a:tab pos="1097280" algn="l"/>
                <a:tab pos="8778240" algn="r"/>
              </a:tabLst>
              <a:defRPr/>
            </a:pPr>
            <a:r>
              <a:rPr lang="en-US" altLang="zh-TW" sz="960" dirty="0">
                <a:solidFill>
                  <a:srgbClr val="000099"/>
                </a:solidFill>
              </a:rPr>
              <a:t>IBM Confidential</a:t>
            </a:r>
            <a:endParaRPr lang="zh-TW" altLang="en-US" sz="96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20932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642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47.xml"/><Relationship Id="rId21" Type="http://schemas.openxmlformats.org/officeDocument/2006/relationships/slideLayout" Target="../slideLayouts/slideLayout65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2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3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Relationship Id="rId22" Type="http://schemas.openxmlformats.org/officeDocument/2006/relationships/slideLayout" Target="../slideLayouts/slideLayout6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1.xml"/><Relationship Id="rId16" Type="http://schemas.openxmlformats.org/officeDocument/2006/relationships/slideLayout" Target="../slideLayouts/slideLayout95.xm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slideLayout" Target="../slideLayouts/slideLayout110.xml"/><Relationship Id="rId18" Type="http://schemas.openxmlformats.org/officeDocument/2006/relationships/slideLayout" Target="../slideLayouts/slideLayout115.xml"/><Relationship Id="rId3" Type="http://schemas.openxmlformats.org/officeDocument/2006/relationships/slideLayout" Target="../slideLayouts/slideLayout100.xml"/><Relationship Id="rId21" Type="http://schemas.openxmlformats.org/officeDocument/2006/relationships/theme" Target="../theme/theme6.xml"/><Relationship Id="rId7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9.xml"/><Relationship Id="rId17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99.xml"/><Relationship Id="rId16" Type="http://schemas.openxmlformats.org/officeDocument/2006/relationships/slideLayout" Target="../slideLayouts/slideLayout113.xml"/><Relationship Id="rId20" Type="http://schemas.openxmlformats.org/officeDocument/2006/relationships/slideLayout" Target="../slideLayouts/slideLayout117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07.xml"/><Relationship Id="rId19" Type="http://schemas.openxmlformats.org/officeDocument/2006/relationships/slideLayout" Target="../slideLayouts/slideLayout116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11.xml"/><Relationship Id="rId22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3815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4864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75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766" r:id="rId3"/>
    <p:sldLayoutId id="2147483754" r:id="rId4"/>
    <p:sldLayoutId id="2147483681" r:id="rId5"/>
    <p:sldLayoutId id="2147483684" r:id="rId6"/>
    <p:sldLayoutId id="2147483767" r:id="rId7"/>
    <p:sldLayoutId id="2147483731" r:id="rId8"/>
    <p:sldLayoutId id="2147483757" r:id="rId9"/>
    <p:sldLayoutId id="2147483768" r:id="rId10"/>
    <p:sldLayoutId id="2147483758" r:id="rId11"/>
    <p:sldLayoutId id="2147483669" r:id="rId12"/>
    <p:sldLayoutId id="2147483769" r:id="rId13"/>
    <p:sldLayoutId id="2147483773" r:id="rId14"/>
    <p:sldLayoutId id="2147483772" r:id="rId15"/>
    <p:sldLayoutId id="2147483771" r:id="rId16"/>
    <p:sldLayoutId id="2147483774" r:id="rId17"/>
    <p:sldLayoutId id="2147483730" r:id="rId18"/>
    <p:sldLayoutId id="2147483770" r:id="rId19"/>
    <p:sldLayoutId id="2147483752" r:id="rId20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2"/>
          </a:solidFill>
          <a:latin typeface="IBM Plex Sans" panose="020B0503050000000000" pitchFamily="34" charset="0"/>
          <a:ea typeface="IBM Plex Sans" panose="020B0503050000000000" pitchFamily="34" charset="0"/>
          <a:cs typeface="Arial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LucidaGrande" charset="0"/>
        <a:buChar char="-"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bg2"/>
          </a:solidFill>
          <a:latin typeface="IBM Plex Sans" charset="0"/>
          <a:ea typeface="IBM Plex Sans" charset="0"/>
          <a:cs typeface="Arial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.AppleSystemUIFont" charset="-120"/>
        <a:buChar char="–"/>
        <a:defRPr lang="en-US" sz="2000" b="0" i="0" kern="1200" dirty="0" smtClean="0">
          <a:solidFill>
            <a:schemeClr val="bg2"/>
          </a:solidFill>
          <a:latin typeface="IBM Plex Sans" charset="0"/>
          <a:ea typeface="+mn-ea"/>
          <a:cs typeface="+mn-cs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>
          <a:solidFill>
            <a:schemeClr val="bg2"/>
          </a:solidFill>
          <a:latin typeface="IBM Plex Sans" charset="0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2578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14400" y="7899655"/>
            <a:ext cx="2621910" cy="220571"/>
            <a:chOff x="914400" y="7899655"/>
            <a:chExt cx="2621910" cy="220571"/>
          </a:xfrm>
        </p:grpSpPr>
        <p:sp>
          <p:nvSpPr>
            <p:cNvPr id="9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©</a:t>
              </a:r>
              <a:r>
                <a:rPr lang="en-US" sz="400" b="0" i="0" dirty="0">
                  <a:latin typeface="IBM Plex Sans" charset="0"/>
                  <a:ea typeface="IBM Plex Sans" charset="0"/>
                  <a:cs typeface="IBM Plex Sans" charset="0"/>
                </a:rPr>
                <a:t>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Copyright IBM Corporation 2021</a:t>
              </a:r>
              <a:r>
                <a:rPr lang="en-US" sz="799" b="0" i="0" baseline="0" dirty="0">
                  <a:latin typeface="IBM Plex Sans" charset="0"/>
                  <a:ea typeface="IBM Plex Sans" charset="0"/>
                  <a:cs typeface="IBM Plex Sans" charset="0"/>
                </a:rPr>
                <a:t>              </a:t>
              </a:r>
              <a:r>
                <a:rPr lang="en-US" sz="799" b="0" i="0" dirty="0"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</a:p>
          </p:txBody>
        </p:sp>
        <p:sp>
          <p:nvSpPr>
            <p:cNvPr id="10" name="Date Placeholder 2"/>
            <p:cNvSpPr txBox="1">
              <a:spLocks/>
            </p:cNvSpPr>
            <p:nvPr userDrawn="1"/>
          </p:nvSpPr>
          <p:spPr>
            <a:xfrm>
              <a:off x="2560320" y="7899655"/>
              <a:ext cx="97599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1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2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1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45" r:id="rId2"/>
    <p:sldLayoutId id="2147483733" r:id="rId3"/>
    <p:sldLayoutId id="2147483746" r:id="rId4"/>
    <p:sldLayoutId id="2147483776" r:id="rId5"/>
    <p:sldLayoutId id="2147483777" r:id="rId6"/>
    <p:sldLayoutId id="2147483781" r:id="rId7"/>
    <p:sldLayoutId id="2147483701" r:id="rId8"/>
    <p:sldLayoutId id="2147483751" r:id="rId9"/>
    <p:sldLayoutId id="2147483779" r:id="rId10"/>
    <p:sldLayoutId id="2147483702" r:id="rId11"/>
    <p:sldLayoutId id="2147483744" r:id="rId12"/>
    <p:sldLayoutId id="2147483759" r:id="rId13"/>
    <p:sldLayoutId id="2147483760" r:id="rId14"/>
    <p:sldLayoutId id="2147483687" r:id="rId15"/>
    <p:sldLayoutId id="2147483685" r:id="rId16"/>
    <p:sldLayoutId id="2147483783" r:id="rId17"/>
    <p:sldLayoutId id="2147483784" r:id="rId18"/>
    <p:sldLayoutId id="2147483785" r:id="rId19"/>
    <p:sldLayoutId id="2147483792" r:id="rId20"/>
    <p:sldLayoutId id="2147483798" r:id="rId21"/>
    <p:sldLayoutId id="2147483793" r:id="rId22"/>
    <p:sldLayoutId id="2147483794" r:id="rId23"/>
    <p:sldLayoutId id="2147483799" r:id="rId24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sz="20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Wingdings" panose="05000000000000000000" pitchFamily="2" charset="2"/>
        <a:buChar char="§"/>
        <a:defRPr sz="20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sz="20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sz="20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sz="20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6583680" cy="5257800"/>
          </a:xfrm>
          <a:prstGeom prst="rect">
            <a:avLst/>
          </a:prstGeom>
        </p:spPr>
        <p:txBody>
          <a:bodyPr vert="horz" lIns="0" tIns="228600" rIns="0" bIns="0" rtlCol="0" anchor="t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 Copyright IBM Corporation 2021 </a:t>
              </a:r>
            </a:p>
          </p:txBody>
        </p:sp>
        <p:sp>
          <p:nvSpPr>
            <p:cNvPr id="14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tx1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6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tx1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7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tx1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07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63" r:id="rId3"/>
    <p:sldLayoutId id="2147483764" r:id="rId4"/>
    <p:sldLayoutId id="2147483737" r:id="rId5"/>
    <p:sldLayoutId id="2147483761" r:id="rId6"/>
    <p:sldLayoutId id="2147483762" r:id="rId7"/>
    <p:sldLayoutId id="2147483791" r:id="rId8"/>
    <p:sldLayoutId id="2147483796" r:id="rId9"/>
    <p:sldLayoutId id="2147483795" r:id="rId10"/>
    <p:sldLayoutId id="2147483749" r:id="rId11"/>
    <p:sldLayoutId id="2147483747" r:id="rId12"/>
    <p:sldLayoutId id="2147483748" r:id="rId13"/>
    <p:sldLayoutId id="2147483797" r:id="rId14"/>
    <p:sldLayoutId id="2147483782" r:id="rId15"/>
    <p:sldLayoutId id="2147483739" r:id="rId16"/>
    <p:sldLayoutId id="2147483765" r:id="rId17"/>
    <p:sldLayoutId id="2147483775" r:id="rId18"/>
    <p:sldLayoutId id="2147483780" r:id="rId19"/>
    <p:sldLayoutId id="2147483743" r:id="rId20"/>
    <p:sldLayoutId id="2147483750" r:id="rId21"/>
    <p:sldLayoutId id="2147483753" r:id="rId22"/>
    <p:sldLayoutId id="2147483713" r:id="rId23"/>
    <p:sldLayoutId id="2147483714" r:id="rId24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0" indent="0" algn="l" defTabSz="1097280" rtl="0" eaLnBrk="1" latinLnBrk="0" hangingPunct="1">
        <a:lnSpc>
          <a:spcPct val="105000"/>
        </a:lnSpc>
        <a:spcBef>
          <a:spcPts val="600"/>
        </a:spcBef>
        <a:buFontTx/>
        <a:buNone/>
        <a:tabLst/>
        <a:defRPr sz="2000" b="0" i="0" kern="120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600"/>
        </a:spcBef>
        <a:buFont typeface="Wingdings" panose="05000000000000000000" pitchFamily="2" charset="2"/>
        <a:buChar char="§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600"/>
        </a:spcBef>
        <a:buFont typeface="Arial" panose="020B0604020202020204" pitchFamily="34" charset="0"/>
        <a:buChar char="•"/>
        <a:defRPr lang="en-US" sz="2000" b="0" i="0" kern="1200" dirty="0" smtClean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600"/>
        </a:spcBef>
        <a:buSzPct val="80000"/>
        <a:buFont typeface="Arial" panose="020B0604020202020204" pitchFamily="34" charset="0"/>
        <a:buChar char="–"/>
        <a:defRPr lang="en-US" sz="2000" b="0" i="0" kern="1200" dirty="0">
          <a:solidFill>
            <a:schemeClr val="tx1"/>
          </a:solidFill>
          <a:latin typeface="IBM Plex Sans" charset="0"/>
          <a:ea typeface="IBM Plex Sans" charset="0"/>
          <a:cs typeface="IBM Plex Sans" charset="0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6583680" cy="1143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812" y="7818143"/>
            <a:ext cx="566118" cy="228601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914400" y="7899655"/>
            <a:ext cx="2713350" cy="220571"/>
            <a:chOff x="914400" y="7899655"/>
            <a:chExt cx="2713350" cy="220571"/>
          </a:xfrm>
        </p:grpSpPr>
        <p:sp>
          <p:nvSpPr>
            <p:cNvPr id="10" name="Footer Placeholder 3"/>
            <p:cNvSpPr txBox="1">
              <a:spLocks/>
            </p:cNvSpPr>
            <p:nvPr userDrawn="1"/>
          </p:nvSpPr>
          <p:spPr>
            <a:xfrm>
              <a:off x="914400" y="7900416"/>
              <a:ext cx="2284416" cy="21905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685800" rtl="0" eaLnBrk="1" latinLnBrk="0" hangingPunct="1">
                <a:defRPr sz="500" kern="1200">
                  <a:solidFill>
                    <a:schemeClr val="bg2">
                      <a:alpha val="6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429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6858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287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145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0574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003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3200" algn="l" defTabSz="685800" rtl="0" eaLnBrk="1" latinLnBrk="0" hangingPunct="1"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© Copyright IBM Corporation 2021 </a:t>
              </a:r>
            </a:p>
          </p:txBody>
        </p:sp>
        <p:sp>
          <p:nvSpPr>
            <p:cNvPr id="11" name="Date Placeholder 2"/>
            <p:cNvSpPr txBox="1">
              <a:spLocks/>
            </p:cNvSpPr>
            <p:nvPr userDrawn="1"/>
          </p:nvSpPr>
          <p:spPr>
            <a:xfrm>
              <a:off x="2256150" y="7899655"/>
              <a:ext cx="1371600" cy="220571"/>
            </a:xfrm>
            <a:prstGeom prst="rect">
              <a:avLst/>
            </a:prstGeom>
          </p:spPr>
          <p:txBody>
            <a:bodyPr lIns="0" tIns="0" rIns="0" bIns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 fontAlgn="auto">
                <a:spcBef>
                  <a:spcPts val="0"/>
                </a:spcBef>
                <a:spcAft>
                  <a:spcPts val="0"/>
                </a:spcAft>
                <a:tabLst/>
                <a:defRPr/>
              </a:pPr>
              <a:r>
                <a:rPr lang="en-US" sz="799" b="0" i="0" dirty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t> </a:t>
              </a:r>
              <a:fld id="{7C9968D1-C8E5-4FE3-AED4-7D4518C301B3}" type="datetime3">
                <a:rPr lang="en-US" sz="799" b="0" i="0" smtClean="0">
                  <a:solidFill>
                    <a:schemeClr val="bg2">
                      <a:alpha val="60000"/>
                    </a:schemeClr>
                  </a:solidFill>
                  <a:latin typeface="IBM Plex Sans" charset="0"/>
                  <a:ea typeface="IBM Plex Sans" charset="0"/>
                  <a:cs typeface="IBM Plex Sans" charset="0"/>
                </a:rPr>
                <a:pPr marL="0" indent="0" algn="r" fontAlgn="auto">
                  <a:spcBef>
                    <a:spcPts val="0"/>
                  </a:spcBef>
                  <a:spcAft>
                    <a:spcPts val="0"/>
                  </a:spcAft>
                  <a:tabLst/>
                  <a:defRPr/>
                </a:pPr>
                <a:t>7 April 2022</a:t>
              </a:fld>
              <a:endPara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</p:grpSp>
      <p:sp>
        <p:nvSpPr>
          <p:cNvPr id="12" name="Footer Placeholder 3"/>
          <p:cNvSpPr txBox="1">
            <a:spLocks/>
          </p:cNvSpPr>
          <p:nvPr userDrawn="1"/>
        </p:nvSpPr>
        <p:spPr>
          <a:xfrm>
            <a:off x="3886200" y="7900416"/>
            <a:ext cx="2284416" cy="21905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500" kern="1200">
                <a:solidFill>
                  <a:schemeClr val="bg2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99" b="0" i="0" dirty="0">
                <a:solidFill>
                  <a:schemeClr val="bg2">
                    <a:alpha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rPr>
              <a:t>IBM Services</a:t>
            </a:r>
          </a:p>
        </p:txBody>
      </p:sp>
      <p:sp>
        <p:nvSpPr>
          <p:cNvPr id="13" name="Slide Number Placeholder 2"/>
          <p:cNvSpPr txBox="1">
            <a:spLocks/>
          </p:cNvSpPr>
          <p:nvPr userDrawn="1"/>
        </p:nvSpPr>
        <p:spPr>
          <a:xfrm>
            <a:off x="454858" y="7893792"/>
            <a:ext cx="327879" cy="2190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D999D4-B456-9943-89B7-30D56181CE18}" type="slidenum">
              <a:rPr lang="en-US" sz="800" b="0" i="0" smtClean="0">
                <a:solidFill>
                  <a:schemeClr val="bg2"/>
                </a:solidFill>
                <a:latin typeface="IBM Plex Sans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800" b="0" i="0" dirty="0">
              <a:solidFill>
                <a:schemeClr val="bg2"/>
              </a:solidFill>
              <a:latin typeface="IBM Plex Sans" charset="0"/>
              <a:ea typeface="IBM Plex Sans" charset="0"/>
              <a:cs typeface="IBM Plex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97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24" r:id="rId2"/>
    <p:sldLayoutId id="2147483725" r:id="rId3"/>
    <p:sldLayoutId id="2147483729" r:id="rId4"/>
    <p:sldLayoutId id="2147483790" r:id="rId5"/>
    <p:sldLayoutId id="2147483728" r:id="rId6"/>
    <p:sldLayoutId id="2147483786" r:id="rId7"/>
    <p:sldLayoutId id="2147483721" r:id="rId8"/>
    <p:sldLayoutId id="2147483787" r:id="rId9"/>
    <p:sldLayoutId id="2147483788" r:id="rId10"/>
    <p:sldLayoutId id="2147483789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bg2"/>
          </a:solidFill>
          <a:latin typeface="IBM Plex Sans" charset="0"/>
          <a:ea typeface="IBM Plex Sans" charset="0"/>
          <a:cs typeface="IBM Plex Sans" charset="0"/>
        </a:defRPr>
      </a:lvl1pPr>
    </p:titleStyle>
    <p:bodyStyle>
      <a:lvl1pPr marL="45720" indent="0" algn="l" defTabSz="1097280" rtl="0" eaLnBrk="1" latinLnBrk="0" hangingPunct="1">
        <a:lnSpc>
          <a:spcPct val="105000"/>
        </a:lnSpc>
        <a:spcBef>
          <a:spcPts val="1200"/>
        </a:spcBef>
        <a:buFontTx/>
        <a:buNone/>
        <a:defRPr sz="2000" b="0" i="0" kern="1200">
          <a:solidFill>
            <a:schemeClr val="bg2"/>
          </a:solidFill>
          <a:latin typeface="IBM Plex Sans Regular" charset="0"/>
          <a:ea typeface="+mn-ea"/>
          <a:cs typeface="+mn-cs"/>
        </a:defRPr>
      </a:lvl1pPr>
      <a:lvl2pPr marL="228600" indent="-228600" algn="l" defTabSz="1097280" rtl="0" eaLnBrk="1" latinLnBrk="0" hangingPunct="1">
        <a:lnSpc>
          <a:spcPct val="105000"/>
        </a:lnSpc>
        <a:spcBef>
          <a:spcPts val="1000"/>
        </a:spcBef>
        <a:buFont typeface="LucidaGrande" charset="0"/>
        <a:buChar char="-"/>
        <a:defRPr sz="2000" b="0" i="0" kern="1200">
          <a:solidFill>
            <a:schemeClr val="bg2"/>
          </a:solidFill>
          <a:latin typeface="IBM Plex Sans Regular" charset="0"/>
          <a:ea typeface="+mn-ea"/>
          <a:cs typeface="+mn-cs"/>
        </a:defRPr>
      </a:lvl2pPr>
      <a:lvl3pPr marL="4572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bg2"/>
          </a:solidFill>
          <a:latin typeface="IBM Plex Sans Regular" charset="0"/>
          <a:ea typeface="+mn-ea"/>
          <a:cs typeface="+mn-cs"/>
        </a:defRPr>
      </a:lvl3pPr>
      <a:lvl4pPr marL="685800" indent="-228600" algn="l" defTabSz="1097280" rtl="0" eaLnBrk="1" latinLnBrk="0" hangingPunct="1">
        <a:lnSpc>
          <a:spcPct val="105000"/>
        </a:lnSpc>
        <a:spcBef>
          <a:spcPts val="0"/>
        </a:spcBef>
        <a:buFont typeface=".AppleSystemUIFont" charset="-120"/>
        <a:buChar char="–"/>
        <a:defRPr sz="2000" b="0" i="0" kern="1200">
          <a:solidFill>
            <a:schemeClr val="bg2"/>
          </a:solidFill>
          <a:latin typeface="IBM Plex Sans Regular" charset="0"/>
          <a:ea typeface="+mn-ea"/>
          <a:cs typeface="+mn-cs"/>
        </a:defRPr>
      </a:lvl4pPr>
      <a:lvl5pPr marL="914400" indent="-228600" algn="l" defTabSz="1097280" rtl="0" eaLnBrk="1" latinLnBrk="0" hangingPunct="1">
        <a:lnSpc>
          <a:spcPct val="105000"/>
        </a:lnSpc>
        <a:spcBef>
          <a:spcPts val="0"/>
        </a:spcBef>
        <a:buSzPct val="80000"/>
        <a:buFont typeface="Arial" panose="020B0604020202020204" pitchFamily="34" charset="0"/>
        <a:buChar char="•"/>
        <a:defRPr sz="2000" b="0" i="0" kern="1200">
          <a:solidFill>
            <a:schemeClr val="bg2"/>
          </a:solidFill>
          <a:latin typeface="IBM Plex Sans Regular" charset="0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7021" y="312421"/>
            <a:ext cx="13898880" cy="902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021" y="1436370"/>
            <a:ext cx="13898880" cy="6162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 flipV="1">
            <a:off x="439422" y="1188720"/>
            <a:ext cx="137515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592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black">
          <a:xfrm>
            <a:off x="12143741" y="7844790"/>
            <a:ext cx="2194560" cy="22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0490" tIns="55246" rIns="110490" bIns="55246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r" eaLnBrk="1" hangingPunct="1">
              <a:defRPr/>
            </a:pPr>
            <a:r>
              <a:rPr kumimoji="0" lang="en-US" altLang="zh-TW" sz="960" dirty="0">
                <a:latin typeface="+mj-lt"/>
                <a:ea typeface="標楷體" panose="03000509000000000000" pitchFamily="65" charset="-120"/>
              </a:rPr>
              <a:t>© 2021 IBM Corporation</a:t>
            </a:r>
            <a:endParaRPr kumimoji="0" lang="en-US" altLang="zh-TW" sz="2592" dirty="0">
              <a:latin typeface="+mj-lt"/>
              <a:ea typeface="標楷體" panose="03000509000000000000" pitchFamily="65" charset="-120"/>
            </a:endParaRPr>
          </a:p>
        </p:txBody>
      </p:sp>
      <p:sp>
        <p:nvSpPr>
          <p:cNvPr id="448518" name="Rectangle 6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72721" y="7825740"/>
            <a:ext cx="586741" cy="2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960">
                <a:latin typeface="+mj-lt"/>
                <a:ea typeface="標楷體" panose="03000509000000000000" pitchFamily="65" charset="-120"/>
              </a:defRPr>
            </a:lvl1pPr>
          </a:lstStyle>
          <a:p>
            <a:pPr>
              <a:defRPr/>
            </a:pPr>
            <a:fld id="{12AA6B54-6D1C-4105-8A6F-E0FEA841DE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" name="Line 4"/>
          <p:cNvSpPr>
            <a:spLocks noChangeShapeType="1"/>
          </p:cNvSpPr>
          <p:nvPr userDrawn="1"/>
        </p:nvSpPr>
        <p:spPr bwMode="auto">
          <a:xfrm flipV="1">
            <a:off x="439422" y="1188720"/>
            <a:ext cx="137515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20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black">
          <a:xfrm>
            <a:off x="12143741" y="7844790"/>
            <a:ext cx="2194560" cy="2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490" tIns="55246" rIns="110490" bIns="55246"/>
          <a:lstStyle/>
          <a:p>
            <a:pPr algn="r">
              <a:spcAft>
                <a:spcPct val="0"/>
              </a:spcAft>
              <a:buClrTx/>
              <a:buFontTx/>
              <a:buNone/>
              <a:defRPr/>
            </a:pPr>
            <a:r>
              <a:rPr lang="zh-TW" altLang="en-US" sz="960" dirty="0">
                <a:latin typeface="Arial" pitchFamily="34" charset="0"/>
                <a:ea typeface="標楷體" pitchFamily="65" charset="-120"/>
              </a:rPr>
              <a:t> </a:t>
            </a:r>
            <a:r>
              <a:rPr lang="en-US" altLang="zh-TW" sz="960" dirty="0">
                <a:latin typeface="Arial" pitchFamily="34" charset="0"/>
                <a:ea typeface="標楷體" pitchFamily="65" charset="-120"/>
              </a:rPr>
              <a:t>IBM Corporation</a:t>
            </a:r>
            <a:endParaRPr lang="en-US" altLang="zh-TW" sz="2160" dirty="0">
              <a:latin typeface="Arial" pitchFamily="34" charset="0"/>
              <a:ea typeface="標楷體" pitchFamily="65" charset="-120"/>
            </a:endParaRPr>
          </a:p>
        </p:txBody>
      </p:sp>
      <p:pic>
        <p:nvPicPr>
          <p:cNvPr id="10" name="Picture 10" descr="R120_G137_B251-200"/>
          <p:cNvPicPr>
            <a:picLocks noChangeAspect="1" noChangeArrowheads="1"/>
          </p:cNvPicPr>
          <p:nvPr userDrawn="1"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13579896" y="124778"/>
            <a:ext cx="942339" cy="37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597589" y="7839076"/>
            <a:ext cx="138531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tabLst>
                <a:tab pos="1097280" algn="l"/>
                <a:tab pos="8778240" algn="r"/>
              </a:tabLst>
              <a:defRPr/>
            </a:pPr>
            <a:fld id="{FC1D78D5-D206-4647-883B-3CBF680B205D}" type="slidenum">
              <a:rPr lang="en-US" altLang="zh-TW" sz="1200">
                <a:latin typeface="Arial" pitchFamily="34" charset="0"/>
                <a:ea typeface="標楷體" pitchFamily="65" charset="-120"/>
              </a:rPr>
              <a:pPr>
                <a:tabLst>
                  <a:tab pos="1097280" algn="l"/>
                  <a:tab pos="8778240" algn="r"/>
                </a:tabLst>
                <a:defRPr/>
              </a:pPr>
              <a:t>‹#›</a:t>
            </a:fld>
            <a:r>
              <a:rPr lang="en-US" altLang="zh-TW" sz="1200" dirty="0">
                <a:solidFill>
                  <a:srgbClr val="000099"/>
                </a:solidFill>
                <a:latin typeface="Arial" pitchFamily="34" charset="0"/>
                <a:ea typeface="標楷體" pitchFamily="65" charset="-120"/>
              </a:rPr>
              <a:t> </a:t>
            </a:r>
            <a:r>
              <a:rPr lang="en-US" altLang="zh-TW" sz="960" dirty="0">
                <a:solidFill>
                  <a:srgbClr val="000099"/>
                </a:solidFill>
                <a:latin typeface="Arial" pitchFamily="34" charset="0"/>
                <a:ea typeface="標楷體" pitchFamily="65" charset="-120"/>
              </a:rPr>
              <a:t>  IBM Confidential</a:t>
            </a:r>
            <a:endParaRPr lang="zh-TW" altLang="en-US" sz="960" dirty="0">
              <a:solidFill>
                <a:srgbClr val="000099"/>
              </a:solidFill>
              <a:latin typeface="Arial" pitchFamily="34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966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  <p:sldLayoutId id="2147483839" r:id="rId1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899160" algn="l"/>
        </a:tabLst>
        <a:defRPr kumimoji="1" sz="2880" b="1" kern="1200">
          <a:solidFill>
            <a:srgbClr val="000099"/>
          </a:solidFill>
          <a:latin typeface="+mj-lt"/>
          <a:ea typeface="標楷體" panose="03000509000000000000" pitchFamily="65" charset="-120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899160" algn="l"/>
        </a:tabLst>
        <a:defRPr kumimoji="1" sz="2880" b="1">
          <a:solidFill>
            <a:srgbClr val="000099"/>
          </a:solidFill>
          <a:latin typeface="Arial" panose="020B0604020202020204" pitchFamily="34" charset="0"/>
          <a:ea typeface="標楷體" panose="03000509000000000000" pitchFamily="65" charset="-12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899160" algn="l"/>
        </a:tabLst>
        <a:defRPr kumimoji="1" sz="2880" b="1">
          <a:solidFill>
            <a:srgbClr val="000099"/>
          </a:solidFill>
          <a:latin typeface="Arial" panose="020B0604020202020204" pitchFamily="34" charset="0"/>
          <a:ea typeface="標楷體" panose="03000509000000000000" pitchFamily="65" charset="-12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899160" algn="l"/>
        </a:tabLst>
        <a:defRPr kumimoji="1" sz="2880" b="1">
          <a:solidFill>
            <a:srgbClr val="000099"/>
          </a:solidFill>
          <a:latin typeface="Arial" panose="020B0604020202020204" pitchFamily="34" charset="0"/>
          <a:ea typeface="標楷體" panose="03000509000000000000" pitchFamily="65" charset="-12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899160" algn="l"/>
        </a:tabLst>
        <a:defRPr kumimoji="1" sz="2880" b="1">
          <a:solidFill>
            <a:srgbClr val="000099"/>
          </a:solidFill>
          <a:latin typeface="Arial" panose="020B0604020202020204" pitchFamily="34" charset="0"/>
          <a:ea typeface="標楷體" panose="03000509000000000000" pitchFamily="65" charset="-12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899160" algn="l"/>
        </a:tabLst>
        <a:defRPr kumimoji="1" sz="2880" b="1">
          <a:solidFill>
            <a:srgbClr val="000099"/>
          </a:solidFill>
          <a:latin typeface="Arial" panose="020B0604020202020204" pitchFamily="34" charset="0"/>
          <a:ea typeface="新細明體" panose="02020500000000000000" pitchFamily="18" charset="-12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899160" algn="l"/>
        </a:tabLst>
        <a:defRPr kumimoji="1" sz="2880" b="1">
          <a:solidFill>
            <a:srgbClr val="000099"/>
          </a:solidFill>
          <a:latin typeface="Arial" panose="020B0604020202020204" pitchFamily="34" charset="0"/>
          <a:ea typeface="新細明體" panose="02020500000000000000" pitchFamily="18" charset="-12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899160" algn="l"/>
        </a:tabLst>
        <a:defRPr kumimoji="1" sz="2880" b="1">
          <a:solidFill>
            <a:srgbClr val="000099"/>
          </a:solidFill>
          <a:latin typeface="Arial" panose="020B0604020202020204" pitchFamily="34" charset="0"/>
          <a:ea typeface="新細明體" panose="02020500000000000000" pitchFamily="18" charset="-12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899160" algn="l"/>
        </a:tabLst>
        <a:defRPr kumimoji="1" sz="2880" b="1">
          <a:solidFill>
            <a:srgbClr val="000099"/>
          </a:solidFill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274320" indent="-274320" algn="l" rtl="0" eaLnBrk="1" fontAlgn="base" hangingPunct="1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kumimoji="1" sz="2880" kern="1200">
          <a:solidFill>
            <a:schemeClr val="tx1"/>
          </a:solidFill>
          <a:latin typeface="+mj-lt"/>
          <a:ea typeface="標楷體" panose="03000509000000000000" pitchFamily="65" charset="-120"/>
          <a:cs typeface="+mn-cs"/>
        </a:defRPr>
      </a:lvl1pPr>
      <a:lvl2pPr marL="548640" indent="-272416" algn="l" rtl="0" eaLnBrk="1" fontAlgn="base" hangingPunct="1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j-lt"/>
          <a:ea typeface="標楷體" panose="03000509000000000000" pitchFamily="65" charset="-120"/>
          <a:cs typeface="+mn-cs"/>
        </a:defRPr>
      </a:lvl2pPr>
      <a:lvl3pPr marL="819150" indent="-268606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kern="1200">
          <a:solidFill>
            <a:schemeClr val="tx1"/>
          </a:solidFill>
          <a:latin typeface="+mj-lt"/>
          <a:ea typeface="標楷體" panose="03000509000000000000" pitchFamily="65" charset="-120"/>
          <a:cs typeface="+mn-cs"/>
        </a:defRPr>
      </a:lvl3pPr>
      <a:lvl4pPr marL="1095376" indent="-27432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" y="274321"/>
            <a:ext cx="13533120" cy="902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" y="1463040"/>
            <a:ext cx="13898880" cy="6162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V="1">
            <a:off x="439422" y="1188720"/>
            <a:ext cx="137515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200">
              <a:latin typeface="Arial" pitchFamily="34" charset="0"/>
              <a:ea typeface="標楷體" pitchFamily="65" charset="-120"/>
            </a:endParaRPr>
          </a:p>
        </p:txBody>
      </p:sp>
      <p:pic>
        <p:nvPicPr>
          <p:cNvPr id="3078" name="Picture 10" descr="R120_G137_B251-200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3444221" y="91440"/>
            <a:ext cx="942339" cy="28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597589" y="7839076"/>
            <a:ext cx="1385316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/>
          <a:p>
            <a:pPr>
              <a:tabLst>
                <a:tab pos="1097280" algn="l"/>
                <a:tab pos="8778240" algn="r"/>
              </a:tabLst>
              <a:defRPr/>
            </a:pPr>
            <a:fld id="{FC1D78D5-D206-4647-883B-3CBF680B205D}" type="slidenum">
              <a:rPr lang="en-US" altLang="zh-TW" sz="1200">
                <a:latin typeface="Arial" pitchFamily="34" charset="0"/>
                <a:ea typeface="標楷體" pitchFamily="65" charset="-120"/>
              </a:rPr>
              <a:pPr>
                <a:tabLst>
                  <a:tab pos="1097280" algn="l"/>
                  <a:tab pos="8778240" algn="r"/>
                </a:tabLst>
                <a:defRPr/>
              </a:pPr>
              <a:t>‹#›</a:t>
            </a:fld>
            <a:r>
              <a:rPr lang="en-US" altLang="zh-TW" sz="1200" dirty="0">
                <a:solidFill>
                  <a:srgbClr val="000099"/>
                </a:solidFill>
                <a:latin typeface="Arial" pitchFamily="34" charset="0"/>
                <a:ea typeface="標楷體" pitchFamily="65" charset="-120"/>
              </a:rPr>
              <a:t> </a:t>
            </a:r>
            <a:r>
              <a:rPr lang="en-US" altLang="zh-TW" sz="960" dirty="0">
                <a:solidFill>
                  <a:srgbClr val="000099"/>
                </a:solidFill>
                <a:latin typeface="Arial" pitchFamily="34" charset="0"/>
                <a:ea typeface="標楷體" pitchFamily="65" charset="-120"/>
              </a:rPr>
              <a:t>  IBM Confidential</a:t>
            </a:r>
            <a:endParaRPr lang="zh-TW" altLang="en-US" sz="960" dirty="0">
              <a:solidFill>
                <a:srgbClr val="000099"/>
              </a:solidFill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 flipV="1">
            <a:off x="439423" y="1188720"/>
            <a:ext cx="1358137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200">
              <a:latin typeface="Arial" pitchFamily="34" charset="0"/>
              <a:ea typeface="標楷體" pitchFamily="65" charset="-12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black">
          <a:xfrm>
            <a:off x="12143741" y="7844790"/>
            <a:ext cx="2194560" cy="2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490" tIns="55246" rIns="110490" bIns="55246"/>
          <a:lstStyle/>
          <a:p>
            <a:pPr algn="r"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TW" sz="960" dirty="0">
                <a:latin typeface="Arial" pitchFamily="34" charset="0"/>
                <a:ea typeface="標楷體" pitchFamily="65" charset="-120"/>
              </a:rPr>
              <a:t>© 2016</a:t>
            </a:r>
            <a:r>
              <a:rPr lang="zh-TW" altLang="en-US" sz="960" dirty="0">
                <a:latin typeface="Arial" pitchFamily="34" charset="0"/>
                <a:ea typeface="標楷體" pitchFamily="65" charset="-120"/>
              </a:rPr>
              <a:t> </a:t>
            </a:r>
            <a:r>
              <a:rPr lang="en-US" altLang="zh-TW" sz="960" dirty="0">
                <a:latin typeface="Arial" pitchFamily="34" charset="0"/>
                <a:ea typeface="標楷體" pitchFamily="65" charset="-120"/>
              </a:rPr>
              <a:t>IBM Corporation</a:t>
            </a:r>
            <a:endParaRPr lang="en-US" altLang="zh-TW" sz="2160" dirty="0">
              <a:latin typeface="Arial" pitchFamily="34" charset="0"/>
              <a:ea typeface="標楷體" pitchFamily="65" charset="-120"/>
            </a:endParaRPr>
          </a:p>
        </p:txBody>
      </p:sp>
      <p:pic>
        <p:nvPicPr>
          <p:cNvPr id="10" name="Picture 10" descr="R120_G137_B251-200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3444221" y="91440"/>
            <a:ext cx="942339" cy="28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Line 4"/>
          <p:cNvSpPr>
            <a:spLocks noChangeShapeType="1"/>
          </p:cNvSpPr>
          <p:nvPr userDrawn="1"/>
        </p:nvSpPr>
        <p:spPr bwMode="auto">
          <a:xfrm flipV="1">
            <a:off x="439422" y="1188720"/>
            <a:ext cx="137515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200">
              <a:latin typeface="Arial" pitchFamily="34" charset="0"/>
              <a:ea typeface="標楷體" pitchFamily="65" charset="-120"/>
            </a:endParaRPr>
          </a:p>
        </p:txBody>
      </p:sp>
      <p:pic>
        <p:nvPicPr>
          <p:cNvPr id="14" name="Picture 10" descr="R120_G137_B251-200"/>
          <p:cNvPicPr>
            <a:picLocks noChangeAspect="1" noChangeArrowheads="1"/>
          </p:cNvPicPr>
          <p:nvPr userDrawn="1"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3444221" y="91440"/>
            <a:ext cx="942339" cy="28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738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  <p:sldLayoutId id="2147483831" r:id="rId13"/>
    <p:sldLayoutId id="2147483832" r:id="rId14"/>
    <p:sldLayoutId id="2147483833" r:id="rId15"/>
    <p:sldLayoutId id="2147483834" r:id="rId16"/>
    <p:sldLayoutId id="2147483835" r:id="rId17"/>
    <p:sldLayoutId id="2147483836" r:id="rId18"/>
    <p:sldLayoutId id="2147483837" r:id="rId19"/>
    <p:sldLayoutId id="2147483838" r:id="rId20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899160" algn="l"/>
        </a:tabLst>
        <a:defRPr sz="2880" b="1">
          <a:solidFill>
            <a:srgbClr val="000099"/>
          </a:solidFill>
          <a:latin typeface="Arial" pitchFamily="34" charset="0"/>
          <a:ea typeface="標楷體" pitchFamily="65" charset="-120"/>
          <a:cs typeface="Arial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899160" algn="l"/>
        </a:tabLst>
        <a:defRPr sz="2880" b="1">
          <a:solidFill>
            <a:srgbClr val="000099"/>
          </a:solidFill>
          <a:latin typeface="Arial" charset="0"/>
          <a:ea typeface="標楷體" pitchFamily="65" charset="-12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899160" algn="l"/>
        </a:tabLst>
        <a:defRPr sz="2880" b="1">
          <a:solidFill>
            <a:srgbClr val="000099"/>
          </a:solidFill>
          <a:latin typeface="Arial" charset="0"/>
          <a:ea typeface="標楷體" pitchFamily="65" charset="-12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899160" algn="l"/>
        </a:tabLst>
        <a:defRPr sz="2880" b="1">
          <a:solidFill>
            <a:srgbClr val="000099"/>
          </a:solidFill>
          <a:latin typeface="Arial" charset="0"/>
          <a:ea typeface="標楷體" pitchFamily="65" charset="-12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899160" algn="l"/>
        </a:tabLst>
        <a:defRPr sz="2880" b="1">
          <a:solidFill>
            <a:srgbClr val="000099"/>
          </a:solidFill>
          <a:latin typeface="Arial" charset="0"/>
          <a:ea typeface="標楷體" pitchFamily="65" charset="-120"/>
          <a:cs typeface="Arial" charset="0"/>
        </a:defRPr>
      </a:lvl5pPr>
      <a:lvl6pPr marL="54864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899160" algn="l"/>
        </a:tabLst>
        <a:defRPr sz="2640" b="1">
          <a:solidFill>
            <a:srgbClr val="000099"/>
          </a:solidFill>
          <a:latin typeface="Arial" charset="0"/>
          <a:ea typeface="標楷體" pitchFamily="65" charset="-120"/>
          <a:cs typeface="Arial" charset="0"/>
        </a:defRPr>
      </a:lvl6pPr>
      <a:lvl7pPr marL="109728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899160" algn="l"/>
        </a:tabLst>
        <a:defRPr sz="2640" b="1">
          <a:solidFill>
            <a:srgbClr val="000099"/>
          </a:solidFill>
          <a:latin typeface="Arial" charset="0"/>
          <a:ea typeface="標楷體" pitchFamily="65" charset="-120"/>
          <a:cs typeface="Arial" charset="0"/>
        </a:defRPr>
      </a:lvl7pPr>
      <a:lvl8pPr marL="164592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899160" algn="l"/>
        </a:tabLst>
        <a:defRPr sz="2640" b="1">
          <a:solidFill>
            <a:srgbClr val="000099"/>
          </a:solidFill>
          <a:latin typeface="Arial" charset="0"/>
          <a:ea typeface="標楷體" pitchFamily="65" charset="-120"/>
          <a:cs typeface="Arial" charset="0"/>
        </a:defRPr>
      </a:lvl8pPr>
      <a:lvl9pPr marL="219456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tabLst>
          <a:tab pos="899160" algn="l"/>
        </a:tabLst>
        <a:defRPr sz="2640" b="1">
          <a:solidFill>
            <a:srgbClr val="000099"/>
          </a:solidFill>
          <a:latin typeface="Arial" charset="0"/>
          <a:ea typeface="標楷體" pitchFamily="65" charset="-120"/>
          <a:cs typeface="Arial" charset="0"/>
        </a:defRPr>
      </a:lvl9pPr>
    </p:titleStyle>
    <p:bodyStyle>
      <a:lvl1pPr marL="274320" indent="-274320" algn="l" rtl="0" eaLnBrk="1" fontAlgn="base" hangingPunct="1">
        <a:spcBef>
          <a:spcPct val="35000"/>
        </a:spcBef>
        <a:spcAft>
          <a:spcPct val="15000"/>
        </a:spcAft>
        <a:buClr>
          <a:schemeClr val="accent2"/>
        </a:buClr>
        <a:buFont typeface="Wingdings" pitchFamily="2" charset="2"/>
        <a:buChar char="§"/>
        <a:defRPr sz="288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  <a:lvl2pPr marL="548640" indent="-272416" algn="l" rtl="0" eaLnBrk="1" fontAlgn="base" hangingPunct="1">
        <a:spcBef>
          <a:spcPct val="25000"/>
        </a:spcBef>
        <a:spcAft>
          <a:spcPct val="15000"/>
        </a:spcAft>
        <a:buClr>
          <a:schemeClr val="accent2"/>
        </a:buClr>
        <a:buFont typeface="Arial" pitchFamily="34" charset="0"/>
        <a:buChar char="–"/>
        <a:defRPr sz="192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2pPr>
      <a:lvl3pPr marL="819150" indent="-268606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1680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3pPr>
      <a:lvl4pPr marL="1095376" indent="-27432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7432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pitchFamily="34" charset="0"/>
        <a:buChar char="&gt;"/>
        <a:defRPr sz="2400">
          <a:solidFill>
            <a:schemeClr val="tx1"/>
          </a:solidFill>
          <a:latin typeface="+mn-lt"/>
          <a:ea typeface="+mn-ea"/>
          <a:cs typeface="+mn-cs"/>
        </a:defRPr>
      </a:lvl5pPr>
      <a:lvl6pPr marL="1920240" indent="-27432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017520" indent="-27432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&gt;"/>
        <a:defRPr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7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7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7.xml"/><Relationship Id="rId13" Type="http://schemas.openxmlformats.org/officeDocument/2006/relationships/diagramData" Target="../diagrams/data18.xml"/><Relationship Id="rId18" Type="http://schemas.openxmlformats.org/officeDocument/2006/relationships/diagramData" Target="../diagrams/data19.xml"/><Relationship Id="rId26" Type="http://schemas.openxmlformats.org/officeDocument/2006/relationships/diagramColors" Target="../diagrams/colors20.xml"/><Relationship Id="rId3" Type="http://schemas.openxmlformats.org/officeDocument/2006/relationships/diagramData" Target="../diagrams/data16.xml"/><Relationship Id="rId21" Type="http://schemas.openxmlformats.org/officeDocument/2006/relationships/diagramColors" Target="../diagrams/colors19.xml"/><Relationship Id="rId7" Type="http://schemas.microsoft.com/office/2007/relationships/diagramDrawing" Target="../diagrams/drawing16.xml"/><Relationship Id="rId12" Type="http://schemas.microsoft.com/office/2007/relationships/diagramDrawing" Target="../diagrams/drawing17.xml"/><Relationship Id="rId17" Type="http://schemas.microsoft.com/office/2007/relationships/diagramDrawing" Target="../diagrams/drawing18.xml"/><Relationship Id="rId25" Type="http://schemas.openxmlformats.org/officeDocument/2006/relationships/diagramQuickStyle" Target="../diagrams/quickStyle20.xml"/><Relationship Id="rId2" Type="http://schemas.openxmlformats.org/officeDocument/2006/relationships/notesSlide" Target="../notesSlides/notesSlide9.xml"/><Relationship Id="rId16" Type="http://schemas.openxmlformats.org/officeDocument/2006/relationships/diagramColors" Target="../diagrams/colors18.xml"/><Relationship Id="rId20" Type="http://schemas.openxmlformats.org/officeDocument/2006/relationships/diagramQuickStyle" Target="../diagrams/quickStyle19.xml"/><Relationship Id="rId1" Type="http://schemas.openxmlformats.org/officeDocument/2006/relationships/slideLayout" Target="../slideLayouts/slideLayout87.xml"/><Relationship Id="rId6" Type="http://schemas.openxmlformats.org/officeDocument/2006/relationships/diagramColors" Target="../diagrams/colors16.xml"/><Relationship Id="rId11" Type="http://schemas.openxmlformats.org/officeDocument/2006/relationships/diagramColors" Target="../diagrams/colors17.xml"/><Relationship Id="rId24" Type="http://schemas.openxmlformats.org/officeDocument/2006/relationships/diagramLayout" Target="../diagrams/layout20.xml"/><Relationship Id="rId5" Type="http://schemas.openxmlformats.org/officeDocument/2006/relationships/diagramQuickStyle" Target="../diagrams/quickStyle16.xml"/><Relationship Id="rId15" Type="http://schemas.openxmlformats.org/officeDocument/2006/relationships/diagramQuickStyle" Target="../diagrams/quickStyle18.xml"/><Relationship Id="rId23" Type="http://schemas.openxmlformats.org/officeDocument/2006/relationships/diagramData" Target="../diagrams/data20.xml"/><Relationship Id="rId10" Type="http://schemas.openxmlformats.org/officeDocument/2006/relationships/diagramQuickStyle" Target="../diagrams/quickStyle17.xml"/><Relationship Id="rId19" Type="http://schemas.openxmlformats.org/officeDocument/2006/relationships/diagramLayout" Target="../diagrams/layout19.xml"/><Relationship Id="rId4" Type="http://schemas.openxmlformats.org/officeDocument/2006/relationships/diagramLayout" Target="../diagrams/layout16.xml"/><Relationship Id="rId9" Type="http://schemas.openxmlformats.org/officeDocument/2006/relationships/diagramLayout" Target="../diagrams/layout17.xml"/><Relationship Id="rId14" Type="http://schemas.openxmlformats.org/officeDocument/2006/relationships/diagramLayout" Target="../diagrams/layout18.xml"/><Relationship Id="rId22" Type="http://schemas.microsoft.com/office/2007/relationships/diagramDrawing" Target="../diagrams/drawing19.xml"/><Relationship Id="rId27" Type="http://schemas.microsoft.com/office/2007/relationships/diagramDrawing" Target="../diagrams/drawing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8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8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5.xml"/><Relationship Id="rId6" Type="http://schemas.openxmlformats.org/officeDocument/2006/relationships/image" Target="../media/image34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5.xml"/><Relationship Id="rId5" Type="http://schemas.openxmlformats.org/officeDocument/2006/relationships/image" Target="../media/image36.emf"/><Relationship Id="rId4" Type="http://schemas.openxmlformats.org/officeDocument/2006/relationships/image" Target="../media/image3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8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8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7.xml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7.xml"/><Relationship Id="rId5" Type="http://schemas.openxmlformats.org/officeDocument/2006/relationships/image" Target="../media/image49.emf"/><Relationship Id="rId4" Type="http://schemas.openxmlformats.org/officeDocument/2006/relationships/image" Target="../media/image48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7.xml"/><Relationship Id="rId4" Type="http://schemas.openxmlformats.org/officeDocument/2006/relationships/image" Target="../media/image50.em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5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8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6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2.xml"/><Relationship Id="rId13" Type="http://schemas.openxmlformats.org/officeDocument/2006/relationships/diagramData" Target="../diagrams/data23.xml"/><Relationship Id="rId18" Type="http://schemas.openxmlformats.org/officeDocument/2006/relationships/diagramData" Target="../diagrams/data24.xml"/><Relationship Id="rId26" Type="http://schemas.openxmlformats.org/officeDocument/2006/relationships/diagramColors" Target="../diagrams/colors25.xml"/><Relationship Id="rId3" Type="http://schemas.openxmlformats.org/officeDocument/2006/relationships/diagramData" Target="../diagrams/data21.xml"/><Relationship Id="rId21" Type="http://schemas.openxmlformats.org/officeDocument/2006/relationships/diagramColors" Target="../diagrams/colors24.xml"/><Relationship Id="rId7" Type="http://schemas.microsoft.com/office/2007/relationships/diagramDrawing" Target="../diagrams/drawing21.xml"/><Relationship Id="rId12" Type="http://schemas.microsoft.com/office/2007/relationships/diagramDrawing" Target="../diagrams/drawing22.xml"/><Relationship Id="rId17" Type="http://schemas.microsoft.com/office/2007/relationships/diagramDrawing" Target="../diagrams/drawing23.xml"/><Relationship Id="rId25" Type="http://schemas.openxmlformats.org/officeDocument/2006/relationships/diagramQuickStyle" Target="../diagrams/quickStyle25.xml"/><Relationship Id="rId2" Type="http://schemas.openxmlformats.org/officeDocument/2006/relationships/notesSlide" Target="../notesSlides/notesSlide34.xml"/><Relationship Id="rId16" Type="http://schemas.openxmlformats.org/officeDocument/2006/relationships/diagramColors" Target="../diagrams/colors23.xml"/><Relationship Id="rId20" Type="http://schemas.openxmlformats.org/officeDocument/2006/relationships/diagramQuickStyle" Target="../diagrams/quickStyle24.xml"/><Relationship Id="rId1" Type="http://schemas.openxmlformats.org/officeDocument/2006/relationships/slideLayout" Target="../slideLayouts/slideLayout87.xml"/><Relationship Id="rId6" Type="http://schemas.openxmlformats.org/officeDocument/2006/relationships/diagramColors" Target="../diagrams/colors21.xml"/><Relationship Id="rId11" Type="http://schemas.openxmlformats.org/officeDocument/2006/relationships/diagramColors" Target="../diagrams/colors22.xml"/><Relationship Id="rId24" Type="http://schemas.openxmlformats.org/officeDocument/2006/relationships/diagramLayout" Target="../diagrams/layout25.xml"/><Relationship Id="rId5" Type="http://schemas.openxmlformats.org/officeDocument/2006/relationships/diagramQuickStyle" Target="../diagrams/quickStyle21.xml"/><Relationship Id="rId15" Type="http://schemas.openxmlformats.org/officeDocument/2006/relationships/diagramQuickStyle" Target="../diagrams/quickStyle23.xml"/><Relationship Id="rId23" Type="http://schemas.openxmlformats.org/officeDocument/2006/relationships/diagramData" Target="../diagrams/data25.xml"/><Relationship Id="rId10" Type="http://schemas.openxmlformats.org/officeDocument/2006/relationships/diagramQuickStyle" Target="../diagrams/quickStyle22.xml"/><Relationship Id="rId19" Type="http://schemas.openxmlformats.org/officeDocument/2006/relationships/diagramLayout" Target="../diagrams/layout24.xml"/><Relationship Id="rId4" Type="http://schemas.openxmlformats.org/officeDocument/2006/relationships/diagramLayout" Target="../diagrams/layout21.xml"/><Relationship Id="rId9" Type="http://schemas.openxmlformats.org/officeDocument/2006/relationships/diagramLayout" Target="../diagrams/layout22.xml"/><Relationship Id="rId14" Type="http://schemas.openxmlformats.org/officeDocument/2006/relationships/diagramLayout" Target="../diagrams/layout23.xml"/><Relationship Id="rId22" Type="http://schemas.microsoft.com/office/2007/relationships/diagramDrawing" Target="../diagrams/drawing24.xml"/><Relationship Id="rId27" Type="http://schemas.microsoft.com/office/2007/relationships/diagramDrawing" Target="../diagrams/drawing2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8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86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8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13" Type="http://schemas.openxmlformats.org/officeDocument/2006/relationships/diagramLayout" Target="../diagrams/layout30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12" Type="http://schemas.openxmlformats.org/officeDocument/2006/relationships/diagramData" Target="../diagrams/data30.xml"/><Relationship Id="rId2" Type="http://schemas.openxmlformats.org/officeDocument/2006/relationships/diagramData" Target="../diagrams/data28.xml"/><Relationship Id="rId16" Type="http://schemas.microsoft.com/office/2007/relationships/diagramDrawing" Target="../diagrams/drawing30.xml"/><Relationship Id="rId1" Type="http://schemas.openxmlformats.org/officeDocument/2006/relationships/slideLayout" Target="../slideLayouts/slideLayout88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5" Type="http://schemas.openxmlformats.org/officeDocument/2006/relationships/diagramColors" Target="../diagrams/colors30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Relationship Id="rId14" Type="http://schemas.openxmlformats.org/officeDocument/2006/relationships/diagramQuickStyle" Target="../diagrams/quickStyle3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8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7.xml"/><Relationship Id="rId4" Type="http://schemas.openxmlformats.org/officeDocument/2006/relationships/image" Target="../media/image6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3" Type="http://schemas.openxmlformats.org/officeDocument/2006/relationships/diagramLayout" Target="../diagrams/layout32.xml"/><Relationship Id="rId7" Type="http://schemas.openxmlformats.org/officeDocument/2006/relationships/diagramData" Target="../diagrams/data33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87.xml"/><Relationship Id="rId6" Type="http://schemas.microsoft.com/office/2007/relationships/diagramDrawing" Target="../diagrams/drawing32.xml"/><Relationship Id="rId11" Type="http://schemas.microsoft.com/office/2007/relationships/diagramDrawing" Target="../diagrams/drawing33.xml"/><Relationship Id="rId5" Type="http://schemas.openxmlformats.org/officeDocument/2006/relationships/diagramColors" Target="../diagrams/colors32.xml"/><Relationship Id="rId10" Type="http://schemas.openxmlformats.org/officeDocument/2006/relationships/diagramColors" Target="../diagrams/colors33.xml"/><Relationship Id="rId4" Type="http://schemas.openxmlformats.org/officeDocument/2006/relationships/diagramQuickStyle" Target="../diagrams/quickStyle32.xml"/><Relationship Id="rId9" Type="http://schemas.openxmlformats.org/officeDocument/2006/relationships/diagramQuickStyle" Target="../diagrams/quickStyle3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microsoft.com/office/2007/relationships/diagramDrawing" Target="../diagrams/drawing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5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8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8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9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8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2557" y="1463040"/>
            <a:ext cx="6858000" cy="1188720"/>
          </a:xfrm>
        </p:spPr>
        <p:txBody>
          <a:bodyPr/>
          <a:lstStyle/>
          <a:p>
            <a:r>
              <a:rPr lang="en-US" sz="3600" dirty="0">
                <a:latin typeface="IBM Plex Sans" charset="0"/>
                <a:ea typeface="IBM Plex Sans" charset="0"/>
                <a:cs typeface="IBM Plex Sans" charset="0"/>
              </a:rPr>
              <a:t>ET</a:t>
            </a:r>
            <a:r>
              <a:rPr lang="en-US" dirty="0">
                <a:latin typeface="IBM Plex Sans" charset="0"/>
                <a:ea typeface="IBM Plex Sans" charset="0"/>
                <a:cs typeface="IBM Plex Sans" charset="0"/>
              </a:rPr>
              <a:t>L</a:t>
            </a:r>
            <a:r>
              <a:rPr lang="en-US" sz="3600" dirty="0">
                <a:latin typeface="IBM Plex Sans" charset="0"/>
                <a:ea typeface="IBM Plex Sans" charset="0"/>
                <a:cs typeface="IBM Plex Sans" charset="0"/>
              </a:rPr>
              <a:t> </a:t>
            </a:r>
            <a:r>
              <a:rPr lang="en-US" sz="3600" dirty="0" err="1">
                <a:latin typeface="IBM Plex Sans" charset="0"/>
                <a:ea typeface="IBM Plex Sans" charset="0"/>
                <a:cs typeface="IBM Plex Sans" charset="0"/>
              </a:rPr>
              <a:t>程式開發框架</a:t>
            </a:r>
            <a:br>
              <a:rPr lang="en-US" sz="3600" dirty="0">
                <a:latin typeface="IBM Plex Sans" charset="0"/>
                <a:ea typeface="IBM Plex Sans" charset="0"/>
                <a:cs typeface="IBM Plex Sans" charset="0"/>
              </a:rPr>
            </a:br>
            <a:endParaRPr lang="en-US" sz="3600" b="0" dirty="0">
              <a:latin typeface="IBM Plex Sans" charset="0"/>
              <a:ea typeface="IBM Plex Sans" charset="0"/>
              <a:cs typeface="IBM Plex Sans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111882" y="6172200"/>
            <a:ext cx="7315200" cy="11887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45720" indent="0" algn="l" defTabSz="1097280" rtl="0" eaLnBrk="1" latinLnBrk="0" hangingPunct="1">
              <a:lnSpc>
                <a:spcPct val="105000"/>
              </a:lnSpc>
              <a:spcBef>
                <a:spcPts val="1200"/>
              </a:spcBef>
              <a:buFontTx/>
              <a:buNone/>
              <a:defRPr sz="2000" b="0" i="0" kern="1200">
                <a:solidFill>
                  <a:schemeClr val="bg2"/>
                </a:solidFill>
                <a:latin typeface="IBM Plex Sans Regular" charset="0"/>
                <a:ea typeface="+mn-ea"/>
                <a:cs typeface="+mn-cs"/>
              </a:defRPr>
            </a:lvl1pPr>
            <a:lvl2pPr marL="228600" indent="-228600" algn="l" defTabSz="1097280" rtl="0" eaLnBrk="1" latinLnBrk="0" hangingPunct="1">
              <a:lnSpc>
                <a:spcPct val="105000"/>
              </a:lnSpc>
              <a:spcBef>
                <a:spcPts val="1000"/>
              </a:spcBef>
              <a:buFont typeface="LucidaGrande" charset="0"/>
              <a:buChar char="-"/>
              <a:defRPr sz="2000" b="0" i="0" kern="1200">
                <a:solidFill>
                  <a:schemeClr val="bg2"/>
                </a:solidFill>
                <a:latin typeface="IBM Plex Sans Regular" charset="0"/>
                <a:ea typeface="+mn-ea"/>
                <a:cs typeface="+mn-cs"/>
              </a:defRPr>
            </a:lvl2pPr>
            <a:lvl3pPr marL="457200" indent="-228600" algn="l" defTabSz="1097280" rtl="0" eaLnBrk="1" latinLnBrk="0" hangingPunct="1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IBM Plex Sans Regular" charset="0"/>
                <a:ea typeface="+mn-ea"/>
                <a:cs typeface="+mn-cs"/>
              </a:defRPr>
            </a:lvl3pPr>
            <a:lvl4pPr marL="685800" indent="-228600" algn="l" defTabSz="1097280" rtl="0" eaLnBrk="1" latinLnBrk="0" hangingPunct="1">
              <a:lnSpc>
                <a:spcPct val="105000"/>
              </a:lnSpc>
              <a:spcBef>
                <a:spcPts val="0"/>
              </a:spcBef>
              <a:buFont typeface=".AppleSystemUIFont" charset="-120"/>
              <a:buChar char="–"/>
              <a:defRPr sz="2000" b="0" i="0" kern="1200">
                <a:solidFill>
                  <a:schemeClr val="bg2"/>
                </a:solidFill>
                <a:latin typeface="IBM Plex Sans Regular" charset="0"/>
                <a:ea typeface="+mn-ea"/>
                <a:cs typeface="+mn-cs"/>
              </a:defRPr>
            </a:lvl4pPr>
            <a:lvl5pPr marL="914400" indent="-228600" algn="l" defTabSz="1097280" rtl="0" eaLnBrk="1" latinLnBrk="0" hangingPunct="1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2"/>
                </a:solidFill>
                <a:latin typeface="IBM Plex Sans Regular" charset="0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IBM Plex Sans" charset="0"/>
                <a:ea typeface="IBM Plex Sans" charset="0"/>
                <a:cs typeface="IBM Plex Sans" charset="0"/>
              </a:rPr>
              <a:t>Bucky Lee, Jesse Wei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IBM Plex Sans" charset="0"/>
                <a:ea typeface="IBM Plex Sans" charset="0"/>
                <a:cs typeface="IBM Plex Sans" charset="0"/>
              </a:rPr>
              <a:t>2021.09.01</a:t>
            </a:r>
          </a:p>
        </p:txBody>
      </p:sp>
    </p:spTree>
    <p:extLst>
      <p:ext uri="{BB962C8B-B14F-4D97-AF65-F5344CB8AC3E}">
        <p14:creationId xmlns:p14="http://schemas.microsoft.com/office/powerpoint/2010/main" val="663820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7315200" y="6400800"/>
            <a:ext cx="4297680" cy="54864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1920">
              <a:solidFill>
                <a:prstClr val="black"/>
              </a:solidFill>
              <a:latin typeface="Arial" charset="0"/>
              <a:ea typeface="新細明體"/>
              <a:cs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7315200" y="4206240"/>
            <a:ext cx="4297680" cy="2194560"/>
          </a:xfrm>
          <a:prstGeom prst="roundRect">
            <a:avLst>
              <a:gd name="adj" fmla="val 1189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1920">
              <a:solidFill>
                <a:prstClr val="black"/>
              </a:solidFill>
              <a:latin typeface="Arial" charset="0"/>
              <a:ea typeface="新細明體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7319010" y="2468881"/>
            <a:ext cx="4297680" cy="1596390"/>
          </a:xfrm>
          <a:prstGeom prst="roundRect">
            <a:avLst>
              <a:gd name="adj" fmla="val 11894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 sz="1920">
              <a:solidFill>
                <a:prstClr val="black"/>
              </a:solidFill>
              <a:latin typeface="Arial" charset="0"/>
              <a:ea typeface="新細明體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Inventory </a:t>
            </a:r>
            <a:r>
              <a:rPr lang="zh-TW" altLang="en-US" dirty="0"/>
              <a:t>種類</a:t>
            </a:r>
            <a:br>
              <a:rPr lang="en-US" altLang="zh-TW" dirty="0"/>
            </a:br>
            <a:r>
              <a:rPr lang="en-US" altLang="zh-TW" dirty="0"/>
              <a:t>- Integrated Template</a:t>
            </a:r>
            <a:endParaRPr lang="zh-TW" alt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Object Type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>
          <a:off x="2377440" y="2609850"/>
          <a:ext cx="4848226" cy="4741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/>
              <a:t>Mapping Rule Type</a:t>
            </a:r>
            <a:endParaRPr lang="zh-TW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7410278" y="4244686"/>
            <a:ext cx="4842682" cy="1645920"/>
          </a:xfrm>
        </p:spPr>
        <p:txBody>
          <a:bodyPr>
            <a:noAutofit/>
          </a:bodyPr>
          <a:lstStyle/>
          <a:p>
            <a:pPr lvl="0"/>
            <a:r>
              <a:rPr lang="en-US" altLang="zh-TW" sz="1800" dirty="0"/>
              <a:t>User temp table</a:t>
            </a:r>
          </a:p>
          <a:p>
            <a:pPr lvl="1"/>
            <a:r>
              <a:rPr lang="en-US" altLang="zh-TW" sz="1600" dirty="0"/>
              <a:t>Type  I  &amp;  II</a:t>
            </a:r>
          </a:p>
          <a:p>
            <a:pPr lvl="0"/>
            <a:r>
              <a:rPr lang="en-US" altLang="zh-TW" sz="1800" dirty="0"/>
              <a:t>Program </a:t>
            </a:r>
          </a:p>
          <a:p>
            <a:pPr lvl="1"/>
            <a:r>
              <a:rPr lang="en-US" altLang="zh-TW" sz="1600" dirty="0"/>
              <a:t>Initial </a:t>
            </a:r>
          </a:p>
          <a:p>
            <a:pPr lvl="1"/>
            <a:r>
              <a:rPr lang="en-US" altLang="zh-TW" sz="1600" dirty="0"/>
              <a:t>Snapshot</a:t>
            </a:r>
          </a:p>
          <a:p>
            <a:pPr lvl="1"/>
            <a:r>
              <a:rPr lang="en-US" altLang="zh-TW" sz="1600" dirty="0"/>
              <a:t>Package*</a:t>
            </a:r>
          </a:p>
          <a:p>
            <a:r>
              <a:rPr lang="en-US" altLang="zh-TW" sz="1920" dirty="0"/>
              <a:t>SQLG Framework</a:t>
            </a:r>
            <a:endParaRPr lang="zh-TW" altLang="zh-TW" sz="1920" dirty="0"/>
          </a:p>
        </p:txBody>
      </p:sp>
      <p:graphicFrame>
        <p:nvGraphicFramePr>
          <p:cNvPr id="3" name="Diagram 2"/>
          <p:cNvGraphicFramePr/>
          <p:nvPr/>
        </p:nvGraphicFramePr>
        <p:xfrm>
          <a:off x="2011681" y="6583680"/>
          <a:ext cx="9875519" cy="1645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8E06EE7A-CE1D-924B-A1C4-BB4759EE5F5F}"/>
              </a:ext>
            </a:extLst>
          </p:cNvPr>
          <p:cNvSpPr txBox="1"/>
          <p:nvPr/>
        </p:nvSpPr>
        <p:spPr>
          <a:xfrm>
            <a:off x="7408425" y="2487890"/>
            <a:ext cx="261508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 defTabSz="914400" fontAlgn="base">
              <a:spcBef>
                <a:spcPct val="35000"/>
              </a:spcBef>
              <a:spcAft>
                <a:spcPct val="15000"/>
              </a:spcAft>
              <a:buClr>
                <a:srgbClr val="C0504D"/>
              </a:buClr>
              <a:buFont typeface="Wingdings" panose="05000000000000000000" pitchFamily="2" charset="2"/>
              <a:buChar char="§"/>
            </a:pPr>
            <a:r>
              <a:rPr kumimoji="1" lang="en-US" altLang="zh-TW" sz="1800" dirty="0">
                <a:solidFill>
                  <a:prstClr val="white"/>
                </a:solidFill>
                <a:ea typeface="標楷體" panose="03000509000000000000" pitchFamily="65" charset="-120"/>
              </a:rPr>
              <a:t>Table</a:t>
            </a:r>
          </a:p>
          <a:p>
            <a:pPr marL="274320" lvl="0" indent="-274320" defTabSz="914400" fontAlgn="base">
              <a:spcBef>
                <a:spcPct val="35000"/>
              </a:spcBef>
              <a:spcAft>
                <a:spcPct val="15000"/>
              </a:spcAft>
              <a:buClr>
                <a:srgbClr val="C0504D"/>
              </a:buClr>
              <a:buFont typeface="Wingdings" panose="05000000000000000000" pitchFamily="2" charset="2"/>
              <a:buChar char="§"/>
            </a:pPr>
            <a:r>
              <a:rPr kumimoji="1" lang="en-US" altLang="zh-TW" sz="1800" dirty="0">
                <a:solidFill>
                  <a:prstClr val="white"/>
                </a:solidFill>
                <a:ea typeface="標楷體" panose="03000509000000000000" pitchFamily="65" charset="-120"/>
              </a:rPr>
              <a:t>CTE</a:t>
            </a:r>
            <a:endParaRPr kumimoji="1" lang="zh-TW" altLang="zh-TW" sz="1800" dirty="0">
              <a:solidFill>
                <a:prstClr val="white"/>
              </a:solidFill>
              <a:ea typeface="標楷體" panose="03000509000000000000" pitchFamily="65" charset="-120"/>
            </a:endParaRPr>
          </a:p>
          <a:p>
            <a:pPr marL="274320" lvl="0" indent="-274320" defTabSz="914400" fontAlgn="base">
              <a:spcBef>
                <a:spcPct val="35000"/>
              </a:spcBef>
              <a:spcAft>
                <a:spcPct val="15000"/>
              </a:spcAft>
              <a:buClr>
                <a:srgbClr val="C0504D"/>
              </a:buClr>
              <a:buFont typeface="Wingdings" panose="05000000000000000000" pitchFamily="2" charset="2"/>
              <a:buChar char="§"/>
            </a:pPr>
            <a:r>
              <a:rPr kumimoji="1" lang="en-US" altLang="zh-TW" sz="1800" dirty="0">
                <a:solidFill>
                  <a:prstClr val="white"/>
                </a:solidFill>
                <a:ea typeface="標楷體" panose="03000509000000000000" pitchFamily="65" charset="-120"/>
              </a:rPr>
              <a:t>Union</a:t>
            </a:r>
          </a:p>
          <a:p>
            <a:pPr marL="274320" lvl="0" indent="-274320" defTabSz="914400" fontAlgn="base">
              <a:spcBef>
                <a:spcPct val="35000"/>
              </a:spcBef>
              <a:spcAft>
                <a:spcPct val="15000"/>
              </a:spcAft>
              <a:buClr>
                <a:srgbClr val="C0504D"/>
              </a:buClr>
              <a:buFont typeface="Wingdings" panose="05000000000000000000" pitchFamily="2" charset="2"/>
              <a:buChar char="§"/>
            </a:pPr>
            <a:r>
              <a:rPr kumimoji="1" lang="en-US" altLang="zh-TW" sz="1800" dirty="0">
                <a:solidFill>
                  <a:prstClr val="white"/>
                </a:solidFill>
                <a:ea typeface="標楷體" panose="03000509000000000000" pitchFamily="65" charset="-120"/>
              </a:rPr>
              <a:t>BEFORE SQL</a:t>
            </a:r>
            <a:endParaRPr kumimoji="1" lang="zh-TW" altLang="en-US" sz="1800" dirty="0">
              <a:solidFill>
                <a:prstClr val="white"/>
              </a:solidFill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705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SQLG </a:t>
            </a:r>
            <a:r>
              <a:rPr lang="zh-TW" altLang="en-US" dirty="0"/>
              <a:t>使用週期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997770"/>
              </p:ext>
            </p:extLst>
          </p:nvPr>
        </p:nvGraphicFramePr>
        <p:xfrm>
          <a:off x="2044066" y="1436370"/>
          <a:ext cx="10424160" cy="616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D808-ABD8-4C04-B415-56683F4A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SQLG </a:t>
            </a:r>
            <a:r>
              <a:rPr lang="zh-TW" altLang="en-US" dirty="0"/>
              <a:t>使用方式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ED3F8-7669-4909-85B4-CB6AD63541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UI, User Interface</a:t>
            </a:r>
          </a:p>
          <a:p>
            <a:pPr lvl="1"/>
            <a:r>
              <a:rPr lang="en-US" altLang="zh-TW" dirty="0"/>
              <a:t>QAT, Quick Access Toolbar</a:t>
            </a:r>
          </a:p>
          <a:p>
            <a:pPr lvl="1"/>
            <a:r>
              <a:rPr lang="en-US" altLang="zh-TW" dirty="0"/>
              <a:t>Menu</a:t>
            </a:r>
          </a:p>
          <a:p>
            <a:pPr lvl="1"/>
            <a:r>
              <a:rPr lang="en-US" altLang="zh-TW" dirty="0"/>
              <a:t>Button</a:t>
            </a:r>
          </a:p>
          <a:p>
            <a:r>
              <a:rPr lang="en-US" altLang="zh-TW" dirty="0"/>
              <a:t>CLI, Command Line Interface</a:t>
            </a:r>
          </a:p>
          <a:p>
            <a:pPr lvl="1"/>
            <a:r>
              <a:rPr lang="en-US" altLang="zh-TW" dirty="0"/>
              <a:t>Command Line Batch</a:t>
            </a:r>
          </a:p>
          <a:p>
            <a:pPr lvl="1"/>
            <a:r>
              <a:rPr lang="en-US" altLang="zh-TW" dirty="0" err="1"/>
              <a:t>Powershell</a:t>
            </a:r>
            <a:r>
              <a:rPr lang="en-US" altLang="zh-TW" dirty="0"/>
              <a:t> API</a:t>
            </a:r>
          </a:p>
          <a:p>
            <a:r>
              <a:rPr lang="en-US" altLang="zh-TW" dirty="0"/>
              <a:t>API</a:t>
            </a:r>
          </a:p>
          <a:p>
            <a:pPr lvl="1"/>
            <a:r>
              <a:rPr lang="en-US" altLang="zh-TW" dirty="0"/>
              <a:t>Formula</a:t>
            </a:r>
          </a:p>
          <a:p>
            <a:pPr lvl="1"/>
            <a:r>
              <a:rPr lang="en-US" altLang="zh-TW" dirty="0"/>
              <a:t>VBA</a:t>
            </a:r>
          </a:p>
          <a:p>
            <a:r>
              <a:rPr lang="en-US" altLang="zh-TW" dirty="0"/>
              <a:t>Templating</a:t>
            </a:r>
          </a:p>
          <a:p>
            <a:pPr lvl="1"/>
            <a:r>
              <a:rPr lang="en-US" altLang="zh-TW" dirty="0"/>
              <a:t>XSLT</a:t>
            </a:r>
          </a:p>
          <a:p>
            <a:pPr lvl="1"/>
            <a:r>
              <a:rPr lang="en-US" altLang="zh-TW" dirty="0"/>
              <a:t>Variable substitution*</a:t>
            </a:r>
          </a:p>
          <a:p>
            <a:pPr lvl="1"/>
            <a:r>
              <a:rPr lang="en-US" altLang="zh-TW" dirty="0"/>
              <a:t>Configuration</a:t>
            </a:r>
          </a:p>
          <a:p>
            <a:r>
              <a:rPr lang="en-US" altLang="zh-TW" dirty="0"/>
              <a:t>Output</a:t>
            </a:r>
          </a:p>
          <a:p>
            <a:pPr lvl="1"/>
            <a:r>
              <a:rPr lang="en-US" altLang="zh-TW" dirty="0"/>
              <a:t>SQL/XML/JSON/Stored Procedure</a:t>
            </a:r>
          </a:p>
          <a:p>
            <a:pPr lvl="1"/>
            <a:endParaRPr lang="zh-TW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0680D-07E5-4AE5-AEB1-04BDDA8C22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Variable substitution</a:t>
            </a:r>
          </a:p>
          <a:p>
            <a:pPr lvl="1"/>
            <a:r>
              <a:rPr lang="en-US" altLang="zh-TW" dirty="0"/>
              <a:t>User defined</a:t>
            </a:r>
          </a:p>
          <a:p>
            <a:pPr lvl="2"/>
            <a:r>
              <a:rPr lang="en-US" altLang="zh-TW" dirty="0"/>
              <a:t>Parameter: Project level</a:t>
            </a:r>
          </a:p>
          <a:p>
            <a:pPr lvl="3"/>
            <a:r>
              <a:rPr lang="en-US" altLang="zh-TW" dirty="0"/>
              <a:t>{{Variable}}</a:t>
            </a:r>
          </a:p>
          <a:p>
            <a:pPr lvl="2"/>
            <a:r>
              <a:rPr lang="en-US" altLang="zh-TW" dirty="0"/>
              <a:t>Table: Column level</a:t>
            </a:r>
          </a:p>
          <a:p>
            <a:pPr lvl="3"/>
            <a:r>
              <a:rPr lang="en-US" altLang="zh-TW" dirty="0"/>
              <a:t>{Variable}</a:t>
            </a:r>
          </a:p>
          <a:p>
            <a:pPr lvl="2"/>
            <a:r>
              <a:rPr lang="en-US" altLang="zh-TW" dirty="0"/>
              <a:t>Debug </a:t>
            </a:r>
          </a:p>
          <a:p>
            <a:pPr lvl="3"/>
            <a:r>
              <a:rPr lang="en-US" altLang="zh-TW" dirty="0"/>
              <a:t>{{DEBUG_UT_VAR}}</a:t>
            </a:r>
          </a:p>
          <a:p>
            <a:pPr lvl="2"/>
            <a:r>
              <a:rPr lang="en-US" altLang="zh-TW" dirty="0"/>
              <a:t>User define variable list</a:t>
            </a:r>
          </a:p>
          <a:p>
            <a:pPr lvl="3"/>
            <a:r>
              <a:rPr lang="en-US" altLang="zh-TW" dirty="0"/>
              <a:t>{{FMT_USER_VAR}}</a:t>
            </a:r>
          </a:p>
          <a:p>
            <a:pPr lvl="1"/>
            <a:r>
              <a:rPr lang="en-US" altLang="zh-TW"/>
              <a:t>System pre-defined</a:t>
            </a:r>
            <a:endParaRPr lang="en-US" altLang="zh-TW" dirty="0"/>
          </a:p>
          <a:p>
            <a:pPr lvl="2"/>
            <a:r>
              <a:rPr lang="en-US" altLang="zh-TW" dirty="0"/>
              <a:t>Database/Schema</a:t>
            </a:r>
          </a:p>
          <a:p>
            <a:pPr lvl="2"/>
            <a:r>
              <a:rPr lang="en-US" altLang="zh-TW" dirty="0"/>
              <a:t>Symbol table</a:t>
            </a:r>
          </a:p>
          <a:p>
            <a:pPr lvl="2"/>
            <a:endParaRPr lang="en-US" altLang="zh-TW" dirty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817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8"/>
          <p:cNvSpPr>
            <a:spLocks noGrp="1"/>
          </p:cNvSpPr>
          <p:nvPr>
            <p:ph type="title"/>
          </p:nvPr>
        </p:nvSpPr>
        <p:spPr>
          <a:xfrm>
            <a:off x="330424" y="253364"/>
            <a:ext cx="10370820" cy="950596"/>
          </a:xfrm>
        </p:spPr>
        <p:txBody>
          <a:bodyPr/>
          <a:lstStyle/>
          <a:p>
            <a:r>
              <a:rPr lang="en-US" altLang="zh-TW" dirty="0"/>
              <a:t>ETLM DevOps Process</a:t>
            </a:r>
            <a:br>
              <a:rPr lang="en-US" altLang="zh-TW" dirty="0"/>
            </a:br>
            <a:r>
              <a:rPr lang="en-US" altLang="zh-TW" dirty="0"/>
              <a:t>- Lifecycle</a:t>
            </a:r>
            <a:endParaRPr lang="zh-TW" altLang="en-US" dirty="0"/>
          </a:p>
        </p:txBody>
      </p:sp>
      <p:sp>
        <p:nvSpPr>
          <p:cNvPr id="88067" name="Text Placeholder 9"/>
          <p:cNvSpPr>
            <a:spLocks noGrp="1"/>
          </p:cNvSpPr>
          <p:nvPr>
            <p:ph type="body" idx="1"/>
          </p:nvPr>
        </p:nvSpPr>
        <p:spPr>
          <a:xfrm>
            <a:off x="2432686" y="1436370"/>
            <a:ext cx="4642484" cy="988696"/>
          </a:xfrm>
        </p:spPr>
        <p:txBody>
          <a:bodyPr/>
          <a:lstStyle/>
          <a:p>
            <a:pPr algn="ctr"/>
            <a:r>
              <a:rPr lang="en-US" altLang="zh-TW"/>
              <a:t>Operation</a:t>
            </a:r>
            <a:endParaRPr lang="zh-TW" altLang="en-US"/>
          </a:p>
        </p:txBody>
      </p:sp>
      <p:sp>
        <p:nvSpPr>
          <p:cNvPr id="88068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7231380" y="1436370"/>
            <a:ext cx="4665346" cy="988696"/>
          </a:xfrm>
        </p:spPr>
        <p:txBody>
          <a:bodyPr/>
          <a:lstStyle/>
          <a:p>
            <a:pPr algn="ctr"/>
            <a:r>
              <a:rPr lang="en-US" altLang="zh-TW"/>
              <a:t>Development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58340" y="7825740"/>
            <a:ext cx="440056" cy="220980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  <a:defRPr/>
            </a:pPr>
            <a:fld id="{BEB5A474-FCD7-4C16-8FD9-AEDF9E779DB3}" type="slidenum">
              <a:rPr lang="en-US" altLang="zh-TW">
                <a:solidFill>
                  <a:prstClr val="black"/>
                </a:solidFill>
                <a:latin typeface="Arial"/>
              </a:rPr>
              <a:pPr algn="ctr" fontAlgn="base">
                <a:spcBef>
                  <a:spcPct val="0"/>
                </a:spcBef>
                <a:spcAft>
                  <a:spcPct val="15000"/>
                </a:spcAft>
                <a:buClr>
                  <a:prstClr val="black"/>
                </a:buClr>
                <a:defRPr/>
              </a:pPr>
              <a:t>13</a:t>
            </a:fld>
            <a:endParaRPr lang="en-US" altLang="zh-TW">
              <a:solidFill>
                <a:prstClr val="black"/>
              </a:solidFill>
              <a:latin typeface="Arial"/>
            </a:endParaRPr>
          </a:p>
        </p:txBody>
      </p:sp>
      <p:graphicFrame>
        <p:nvGraphicFramePr>
          <p:cNvPr id="16" name="Content Placeholder 4"/>
          <p:cNvGraphicFramePr>
            <a:graphicFrameLocks noGrp="1"/>
          </p:cNvGraphicFramePr>
          <p:nvPr>
            <p:ph sz="quarter" idx="4"/>
          </p:nvPr>
        </p:nvGraphicFramePr>
        <p:xfrm>
          <a:off x="7231380" y="2425066"/>
          <a:ext cx="4665346" cy="523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2432686" y="2425066"/>
          <a:ext cx="4642484" cy="523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0" name="Left Arrow 9"/>
          <p:cNvSpPr/>
          <p:nvPr/>
        </p:nvSpPr>
        <p:spPr>
          <a:xfrm>
            <a:off x="6168390" y="6619876"/>
            <a:ext cx="1813560" cy="1356360"/>
          </a:xfrm>
          <a:prstGeom prst="leftArrow">
            <a:avLst>
              <a:gd name="adj1" fmla="val 58874"/>
              <a:gd name="adj2" fmla="val 4112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  <a:defRPr/>
            </a:pPr>
            <a:r>
              <a:rPr lang="en-US" altLang="zh-TW" sz="1440" dirty="0">
                <a:solidFill>
                  <a:prstClr val="white"/>
                </a:solidFill>
                <a:latin typeface="Arial"/>
                <a:ea typeface="新細明體"/>
              </a:rPr>
              <a:t>ETL Program, Job Grouping</a:t>
            </a:r>
            <a:endParaRPr lang="zh-TW" altLang="en-US" sz="1440" dirty="0">
              <a:solidFill>
                <a:prstClr val="white"/>
              </a:solidFill>
              <a:latin typeface="Arial"/>
              <a:ea typeface="新細明體"/>
            </a:endParaRPr>
          </a:p>
        </p:txBody>
      </p:sp>
      <p:sp>
        <p:nvSpPr>
          <p:cNvPr id="21" name="Left Arrow 20"/>
          <p:cNvSpPr/>
          <p:nvPr/>
        </p:nvSpPr>
        <p:spPr>
          <a:xfrm flipH="1">
            <a:off x="6408420" y="2299336"/>
            <a:ext cx="1813560" cy="1356360"/>
          </a:xfrm>
          <a:prstGeom prst="leftArrow">
            <a:avLst>
              <a:gd name="adj1" fmla="val 58874"/>
              <a:gd name="adj2" fmla="val 4112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  <a:defRPr/>
            </a:pPr>
            <a:r>
              <a:rPr lang="en-US" altLang="zh-TW" sz="1440" dirty="0">
                <a:solidFill>
                  <a:prstClr val="white"/>
                </a:solidFill>
                <a:latin typeface="Arial"/>
                <a:ea typeface="新細明體"/>
              </a:rPr>
              <a:t>Job Control</a:t>
            </a:r>
            <a:endParaRPr lang="zh-TW" altLang="en-US" sz="1440" dirty="0">
              <a:solidFill>
                <a:prstClr val="white"/>
              </a:solidFill>
              <a:latin typeface="Arial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41039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>
        <p:bldAsOne/>
      </p:bldGraphic>
      <p:bldP spid="10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Diagram 53"/>
          <p:cNvGraphicFramePr/>
          <p:nvPr>
            <p:extLst>
              <p:ext uri="{D42A27DB-BD31-4B8C-83A1-F6EECF244321}">
                <p14:modId xmlns:p14="http://schemas.microsoft.com/office/powerpoint/2010/main" val="588312509"/>
              </p:ext>
            </p:extLst>
          </p:nvPr>
        </p:nvGraphicFramePr>
        <p:xfrm>
          <a:off x="1828800" y="5400988"/>
          <a:ext cx="2333059" cy="1862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0115" name="Title 8"/>
          <p:cNvSpPr>
            <a:spLocks noGrp="1"/>
          </p:cNvSpPr>
          <p:nvPr>
            <p:ph type="title"/>
          </p:nvPr>
        </p:nvSpPr>
        <p:spPr>
          <a:xfrm>
            <a:off x="483870" y="265617"/>
            <a:ext cx="10370820" cy="950596"/>
          </a:xfrm>
        </p:spPr>
        <p:txBody>
          <a:bodyPr/>
          <a:lstStyle/>
          <a:p>
            <a:r>
              <a:rPr lang="en-US" altLang="zh-TW" dirty="0"/>
              <a:t>EDW Model DevOps Process</a:t>
            </a:r>
            <a:br>
              <a:rPr lang="en-US" altLang="zh-TW" dirty="0"/>
            </a:br>
            <a:r>
              <a:rPr lang="en-US" altLang="zh-TW" dirty="0"/>
              <a:t>- System View</a:t>
            </a:r>
            <a:endParaRPr lang="zh-TW" altLang="en-US" dirty="0"/>
          </a:p>
        </p:txBody>
      </p:sp>
      <p:sp>
        <p:nvSpPr>
          <p:cNvPr id="90116" name="Text Placeholder 9"/>
          <p:cNvSpPr>
            <a:spLocks noGrp="1"/>
          </p:cNvSpPr>
          <p:nvPr>
            <p:ph type="body" idx="1"/>
          </p:nvPr>
        </p:nvSpPr>
        <p:spPr>
          <a:xfrm>
            <a:off x="2432686" y="874440"/>
            <a:ext cx="4642484" cy="988696"/>
          </a:xfrm>
        </p:spPr>
        <p:txBody>
          <a:bodyPr/>
          <a:lstStyle/>
          <a:p>
            <a:pPr algn="ctr"/>
            <a:r>
              <a:rPr lang="en-US" altLang="zh-TW"/>
              <a:t>Operation</a:t>
            </a:r>
            <a:endParaRPr lang="zh-TW" altLang="en-US"/>
          </a:p>
        </p:txBody>
      </p:sp>
      <p:sp>
        <p:nvSpPr>
          <p:cNvPr id="90117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7231380" y="874440"/>
            <a:ext cx="4665346" cy="988696"/>
          </a:xfrm>
        </p:spPr>
        <p:txBody>
          <a:bodyPr/>
          <a:lstStyle/>
          <a:p>
            <a:pPr algn="ctr"/>
            <a:r>
              <a:rPr lang="en-US" altLang="zh-TW"/>
              <a:t>Development</a:t>
            </a:r>
            <a:endParaRPr lang="zh-TW" altLang="en-US"/>
          </a:p>
        </p:txBody>
      </p:sp>
      <p:graphicFrame>
        <p:nvGraphicFramePr>
          <p:cNvPr id="55" name="內容版面配置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063662"/>
              </p:ext>
            </p:extLst>
          </p:nvPr>
        </p:nvGraphicFramePr>
        <p:xfrm>
          <a:off x="10530745" y="5236979"/>
          <a:ext cx="2294482" cy="2026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56" name="Diagram 55"/>
          <p:cNvGraphicFramePr/>
          <p:nvPr>
            <p:extLst>
              <p:ext uri="{D42A27DB-BD31-4B8C-83A1-F6EECF244321}">
                <p14:modId xmlns:p14="http://schemas.microsoft.com/office/powerpoint/2010/main" val="3758790220"/>
              </p:ext>
            </p:extLst>
          </p:nvPr>
        </p:nvGraphicFramePr>
        <p:xfrm>
          <a:off x="4206240" y="2181270"/>
          <a:ext cx="5126563" cy="31905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6" name="Content Placeholder 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00495105"/>
              </p:ext>
            </p:extLst>
          </p:nvPr>
        </p:nvGraphicFramePr>
        <p:xfrm>
          <a:off x="7231380" y="1863136"/>
          <a:ext cx="4665346" cy="523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17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38858291"/>
              </p:ext>
            </p:extLst>
          </p:nvPr>
        </p:nvGraphicFramePr>
        <p:xfrm>
          <a:off x="2432686" y="1863136"/>
          <a:ext cx="4642484" cy="523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577840" y="1794555"/>
            <a:ext cx="3474720" cy="5711191"/>
            <a:chOff x="3124200" y="1963737"/>
            <a:chExt cx="2895600" cy="4759326"/>
          </a:xfrm>
        </p:grpSpPr>
        <p:sp>
          <p:nvSpPr>
            <p:cNvPr id="3" name="Circular Arrow 2"/>
            <p:cNvSpPr/>
            <p:nvPr/>
          </p:nvSpPr>
          <p:spPr>
            <a:xfrm>
              <a:off x="3124200" y="1963737"/>
              <a:ext cx="2819400" cy="2074863"/>
            </a:xfrm>
            <a:prstGeom prst="circularArrow">
              <a:avLst>
                <a:gd name="adj1" fmla="val 14910"/>
                <a:gd name="adj2" fmla="val 1142319"/>
                <a:gd name="adj3" fmla="val 20419168"/>
                <a:gd name="adj4" fmla="val 11973606"/>
                <a:gd name="adj5" fmla="val 1662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15000"/>
                </a:spcAft>
                <a:buClr>
                  <a:prstClr val="black"/>
                </a:buClr>
              </a:pPr>
              <a:endParaRPr lang="en-US" altLang="zh-TW" sz="1440" dirty="0">
                <a:solidFill>
                  <a:prstClr val="black"/>
                </a:solidFill>
                <a:latin typeface="Arial"/>
                <a:ea typeface="新細明體"/>
              </a:endParaRPr>
            </a:p>
            <a:p>
              <a:pPr algn="ctr" fontAlgn="base">
                <a:spcBef>
                  <a:spcPct val="0"/>
                </a:spcBef>
                <a:spcAft>
                  <a:spcPct val="15000"/>
                </a:spcAft>
                <a:buClr>
                  <a:prstClr val="black"/>
                </a:buClr>
              </a:pPr>
              <a:r>
                <a:rPr lang="en-US" altLang="zh-TW" sz="1440" dirty="0">
                  <a:solidFill>
                    <a:prstClr val="black"/>
                  </a:solidFill>
                  <a:latin typeface="Arial"/>
                  <a:ea typeface="新細明體"/>
                </a:rPr>
                <a:t>Job Control</a:t>
              </a:r>
            </a:p>
            <a:p>
              <a:pPr algn="ctr" fontAlgn="base">
                <a:spcBef>
                  <a:spcPct val="0"/>
                </a:spcBef>
                <a:spcAft>
                  <a:spcPct val="15000"/>
                </a:spcAft>
                <a:buClr>
                  <a:prstClr val="black"/>
                </a:buClr>
              </a:pPr>
              <a:endParaRPr lang="zh-TW" altLang="en-US" sz="1440" dirty="0">
                <a:solidFill>
                  <a:prstClr val="black"/>
                </a:solidFill>
                <a:latin typeface="Arial"/>
                <a:ea typeface="新細明體"/>
              </a:endParaRPr>
            </a:p>
          </p:txBody>
        </p:sp>
        <p:sp>
          <p:nvSpPr>
            <p:cNvPr id="18" name="Circular Arrow 17"/>
            <p:cNvSpPr/>
            <p:nvPr/>
          </p:nvSpPr>
          <p:spPr>
            <a:xfrm flipH="1" flipV="1">
              <a:off x="3200400" y="4648200"/>
              <a:ext cx="2819400" cy="2074863"/>
            </a:xfrm>
            <a:prstGeom prst="circularArrow">
              <a:avLst>
                <a:gd name="adj1" fmla="val 14910"/>
                <a:gd name="adj2" fmla="val 1142319"/>
                <a:gd name="adj3" fmla="val 20419168"/>
                <a:gd name="adj4" fmla="val 11973606"/>
                <a:gd name="adj5" fmla="val 1662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 fontAlgn="base">
                <a:spcBef>
                  <a:spcPct val="0"/>
                </a:spcBef>
                <a:spcAft>
                  <a:spcPct val="15000"/>
                </a:spcAft>
                <a:buClr>
                  <a:prstClr val="black"/>
                </a:buClr>
              </a:pPr>
              <a:endParaRPr lang="zh-TW" altLang="en-US" sz="1440" dirty="0">
                <a:solidFill>
                  <a:prstClr val="black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600131" y="6387510"/>
            <a:ext cx="1338700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r>
              <a:rPr lang="en-US" altLang="zh-TW" sz="144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軟正黑體" pitchFamily="34" charset="-120"/>
              </a:rPr>
              <a:t>ETL Program</a:t>
            </a:r>
            <a:endParaRPr lang="zh-TW" altLang="en-US" sz="144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52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4" grpId="0">
        <p:bldAsOne/>
      </p:bldGraphic>
      <p:bldGraphic spid="55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功能介面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功能介面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操作介面 </a:t>
            </a:r>
            <a:r>
              <a:rPr lang="en-US" altLang="zh-TW" dirty="0"/>
              <a:t>(UI,</a:t>
            </a:r>
            <a:r>
              <a:rPr lang="zh-TW" altLang="en-US" dirty="0"/>
              <a:t> </a:t>
            </a:r>
            <a:r>
              <a:rPr lang="en-US" altLang="zh-TW" dirty="0"/>
              <a:t>User Interface)</a:t>
            </a:r>
          </a:p>
          <a:p>
            <a:pPr lvl="1"/>
            <a:r>
              <a:rPr lang="zh-TW" altLang="en-US" dirty="0"/>
              <a:t>選單</a:t>
            </a:r>
            <a:r>
              <a:rPr lang="en-US" altLang="zh-TW" dirty="0"/>
              <a:t>(Menu)</a:t>
            </a:r>
          </a:p>
          <a:p>
            <a:pPr lvl="1"/>
            <a:r>
              <a:rPr lang="zh-TW" altLang="en-US" dirty="0"/>
              <a:t>工具列</a:t>
            </a:r>
            <a:r>
              <a:rPr lang="en-US" altLang="zh-TW" dirty="0"/>
              <a:t>(</a:t>
            </a:r>
            <a:r>
              <a:rPr lang="en-US" altLang="zh-TW" dirty="0" err="1"/>
              <a:t>QuickAccessToolbar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組合按鈕 </a:t>
            </a:r>
            <a:r>
              <a:rPr lang="en-US" altLang="zh-TW" dirty="0"/>
              <a:t>(Combo Button)</a:t>
            </a:r>
          </a:p>
          <a:p>
            <a:pPr lvl="1"/>
            <a:r>
              <a:rPr lang="zh-TW" altLang="en-US" dirty="0"/>
              <a:t>功能按鈕 </a:t>
            </a:r>
            <a:r>
              <a:rPr lang="en-US" altLang="zh-TW" dirty="0"/>
              <a:t>(Function Button)</a:t>
            </a:r>
          </a:p>
          <a:p>
            <a:r>
              <a:rPr lang="zh-TW" altLang="en-US" dirty="0"/>
              <a:t>命令行介面 </a:t>
            </a:r>
            <a:r>
              <a:rPr lang="en-US" altLang="zh-TW" dirty="0"/>
              <a:t>(CLI,</a:t>
            </a:r>
            <a:r>
              <a:rPr lang="zh-TW" altLang="en-US" dirty="0"/>
              <a:t> </a:t>
            </a:r>
            <a:r>
              <a:rPr lang="en-US" altLang="zh-TW" dirty="0"/>
              <a:t>Command Line Interface)</a:t>
            </a:r>
          </a:p>
          <a:p>
            <a:pPr lvl="1"/>
            <a:r>
              <a:rPr lang="en-US" altLang="zh-TW" dirty="0"/>
              <a:t>sqlgBatch.bat</a:t>
            </a:r>
          </a:p>
          <a:p>
            <a:r>
              <a:rPr lang="zh-TW" altLang="en-US" dirty="0"/>
              <a:t>程式介面 </a:t>
            </a:r>
            <a:r>
              <a:rPr lang="en-US" altLang="zh-TW" dirty="0"/>
              <a:t>(API, Application Interface)</a:t>
            </a:r>
          </a:p>
          <a:p>
            <a:pPr lvl="1"/>
            <a:r>
              <a:rPr lang="en-US" altLang="zh-TW" dirty="0"/>
              <a:t>Run</a:t>
            </a:r>
          </a:p>
          <a:p>
            <a:pPr lvl="2"/>
            <a:r>
              <a:rPr lang="en-US" altLang="zh-TW" dirty="0"/>
              <a:t> </a:t>
            </a:r>
            <a:r>
              <a:rPr lang="en-US" altLang="zh-TW" dirty="0" err="1"/>
              <a:t>sqlgGenScriptRun</a:t>
            </a:r>
            <a:r>
              <a:rPr lang="en-US" altLang="zh-TW" dirty="0"/>
              <a:t> </a:t>
            </a:r>
            <a:r>
              <a:rPr lang="en-US" altLang="zh-TW" dirty="0" err="1"/>
              <a:t>gProject</a:t>
            </a:r>
            <a:endParaRPr lang="en-US" altLang="zh-TW" dirty="0"/>
          </a:p>
          <a:p>
            <a:pPr lvl="1"/>
            <a:r>
              <a:rPr lang="en-US" altLang="zh-TW" dirty="0"/>
              <a:t>Data Inventory</a:t>
            </a:r>
          </a:p>
          <a:p>
            <a:pPr lvl="2"/>
            <a:r>
              <a:rPr lang="en-US" altLang="zh-TW" dirty="0" err="1"/>
              <a:t>diRef</a:t>
            </a:r>
            <a:r>
              <a:rPr lang="en-US" altLang="zh-TW" dirty="0"/>
              <a:t>(), </a:t>
            </a:r>
            <a:r>
              <a:rPr lang="en-US" altLang="zh-TW" dirty="0" err="1"/>
              <a:t>diJoin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Format</a:t>
            </a:r>
          </a:p>
          <a:p>
            <a:pPr lvl="2"/>
            <a:r>
              <a:rPr lang="en-US" altLang="zh-TW" dirty="0" err="1"/>
              <a:t>vtPrintf</a:t>
            </a:r>
            <a:r>
              <a:rPr lang="en-US" altLang="zh-TW" dirty="0"/>
              <a:t>(</a:t>
            </a:r>
            <a:r>
              <a:rPr lang="en-US" altLang="zh-TW" dirty="0" err="1"/>
              <a:t>FormatString</a:t>
            </a:r>
            <a:r>
              <a:rPr lang="en-US" altLang="zh-TW" dirty="0"/>
              <a:t>, …)</a:t>
            </a:r>
            <a:endParaRPr lang="zh-TW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功能執行模式</a:t>
            </a:r>
            <a:endParaRPr lang="en-US" altLang="zh-TW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zh-TW" dirty="0"/>
              <a:t>Gen SQL by select</a:t>
            </a:r>
          </a:p>
          <a:p>
            <a:r>
              <a:rPr lang="en-US" altLang="zh-TW" dirty="0"/>
              <a:t>Gen SQL by List</a:t>
            </a:r>
          </a:p>
          <a:p>
            <a:r>
              <a:rPr lang="en-US" altLang="zh-TW" dirty="0"/>
              <a:t>Gen SQL All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520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功能執行模式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基本功能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Gen SQL by select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927022" y="1436370"/>
            <a:ext cx="3888581" cy="6162676"/>
          </a:xfrm>
        </p:spPr>
        <p:txBody>
          <a:bodyPr/>
          <a:lstStyle/>
          <a:p>
            <a:r>
              <a:rPr lang="zh-TW" altLang="en-US" dirty="0"/>
              <a:t>操作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選擇</a:t>
            </a:r>
            <a:r>
              <a:rPr lang="en-US" altLang="zh-TW" dirty="0"/>
              <a:t>[</a:t>
            </a:r>
            <a:r>
              <a:rPr lang="en-US" altLang="zh-TW" dirty="0" err="1"/>
              <a:t>RunMode</a:t>
            </a:r>
            <a:r>
              <a:rPr lang="en-US" altLang="zh-TW" dirty="0"/>
              <a:t>]</a:t>
            </a:r>
          </a:p>
          <a:p>
            <a:pPr lvl="2"/>
            <a:r>
              <a:rPr lang="en-US" altLang="zh-TW" dirty="0"/>
              <a:t>“1. Gen SQL by select”</a:t>
            </a:r>
          </a:p>
          <a:p>
            <a:pPr lvl="1"/>
            <a:r>
              <a:rPr lang="zh-TW" altLang="en-US" dirty="0"/>
              <a:t>按</a:t>
            </a:r>
            <a:r>
              <a:rPr lang="en-US" altLang="zh-TW" dirty="0"/>
              <a:t>[Run]</a:t>
            </a:r>
            <a:r>
              <a:rPr lang="zh-TW" altLang="en-US" dirty="0"/>
              <a:t>按鈕</a:t>
            </a:r>
            <a:endParaRPr lang="en-US" altLang="zh-TW" dirty="0"/>
          </a:p>
          <a:p>
            <a:pPr lvl="1"/>
            <a:r>
              <a:rPr lang="zh-TW" altLang="en-US" dirty="0"/>
              <a:t>出現選擇對話框</a:t>
            </a:r>
            <a:endParaRPr lang="en-US" altLang="zh-TW" dirty="0"/>
          </a:p>
          <a:p>
            <a:pPr lvl="2"/>
            <a:r>
              <a:rPr lang="zh-TW" altLang="en-US" dirty="0"/>
              <a:t>選擇</a:t>
            </a:r>
            <a:r>
              <a:rPr lang="en-US" altLang="zh-TW" dirty="0"/>
              <a:t>Object</a:t>
            </a:r>
            <a:r>
              <a:rPr lang="zh-TW" altLang="en-US" dirty="0"/>
              <a:t>後</a:t>
            </a:r>
            <a:r>
              <a:rPr lang="en-US" altLang="zh-TW" dirty="0"/>
              <a:t>,</a:t>
            </a:r>
            <a:r>
              <a:rPr lang="zh-TW" altLang="en-US" dirty="0"/>
              <a:t> 按</a:t>
            </a:r>
            <a:r>
              <a:rPr lang="en-US" altLang="zh-TW" dirty="0"/>
              <a:t>[</a:t>
            </a:r>
            <a:r>
              <a:rPr lang="zh-TW" altLang="en-US" dirty="0"/>
              <a:t>確認</a:t>
            </a:r>
            <a:r>
              <a:rPr lang="en-US" altLang="zh-TW" dirty="0"/>
              <a:t>]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特點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適合臨時性，不熟悉的執行方式</a:t>
            </a:r>
            <a:endParaRPr lang="en-US" altLang="zh-TW" dirty="0"/>
          </a:p>
          <a:p>
            <a:pPr lvl="2"/>
            <a:r>
              <a:rPr lang="zh-TW" altLang="en-US" dirty="0"/>
              <a:t>系統會提供提示</a:t>
            </a:r>
            <a:r>
              <a:rPr lang="en-US" altLang="zh-TW" dirty="0"/>
              <a:t>,</a:t>
            </a:r>
            <a:r>
              <a:rPr lang="zh-TW" altLang="en-US" dirty="0"/>
              <a:t> 需要較多步驟</a:t>
            </a:r>
            <a:r>
              <a:rPr lang="en-US" altLang="zh-TW" dirty="0"/>
              <a:t>,</a:t>
            </a:r>
            <a:r>
              <a:rPr lang="zh-TW" altLang="en-US" dirty="0"/>
              <a:t> 進行選擇及確認</a:t>
            </a:r>
            <a:endParaRPr lang="en-US" altLang="zh-TW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1"/>
          </p:nvPr>
        </p:nvPicPr>
        <p:blipFill rotWithShape="1">
          <a:blip r:embed="rId2"/>
          <a:srcRect l="-1" t="6453" r="44500" b="41949"/>
          <a:stretch/>
        </p:blipFill>
        <p:spPr>
          <a:xfrm>
            <a:off x="6278285" y="4114801"/>
            <a:ext cx="6360401" cy="33261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/>
          <p:cNvSpPr/>
          <p:nvPr/>
        </p:nvSpPr>
        <p:spPr bwMode="auto">
          <a:xfrm>
            <a:off x="6278285" y="4531522"/>
            <a:ext cx="4603075" cy="38779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  <a:tabLst>
                <a:tab pos="1097280" algn="l"/>
                <a:tab pos="8778240" algn="r"/>
              </a:tabLst>
            </a:pPr>
            <a:endParaRPr lang="zh-TW" altLang="en-US" sz="1800">
              <a:solidFill>
                <a:prstClr val="black"/>
              </a:solidFill>
              <a:latin typeface="Arial" charset="0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2416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功能執行模式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基本功能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Gen SQL by List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操作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選擇</a:t>
            </a:r>
            <a:r>
              <a:rPr lang="en-US" altLang="zh-TW" dirty="0"/>
              <a:t>[</a:t>
            </a:r>
            <a:r>
              <a:rPr lang="en-US" altLang="zh-TW" dirty="0" err="1"/>
              <a:t>RunMode</a:t>
            </a:r>
            <a:r>
              <a:rPr lang="en-US" altLang="zh-TW" dirty="0"/>
              <a:t>]</a:t>
            </a:r>
          </a:p>
          <a:p>
            <a:pPr lvl="2"/>
            <a:r>
              <a:rPr lang="en-US" altLang="zh-TW" dirty="0"/>
              <a:t>“2. Gen SQL by list”</a:t>
            </a:r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按</a:t>
            </a:r>
            <a:r>
              <a:rPr lang="en-US" altLang="zh-TW" dirty="0"/>
              <a:t>[Run]</a:t>
            </a:r>
            <a:r>
              <a:rPr lang="zh-TW" altLang="en-US" dirty="0"/>
              <a:t>按鈕</a:t>
            </a:r>
            <a:endParaRPr lang="en-US" altLang="zh-TW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特點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適合日常開發的執行方式</a:t>
            </a:r>
            <a:endParaRPr lang="en-US" altLang="zh-TW" dirty="0"/>
          </a:p>
          <a:p>
            <a:pPr lvl="2"/>
            <a:r>
              <a:rPr lang="zh-TW" altLang="en-US" dirty="0"/>
              <a:t>可以對一或任意</a:t>
            </a:r>
            <a:r>
              <a:rPr lang="en-US" altLang="zh-TW" dirty="0"/>
              <a:t>Object</a:t>
            </a:r>
            <a:r>
              <a:rPr lang="zh-TW" altLang="en-US" dirty="0"/>
              <a:t>產生</a:t>
            </a:r>
            <a:r>
              <a:rPr lang="en-US" altLang="zh-TW" dirty="0"/>
              <a:t>SQL</a:t>
            </a:r>
          </a:p>
          <a:p>
            <a:pPr lvl="2"/>
            <a:r>
              <a:rPr lang="en-US" altLang="zh-TW" dirty="0"/>
              <a:t>[Table List] </a:t>
            </a:r>
            <a:r>
              <a:rPr lang="zh-TW" altLang="en-US" dirty="0"/>
              <a:t>下標明要產生的</a:t>
            </a:r>
            <a:r>
              <a:rPr lang="en-US" altLang="zh-TW" dirty="0"/>
              <a:t>Object List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11"/>
          </p:nvPr>
        </p:nvPicPr>
        <p:blipFill rotWithShape="1">
          <a:blip r:embed="rId3"/>
          <a:srcRect l="1500" t="10890" r="28500" b="39333"/>
          <a:stretch/>
        </p:blipFill>
        <p:spPr>
          <a:xfrm>
            <a:off x="6244590" y="4825765"/>
            <a:ext cx="6189346" cy="2475698"/>
          </a:xfrm>
        </p:spPr>
      </p:pic>
      <p:sp>
        <p:nvSpPr>
          <p:cNvPr id="10" name="Rectangle 9"/>
          <p:cNvSpPr/>
          <p:nvPr/>
        </p:nvSpPr>
        <p:spPr bwMode="auto">
          <a:xfrm>
            <a:off x="6126480" y="4864761"/>
            <a:ext cx="4603075" cy="38779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  <a:tabLst>
                <a:tab pos="1097280" algn="l"/>
                <a:tab pos="8778240" algn="r"/>
              </a:tabLst>
            </a:pPr>
            <a:endParaRPr lang="zh-TW" altLang="en-US" sz="1800">
              <a:solidFill>
                <a:prstClr val="black"/>
              </a:solidFill>
              <a:latin typeface="Arial" charset="0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788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功能執行模式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基本功能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Gen SQL by List 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操作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選擇</a:t>
            </a:r>
            <a:r>
              <a:rPr lang="en-US" altLang="zh-TW" dirty="0"/>
              <a:t>[</a:t>
            </a:r>
            <a:r>
              <a:rPr lang="en-US" altLang="zh-TW" dirty="0" err="1"/>
              <a:t>RunMode</a:t>
            </a:r>
            <a:r>
              <a:rPr lang="en-US" altLang="zh-TW" dirty="0"/>
              <a:t>]</a:t>
            </a:r>
          </a:p>
          <a:p>
            <a:pPr lvl="2"/>
            <a:r>
              <a:rPr lang="en-US" altLang="zh-TW" dirty="0"/>
              <a:t>“2. Gen SQL by list”</a:t>
            </a:r>
          </a:p>
          <a:p>
            <a:pPr lvl="2"/>
            <a:r>
              <a:rPr lang="en-US" altLang="zh-TW" dirty="0"/>
              <a:t>[Table List]</a:t>
            </a:r>
            <a:r>
              <a:rPr lang="zh-TW" altLang="en-US" dirty="0"/>
              <a:t> 清空</a:t>
            </a:r>
            <a:endParaRPr lang="en-US" altLang="zh-TW" dirty="0"/>
          </a:p>
          <a:p>
            <a:pPr lvl="1"/>
            <a:r>
              <a:rPr lang="zh-TW" altLang="en-US" dirty="0"/>
              <a:t>使用表格</a:t>
            </a:r>
            <a:r>
              <a:rPr lang="en-US" altLang="zh-TW" dirty="0"/>
              <a:t>(</a:t>
            </a:r>
            <a:r>
              <a:rPr lang="en-US" altLang="zh-TW" dirty="0" err="1"/>
              <a:t>ActiveSheet</a:t>
            </a:r>
            <a:r>
              <a:rPr lang="en-US" altLang="zh-TW" dirty="0"/>
              <a:t>)</a:t>
            </a:r>
            <a:r>
              <a:rPr lang="zh-TW" altLang="en-US" dirty="0"/>
              <a:t>為下列工作表格時</a:t>
            </a:r>
            <a:endParaRPr lang="en-US" altLang="zh-TW" dirty="0"/>
          </a:p>
          <a:p>
            <a:pPr lvl="2"/>
            <a:r>
              <a:rPr lang="zh-TW" altLang="en-US" dirty="0"/>
              <a:t>表格清單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3"/>
            <a:r>
              <a:rPr lang="en-US" altLang="zh-TW" dirty="0"/>
              <a:t>Data Inventory Summary</a:t>
            </a:r>
          </a:p>
          <a:p>
            <a:pPr lvl="3"/>
            <a:r>
              <a:rPr lang="en-US" altLang="zh-TW" dirty="0"/>
              <a:t>Table Summary</a:t>
            </a:r>
          </a:p>
          <a:p>
            <a:pPr lvl="2"/>
            <a:r>
              <a:rPr lang="zh-TW" altLang="en-US" dirty="0"/>
              <a:t>明細欄位清單</a:t>
            </a:r>
            <a:r>
              <a:rPr lang="en-US" altLang="zh-TW" dirty="0"/>
              <a:t>:</a:t>
            </a:r>
          </a:p>
          <a:p>
            <a:pPr lvl="3"/>
            <a:r>
              <a:rPr lang="en-US" altLang="zh-TW" dirty="0"/>
              <a:t>Data Inventory Detail</a:t>
            </a:r>
          </a:p>
          <a:p>
            <a:pPr lvl="3"/>
            <a:r>
              <a:rPr lang="en-US" altLang="zh-TW" dirty="0"/>
              <a:t>DATAMAPPING</a:t>
            </a:r>
          </a:p>
          <a:p>
            <a:pPr lvl="1"/>
            <a:r>
              <a:rPr lang="zh-TW" altLang="en-US" dirty="0"/>
              <a:t>選擇表格</a:t>
            </a:r>
            <a:endParaRPr lang="en-US" altLang="zh-TW" dirty="0"/>
          </a:p>
          <a:p>
            <a:pPr lvl="2"/>
            <a:r>
              <a:rPr lang="zh-TW" altLang="en-US" dirty="0"/>
              <a:t>單選或多選不同資料列</a:t>
            </a:r>
            <a:endParaRPr lang="en-US" altLang="zh-TW" dirty="0"/>
          </a:p>
          <a:p>
            <a:pPr lvl="1"/>
            <a:r>
              <a:rPr lang="zh-TW" altLang="en-US" dirty="0"/>
              <a:t>點擊選單或工作列</a:t>
            </a:r>
            <a:r>
              <a:rPr lang="en-US" altLang="zh-TW" dirty="0"/>
              <a:t>(QAT)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特點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適合日常開發的執行方式</a:t>
            </a:r>
            <a:endParaRPr lang="en-US" altLang="zh-TW" dirty="0"/>
          </a:p>
          <a:p>
            <a:pPr lvl="2"/>
            <a:r>
              <a:rPr lang="zh-TW" altLang="en-US" dirty="0"/>
              <a:t>可以對一或任意</a:t>
            </a:r>
            <a:r>
              <a:rPr lang="en-US" altLang="zh-TW" dirty="0"/>
              <a:t>Object</a:t>
            </a:r>
            <a:r>
              <a:rPr lang="zh-TW" altLang="en-US" dirty="0"/>
              <a:t>產生</a:t>
            </a:r>
            <a:r>
              <a:rPr lang="en-US" altLang="zh-TW" dirty="0"/>
              <a:t>SQL</a:t>
            </a:r>
          </a:p>
          <a:p>
            <a:pPr lvl="2"/>
            <a:r>
              <a:rPr lang="zh-TW" altLang="en-US" dirty="0"/>
              <a:t>可隨時點選要產生的</a:t>
            </a:r>
            <a:r>
              <a:rPr lang="en-US" altLang="zh-TW" dirty="0"/>
              <a:t>Object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500" t="21555" r="44546" b="36666"/>
          <a:stretch/>
        </p:blipFill>
        <p:spPr>
          <a:xfrm>
            <a:off x="5932646" y="4023360"/>
            <a:ext cx="6868954" cy="32973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7072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功能執行模式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基本功能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Gen SQL by List (Cont.)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操作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選擇</a:t>
            </a:r>
            <a:r>
              <a:rPr lang="en-US" altLang="zh-TW" dirty="0"/>
              <a:t>[</a:t>
            </a:r>
            <a:r>
              <a:rPr lang="en-US" altLang="zh-TW" dirty="0" err="1"/>
              <a:t>RunMode</a:t>
            </a:r>
            <a:r>
              <a:rPr lang="en-US" altLang="zh-TW" dirty="0"/>
              <a:t>]</a:t>
            </a:r>
          </a:p>
          <a:p>
            <a:pPr lvl="2"/>
            <a:r>
              <a:rPr lang="en-US" altLang="zh-TW" dirty="0"/>
              <a:t>“2. Gen SQL by list”</a:t>
            </a:r>
          </a:p>
          <a:p>
            <a:pPr lvl="2"/>
            <a:r>
              <a:rPr lang="en-US" altLang="zh-TW" dirty="0"/>
              <a:t>[Table List]</a:t>
            </a:r>
            <a:r>
              <a:rPr lang="zh-TW" altLang="en-US" dirty="0"/>
              <a:t> 清空</a:t>
            </a:r>
            <a:endParaRPr lang="en-US" altLang="zh-TW" dirty="0"/>
          </a:p>
          <a:p>
            <a:pPr lvl="1"/>
            <a:r>
              <a:rPr lang="zh-TW" altLang="en-US" dirty="0"/>
              <a:t>任意工作表格時</a:t>
            </a:r>
            <a:endParaRPr lang="en-US" altLang="zh-TW" dirty="0"/>
          </a:p>
          <a:p>
            <a:pPr lvl="2"/>
            <a:r>
              <a:rPr lang="zh-TW" altLang="en-US" dirty="0"/>
              <a:t>點選表格名稱清單</a:t>
            </a:r>
            <a:endParaRPr lang="en-US" altLang="zh-TW" dirty="0"/>
          </a:p>
          <a:p>
            <a:pPr lvl="1"/>
            <a:r>
              <a:rPr lang="zh-TW" altLang="en-US" dirty="0"/>
              <a:t>選擇表格</a:t>
            </a:r>
            <a:endParaRPr lang="en-US" altLang="zh-TW" dirty="0"/>
          </a:p>
          <a:p>
            <a:pPr lvl="2"/>
            <a:r>
              <a:rPr lang="zh-TW" altLang="en-US" dirty="0"/>
              <a:t>單選或多選不同資料列</a:t>
            </a:r>
            <a:endParaRPr lang="en-US" altLang="zh-TW" dirty="0"/>
          </a:p>
          <a:p>
            <a:pPr lvl="1"/>
            <a:r>
              <a:rPr lang="zh-TW" altLang="en-US" dirty="0"/>
              <a:t>點擊選單或工作列</a:t>
            </a:r>
            <a:r>
              <a:rPr lang="en-US" altLang="zh-TW" dirty="0"/>
              <a:t>(QAT)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特點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適合日常開發的執行方式</a:t>
            </a:r>
            <a:endParaRPr lang="en-US" altLang="zh-TW" dirty="0"/>
          </a:p>
          <a:p>
            <a:pPr lvl="2"/>
            <a:r>
              <a:rPr lang="zh-TW" altLang="en-US" dirty="0"/>
              <a:t>可按</a:t>
            </a:r>
            <a:r>
              <a:rPr lang="en-US" altLang="zh-TW" dirty="0"/>
              <a:t>DB,</a:t>
            </a:r>
            <a:r>
              <a:rPr lang="zh-TW" altLang="en-US" dirty="0"/>
              <a:t> </a:t>
            </a:r>
            <a:r>
              <a:rPr lang="en-US" altLang="zh-TW" dirty="0"/>
              <a:t>Schema,</a:t>
            </a:r>
            <a:r>
              <a:rPr lang="zh-TW" altLang="en-US" dirty="0"/>
              <a:t> </a:t>
            </a:r>
            <a:r>
              <a:rPr lang="en-US" altLang="zh-TW" dirty="0"/>
              <a:t>Subject</a:t>
            </a:r>
            <a:r>
              <a:rPr lang="zh-TW" altLang="en-US" dirty="0"/>
              <a:t>及系統等自訂分類角度執行</a:t>
            </a:r>
            <a:endParaRPr lang="en-US" altLang="zh-TW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511" y="3337113"/>
            <a:ext cx="6365714" cy="41028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5799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532B017-9CF7-2341-84A2-F025528DEB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A57485-BA8B-5E4D-8BA9-8B0C2A7819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5F88584-32EB-F348-934D-90204AC9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Agenda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D82841C-BA03-0648-A7D0-5B3E6D6D780C}"/>
              </a:ext>
            </a:extLst>
          </p:cNvPr>
          <p:cNvSpPr txBox="1"/>
          <p:nvPr/>
        </p:nvSpPr>
        <p:spPr>
          <a:xfrm>
            <a:off x="834480" y="2674640"/>
            <a:ext cx="8280920" cy="4464496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IBM Plex Sans" panose="020B0503050203000203" pitchFamily="34" charset="0"/>
              </a:rPr>
              <a:t>SQL Generator (SQLG)</a:t>
            </a:r>
            <a:r>
              <a:rPr lang="zh-TW" altLang="en-US" sz="2800" b="1" dirty="0">
                <a:latin typeface="IBM Plex Sans" panose="020B0503050203000203" pitchFamily="34" charset="0"/>
              </a:rPr>
              <a:t> 說明</a:t>
            </a:r>
            <a:endParaRPr lang="en-US" altLang="zh-TW" sz="2800" b="1" dirty="0">
              <a:latin typeface="IBM Plex Sans" panose="020B0503050203000203" pitchFamily="34" charset="0"/>
            </a:endParaRPr>
          </a:p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IBM Plex Sans" panose="020B0503050203000203" pitchFamily="34" charset="0"/>
              </a:rPr>
              <a:t>Data Inventory</a:t>
            </a:r>
            <a:r>
              <a:rPr lang="zh-TW" altLang="en-US" sz="2400" dirty="0">
                <a:latin typeface="IBM Plex Sans" panose="020B0503050203000203" pitchFamily="34" charset="0"/>
              </a:rPr>
              <a:t> 資料轉置填寫說明</a:t>
            </a:r>
            <a:endParaRPr lang="en-US" altLang="zh-TW" sz="2400" dirty="0">
              <a:latin typeface="IBM Plex Sans" panose="020B0503050203000203" pitchFamily="34" charset="0"/>
            </a:endParaRPr>
          </a:p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IBM Plex Sans" panose="020B0503050203000203" pitchFamily="34" charset="0"/>
              </a:rPr>
              <a:t>Planner </a:t>
            </a:r>
            <a:r>
              <a:rPr lang="zh-TW" altLang="en-US" sz="2400" dirty="0">
                <a:latin typeface="IBM Plex Sans" panose="020B0503050203000203" pitchFamily="34" charset="0"/>
              </a:rPr>
              <a:t>使用說明</a:t>
            </a:r>
          </a:p>
        </p:txBody>
      </p:sp>
    </p:spTree>
    <p:extLst>
      <p:ext uri="{BB962C8B-B14F-4D97-AF65-F5344CB8AC3E}">
        <p14:creationId xmlns:p14="http://schemas.microsoft.com/office/powerpoint/2010/main" val="1138742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功能執行模式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基本功能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Gen SQL All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操作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選擇</a:t>
            </a:r>
            <a:r>
              <a:rPr lang="en-US" altLang="zh-TW" dirty="0"/>
              <a:t>[</a:t>
            </a:r>
            <a:r>
              <a:rPr lang="en-US" altLang="zh-TW" dirty="0" err="1"/>
              <a:t>RunMode</a:t>
            </a:r>
            <a:r>
              <a:rPr lang="en-US" altLang="zh-TW" dirty="0"/>
              <a:t>]</a:t>
            </a:r>
          </a:p>
          <a:p>
            <a:pPr lvl="2"/>
            <a:r>
              <a:rPr lang="en-US" altLang="zh-TW" dirty="0"/>
              <a:t>“3. Gen SQL all”</a:t>
            </a:r>
          </a:p>
          <a:p>
            <a:pPr lvl="1"/>
            <a:r>
              <a:rPr lang="zh-TW" altLang="en-US" dirty="0"/>
              <a:t>按</a:t>
            </a:r>
            <a:r>
              <a:rPr lang="en-US" altLang="zh-TW" dirty="0"/>
              <a:t>[Run]</a:t>
            </a:r>
            <a:r>
              <a:rPr lang="zh-TW" altLang="en-US" dirty="0"/>
              <a:t>按鈕</a:t>
            </a:r>
            <a:endParaRPr lang="en-US" altLang="zh-TW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特點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適合整合測試的執行方式</a:t>
            </a:r>
            <a:endParaRPr lang="en-US" altLang="zh-TW" dirty="0"/>
          </a:p>
          <a:p>
            <a:pPr lvl="2"/>
            <a:r>
              <a:rPr lang="zh-TW" altLang="en-US" dirty="0"/>
              <a:t>可以對所有</a:t>
            </a:r>
            <a:r>
              <a:rPr lang="en-US" altLang="zh-TW" dirty="0"/>
              <a:t>Object</a:t>
            </a:r>
            <a:r>
              <a:rPr lang="zh-TW" altLang="en-US" dirty="0"/>
              <a:t>產生</a:t>
            </a:r>
            <a:r>
              <a:rPr lang="en-US" altLang="zh-TW" dirty="0"/>
              <a:t>SQL</a:t>
            </a:r>
          </a:p>
          <a:p>
            <a:pPr lvl="2"/>
            <a:r>
              <a:rPr lang="zh-TW" altLang="en-US" dirty="0"/>
              <a:t>參數</a:t>
            </a:r>
            <a:r>
              <a:rPr lang="en-US" altLang="zh-TW" dirty="0"/>
              <a:t>”FMT_PDMTYPELIST” </a:t>
            </a:r>
            <a:r>
              <a:rPr lang="zh-TW" altLang="en-US" dirty="0"/>
              <a:t>設定可限制要產生的類型。適用在合併的</a:t>
            </a:r>
            <a:r>
              <a:rPr lang="en-US" altLang="zh-TW" dirty="0"/>
              <a:t>DI</a:t>
            </a:r>
            <a:r>
              <a:rPr lang="zh-TW" altLang="en-US" dirty="0"/>
              <a:t> 產生程式使用</a:t>
            </a:r>
            <a:r>
              <a:rPr lang="en-US" altLang="zh-TW" dirty="0"/>
              <a:t>,</a:t>
            </a:r>
            <a:r>
              <a:rPr lang="zh-TW" altLang="en-US" dirty="0"/>
              <a:t> 可跳過像</a:t>
            </a:r>
            <a:r>
              <a:rPr lang="en-US" altLang="zh-TW" dirty="0"/>
              <a:t>R1</a:t>
            </a:r>
            <a:r>
              <a:rPr lang="zh-TW" altLang="en-US" dirty="0"/>
              <a:t>等不適合匯總產生的</a:t>
            </a:r>
            <a:r>
              <a:rPr lang="en-US" altLang="zh-TW" dirty="0"/>
              <a:t>Object</a:t>
            </a:r>
            <a:r>
              <a:rPr lang="zh-TW" altLang="en-US" dirty="0"/>
              <a:t>。</a:t>
            </a:r>
            <a:endParaRPr lang="en-US" altLang="zh-TW" dirty="0"/>
          </a:p>
          <a:p>
            <a:pPr lvl="2"/>
            <a:endParaRPr lang="en-US" altLang="zh-TW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1"/>
          </p:nvPr>
        </p:nvPicPr>
        <p:blipFill rotWithShape="1">
          <a:blip r:embed="rId3"/>
          <a:srcRect t="8222" r="37500" b="51778"/>
          <a:stretch/>
        </p:blipFill>
        <p:spPr>
          <a:xfrm>
            <a:off x="6244590" y="4949534"/>
            <a:ext cx="6189346" cy="22281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/>
          <p:cNvSpPr/>
          <p:nvPr/>
        </p:nvSpPr>
        <p:spPr bwMode="auto">
          <a:xfrm>
            <a:off x="6126480" y="5171602"/>
            <a:ext cx="4603075" cy="38779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  <a:tabLst>
                <a:tab pos="1097280" algn="l"/>
                <a:tab pos="8778240" algn="r"/>
              </a:tabLst>
            </a:pPr>
            <a:endParaRPr lang="zh-TW" altLang="en-US" sz="1800">
              <a:solidFill>
                <a:prstClr val="black"/>
              </a:solidFill>
              <a:latin typeface="Arial" charset="0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6033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TW" altLang="en-US" dirty="0"/>
              <a:t>功能操作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選單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操作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ADD-INS&gt;</a:t>
            </a:r>
            <a:r>
              <a:rPr lang="zh-TW" altLang="en-US" dirty="0"/>
              <a:t> </a:t>
            </a:r>
            <a:r>
              <a:rPr lang="en-US" altLang="zh-TW" dirty="0" err="1"/>
              <a:t>ExcelMerge</a:t>
            </a:r>
            <a:r>
              <a:rPr lang="zh-TW" altLang="en-US" dirty="0"/>
              <a:t>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SQLG</a:t>
            </a:r>
          </a:p>
          <a:p>
            <a:r>
              <a:rPr lang="zh-TW" altLang="en-US" dirty="0"/>
              <a:t>結果</a:t>
            </a:r>
            <a:endParaRPr lang="en-US" altLang="zh-TW" dirty="0"/>
          </a:p>
          <a:p>
            <a:pPr lvl="1"/>
            <a:r>
              <a:rPr lang="zh-TW" altLang="en-US" dirty="0"/>
              <a:t>按</a:t>
            </a:r>
            <a:r>
              <a:rPr lang="en-US" altLang="zh-TW" dirty="0"/>
              <a:t>[</a:t>
            </a:r>
            <a:r>
              <a:rPr lang="en-US" altLang="zh-TW" dirty="0" err="1"/>
              <a:t>RunMode</a:t>
            </a:r>
            <a:r>
              <a:rPr lang="en-US" altLang="zh-TW" dirty="0"/>
              <a:t>]</a:t>
            </a:r>
            <a:r>
              <a:rPr lang="zh-TW" altLang="en-US" dirty="0"/>
              <a:t>執行</a:t>
            </a:r>
            <a:endParaRPr lang="en-US" altLang="zh-TW" dirty="0"/>
          </a:p>
          <a:p>
            <a:pPr lvl="2"/>
            <a:r>
              <a:rPr lang="en-US" altLang="zh-TW" dirty="0"/>
              <a:t>Gen By Table List</a:t>
            </a:r>
          </a:p>
          <a:p>
            <a:pPr lvl="2"/>
            <a:r>
              <a:rPr lang="en-US" altLang="zh-TW" dirty="0"/>
              <a:t>Gen All</a:t>
            </a:r>
          </a:p>
          <a:p>
            <a:pPr lvl="2"/>
            <a:r>
              <a:rPr lang="en-US" altLang="zh-TW" dirty="0"/>
              <a:t>Gen By Selected  Table</a:t>
            </a:r>
          </a:p>
          <a:p>
            <a:pPr lvl="2"/>
            <a:r>
              <a:rPr lang="en-US" altLang="zh-TW" dirty="0"/>
              <a:t>..</a:t>
            </a:r>
            <a:endParaRPr lang="zh-TW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特點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可在同一工作簿</a:t>
            </a:r>
            <a:r>
              <a:rPr lang="en-US" altLang="zh-TW" dirty="0"/>
              <a:t>(Workbook)</a:t>
            </a:r>
            <a:r>
              <a:rPr lang="zh-TW" altLang="en-US" dirty="0"/>
              <a:t>任意工作表</a:t>
            </a:r>
            <a:r>
              <a:rPr lang="en-US" altLang="zh-TW" dirty="0"/>
              <a:t>(Worksheet)</a:t>
            </a:r>
            <a:r>
              <a:rPr lang="zh-TW" altLang="en-US" dirty="0"/>
              <a:t>中操作</a:t>
            </a:r>
            <a:endParaRPr lang="en-US" altLang="zh-TW" dirty="0"/>
          </a:p>
          <a:p>
            <a:pPr lvl="1"/>
            <a:r>
              <a:rPr lang="zh-TW" altLang="en-US" dirty="0"/>
              <a:t>可按</a:t>
            </a:r>
            <a:r>
              <a:rPr lang="en-US" altLang="zh-TW" dirty="0"/>
              <a:t>[</a:t>
            </a:r>
            <a:r>
              <a:rPr lang="en-US" altLang="zh-TW" dirty="0" err="1"/>
              <a:t>RunMode</a:t>
            </a:r>
            <a:r>
              <a:rPr lang="en-US" altLang="zh-TW" dirty="0"/>
              <a:t>]</a:t>
            </a:r>
            <a:r>
              <a:rPr lang="zh-TW" altLang="en-US" dirty="0"/>
              <a:t>參數自訂對應指令</a:t>
            </a:r>
            <a:r>
              <a:rPr lang="en-US" altLang="zh-TW" dirty="0"/>
              <a:t>,</a:t>
            </a:r>
            <a:r>
              <a:rPr lang="zh-TW" altLang="en-US" dirty="0"/>
              <a:t>請參考 </a:t>
            </a:r>
            <a:r>
              <a:rPr lang="en-US" altLang="zh-TW" dirty="0"/>
              <a:t>“</a:t>
            </a:r>
            <a:r>
              <a:rPr lang="zh-TW" altLang="en-US" dirty="0"/>
              <a:t>設定</a:t>
            </a:r>
            <a:r>
              <a:rPr lang="en-US" altLang="zh-TW" dirty="0"/>
              <a:t>”</a:t>
            </a:r>
          </a:p>
          <a:p>
            <a:pPr lvl="1"/>
            <a:r>
              <a:rPr lang="en-US" altLang="zh-TW" dirty="0"/>
              <a:t>Excel </a:t>
            </a:r>
            <a:r>
              <a:rPr lang="zh-TW" altLang="en-US" dirty="0"/>
              <a:t>版本</a:t>
            </a:r>
            <a:r>
              <a:rPr lang="en-US" altLang="zh-TW" dirty="0"/>
              <a:t>: All</a:t>
            </a:r>
          </a:p>
          <a:p>
            <a:pPr lvl="1"/>
            <a:r>
              <a:rPr lang="en-US" altLang="zh-TW" dirty="0" err="1"/>
              <a:t>HotKey</a:t>
            </a:r>
            <a:endParaRPr lang="en-US" altLang="zh-TW" dirty="0"/>
          </a:p>
          <a:p>
            <a:pPr lvl="2"/>
            <a:r>
              <a:rPr lang="en-US" altLang="zh-TW" dirty="0"/>
              <a:t>[Alt]-X-E-S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1"/>
          </p:nvPr>
        </p:nvPicPr>
        <p:blipFill rotWithShape="1">
          <a:blip r:embed="rId2"/>
          <a:srcRect r="53499" b="62668"/>
          <a:stretch/>
        </p:blipFill>
        <p:spPr>
          <a:xfrm>
            <a:off x="6244590" y="4666100"/>
            <a:ext cx="6189346" cy="27950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/>
          <p:cNvSpPr/>
          <p:nvPr/>
        </p:nvSpPr>
        <p:spPr bwMode="auto">
          <a:xfrm>
            <a:off x="6229959" y="5612541"/>
            <a:ext cx="993800" cy="38779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  <a:tabLst>
                <a:tab pos="1097280" algn="l"/>
                <a:tab pos="8778240" algn="r"/>
              </a:tabLst>
            </a:pPr>
            <a:endParaRPr lang="zh-TW" altLang="en-US" sz="1800">
              <a:solidFill>
                <a:prstClr val="black"/>
              </a:solidFill>
              <a:latin typeface="Arial" charset="0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1483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功能操作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工具列</a:t>
            </a:r>
            <a:r>
              <a:rPr lang="en-US" altLang="zh-TW" dirty="0"/>
              <a:t>(QAT,</a:t>
            </a:r>
            <a:r>
              <a:rPr lang="zh-TW" altLang="en-US" dirty="0"/>
              <a:t> </a:t>
            </a:r>
            <a:r>
              <a:rPr lang="en-US" altLang="zh-TW" dirty="0"/>
              <a:t>Quick</a:t>
            </a:r>
            <a:r>
              <a:rPr lang="zh-TW" altLang="en-US" dirty="0"/>
              <a:t> </a:t>
            </a:r>
            <a:r>
              <a:rPr lang="en-US" altLang="zh-TW" dirty="0"/>
              <a:t>Access</a:t>
            </a:r>
            <a:r>
              <a:rPr lang="zh-TW" altLang="en-US" dirty="0"/>
              <a:t> </a:t>
            </a:r>
            <a:r>
              <a:rPr lang="en-US" altLang="zh-TW" dirty="0"/>
              <a:t>Toolbar)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特點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可在同一工作簿</a:t>
            </a:r>
            <a:r>
              <a:rPr lang="en-US" altLang="zh-TW" dirty="0"/>
              <a:t>(Workbook)</a:t>
            </a:r>
            <a:r>
              <a:rPr lang="zh-TW" altLang="en-US" dirty="0"/>
              <a:t>任意工作表</a:t>
            </a:r>
            <a:r>
              <a:rPr lang="en-US" altLang="zh-TW" dirty="0"/>
              <a:t>(Worksheet)</a:t>
            </a:r>
            <a:r>
              <a:rPr lang="zh-TW" altLang="en-US" dirty="0"/>
              <a:t>中操作</a:t>
            </a:r>
            <a:endParaRPr lang="en-US" altLang="zh-TW" dirty="0"/>
          </a:p>
          <a:p>
            <a:pPr lvl="1"/>
            <a:r>
              <a:rPr lang="zh-TW" altLang="en-US" dirty="0"/>
              <a:t>可按</a:t>
            </a:r>
            <a:r>
              <a:rPr lang="en-US" altLang="zh-TW" dirty="0"/>
              <a:t>[</a:t>
            </a:r>
            <a:r>
              <a:rPr lang="en-US" altLang="zh-TW" dirty="0" err="1"/>
              <a:t>RunMode</a:t>
            </a:r>
            <a:r>
              <a:rPr lang="en-US" altLang="zh-TW" dirty="0"/>
              <a:t>]</a:t>
            </a:r>
            <a:r>
              <a:rPr lang="zh-TW" altLang="en-US" dirty="0"/>
              <a:t>參數自訂對應指令</a:t>
            </a:r>
            <a:r>
              <a:rPr lang="en-US" altLang="zh-TW" dirty="0"/>
              <a:t>,</a:t>
            </a:r>
            <a:r>
              <a:rPr lang="zh-TW" altLang="en-US" dirty="0"/>
              <a:t>請參考 </a:t>
            </a:r>
            <a:r>
              <a:rPr lang="en-US" altLang="zh-TW" dirty="0"/>
              <a:t>“</a:t>
            </a:r>
            <a:r>
              <a:rPr lang="zh-TW" altLang="en-US" dirty="0"/>
              <a:t>設定</a:t>
            </a:r>
            <a:r>
              <a:rPr lang="en-US" altLang="zh-TW" dirty="0"/>
              <a:t>”</a:t>
            </a:r>
          </a:p>
          <a:p>
            <a:pPr lvl="1"/>
            <a:r>
              <a:rPr lang="zh-TW" altLang="en-US" dirty="0"/>
              <a:t>單擊執行</a:t>
            </a:r>
            <a:r>
              <a:rPr lang="en-US" altLang="zh-TW" dirty="0"/>
              <a:t>(One Click Run)</a:t>
            </a:r>
          </a:p>
          <a:p>
            <a:pPr lvl="1"/>
            <a:r>
              <a:rPr lang="en-US" altLang="zh-TW" dirty="0"/>
              <a:t>Excel </a:t>
            </a:r>
            <a:r>
              <a:rPr lang="zh-TW" altLang="en-US" dirty="0"/>
              <a:t>版本</a:t>
            </a:r>
            <a:r>
              <a:rPr lang="en-US" altLang="zh-TW" dirty="0"/>
              <a:t>: 2010+</a:t>
            </a:r>
          </a:p>
          <a:p>
            <a:pPr lvl="1"/>
            <a:endParaRPr lang="en-US" altLang="zh-TW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操作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直接點選工作列</a:t>
            </a:r>
            <a:endParaRPr lang="en-US" altLang="zh-TW" dirty="0"/>
          </a:p>
          <a:p>
            <a:r>
              <a:rPr lang="zh-TW" altLang="en-US" dirty="0"/>
              <a:t>結果</a:t>
            </a:r>
            <a:endParaRPr lang="en-US" altLang="zh-TW" dirty="0"/>
          </a:p>
          <a:p>
            <a:pPr lvl="1"/>
            <a:r>
              <a:rPr lang="zh-TW" altLang="en-US" dirty="0"/>
              <a:t>按</a:t>
            </a:r>
            <a:r>
              <a:rPr lang="en-US" altLang="zh-TW" dirty="0"/>
              <a:t>[</a:t>
            </a:r>
            <a:r>
              <a:rPr lang="en-US" altLang="zh-TW" dirty="0" err="1"/>
              <a:t>RunMode</a:t>
            </a:r>
            <a:r>
              <a:rPr lang="en-US" altLang="zh-TW" dirty="0"/>
              <a:t>]</a:t>
            </a:r>
            <a:r>
              <a:rPr lang="zh-TW" altLang="en-US" dirty="0"/>
              <a:t>執行</a:t>
            </a:r>
            <a:endParaRPr lang="en-US" altLang="zh-TW" dirty="0"/>
          </a:p>
          <a:p>
            <a:pPr lvl="2"/>
            <a:r>
              <a:rPr lang="en-US" altLang="zh-TW" dirty="0"/>
              <a:t>Gen By Table List</a:t>
            </a:r>
          </a:p>
          <a:p>
            <a:pPr lvl="2"/>
            <a:r>
              <a:rPr lang="en-US" altLang="zh-TW" dirty="0"/>
              <a:t>Gen All</a:t>
            </a:r>
          </a:p>
          <a:p>
            <a:pPr lvl="2"/>
            <a:r>
              <a:rPr lang="en-US" altLang="zh-TW" dirty="0"/>
              <a:t>Gen By Selected  Table</a:t>
            </a:r>
          </a:p>
          <a:p>
            <a:pPr lvl="2"/>
            <a:r>
              <a:rPr lang="en-US" altLang="zh-TW" dirty="0"/>
              <a:t>Gen Depend</a:t>
            </a:r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24" name="Content Placeholder 9"/>
          <p:cNvPicPr>
            <a:picLocks noGrp="1" noChangeAspect="1"/>
          </p:cNvPicPr>
          <p:nvPr>
            <p:ph sz="half" idx="11"/>
          </p:nvPr>
        </p:nvPicPr>
        <p:blipFill rotWithShape="1">
          <a:blip r:embed="rId3"/>
          <a:srcRect l="-363" t="-997" r="82363" b="97352"/>
          <a:stretch/>
        </p:blipFill>
        <p:spPr bwMode="auto">
          <a:xfrm>
            <a:off x="6675120" y="4846284"/>
            <a:ext cx="3291840" cy="365796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7-Point Star 24"/>
          <p:cNvSpPr/>
          <p:nvPr/>
        </p:nvSpPr>
        <p:spPr bwMode="auto">
          <a:xfrm>
            <a:off x="9189720" y="4729119"/>
            <a:ext cx="640080" cy="695337"/>
          </a:xfrm>
          <a:prstGeom prst="star7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  <a:tabLst>
                <a:tab pos="1097280" algn="l"/>
                <a:tab pos="8778240" algn="r"/>
              </a:tabLst>
            </a:pPr>
            <a:endParaRPr lang="zh-TW" altLang="en-US" sz="1800">
              <a:solidFill>
                <a:prstClr val="black"/>
              </a:solidFill>
              <a:latin typeface="Arial" charset="0"/>
              <a:ea typeface="MS Mincho" pitchFamily="49" charset="-128"/>
            </a:endParaRPr>
          </a:p>
        </p:txBody>
      </p:sp>
      <p:pic>
        <p:nvPicPr>
          <p:cNvPr id="26" name="Content Placeholder 20"/>
          <p:cNvPicPr>
            <a:picLocks noGrp="1" noChangeAspect="1"/>
          </p:cNvPicPr>
          <p:nvPr/>
        </p:nvPicPr>
        <p:blipFill rotWithShape="1">
          <a:blip r:embed="rId4"/>
          <a:srcRect t="20842" r="42500" b="50000"/>
          <a:stretch/>
        </p:blipFill>
        <p:spPr bwMode="auto">
          <a:xfrm>
            <a:off x="6675121" y="5366302"/>
            <a:ext cx="8612471" cy="2396581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290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功能操作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工具列</a:t>
            </a:r>
            <a:r>
              <a:rPr lang="en-US" altLang="zh-TW" dirty="0"/>
              <a:t>(QAT,</a:t>
            </a:r>
            <a:r>
              <a:rPr lang="zh-TW" altLang="en-US" dirty="0"/>
              <a:t> </a:t>
            </a:r>
            <a:r>
              <a:rPr lang="en-US" altLang="zh-TW" dirty="0"/>
              <a:t>Quick</a:t>
            </a:r>
            <a:r>
              <a:rPr lang="zh-TW" altLang="en-US" dirty="0"/>
              <a:t> </a:t>
            </a:r>
            <a:r>
              <a:rPr lang="en-US" altLang="zh-TW" dirty="0"/>
              <a:t>Access</a:t>
            </a:r>
            <a:r>
              <a:rPr lang="zh-TW" altLang="en-US" dirty="0"/>
              <a:t> </a:t>
            </a:r>
            <a:r>
              <a:rPr lang="en-US" altLang="zh-TW" dirty="0"/>
              <a:t>Toolbar)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特點</a:t>
            </a:r>
            <a:r>
              <a:rPr lang="en-US" altLang="zh-TW" dirty="0"/>
              <a:t>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操作</a:t>
            </a:r>
            <a:r>
              <a:rPr lang="en-US" altLang="zh-TW" dirty="0"/>
              <a:t>:</a:t>
            </a:r>
          </a:p>
          <a:p>
            <a:pPr lvl="1"/>
            <a:r>
              <a:rPr lang="zh-TW" altLang="en-US" dirty="0"/>
              <a:t>直接點選工作列</a:t>
            </a:r>
            <a:r>
              <a:rPr lang="en-US" altLang="zh-TW" dirty="0" err="1"/>
              <a:t>LogParse</a:t>
            </a:r>
            <a:endParaRPr lang="en-US" altLang="zh-TW" dirty="0"/>
          </a:p>
          <a:p>
            <a:r>
              <a:rPr lang="zh-TW" altLang="en-US" dirty="0"/>
              <a:t>結果</a:t>
            </a:r>
            <a:endParaRPr lang="en-US" altLang="zh-TW" dirty="0"/>
          </a:p>
          <a:p>
            <a:pPr lvl="1"/>
            <a:r>
              <a:rPr lang="zh-TW" altLang="en-US" dirty="0"/>
              <a:t>清除巨集公式絕對路徑</a:t>
            </a:r>
            <a:endParaRPr lang="en-US" altLang="zh-TW" dirty="0"/>
          </a:p>
          <a:p>
            <a:pPr lvl="1"/>
            <a:r>
              <a:rPr lang="zh-TW" altLang="en-US" dirty="0"/>
              <a:t>顯示最後結果</a:t>
            </a:r>
            <a:r>
              <a:rPr lang="en-US" altLang="zh-TW" dirty="0"/>
              <a:t>, </a:t>
            </a:r>
            <a:r>
              <a:rPr lang="zh-TW" altLang="en-US" dirty="0"/>
              <a:t>或</a:t>
            </a:r>
            <a:endParaRPr lang="en-US" altLang="zh-TW" dirty="0"/>
          </a:p>
          <a:p>
            <a:pPr lvl="1"/>
            <a:r>
              <a:rPr lang="zh-TW" altLang="en-US" dirty="0"/>
              <a:t>整理</a:t>
            </a:r>
            <a:r>
              <a:rPr lang="en-US" altLang="zh-TW" dirty="0"/>
              <a:t>Log </a:t>
            </a:r>
            <a:endParaRPr lang="zh-TW" altLang="en-US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pic>
        <p:nvPicPr>
          <p:cNvPr id="24" name="Content Placeholder 9"/>
          <p:cNvPicPr>
            <a:picLocks noGrp="1" noChangeAspect="1"/>
          </p:cNvPicPr>
          <p:nvPr>
            <p:ph sz="half" idx="11"/>
          </p:nvPr>
        </p:nvPicPr>
        <p:blipFill rotWithShape="1">
          <a:blip r:embed="rId3"/>
          <a:srcRect l="-363" t="-997" r="82363" b="97352"/>
          <a:stretch/>
        </p:blipFill>
        <p:spPr bwMode="auto">
          <a:xfrm>
            <a:off x="6675120" y="4846284"/>
            <a:ext cx="3291840" cy="365796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5" name="7-Point Star 24"/>
          <p:cNvSpPr/>
          <p:nvPr/>
        </p:nvSpPr>
        <p:spPr bwMode="auto">
          <a:xfrm>
            <a:off x="8835360" y="4729119"/>
            <a:ext cx="640080" cy="695337"/>
          </a:xfrm>
          <a:prstGeom prst="star7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  <a:tabLst>
                <a:tab pos="1097280" algn="l"/>
                <a:tab pos="8778240" algn="r"/>
              </a:tabLst>
            </a:pPr>
            <a:endParaRPr lang="zh-TW" altLang="en-US" sz="1800">
              <a:solidFill>
                <a:prstClr val="black"/>
              </a:solidFill>
              <a:latin typeface="Arial" charset="0"/>
              <a:ea typeface="MS Mincho" pitchFamily="49" charset="-128"/>
            </a:endParaRPr>
          </a:p>
        </p:txBody>
      </p:sp>
      <p:pic>
        <p:nvPicPr>
          <p:cNvPr id="26" name="Content Placeholder 20"/>
          <p:cNvPicPr>
            <a:picLocks noGrp="1" noChangeAspect="1"/>
          </p:cNvPicPr>
          <p:nvPr/>
        </p:nvPicPr>
        <p:blipFill rotWithShape="1">
          <a:blip r:embed="rId4"/>
          <a:srcRect t="20842" r="42500" b="50000"/>
          <a:stretch/>
        </p:blipFill>
        <p:spPr bwMode="auto">
          <a:xfrm>
            <a:off x="6675121" y="5366302"/>
            <a:ext cx="8612471" cy="2396581"/>
          </a:xfrm>
          <a:prstGeom prst="rect">
            <a:avLst/>
          </a:prstGeom>
          <a:noFill/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065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對話框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4066" y="1436370"/>
            <a:ext cx="4198620" cy="6162676"/>
          </a:xfrm>
        </p:spPr>
        <p:txBody>
          <a:bodyPr/>
          <a:lstStyle/>
          <a:p>
            <a:r>
              <a:rPr lang="zh-TW" altLang="en-US" dirty="0"/>
              <a:t>執行進度</a:t>
            </a:r>
            <a:endParaRPr lang="en-US" altLang="zh-TW" dirty="0"/>
          </a:p>
          <a:p>
            <a:pPr lvl="1"/>
            <a:r>
              <a:rPr lang="zh-TW" altLang="en-US" dirty="0"/>
              <a:t>執行進度監控</a:t>
            </a:r>
            <a:endParaRPr lang="en-US" altLang="zh-TW" dirty="0"/>
          </a:p>
          <a:p>
            <a:pPr lvl="1"/>
            <a:r>
              <a:rPr lang="zh-TW" altLang="en-US" dirty="0"/>
              <a:t>可按</a:t>
            </a:r>
            <a:r>
              <a:rPr lang="en-US" altLang="zh-TW" dirty="0"/>
              <a:t>Stop</a:t>
            </a:r>
            <a:r>
              <a:rPr lang="zh-TW" altLang="en-US" dirty="0"/>
              <a:t>終止</a:t>
            </a:r>
            <a:endParaRPr lang="en-US" altLang="zh-TW" dirty="0"/>
          </a:p>
          <a:p>
            <a:pPr lvl="2"/>
            <a:r>
              <a:rPr lang="en-US" altLang="zh-TW" dirty="0" err="1"/>
              <a:t>eg</a:t>
            </a:r>
            <a:r>
              <a:rPr lang="en-US" altLang="zh-TW" dirty="0"/>
              <a:t>. </a:t>
            </a:r>
            <a:r>
              <a:rPr lang="zh-TW" altLang="en-US" dirty="0"/>
              <a:t>例如</a:t>
            </a:r>
            <a:r>
              <a:rPr lang="en-US" altLang="zh-TW" dirty="0"/>
              <a:t>2000+</a:t>
            </a:r>
            <a:r>
              <a:rPr lang="zh-TW" altLang="en-US" dirty="0"/>
              <a:t> </a:t>
            </a:r>
            <a:r>
              <a:rPr lang="en-US" altLang="zh-TW" dirty="0"/>
              <a:t>Table </a:t>
            </a:r>
            <a:r>
              <a:rPr lang="zh-TW" altLang="en-US" dirty="0"/>
              <a:t>可能需要</a:t>
            </a:r>
            <a:r>
              <a:rPr lang="en-US" altLang="zh-TW" dirty="0"/>
              <a:t>10</a:t>
            </a:r>
            <a:r>
              <a:rPr lang="zh-TW" altLang="en-US" dirty="0"/>
              <a:t>分鐘</a:t>
            </a:r>
            <a:r>
              <a:rPr lang="en-US" altLang="zh-TW" dirty="0"/>
              <a:t>,</a:t>
            </a:r>
            <a:r>
              <a:rPr lang="zh-TW" altLang="en-US" dirty="0"/>
              <a:t> 可在過程隨時終止</a:t>
            </a:r>
            <a:r>
              <a:rPr lang="en-US" altLang="zh-TW" dirty="0"/>
              <a:t>.</a:t>
            </a:r>
          </a:p>
          <a:p>
            <a:r>
              <a:rPr lang="zh-TW" altLang="en-US" dirty="0"/>
              <a:t>訊息提示</a:t>
            </a:r>
            <a:endParaRPr lang="en-US" altLang="zh-TW" dirty="0"/>
          </a:p>
          <a:p>
            <a:pPr lvl="1"/>
            <a:r>
              <a:rPr lang="zh-TW" altLang="en-US" dirty="0"/>
              <a:t>錯誤或相關訊息提示</a:t>
            </a:r>
            <a:endParaRPr lang="en-US" altLang="zh-TW" dirty="0"/>
          </a:p>
          <a:p>
            <a:pPr lvl="1"/>
            <a:r>
              <a:rPr lang="zh-TW" altLang="en-US" dirty="0"/>
              <a:t>設定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[</a:t>
            </a:r>
            <a:r>
              <a:rPr lang="en-US" altLang="zh-TW" dirty="0" err="1"/>
              <a:t>DEBUG_ErrLevel</a:t>
            </a:r>
            <a:r>
              <a:rPr lang="en-US" altLang="zh-TW" dirty="0"/>
              <a:t> ]</a:t>
            </a:r>
          </a:p>
          <a:p>
            <a:pPr lvl="2"/>
            <a:r>
              <a:rPr lang="en-US" altLang="zh-TW" dirty="0"/>
              <a:t>1:</a:t>
            </a:r>
            <a:r>
              <a:rPr lang="zh-TW" altLang="en-US" dirty="0"/>
              <a:t> 僅列印到</a:t>
            </a:r>
            <a:r>
              <a:rPr lang="en-US" altLang="zh-TW" dirty="0"/>
              <a:t>Log,</a:t>
            </a:r>
            <a:r>
              <a:rPr lang="zh-TW" altLang="en-US" dirty="0"/>
              <a:t> 繼續執行</a:t>
            </a:r>
            <a:endParaRPr lang="en-US" altLang="zh-TW" dirty="0"/>
          </a:p>
          <a:p>
            <a:pPr lvl="2"/>
            <a:r>
              <a:rPr lang="en-US" altLang="zh-TW" dirty="0"/>
              <a:t>2: </a:t>
            </a:r>
            <a:r>
              <a:rPr lang="zh-TW" altLang="en-US" dirty="0"/>
              <a:t>訊息提示框</a:t>
            </a:r>
            <a:endParaRPr lang="en-US" altLang="zh-TW" dirty="0"/>
          </a:p>
          <a:p>
            <a:pPr lvl="2"/>
            <a:r>
              <a:rPr lang="en-US" altLang="zh-TW" dirty="0"/>
              <a:t>3:</a:t>
            </a:r>
            <a:r>
              <a:rPr lang="zh-TW" altLang="en-US" dirty="0"/>
              <a:t> 列印到</a:t>
            </a:r>
            <a:r>
              <a:rPr lang="en-US" altLang="zh-TW" dirty="0"/>
              <a:t>Log,</a:t>
            </a:r>
            <a:r>
              <a:rPr lang="zh-TW" altLang="en-US" dirty="0"/>
              <a:t> 終止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1"/>
          </p:nvPr>
        </p:nvPicPr>
        <p:blipFill>
          <a:blip r:embed="rId2"/>
          <a:stretch>
            <a:fillRect/>
          </a:stretch>
        </p:blipFill>
        <p:spPr>
          <a:xfrm>
            <a:off x="6516053" y="4772024"/>
            <a:ext cx="5646420" cy="258318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78943" y="1733551"/>
            <a:ext cx="5189220" cy="23431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11680" y="1436371"/>
            <a:ext cx="10424160" cy="276987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endParaRPr lang="zh-TW" altLang="en-US" sz="1440">
              <a:solidFill>
                <a:prstClr val="white"/>
              </a:solidFill>
              <a:latin typeface="Arial"/>
              <a:ea typeface="新細明體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11680" y="4206240"/>
            <a:ext cx="10424160" cy="330136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endParaRPr lang="zh-TW" altLang="en-US" sz="1440">
              <a:solidFill>
                <a:prstClr val="white"/>
              </a:solidFill>
              <a:latin typeface="Arial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684291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IBM Plex Sans" panose="020B0503050203000203" pitchFamily="34" charset="0"/>
              </a:rPr>
              <a:t>LOG</a:t>
            </a:r>
            <a:r>
              <a:rPr lang="zh-TW" altLang="en-US" dirty="0">
                <a:latin typeface="IBM Plex Sans" panose="020B0503050203000203" pitchFamily="34" charset="0"/>
              </a:rPr>
              <a:t>訊息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>
                <a:latin typeface="IBM Plex Sans" panose="020B0503050203000203" pitchFamily="34" charset="0"/>
              </a:rPr>
              <a:t>預設</a:t>
            </a:r>
            <a:r>
              <a:rPr lang="en-US" altLang="zh-TW" dirty="0">
                <a:latin typeface="IBM Plex Sans" panose="020B0503050203000203" pitchFamily="34" charset="0"/>
              </a:rPr>
              <a:t>Logger</a:t>
            </a:r>
          </a:p>
          <a:p>
            <a:pPr lvl="1"/>
            <a:r>
              <a:rPr lang="en-US" altLang="zh-TW" dirty="0">
                <a:latin typeface="IBM Plex Sans" panose="020B0503050203000203" pitchFamily="34" charset="0"/>
              </a:rPr>
              <a:t>Worksheet</a:t>
            </a:r>
          </a:p>
          <a:p>
            <a:pPr lvl="1"/>
            <a:r>
              <a:rPr lang="zh-TW" altLang="en-US" dirty="0">
                <a:latin typeface="IBM Plex Sans" panose="020B0503050203000203" pitchFamily="34" charset="0"/>
              </a:rPr>
              <a:t>工作表名稱為 </a:t>
            </a:r>
            <a:r>
              <a:rPr lang="en-US" altLang="zh-TW" dirty="0">
                <a:latin typeface="IBM Plex Sans" panose="020B0503050203000203" pitchFamily="34" charset="0"/>
              </a:rPr>
              <a:t>“Log”</a:t>
            </a:r>
          </a:p>
          <a:p>
            <a:r>
              <a:rPr lang="en-US" altLang="zh-TW" dirty="0">
                <a:latin typeface="IBM Plex Sans" panose="020B0503050203000203" pitchFamily="34" charset="0"/>
              </a:rPr>
              <a:t>Log</a:t>
            </a:r>
            <a:r>
              <a:rPr lang="zh-TW" altLang="en-US" dirty="0">
                <a:latin typeface="IBM Plex Sans" panose="020B0503050203000203" pitchFamily="34" charset="0"/>
              </a:rPr>
              <a:t>記錄</a:t>
            </a:r>
            <a:endParaRPr lang="en-US" altLang="zh-TW" dirty="0">
              <a:latin typeface="IBM Plex Sans" panose="020B0503050203000203" pitchFamily="34" charset="0"/>
            </a:endParaRPr>
          </a:p>
          <a:p>
            <a:pPr lvl="1"/>
            <a:r>
              <a:rPr lang="zh-TW" altLang="en-US" dirty="0">
                <a:latin typeface="IBM Plex Sans" panose="020B0503050203000203" pitchFamily="34" charset="0"/>
              </a:rPr>
              <a:t>包括</a:t>
            </a:r>
            <a:r>
              <a:rPr lang="en-US" altLang="zh-TW" dirty="0">
                <a:latin typeface="IBM Plex Sans" panose="020B0503050203000203" pitchFamily="34" charset="0"/>
              </a:rPr>
              <a:t>,</a:t>
            </a:r>
            <a:r>
              <a:rPr lang="zh-TW" altLang="en-US" dirty="0">
                <a:latin typeface="IBM Plex Sans" panose="020B0503050203000203" pitchFamily="34" charset="0"/>
              </a:rPr>
              <a:t> 系統</a:t>
            </a:r>
            <a:r>
              <a:rPr lang="en-US" altLang="zh-TW" dirty="0">
                <a:latin typeface="IBM Plex Sans" panose="020B0503050203000203" pitchFamily="34" charset="0"/>
              </a:rPr>
              <a:t>,</a:t>
            </a:r>
            <a:r>
              <a:rPr lang="zh-TW" altLang="en-US" dirty="0">
                <a:latin typeface="IBM Plex Sans" panose="020B0503050203000203" pitchFamily="34" charset="0"/>
              </a:rPr>
              <a:t> 錯誤</a:t>
            </a:r>
            <a:r>
              <a:rPr lang="en-US" altLang="zh-TW" dirty="0">
                <a:latin typeface="IBM Plex Sans" panose="020B0503050203000203" pitchFamily="34" charset="0"/>
              </a:rPr>
              <a:t>,</a:t>
            </a:r>
            <a:r>
              <a:rPr lang="zh-TW" altLang="en-US" dirty="0">
                <a:latin typeface="IBM Plex Sans" panose="020B0503050203000203" pitchFamily="34" charset="0"/>
              </a:rPr>
              <a:t> 追踪及除錯等訊息</a:t>
            </a:r>
            <a:endParaRPr lang="en-US" altLang="zh-TW" dirty="0">
              <a:latin typeface="IBM Plex Sans" panose="020B0503050203000203" pitchFamily="34" charset="0"/>
            </a:endParaRPr>
          </a:p>
          <a:p>
            <a:r>
              <a:rPr lang="en-US" altLang="zh-TW" dirty="0">
                <a:latin typeface="IBM Plex Sans" panose="020B0503050203000203" pitchFamily="34" charset="0"/>
              </a:rPr>
              <a:t>Log</a:t>
            </a:r>
            <a:r>
              <a:rPr lang="zh-TW" altLang="en-US" dirty="0">
                <a:latin typeface="IBM Plex Sans" panose="020B0503050203000203" pitchFamily="34" charset="0"/>
              </a:rPr>
              <a:t>設定</a:t>
            </a:r>
            <a:endParaRPr lang="en-US" altLang="zh-TW" dirty="0">
              <a:latin typeface="IBM Plex Sans" panose="020B0503050203000203" pitchFamily="34" charset="0"/>
            </a:endParaRPr>
          </a:p>
          <a:p>
            <a:pPr lvl="1"/>
            <a:r>
              <a:rPr lang="en-US" altLang="zh-TW" dirty="0">
                <a:latin typeface="IBM Plex Sans" panose="020B0503050203000203" pitchFamily="34" charset="0"/>
              </a:rPr>
              <a:t>LOG_LEVEL: </a:t>
            </a:r>
            <a:r>
              <a:rPr lang="zh-TW" altLang="en-US" dirty="0">
                <a:latin typeface="IBM Plex Sans" panose="020B0503050203000203" pitchFamily="34" charset="0"/>
              </a:rPr>
              <a:t>顯示訊息種類</a:t>
            </a:r>
            <a:endParaRPr lang="en-US" altLang="zh-TW" dirty="0">
              <a:latin typeface="IBM Plex Sans" panose="020B0503050203000203" pitchFamily="34" charset="0"/>
            </a:endParaRPr>
          </a:p>
          <a:p>
            <a:pPr lvl="1"/>
            <a:r>
              <a:rPr lang="en-US" altLang="zh-TW" dirty="0">
                <a:latin typeface="IBM Plex Sans" panose="020B0503050203000203" pitchFamily="34" charset="0"/>
              </a:rPr>
              <a:t>LOG_LENGTH:</a:t>
            </a:r>
            <a:r>
              <a:rPr lang="zh-TW" altLang="en-US" dirty="0">
                <a:latin typeface="IBM Plex Sans" panose="020B0503050203000203" pitchFamily="34" charset="0"/>
              </a:rPr>
              <a:t> 最多的</a:t>
            </a:r>
            <a:r>
              <a:rPr lang="en-US" altLang="zh-TW" dirty="0">
                <a:latin typeface="IBM Plex Sans" panose="020B0503050203000203" pitchFamily="34" charset="0"/>
              </a:rPr>
              <a:t>Log </a:t>
            </a:r>
            <a:r>
              <a:rPr lang="zh-TW" altLang="en-US" dirty="0">
                <a:latin typeface="IBM Plex Sans" panose="020B0503050203000203" pitchFamily="34" charset="0"/>
              </a:rPr>
              <a:t>行數</a:t>
            </a:r>
            <a:endParaRPr lang="en-US" altLang="zh-TW" dirty="0">
              <a:latin typeface="IBM Plex Sans" panose="020B0503050203000203" pitchFamily="34" charset="0"/>
            </a:endParaRPr>
          </a:p>
          <a:p>
            <a:pPr lvl="1"/>
            <a:r>
              <a:rPr lang="en-US" altLang="zh-TW" dirty="0">
                <a:latin typeface="IBM Plex Sans" panose="020B0503050203000203" pitchFamily="34" charset="0"/>
              </a:rPr>
              <a:t>LOG_CLEAR:</a:t>
            </a:r>
            <a:r>
              <a:rPr lang="zh-TW" altLang="en-US" dirty="0">
                <a:latin typeface="IBM Plex Sans" panose="020B0503050203000203" pitchFamily="34" charset="0"/>
              </a:rPr>
              <a:t> 每次執行會自動清除</a:t>
            </a:r>
            <a:endParaRPr lang="en-US" altLang="zh-TW" dirty="0">
              <a:latin typeface="IBM Plex Sans" panose="020B0503050203000203" pitchFamily="34" charset="0"/>
            </a:endParaRPr>
          </a:p>
          <a:p>
            <a:pPr lvl="1"/>
            <a:r>
              <a:rPr lang="en-US" altLang="zh-TW" dirty="0">
                <a:latin typeface="IBM Plex Sans" panose="020B0503050203000203" pitchFamily="34" charset="0"/>
              </a:rPr>
              <a:t>LOG_WS:</a:t>
            </a:r>
            <a:r>
              <a:rPr lang="zh-TW" altLang="en-US" dirty="0">
                <a:latin typeface="IBM Plex Sans" panose="020B0503050203000203" pitchFamily="34" charset="0"/>
              </a:rPr>
              <a:t> </a:t>
            </a:r>
            <a:r>
              <a:rPr lang="en-US" altLang="zh-TW" dirty="0">
                <a:latin typeface="IBM Plex Sans" panose="020B0503050203000203" pitchFamily="34" charset="0"/>
              </a:rPr>
              <a:t>Log</a:t>
            </a:r>
            <a:r>
              <a:rPr lang="zh-TW" altLang="en-US" dirty="0">
                <a:latin typeface="IBM Plex Sans" panose="020B0503050203000203" pitchFamily="34" charset="0"/>
              </a:rPr>
              <a:t>工作表名稱</a:t>
            </a:r>
            <a:endParaRPr lang="en-US" altLang="zh-TW" dirty="0">
              <a:latin typeface="IBM Plex Sans" panose="020B0503050203000203" pitchFamily="34" charset="0"/>
            </a:endParaRPr>
          </a:p>
          <a:p>
            <a:r>
              <a:rPr lang="en-US" altLang="zh-TW" dirty="0" err="1">
                <a:latin typeface="IBM Plex Sans" panose="020B0503050203000203" pitchFamily="34" charset="0"/>
              </a:rPr>
              <a:t>Addin</a:t>
            </a:r>
            <a:r>
              <a:rPr lang="en-US" altLang="zh-TW" dirty="0">
                <a:latin typeface="IBM Plex Sans" panose="020B0503050203000203" pitchFamily="34" charset="0"/>
              </a:rPr>
              <a:t> Version Number</a:t>
            </a:r>
          </a:p>
          <a:p>
            <a:pPr lvl="1"/>
            <a:r>
              <a:rPr lang="zh-TW" altLang="en-US" dirty="0">
                <a:latin typeface="IBM Plex Sans" panose="020B0503050203000203" pitchFamily="34" charset="0"/>
              </a:rPr>
              <a:t>核對功能版本</a:t>
            </a:r>
            <a:endParaRPr lang="en-US" altLang="zh-TW" dirty="0">
              <a:latin typeface="IBM Plex Sans" panose="020B0503050203000203" pitchFamily="34" charset="0"/>
            </a:endParaRPr>
          </a:p>
          <a:p>
            <a:pPr lvl="1"/>
            <a:endParaRPr lang="en-US" altLang="zh-TW" dirty="0"/>
          </a:p>
          <a:p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1999" t="10820" r="60001" b="75513"/>
          <a:stretch/>
        </p:blipFill>
        <p:spPr>
          <a:xfrm>
            <a:off x="6400800" y="2037947"/>
            <a:ext cx="6189346" cy="1221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1"/>
          </p:nvPr>
        </p:nvPicPr>
        <p:blipFill rotWithShape="1">
          <a:blip r:embed="rId3"/>
          <a:srcRect l="1500" t="13631" r="48500" b="61767"/>
          <a:stretch/>
        </p:blipFill>
        <p:spPr>
          <a:xfrm>
            <a:off x="6244590" y="5228031"/>
            <a:ext cx="6189346" cy="16711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/>
          <p:cNvSpPr/>
          <p:nvPr/>
        </p:nvSpPr>
        <p:spPr bwMode="auto">
          <a:xfrm>
            <a:off x="8229600" y="5180807"/>
            <a:ext cx="1737360" cy="38779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  <a:tabLst>
                <a:tab pos="1097280" algn="l"/>
                <a:tab pos="8778240" algn="r"/>
              </a:tabLst>
            </a:pPr>
            <a:endParaRPr lang="zh-TW" altLang="en-US" sz="1800">
              <a:solidFill>
                <a:prstClr val="black"/>
              </a:solidFill>
              <a:latin typeface="Arial" charset="0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09682" y="4846320"/>
            <a:ext cx="2137124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r>
              <a:rPr lang="en-US" altLang="zh-TW" sz="1440" dirty="0" err="1">
                <a:solidFill>
                  <a:prstClr val="black"/>
                </a:solidFill>
                <a:latin typeface="Book Antiqua" pitchFamily="18" charset="0"/>
                <a:ea typeface="微軟正黑體" pitchFamily="34" charset="-120"/>
              </a:rPr>
              <a:t>Addin</a:t>
            </a:r>
            <a:r>
              <a:rPr lang="en-US" altLang="zh-TW" sz="1440" dirty="0">
                <a:solidFill>
                  <a:prstClr val="black"/>
                </a:solidFill>
                <a:latin typeface="Book Antiqua" pitchFamily="18" charset="0"/>
                <a:ea typeface="微軟正黑體" pitchFamily="34" charset="-120"/>
              </a:rPr>
              <a:t> Version Number</a:t>
            </a:r>
            <a:endParaRPr lang="zh-TW" altLang="en-US" sz="1440" dirty="0">
              <a:solidFill>
                <a:prstClr val="black"/>
              </a:solidFill>
              <a:latin typeface="Book Antiqua" pitchFamily="18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6137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3"/>
          <p:cNvSpPr txBox="1">
            <a:spLocks noGrp="1"/>
          </p:cNvSpPr>
          <p:nvPr/>
        </p:nvSpPr>
        <p:spPr bwMode="black">
          <a:xfrm>
            <a:off x="2047876" y="7844790"/>
            <a:ext cx="440054" cy="2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490" tIns="55246" rIns="110490" bIns="55246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A8F15E3-C09C-46C3-94C3-7F35D35EA0C5}" type="slidenum">
              <a:rPr lang="zh-TW" altLang="en-US" sz="96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TW" sz="96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011680" y="548641"/>
            <a:ext cx="10332720" cy="598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tabLst>
                <a:tab pos="899160" algn="l"/>
              </a:tabLst>
            </a:pPr>
            <a:endParaRPr lang="zh-TW" altLang="en-US" sz="2640" b="1">
              <a:solidFill>
                <a:srgbClr val="3333CC"/>
              </a:solidFill>
              <a:latin typeface="Book Antiqua" pitchFamily="18" charset="0"/>
              <a:ea typeface="標楷體" pitchFamily="65" charset="-12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103120" y="1371600"/>
            <a:ext cx="10241280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94360" indent="-594360" eaLnBrk="0" fontAlgn="base" hangingPunct="0">
              <a:spcBef>
                <a:spcPct val="35000"/>
              </a:spcBef>
              <a:spcAft>
                <a:spcPct val="15000"/>
              </a:spcAft>
              <a:buClr>
                <a:srgbClr val="C0504D"/>
              </a:buClr>
              <a:buBlip>
                <a:blip r:embed="rId3"/>
              </a:buBlip>
            </a:pPr>
            <a:r>
              <a:rPr lang="zh-TW" altLang="en-US" sz="2400" dirty="0">
                <a:solidFill>
                  <a:prstClr val="black"/>
                </a:solidFill>
                <a:latin typeface="Book Antiqua" pitchFamily="18" charset="0"/>
                <a:ea typeface="標楷體" pitchFamily="65" charset="-120"/>
              </a:rPr>
              <a:t>常用變數</a:t>
            </a:r>
            <a:endParaRPr lang="en-US" altLang="zh-TW" sz="2400" dirty="0">
              <a:solidFill>
                <a:prstClr val="black"/>
              </a:solidFill>
              <a:latin typeface="Book Antiqua" pitchFamily="18" charset="0"/>
              <a:ea typeface="標楷體" pitchFamily="65" charset="-120"/>
            </a:endParaRPr>
          </a:p>
          <a:p>
            <a:pPr marL="594360" indent="-594360" eaLnBrk="0" fontAlgn="base" hangingPunct="0">
              <a:spcBef>
                <a:spcPct val="35000"/>
              </a:spcBef>
              <a:spcAft>
                <a:spcPct val="15000"/>
              </a:spcAft>
              <a:buClr>
                <a:srgbClr val="C0504D"/>
              </a:buClr>
              <a:buBlip>
                <a:blip r:embed="rId3"/>
              </a:buBlip>
            </a:pPr>
            <a:r>
              <a:rPr lang="zh-TW" altLang="en-US" sz="2400" dirty="0">
                <a:solidFill>
                  <a:prstClr val="black"/>
                </a:solidFill>
                <a:latin typeface="Book Antiqua" pitchFamily="18" charset="0"/>
                <a:ea typeface="標楷體" pitchFamily="65" charset="-120"/>
              </a:rPr>
              <a:t>必設</a:t>
            </a:r>
            <a:r>
              <a:rPr lang="en-US" altLang="zh-TW" sz="2400" dirty="0">
                <a:solidFill>
                  <a:prstClr val="black"/>
                </a:solidFill>
                <a:latin typeface="Book Antiqua" pitchFamily="18" charset="0"/>
                <a:ea typeface="標楷體" pitchFamily="65" charset="-120"/>
              </a:rPr>
              <a:t>:</a:t>
            </a:r>
            <a:r>
              <a:rPr lang="zh-TW" altLang="en-US" sz="2400" dirty="0">
                <a:solidFill>
                  <a:prstClr val="black"/>
                </a:solidFill>
                <a:latin typeface="Book Antiqua" pitchFamily="18" charset="0"/>
                <a:ea typeface="標楷體" pitchFamily="65" charset="-120"/>
              </a:rPr>
              <a:t> 設定程式輸出路徑</a:t>
            </a: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4342475" y="3912114"/>
            <a:ext cx="184731" cy="313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  <a:defRPr/>
            </a:pPr>
            <a:endParaRPr lang="zh-TW" altLang="en-US" sz="1440">
              <a:solidFill>
                <a:prstClr val="black"/>
              </a:solidFill>
              <a:latin typeface="Book Antiqua" pitchFamily="18" charset="0"/>
              <a:ea typeface="微軟正黑體" pitchFamily="34" charset="-120"/>
            </a:endParaRPr>
          </a:p>
        </p:txBody>
      </p:sp>
      <p:sp>
        <p:nvSpPr>
          <p:cNvPr id="17423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411480" y="226368"/>
            <a:ext cx="10424160" cy="902970"/>
          </a:xfrm>
        </p:spPr>
        <p:txBody>
          <a:bodyPr/>
          <a:lstStyle/>
          <a:p>
            <a:r>
              <a:rPr lang="zh-TW" altLang="en-US" sz="3360" dirty="0">
                <a:latin typeface="IBM Plex Sans" panose="020B0503050203000203" pitchFamily="34" charset="0"/>
              </a:rPr>
              <a:t>設定</a:t>
            </a:r>
            <a:br>
              <a:rPr lang="en-US" altLang="zh-TW" sz="3360" dirty="0">
                <a:latin typeface="IBM Plex Sans" panose="020B0503050203000203" pitchFamily="34" charset="0"/>
              </a:rPr>
            </a:br>
            <a:r>
              <a:rPr lang="en-US" altLang="zh-TW" sz="3360" dirty="0">
                <a:latin typeface="IBM Plex Sans" panose="020B0503050203000203" pitchFamily="34" charset="0"/>
              </a:rPr>
              <a:t>- </a:t>
            </a:r>
            <a:r>
              <a:rPr lang="zh-TW" altLang="en-US" sz="3360" dirty="0">
                <a:latin typeface="IBM Plex Sans" panose="020B0503050203000203" pitchFamily="34" charset="0"/>
              </a:rPr>
              <a:t>工作表 </a:t>
            </a:r>
            <a:r>
              <a:rPr lang="en-US" altLang="zh-TW" sz="3360" dirty="0">
                <a:latin typeface="IBM Plex Sans" panose="020B0503050203000203" pitchFamily="34" charset="0"/>
              </a:rPr>
              <a:t>“Parameter Setting”</a:t>
            </a:r>
            <a:endParaRPr lang="zh-TW" altLang="en-US" sz="3360" dirty="0">
              <a:solidFill>
                <a:srgbClr val="3333CC"/>
              </a:solidFill>
              <a:latin typeface="IBM Plex Sans" panose="020B0503050203000203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20240" y="2626466"/>
          <a:ext cx="6492240" cy="1491381"/>
        </p:xfrm>
        <a:graphic>
          <a:graphicData uri="http://schemas.openxmlformats.org/drawingml/2006/table">
            <a:tbl>
              <a:tblPr/>
              <a:tblGrid>
                <a:gridCol w="2231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0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5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Parameter Name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Parameter 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SQLG_V</a:t>
                      </a:r>
                      <a:r>
                        <a:rPr lang="en-US" altLang="zh-TW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ERSION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7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7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DIR_OUTPUT</a:t>
                      </a:r>
                      <a:endParaRPr lang="zh-TW" alt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C:\Project\ABC\053.EDW\ETL\pgm\dw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5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</a:t>
                      </a:r>
                      <a:r>
                        <a:rPr lang="en-US" altLang="zh-TW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OG_LEVEL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DEBUG_UNITTEST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Line Callout 2 2"/>
          <p:cNvSpPr/>
          <p:nvPr/>
        </p:nvSpPr>
        <p:spPr bwMode="auto">
          <a:xfrm>
            <a:off x="9509760" y="2660994"/>
            <a:ext cx="2651760" cy="369332"/>
          </a:xfrm>
          <a:prstGeom prst="borderCallout2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  <a:tabLst>
                <a:tab pos="1097280" algn="l"/>
                <a:tab pos="8778240" algn="r"/>
              </a:tabLst>
            </a:pPr>
            <a:r>
              <a:rPr lang="en-US" altLang="zh-TW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Excel</a:t>
            </a:r>
            <a:r>
              <a:rPr lang="zh-TW" altLang="en-US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格式的版本控制</a:t>
            </a:r>
          </a:p>
        </p:txBody>
      </p:sp>
      <p:sp>
        <p:nvSpPr>
          <p:cNvPr id="12" name="Line Callout 2 11"/>
          <p:cNvSpPr/>
          <p:nvPr/>
        </p:nvSpPr>
        <p:spPr bwMode="auto">
          <a:xfrm>
            <a:off x="9509760" y="3483954"/>
            <a:ext cx="2651760" cy="36933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698"/>
              <a:gd name="adj6" fmla="val -46123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diamond" w="med" len="med"/>
            <a:tailEnd type="diamond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  <a:tabLst>
                <a:tab pos="1097280" algn="l"/>
                <a:tab pos="8778240" algn="r"/>
              </a:tabLst>
            </a:pPr>
            <a:r>
              <a:rPr lang="zh-TW" altLang="en-US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必設</a:t>
            </a:r>
            <a:r>
              <a:rPr lang="en-US" altLang="zh-TW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,</a:t>
            </a:r>
            <a:r>
              <a:rPr lang="zh-TW" altLang="en-US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 指定程式目錄</a:t>
            </a:r>
          </a:p>
        </p:txBody>
      </p:sp>
      <p:sp>
        <p:nvSpPr>
          <p:cNvPr id="13" name="Line Callout 2 12"/>
          <p:cNvSpPr/>
          <p:nvPr/>
        </p:nvSpPr>
        <p:spPr bwMode="auto">
          <a:xfrm>
            <a:off x="9509760" y="4360528"/>
            <a:ext cx="2651760" cy="6278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6024"/>
              <a:gd name="adj6" fmla="val -4449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  <a:tabLst>
                <a:tab pos="1097280" algn="l"/>
                <a:tab pos="8778240" algn="r"/>
              </a:tabLst>
            </a:pPr>
            <a:r>
              <a:rPr lang="zh-TW" altLang="en-US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選擇性</a:t>
            </a:r>
            <a:r>
              <a:rPr lang="en-US" altLang="zh-TW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,</a:t>
            </a:r>
            <a:r>
              <a:rPr lang="zh-TW" altLang="en-US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 問題</a:t>
            </a:r>
            <a:r>
              <a:rPr lang="en-US" altLang="zh-TW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LOG</a:t>
            </a:r>
            <a:r>
              <a:rPr lang="zh-TW" altLang="en-US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輸出等級</a:t>
            </a:r>
            <a:r>
              <a:rPr lang="en-US" altLang="zh-TW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 ,</a:t>
            </a:r>
            <a:r>
              <a:rPr lang="zh-TW" altLang="en-US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 </a:t>
            </a:r>
            <a:r>
              <a:rPr lang="en-US" altLang="zh-TW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127</a:t>
            </a:r>
            <a:r>
              <a:rPr lang="zh-TW" altLang="en-US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 印出所有問題</a:t>
            </a:r>
          </a:p>
        </p:txBody>
      </p:sp>
      <p:sp>
        <p:nvSpPr>
          <p:cNvPr id="14" name="Line Callout 2 13"/>
          <p:cNvSpPr/>
          <p:nvPr/>
        </p:nvSpPr>
        <p:spPr bwMode="auto">
          <a:xfrm>
            <a:off x="9509760" y="5063455"/>
            <a:ext cx="2651760" cy="114492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0343"/>
              <a:gd name="adj6" fmla="val -4503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diamond" w="med" len="med"/>
            <a:tailEnd type="diamond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  <a:tabLst>
                <a:tab pos="1097280" algn="l"/>
                <a:tab pos="8778240" algn="r"/>
              </a:tabLst>
            </a:pPr>
            <a:r>
              <a:rPr lang="zh-TW" altLang="en-US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選擇性</a:t>
            </a:r>
            <a:r>
              <a:rPr lang="en-US" altLang="zh-TW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,</a:t>
            </a:r>
            <a:r>
              <a:rPr lang="zh-TW" altLang="en-US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 程式輸出方式</a:t>
            </a:r>
            <a:r>
              <a:rPr lang="en-US" altLang="zh-TW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,</a:t>
            </a:r>
            <a:r>
              <a:rPr lang="zh-TW" altLang="en-US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 </a:t>
            </a:r>
            <a:r>
              <a:rPr lang="en-US" altLang="zh-TW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TRUE</a:t>
            </a:r>
            <a:r>
              <a:rPr lang="zh-TW" altLang="en-US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 表示可輸入取代變數後的</a:t>
            </a:r>
            <a:r>
              <a:rPr lang="en-US" altLang="zh-TW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SQL,</a:t>
            </a:r>
            <a:r>
              <a:rPr lang="zh-TW" altLang="en-US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 直接在</a:t>
            </a:r>
            <a:r>
              <a:rPr lang="en-US" altLang="zh-TW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SQL</a:t>
            </a:r>
            <a:r>
              <a:rPr lang="zh-TW" altLang="en-US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 前端</a:t>
            </a:r>
            <a:r>
              <a:rPr lang="en-US" altLang="zh-TW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,</a:t>
            </a:r>
            <a:r>
              <a:rPr lang="zh-TW" altLang="en-US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 如</a:t>
            </a:r>
            <a:r>
              <a:rPr lang="en-US" altLang="zh-TW" sz="1680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Aginity</a:t>
            </a:r>
            <a:r>
              <a:rPr lang="en-US" altLang="zh-TW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 </a:t>
            </a:r>
            <a:r>
              <a:rPr lang="zh-TW" altLang="en-US" sz="168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itchFamily="34" charset="-120"/>
              </a:rPr>
              <a:t>執行</a:t>
            </a:r>
          </a:p>
        </p:txBody>
      </p:sp>
    </p:spTree>
    <p:extLst>
      <p:ext uri="{BB962C8B-B14F-4D97-AF65-F5344CB8AC3E}">
        <p14:creationId xmlns:p14="http://schemas.microsoft.com/office/powerpoint/2010/main" val="1104293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532B017-9CF7-2341-84A2-F025528DEB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A57485-BA8B-5E4D-8BA9-8B0C2A7819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5F88584-32EB-F348-934D-90204AC9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Agenda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D82841C-BA03-0648-A7D0-5B3E6D6D780C}"/>
              </a:ext>
            </a:extLst>
          </p:cNvPr>
          <p:cNvSpPr txBox="1"/>
          <p:nvPr/>
        </p:nvSpPr>
        <p:spPr>
          <a:xfrm>
            <a:off x="834480" y="2674640"/>
            <a:ext cx="8280920" cy="4464496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IBM Plex Sans" panose="020B0503050203000203" pitchFamily="34" charset="0"/>
              </a:rPr>
              <a:t>SQL Generator (SQLG)</a:t>
            </a:r>
            <a:r>
              <a:rPr lang="zh-TW" altLang="en-US" sz="2400" dirty="0">
                <a:latin typeface="IBM Plex Sans" panose="020B0503050203000203" pitchFamily="34" charset="0"/>
              </a:rPr>
              <a:t>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說明</a:t>
            </a:r>
            <a:endParaRPr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IBM Plex Sans" panose="020B0503050203000203" pitchFamily="34" charset="0"/>
              </a:rPr>
              <a:t>Data Inventory</a:t>
            </a:r>
            <a:r>
              <a:rPr lang="zh-TW" altLang="en-US" sz="2800" b="1" dirty="0">
                <a:latin typeface="IBM Plex Sans" panose="020B0503050203000203" pitchFamily="34" charset="0"/>
              </a:rPr>
              <a:t> </a:t>
            </a:r>
            <a:r>
              <a:rPr lang="zh-TW" alt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資料轉置填寫說明</a:t>
            </a:r>
            <a:endParaRPr lang="en-US" altLang="zh-TW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IBM Plex Sans" panose="020B0503050203000203" pitchFamily="34" charset="0"/>
              </a:rPr>
              <a:t>Planner </a:t>
            </a:r>
            <a:r>
              <a:rPr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使用說明</a:t>
            </a:r>
          </a:p>
        </p:txBody>
      </p:sp>
    </p:spTree>
    <p:extLst>
      <p:ext uri="{BB962C8B-B14F-4D97-AF65-F5344CB8AC3E}">
        <p14:creationId xmlns:p14="http://schemas.microsoft.com/office/powerpoint/2010/main" val="1020849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TW" sz="3360" dirty="0">
                <a:solidFill>
                  <a:srgbClr val="3333CC"/>
                </a:solidFill>
              </a:rPr>
              <a:t>DW Data Inventory -</a:t>
            </a:r>
            <a:r>
              <a:rPr lang="zh-TW" altLang="en-US" sz="3360" dirty="0">
                <a:solidFill>
                  <a:srgbClr val="3333CC"/>
                </a:solidFill>
              </a:rPr>
              <a:t>填寫樣版介紹</a:t>
            </a:r>
            <a:endParaRPr lang="en-US" altLang="zh-TW" sz="3360" dirty="0">
              <a:solidFill>
                <a:srgbClr val="3333CC"/>
              </a:solidFill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920240" y="2040256"/>
            <a:ext cx="10789920" cy="5183504"/>
            <a:chOff x="48" y="1071"/>
            <a:chExt cx="5664" cy="2721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48" y="1071"/>
              <a:ext cx="5664" cy="2721"/>
              <a:chOff x="48" y="1071"/>
              <a:chExt cx="5664" cy="2721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48" y="1296"/>
                <a:ext cx="5664" cy="2496"/>
                <a:chOff x="48" y="1440"/>
                <a:chExt cx="5664" cy="2496"/>
              </a:xfrm>
            </p:grpSpPr>
            <p:pic>
              <p:nvPicPr>
                <p:cNvPr id="63492" name="Picture 4" descr="DW_Datamappi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48" y="1440"/>
                  <a:ext cx="5616" cy="2474"/>
                </a:xfrm>
                <a:prstGeom prst="rect">
                  <a:avLst/>
                </a:prstGeom>
                <a:ln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:ln>
              </p:spPr>
            </p:pic>
            <p:sp>
              <p:nvSpPr>
                <p:cNvPr id="63493" name="Rectangle 5"/>
                <p:cNvSpPr>
                  <a:spLocks noChangeArrowheads="1"/>
                </p:cNvSpPr>
                <p:nvPr/>
              </p:nvSpPr>
              <p:spPr bwMode="auto">
                <a:xfrm>
                  <a:off x="48" y="1440"/>
                  <a:ext cx="2352" cy="2496"/>
                </a:xfrm>
                <a:prstGeom prst="rect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ffectLst>
                  <a:prstShdw prst="shdw17" dist="17961" dir="2700000">
                    <a:srgbClr val="990000"/>
                  </a:prstShdw>
                </a:effectLst>
              </p:spPr>
              <p:txBody>
                <a:bodyPr wrap="none" anchor="ctr"/>
                <a:lstStyle/>
                <a:p>
                  <a:endParaRPr lang="zh-TW" altLang="en-US" sz="2592"/>
                </a:p>
              </p:txBody>
            </p:sp>
            <p:sp>
              <p:nvSpPr>
                <p:cNvPr id="63494" name="Rectangle 6"/>
                <p:cNvSpPr>
                  <a:spLocks noChangeArrowheads="1"/>
                </p:cNvSpPr>
                <p:nvPr/>
              </p:nvSpPr>
              <p:spPr bwMode="auto">
                <a:xfrm>
                  <a:off x="4080" y="1440"/>
                  <a:ext cx="1632" cy="2496"/>
                </a:xfrm>
                <a:prstGeom prst="rect">
                  <a:avLst/>
                </a:prstGeom>
                <a:noFill/>
                <a:ln w="28575" algn="ctr">
                  <a:solidFill>
                    <a:srgbClr val="FF0000"/>
                  </a:solidFill>
                  <a:miter lim="800000"/>
                  <a:headEnd/>
                  <a:tailEnd/>
                </a:ln>
                <a:effectLst>
                  <a:prstShdw prst="shdw17" dist="17961" dir="2700000">
                    <a:srgbClr val="990000"/>
                  </a:prstShdw>
                </a:effectLst>
              </p:spPr>
              <p:txBody>
                <a:bodyPr wrap="none" anchor="ctr"/>
                <a:lstStyle/>
                <a:p>
                  <a:endParaRPr lang="zh-TW" altLang="en-US" sz="2592"/>
                </a:p>
              </p:txBody>
            </p:sp>
          </p:grpSp>
          <p:sp>
            <p:nvSpPr>
              <p:cNvPr id="63495" name="Text Box 7"/>
              <p:cNvSpPr txBox="1">
                <a:spLocks noChangeArrowheads="1"/>
              </p:cNvSpPr>
              <p:nvPr/>
            </p:nvSpPr>
            <p:spPr bwMode="auto">
              <a:xfrm>
                <a:off x="528" y="1071"/>
                <a:ext cx="970" cy="223"/>
              </a:xfrm>
              <a:prstGeom prst="rect">
                <a:avLst/>
              </a:prstGeom>
              <a:noFill/>
              <a:ln w="28575" algn="ctr">
                <a:noFill/>
                <a:prstDash val="dash"/>
                <a:miter lim="800000"/>
                <a:headEnd/>
                <a:tailEnd/>
              </a:ln>
              <a:effectLst>
                <a:prstShdw prst="shdw17" dist="17961" dir="2700000">
                  <a:srgbClr val="990000"/>
                </a:prstShdw>
              </a:effectLst>
            </p:spPr>
            <p:txBody>
              <a:bodyPr wrap="none">
                <a:spAutoFit/>
              </a:bodyPr>
              <a:lstStyle/>
              <a:p>
                <a:pPr>
                  <a:tabLst>
                    <a:tab pos="1097280" algn="l"/>
                    <a:tab pos="8778240" algn="r"/>
                  </a:tabLst>
                </a:pPr>
                <a:r>
                  <a:rPr lang="zh-TW" altLang="en-US" b="1" dirty="0">
                    <a:solidFill>
                      <a:srgbClr val="3333CC"/>
                    </a:solidFill>
                    <a:ea typeface="標楷體" pitchFamily="65" charset="-120"/>
                  </a:rPr>
                  <a:t>目的表格內容</a:t>
                </a:r>
              </a:p>
            </p:txBody>
          </p:sp>
          <p:sp>
            <p:nvSpPr>
              <p:cNvPr id="63497" name="Text Box 9"/>
              <p:cNvSpPr txBox="1">
                <a:spLocks noChangeArrowheads="1"/>
              </p:cNvSpPr>
              <p:nvPr/>
            </p:nvSpPr>
            <p:spPr bwMode="auto">
              <a:xfrm>
                <a:off x="4320" y="1071"/>
                <a:ext cx="970" cy="223"/>
              </a:xfrm>
              <a:prstGeom prst="rect">
                <a:avLst/>
              </a:prstGeom>
              <a:noFill/>
              <a:ln w="28575" algn="ctr">
                <a:noFill/>
                <a:prstDash val="dash"/>
                <a:miter lim="800000"/>
                <a:headEnd/>
                <a:tailEnd/>
              </a:ln>
              <a:effectLst>
                <a:prstShdw prst="shdw17" dist="17961" dir="2700000">
                  <a:srgbClr val="990000"/>
                </a:prstShdw>
              </a:effectLst>
            </p:spPr>
            <p:txBody>
              <a:bodyPr wrap="none">
                <a:spAutoFit/>
              </a:bodyPr>
              <a:lstStyle/>
              <a:p>
                <a:pPr>
                  <a:tabLst>
                    <a:tab pos="1097280" algn="l"/>
                    <a:tab pos="8778240" algn="r"/>
                  </a:tabLst>
                </a:pPr>
                <a:r>
                  <a:rPr lang="zh-TW" altLang="en-US" b="1" dirty="0">
                    <a:solidFill>
                      <a:srgbClr val="3333CC"/>
                    </a:solidFill>
                    <a:ea typeface="標楷體" pitchFamily="65" charset="-120"/>
                  </a:rPr>
                  <a:t>來源表格內容</a:t>
                </a:r>
              </a:p>
            </p:txBody>
          </p:sp>
          <p:sp>
            <p:nvSpPr>
              <p:cNvPr id="63501" name="AutoShape 13"/>
              <p:cNvSpPr>
                <a:spLocks noChangeArrowheads="1"/>
              </p:cNvSpPr>
              <p:nvPr/>
            </p:nvSpPr>
            <p:spPr bwMode="auto">
              <a:xfrm>
                <a:off x="2448" y="2304"/>
                <a:ext cx="1488" cy="336"/>
              </a:xfrm>
              <a:prstGeom prst="leftArrow">
                <a:avLst>
                  <a:gd name="adj1" fmla="val 50000"/>
                  <a:gd name="adj2" fmla="val 110714"/>
                </a:avLst>
              </a:prstGeom>
              <a:solidFill>
                <a:srgbClr val="FF0000"/>
              </a:solidFill>
              <a:ln w="28575" algn="ctr">
                <a:noFill/>
                <a:prstDash val="dash"/>
                <a:miter lim="800000"/>
                <a:headEnd/>
                <a:tailEnd/>
              </a:ln>
              <a:effectLst>
                <a:prstShdw prst="shdw17" dist="17961" dir="2700000">
                  <a:srgbClr val="990000"/>
                </a:prstShdw>
              </a:effectLst>
            </p:spPr>
            <p:txBody>
              <a:bodyPr wrap="none" anchor="ctr"/>
              <a:lstStyle/>
              <a:p>
                <a:endParaRPr lang="zh-TW" altLang="en-US" sz="2592"/>
              </a:p>
            </p:txBody>
          </p:sp>
        </p:grp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2745" y="2039"/>
              <a:ext cx="1051" cy="223"/>
            </a:xfrm>
            <a:prstGeom prst="rect">
              <a:avLst/>
            </a:prstGeom>
            <a:noFill/>
            <a:ln w="28575" algn="ctr">
              <a:noFill/>
              <a:prstDash val="dash"/>
              <a:miter lim="800000"/>
              <a:headEnd/>
              <a:tailEnd/>
            </a:ln>
            <a:effectLst>
              <a:prstShdw prst="shdw17" dist="17961" dir="2700000">
                <a:srgbClr val="990000"/>
              </a:prstShdw>
            </a:effectLst>
          </p:spPr>
          <p:txBody>
            <a:bodyPr wrap="none">
              <a:spAutoFit/>
            </a:bodyPr>
            <a:lstStyle/>
            <a:p>
              <a:pPr>
                <a:tabLst>
                  <a:tab pos="1097280" algn="l"/>
                  <a:tab pos="8778240" algn="r"/>
                </a:tabLst>
              </a:pPr>
              <a:r>
                <a:rPr lang="zh-TW" altLang="en-US" b="1" dirty="0">
                  <a:solidFill>
                    <a:srgbClr val="3333CC"/>
                  </a:solidFill>
                  <a:ea typeface="標楷體" pitchFamily="65" charset="-120"/>
                </a:rPr>
                <a:t>轉換</a:t>
              </a:r>
              <a:r>
                <a:rPr lang="en-US" altLang="zh-TW" b="1" dirty="0">
                  <a:solidFill>
                    <a:srgbClr val="3333CC"/>
                  </a:solidFill>
                  <a:ea typeface="標楷體" pitchFamily="65" charset="-120"/>
                </a:rPr>
                <a:t>/</a:t>
              </a:r>
              <a:r>
                <a:rPr lang="zh-TW" altLang="en-US" b="1" dirty="0">
                  <a:solidFill>
                    <a:srgbClr val="3333CC"/>
                  </a:solidFill>
                  <a:ea typeface="標楷體" pitchFamily="65" charset="-120"/>
                </a:rPr>
                <a:t>過濾 條件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011680" y="548641"/>
            <a:ext cx="10789920" cy="598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lnSpc>
                <a:spcPct val="90000"/>
              </a:lnSpc>
              <a:spcAft>
                <a:spcPct val="0"/>
              </a:spcAft>
              <a:tabLst>
                <a:tab pos="899160" algn="l"/>
              </a:tabLst>
            </a:pPr>
            <a:endParaRPr lang="en-US" altLang="zh-TW" sz="2640" b="1">
              <a:solidFill>
                <a:srgbClr val="3333CC"/>
              </a:solidFill>
              <a:ea typeface="標楷體" pitchFamily="65" charset="-12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103120" y="1280160"/>
            <a:ext cx="10241280" cy="630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spcBef>
                <a:spcPct val="35000"/>
              </a:spcBef>
              <a:buClr>
                <a:schemeClr val="accent2"/>
              </a:buClr>
            </a:pPr>
            <a:endParaRPr lang="zh-TW" altLang="en-US" sz="2880" dirty="0">
              <a:ea typeface="標楷體" pitchFamily="65" charset="-120"/>
            </a:endParaRP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DW Data Inventory -</a:t>
            </a:r>
            <a:r>
              <a:rPr lang="zh-TW" altLang="en-US" dirty="0"/>
              <a:t>填寫原則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資料轉置規則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/>
              <a:t>需考慮</a:t>
            </a:r>
            <a:r>
              <a:rPr lang="en-US" altLang="zh-TW" dirty="0"/>
              <a:t>re-run</a:t>
            </a:r>
            <a:r>
              <a:rPr lang="zh-TW" altLang="en-US" dirty="0"/>
              <a:t>機制與資料轉置頻率來填寫轉置規則</a:t>
            </a:r>
            <a:endParaRPr lang="en-US" altLang="zh-TW" dirty="0"/>
          </a:p>
          <a:p>
            <a:r>
              <a:rPr lang="zh-TW" altLang="en-US" dirty="0"/>
              <a:t>命名</a:t>
            </a:r>
            <a:r>
              <a:rPr lang="en-US" altLang="zh-TW" dirty="0"/>
              <a:t>: </a:t>
            </a:r>
          </a:p>
          <a:p>
            <a:pPr lvl="1"/>
            <a:r>
              <a:rPr lang="en-US" altLang="zh-TW" dirty="0" err="1"/>
              <a:t>RegEx</a:t>
            </a:r>
            <a:r>
              <a:rPr lang="en-US" altLang="zh-TW" dirty="0"/>
              <a:t>: </a:t>
            </a:r>
            <a:r>
              <a:rPr lang="pl-PL" altLang="zh-TW" dirty="0"/>
              <a:t>^[\w]*[:alpha:]+[\d]*(_[PV][\d]*){0,1}$</a:t>
            </a:r>
            <a:endParaRPr lang="en-US" altLang="zh-TW" dirty="0"/>
          </a:p>
          <a:p>
            <a:r>
              <a:rPr lang="zh-TW" altLang="en-US" dirty="0"/>
              <a:t>規則類型</a:t>
            </a:r>
            <a:endParaRPr lang="en-US" altLang="zh-TW" dirty="0"/>
          </a:p>
          <a:p>
            <a:pPr lvl="1"/>
            <a:r>
              <a:rPr lang="zh-TW" altLang="en-US" dirty="0"/>
              <a:t>目標表格</a:t>
            </a:r>
            <a:r>
              <a:rPr lang="en-US" altLang="zh-TW" dirty="0"/>
              <a:t>*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en-US" altLang="zh-TW" dirty="0" err="1"/>
              <a:t>RegEx</a:t>
            </a:r>
            <a:r>
              <a:rPr lang="en-US" altLang="zh-TW" dirty="0"/>
              <a:t>: [PDM_NAME]+\d*</a:t>
            </a:r>
          </a:p>
          <a:p>
            <a:pPr lvl="2"/>
            <a:r>
              <a:rPr lang="en-US" altLang="zh-TW" dirty="0"/>
              <a:t>e.g. SDM_CLAIM_CASE</a:t>
            </a:r>
            <a:r>
              <a:rPr lang="en-US" altLang="zh-TW" b="1" dirty="0">
                <a:solidFill>
                  <a:srgbClr val="FF0000"/>
                </a:solidFill>
              </a:rPr>
              <a:t>01</a:t>
            </a:r>
          </a:p>
          <a:p>
            <a:pPr lvl="1"/>
            <a:r>
              <a:rPr lang="en-US" altLang="zh-TW" dirty="0"/>
              <a:t>CTE,</a:t>
            </a:r>
            <a:r>
              <a:rPr lang="zh-TW" altLang="en-US" dirty="0"/>
              <a:t> </a:t>
            </a:r>
            <a:r>
              <a:rPr lang="en-US" altLang="zh-TW" dirty="0"/>
              <a:t>Common Table Expression</a:t>
            </a:r>
            <a:r>
              <a:rPr lang="zh-TW" altLang="en-US" dirty="0"/>
              <a:t>*</a:t>
            </a:r>
            <a:endParaRPr lang="en-US" altLang="zh-TW" dirty="0"/>
          </a:p>
          <a:p>
            <a:pPr lvl="2"/>
            <a:r>
              <a:rPr lang="en-US" altLang="zh-TW" dirty="0" err="1"/>
              <a:t>RegEx</a:t>
            </a:r>
            <a:r>
              <a:rPr lang="en-US" altLang="zh-TW" dirty="0"/>
              <a:t>: [PDM_NAME]+\d*(_V[\d]*)</a:t>
            </a:r>
          </a:p>
          <a:p>
            <a:pPr lvl="2"/>
            <a:r>
              <a:rPr lang="en-US" altLang="zh-TW" dirty="0"/>
              <a:t>e.g. SDM_CLAIM_CASE</a:t>
            </a:r>
            <a:r>
              <a:rPr lang="en-US" altLang="zh-TW" b="1" dirty="0"/>
              <a:t>01</a:t>
            </a:r>
            <a:r>
              <a:rPr lang="en-US" altLang="zh-TW" b="1" dirty="0">
                <a:solidFill>
                  <a:srgbClr val="FF0000"/>
                </a:solidFill>
              </a:rPr>
              <a:t>_V1</a:t>
            </a:r>
            <a:endParaRPr lang="en-US" altLang="zh-TW" dirty="0"/>
          </a:p>
          <a:p>
            <a:pPr lvl="1"/>
            <a:r>
              <a:rPr lang="zh-TW" altLang="en-US" dirty="0"/>
              <a:t>用戶暫存表*</a:t>
            </a:r>
            <a:r>
              <a:rPr lang="en-US" altLang="zh-TW" dirty="0"/>
              <a:t>: </a:t>
            </a:r>
          </a:p>
          <a:p>
            <a:pPr lvl="2"/>
            <a:r>
              <a:rPr lang="en-US" altLang="zh-TW" dirty="0" err="1"/>
              <a:t>RegEx</a:t>
            </a:r>
            <a:r>
              <a:rPr lang="en-US" altLang="zh-TW" dirty="0"/>
              <a:t>: [PDM_NAME]+\d*(_</a:t>
            </a:r>
            <a:r>
              <a:rPr lang="en-US" altLang="zh-CN" dirty="0"/>
              <a:t>P</a:t>
            </a:r>
            <a:r>
              <a:rPr lang="en-US" altLang="zh-TW" dirty="0"/>
              <a:t>[\d]*)</a:t>
            </a:r>
          </a:p>
          <a:p>
            <a:pPr lvl="2"/>
            <a:r>
              <a:rPr lang="en-US" altLang="zh-TW" dirty="0"/>
              <a:t>e.g. SDM_CLAIM_CASE</a:t>
            </a:r>
            <a:r>
              <a:rPr lang="en-US" altLang="zh-TW" b="1" dirty="0"/>
              <a:t>01</a:t>
            </a:r>
            <a:r>
              <a:rPr lang="en-US" altLang="zh-TW" b="1" dirty="0">
                <a:solidFill>
                  <a:srgbClr val="FF0000"/>
                </a:solidFill>
              </a:rPr>
              <a:t>_</a:t>
            </a:r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en-US" altLang="zh-TW" b="1" dirty="0">
                <a:solidFill>
                  <a:srgbClr val="FF0000"/>
                </a:solidFill>
              </a:rPr>
              <a:t>1</a:t>
            </a:r>
            <a:endParaRPr lang="en-US" altLang="zh-TW" dirty="0"/>
          </a:p>
          <a:p>
            <a:r>
              <a:rPr lang="zh-TW" altLang="en-US" dirty="0"/>
              <a:t>表格類型</a:t>
            </a:r>
            <a:endParaRPr lang="en-US" altLang="zh-TW" dirty="0"/>
          </a:p>
          <a:p>
            <a:pPr lvl="1"/>
            <a:r>
              <a:rPr lang="zh-TW" altLang="en-US" dirty="0"/>
              <a:t>目標暫存表格命名請使用</a:t>
            </a:r>
            <a:r>
              <a:rPr lang="en-US" altLang="zh-TW" dirty="0" err="1"/>
              <a:t>TMPn</a:t>
            </a:r>
            <a:r>
              <a:rPr lang="en-US" altLang="zh-TW" dirty="0"/>
              <a:t>_[PDM_NAME]</a:t>
            </a:r>
          </a:p>
          <a:p>
            <a:pPr lvl="1"/>
            <a:r>
              <a:rPr lang="zh-TW" altLang="en-US" dirty="0"/>
              <a:t>系統暫存表*</a:t>
            </a:r>
            <a:r>
              <a:rPr lang="en-US" altLang="zh-TW" dirty="0"/>
              <a:t>,</a:t>
            </a:r>
            <a:r>
              <a:rPr lang="zh-TW" altLang="en-US" dirty="0"/>
              <a:t> 例外表*</a:t>
            </a:r>
            <a:r>
              <a:rPr lang="en-US" altLang="zh-TW" dirty="0"/>
              <a:t>:</a:t>
            </a:r>
          </a:p>
          <a:p>
            <a:pPr lvl="2"/>
            <a:r>
              <a:rPr lang="en-US" altLang="zh-TW" dirty="0" err="1"/>
              <a:t>RegEx</a:t>
            </a:r>
            <a:r>
              <a:rPr lang="en-US" altLang="zh-TW" dirty="0"/>
              <a:t>: ^\</a:t>
            </a:r>
            <a:r>
              <a:rPr lang="en-US" altLang="zh-TW" dirty="0" err="1"/>
              <a:t>wd</a:t>
            </a:r>
            <a:r>
              <a:rPr lang="en-US" altLang="zh-TW" dirty="0"/>
              <a:t>*(_(TP1|TPX))</a:t>
            </a:r>
          </a:p>
          <a:p>
            <a:pPr lvl="2"/>
            <a:r>
              <a:rPr lang="en-US" altLang="zh-TW" dirty="0"/>
              <a:t>e.g. SDM_CLAIM_CASE</a:t>
            </a:r>
            <a:r>
              <a:rPr lang="en-US" altLang="zh-TW" b="1" dirty="0">
                <a:solidFill>
                  <a:srgbClr val="FF0000"/>
                </a:solidFill>
              </a:rPr>
              <a:t>_T</a:t>
            </a:r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en-US" altLang="zh-TW" b="1" dirty="0">
                <a:solidFill>
                  <a:srgbClr val="FF0000"/>
                </a:solidFill>
              </a:rPr>
              <a:t>1,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SDM_CLAIM_CASE</a:t>
            </a:r>
            <a:r>
              <a:rPr lang="en-US" altLang="zh-TW" b="1" dirty="0">
                <a:solidFill>
                  <a:srgbClr val="FF0000"/>
                </a:solidFill>
              </a:rPr>
              <a:t>_T</a:t>
            </a:r>
            <a:r>
              <a:rPr lang="en-US" altLang="zh-CN" b="1" dirty="0">
                <a:solidFill>
                  <a:srgbClr val="FF0000"/>
                </a:solidFill>
              </a:rPr>
              <a:t>P</a:t>
            </a:r>
            <a:r>
              <a:rPr lang="en-US" altLang="zh-TW" b="1" dirty="0">
                <a:solidFill>
                  <a:srgbClr val="FF0000"/>
                </a:solidFill>
              </a:rPr>
              <a:t>X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endParaRPr lang="en-US" altLang="zh-TW" dirty="0"/>
          </a:p>
          <a:p>
            <a:r>
              <a:rPr lang="zh-TW" altLang="en-US" dirty="0"/>
              <a:t>表格參照時使用</a:t>
            </a:r>
            <a:r>
              <a:rPr lang="en-US" altLang="zh-TW" dirty="0"/>
              <a:t>{{URI_NAME}}</a:t>
            </a:r>
            <a:r>
              <a:rPr lang="zh-TW" altLang="en-US" dirty="0"/>
              <a:t>寫作</a:t>
            </a:r>
            <a:endParaRPr lang="en-US" altLang="zh-TW" dirty="0"/>
          </a:p>
          <a:p>
            <a:pPr lvl="1"/>
            <a:r>
              <a:rPr lang="en-US" altLang="zh-TW" dirty="0"/>
              <a:t>Ex. {{ODS}}.TBLNAME, {{DW}}.TBLNAME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10775" y="5029200"/>
            <a:ext cx="7409401" cy="2086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zh-TW" altLang="en-US" sz="2592" dirty="0"/>
              <a:t>*</a:t>
            </a:r>
            <a:r>
              <a:rPr lang="en-US" altLang="zh-TW" sz="2592" dirty="0"/>
              <a:t>,</a:t>
            </a:r>
            <a:r>
              <a:rPr lang="zh-TW" altLang="en-US" sz="2592" dirty="0"/>
              <a:t> 可按專案需求變更參數</a:t>
            </a:r>
            <a:r>
              <a:rPr lang="en-US" altLang="zh-TW" sz="2592" dirty="0"/>
              <a:t>,</a:t>
            </a:r>
            <a:r>
              <a:rPr lang="zh-TW" altLang="en-US" sz="2592" dirty="0"/>
              <a:t> 設定不同規則</a:t>
            </a:r>
            <a:endParaRPr lang="en-US" altLang="zh-TW" sz="2592" dirty="0"/>
          </a:p>
          <a:p>
            <a:pPr marL="0" lvl="2"/>
            <a:r>
              <a:rPr lang="en-US" altLang="zh-TW" sz="2592" dirty="0"/>
              <a:t>**, PDM_NAME: Physical Data Model Name</a:t>
            </a:r>
          </a:p>
          <a:p>
            <a:pPr marL="0" lvl="2"/>
            <a:r>
              <a:rPr lang="en-US" altLang="zh-TW" sz="2592" dirty="0"/>
              <a:t>***, </a:t>
            </a:r>
            <a:r>
              <a:rPr lang="en-US" altLang="zh-TW" sz="2592" dirty="0" err="1"/>
              <a:t>RegEx</a:t>
            </a:r>
            <a:r>
              <a:rPr lang="en-US" altLang="zh-TW" sz="2592" dirty="0"/>
              <a:t>: Regular Expression,</a:t>
            </a:r>
            <a:r>
              <a:rPr lang="zh-TW" altLang="en-US" sz="2592" dirty="0"/>
              <a:t> 正規表達式</a:t>
            </a:r>
            <a:endParaRPr lang="en-US" altLang="zh-TW" sz="2592" dirty="0"/>
          </a:p>
          <a:p>
            <a:pPr marL="0" lvl="2"/>
            <a:r>
              <a:rPr lang="zh-TW" altLang="en-US" sz="2592" dirty="0"/>
              <a:t>****</a:t>
            </a:r>
            <a:r>
              <a:rPr lang="en-US" altLang="zh-TW" sz="2592" dirty="0"/>
              <a:t>,</a:t>
            </a:r>
            <a:r>
              <a:rPr lang="zh-TW" altLang="en-US" sz="2592" dirty="0"/>
              <a:t> </a:t>
            </a:r>
            <a:r>
              <a:rPr lang="en-US" altLang="zh-TW" sz="2592" dirty="0"/>
              <a:t>URI_NAME,</a:t>
            </a:r>
            <a:r>
              <a:rPr lang="zh-TW" altLang="en-US" sz="2592" dirty="0"/>
              <a:t> 按</a:t>
            </a:r>
            <a:r>
              <a:rPr lang="en-US" altLang="zh-TW" sz="2592" dirty="0"/>
              <a:t>DB</a:t>
            </a:r>
            <a:r>
              <a:rPr lang="zh-TW" altLang="en-US" sz="2592" dirty="0"/>
              <a:t>類型決定是</a:t>
            </a:r>
            <a:r>
              <a:rPr lang="en-US" altLang="zh-TW" sz="2592" dirty="0"/>
              <a:t>SCHEMA, DB</a:t>
            </a:r>
            <a:r>
              <a:rPr lang="zh-TW" altLang="en-US" sz="2592" dirty="0"/>
              <a:t> </a:t>
            </a:r>
            <a:endParaRPr lang="en-US" altLang="zh-TW" sz="2592" dirty="0"/>
          </a:p>
          <a:p>
            <a:pPr marL="0" lvl="2"/>
            <a:endParaRPr lang="en-US" altLang="zh-TW" sz="2592" dirty="0"/>
          </a:p>
        </p:txBody>
      </p:sp>
    </p:spTree>
    <p:extLst>
      <p:ext uri="{BB962C8B-B14F-4D97-AF65-F5344CB8AC3E}">
        <p14:creationId xmlns:p14="http://schemas.microsoft.com/office/powerpoint/2010/main" val="386924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Data Inventory </a:t>
            </a:r>
            <a:r>
              <a:rPr lang="zh-TW" altLang="en-US"/>
              <a:t>使用目的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 儲存來源與目的資料的對應關係與轉換邏輯 </a:t>
            </a:r>
            <a:r>
              <a:rPr lang="en-US" altLang="zh-TW" dirty="0"/>
              <a:t>( Meta data )</a:t>
            </a:r>
          </a:p>
          <a:p>
            <a:r>
              <a:rPr lang="en-US" altLang="zh-TW" dirty="0"/>
              <a:t> </a:t>
            </a:r>
            <a:r>
              <a:rPr lang="zh-TW" altLang="en-US" dirty="0"/>
              <a:t>產生一致性的</a:t>
            </a:r>
            <a:r>
              <a:rPr lang="en-US" altLang="zh-TW" dirty="0"/>
              <a:t>ETL</a:t>
            </a:r>
            <a:r>
              <a:rPr lang="zh-TW" altLang="en-US" dirty="0"/>
              <a:t>程式，簡化 </a:t>
            </a:r>
            <a:r>
              <a:rPr lang="en-US" altLang="zh-TW" dirty="0"/>
              <a:t>ETL </a:t>
            </a:r>
            <a:r>
              <a:rPr lang="zh-TW" altLang="en-US" dirty="0"/>
              <a:t>程式設計工作</a:t>
            </a:r>
          </a:p>
          <a:p>
            <a:r>
              <a:rPr lang="en-US" altLang="zh-TW" dirty="0"/>
              <a:t> </a:t>
            </a:r>
            <a:r>
              <a:rPr lang="zh-TW" altLang="en-US" dirty="0"/>
              <a:t>產生 </a:t>
            </a:r>
            <a:r>
              <a:rPr lang="en-US" altLang="zh-TW" dirty="0"/>
              <a:t>scheduler </a:t>
            </a:r>
            <a:r>
              <a:rPr lang="zh-TW" altLang="en-US" dirty="0"/>
              <a:t>相關</a:t>
            </a:r>
            <a:r>
              <a:rPr lang="en-US" altLang="zh-TW" dirty="0"/>
              <a:t>Job-Flow/Job</a:t>
            </a:r>
            <a:r>
              <a:rPr lang="zh-TW" altLang="en-US" dirty="0"/>
              <a:t>設定，簡化 </a:t>
            </a:r>
            <a:r>
              <a:rPr lang="en-US" altLang="zh-TW" dirty="0"/>
              <a:t>ETL Job </a:t>
            </a:r>
            <a:r>
              <a:rPr lang="zh-TW" altLang="en-US" dirty="0"/>
              <a:t>建置工作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73170148"/>
              </p:ext>
            </p:extLst>
          </p:nvPr>
        </p:nvGraphicFramePr>
        <p:xfrm>
          <a:off x="2057400" y="3108960"/>
          <a:ext cx="10424160" cy="40233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4206240" y="4754880"/>
            <a:ext cx="822960" cy="1374408"/>
            <a:chOff x="1981200" y="4114260"/>
            <a:chExt cx="856800" cy="1145340"/>
          </a:xfrm>
        </p:grpSpPr>
        <p:cxnSp>
          <p:nvCxnSpPr>
            <p:cNvPr id="11" name="AutoShape 186"/>
            <p:cNvCxnSpPr>
              <a:cxnSpLocks noChangeShapeType="1"/>
            </p:cNvCxnSpPr>
            <p:nvPr/>
          </p:nvCxnSpPr>
          <p:spPr bwMode="auto">
            <a:xfrm>
              <a:off x="1981200" y="4114260"/>
              <a:ext cx="856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3" name="AutoShape 191"/>
            <p:cNvCxnSpPr>
              <a:cxnSpLocks noChangeShapeType="1"/>
            </p:cNvCxnSpPr>
            <p:nvPr/>
          </p:nvCxnSpPr>
          <p:spPr bwMode="auto">
            <a:xfrm>
              <a:off x="1981200" y="5259600"/>
              <a:ext cx="856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AutoShape 212"/>
            <p:cNvCxnSpPr>
              <a:cxnSpLocks noChangeShapeType="1"/>
            </p:cNvCxnSpPr>
            <p:nvPr/>
          </p:nvCxnSpPr>
          <p:spPr bwMode="auto">
            <a:xfrm>
              <a:off x="1981200" y="4686300"/>
              <a:ext cx="856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5" name="Group 24"/>
          <p:cNvGrpSpPr/>
          <p:nvPr/>
        </p:nvGrpSpPr>
        <p:grpSpPr>
          <a:xfrm>
            <a:off x="6858000" y="4754880"/>
            <a:ext cx="822960" cy="1374408"/>
            <a:chOff x="1981200" y="4114260"/>
            <a:chExt cx="856800" cy="1145340"/>
          </a:xfrm>
        </p:grpSpPr>
        <p:cxnSp>
          <p:nvCxnSpPr>
            <p:cNvPr id="26" name="AutoShape 186"/>
            <p:cNvCxnSpPr>
              <a:cxnSpLocks noChangeShapeType="1"/>
            </p:cNvCxnSpPr>
            <p:nvPr/>
          </p:nvCxnSpPr>
          <p:spPr bwMode="auto">
            <a:xfrm>
              <a:off x="1981200" y="4114260"/>
              <a:ext cx="856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7" name="AutoShape 191"/>
            <p:cNvCxnSpPr>
              <a:cxnSpLocks noChangeShapeType="1"/>
            </p:cNvCxnSpPr>
            <p:nvPr/>
          </p:nvCxnSpPr>
          <p:spPr bwMode="auto">
            <a:xfrm>
              <a:off x="1981200" y="5259600"/>
              <a:ext cx="856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8" name="AutoShape 212"/>
            <p:cNvCxnSpPr>
              <a:cxnSpLocks noChangeShapeType="1"/>
            </p:cNvCxnSpPr>
            <p:nvPr/>
          </p:nvCxnSpPr>
          <p:spPr bwMode="auto">
            <a:xfrm>
              <a:off x="1981200" y="4686300"/>
              <a:ext cx="856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cxnSp>
        <p:nvCxnSpPr>
          <p:cNvPr id="33" name="Straight Arrow Connector 32"/>
          <p:cNvCxnSpPr/>
          <p:nvPr/>
        </p:nvCxnSpPr>
        <p:spPr bwMode="auto">
          <a:xfrm>
            <a:off x="9509760" y="4723353"/>
            <a:ext cx="822744" cy="259264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9509760" y="5441328"/>
            <a:ext cx="822744" cy="458798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 Box 214"/>
          <p:cNvSpPr txBox="1">
            <a:spLocks noChangeArrowheads="1"/>
          </p:cNvSpPr>
          <p:nvPr/>
        </p:nvSpPr>
        <p:spPr bwMode="auto">
          <a:xfrm>
            <a:off x="2048419" y="7225055"/>
            <a:ext cx="10424160" cy="518375"/>
          </a:xfrm>
          <a:prstGeom prst="rect">
            <a:avLst/>
          </a:prstGeom>
          <a:solidFill>
            <a:srgbClr val="FF7C8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  <a:tabLst>
                <a:tab pos="1097280" algn="l"/>
                <a:tab pos="8778240" algn="r"/>
              </a:tabLst>
              <a:defRPr/>
            </a:pPr>
            <a:r>
              <a:rPr lang="en-US" altLang="zh-TW" sz="144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/>
              </a:rPr>
              <a:t>Data Inventory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flipV="1">
            <a:off x="9509760" y="6035040"/>
            <a:ext cx="822744" cy="45446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8595360" y="6400800"/>
            <a:ext cx="0" cy="27432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Oval 190"/>
          <p:cNvSpPr>
            <a:spLocks noChangeArrowheads="1"/>
          </p:cNvSpPr>
          <p:nvPr/>
        </p:nvSpPr>
        <p:spPr bwMode="auto">
          <a:xfrm>
            <a:off x="4297680" y="4481856"/>
            <a:ext cx="548856" cy="547344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594360" indent="-59436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TW" sz="144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/>
              </a:rPr>
              <a:t>JS1</a:t>
            </a:r>
          </a:p>
        </p:txBody>
      </p:sp>
      <p:sp>
        <p:nvSpPr>
          <p:cNvPr id="19" name="Oval 190"/>
          <p:cNvSpPr>
            <a:spLocks noChangeArrowheads="1"/>
          </p:cNvSpPr>
          <p:nvPr/>
        </p:nvSpPr>
        <p:spPr bwMode="auto">
          <a:xfrm>
            <a:off x="4297680" y="5121936"/>
            <a:ext cx="548856" cy="547344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594360" indent="-59436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TW" sz="144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/>
              </a:rPr>
              <a:t>JS2</a:t>
            </a:r>
          </a:p>
        </p:txBody>
      </p:sp>
      <p:sp>
        <p:nvSpPr>
          <p:cNvPr id="20" name="Oval 190"/>
          <p:cNvSpPr>
            <a:spLocks noChangeArrowheads="1"/>
          </p:cNvSpPr>
          <p:nvPr/>
        </p:nvSpPr>
        <p:spPr bwMode="auto">
          <a:xfrm>
            <a:off x="4301990" y="5809156"/>
            <a:ext cx="548856" cy="547344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594360" indent="-59436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TW" sz="144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/>
              </a:rPr>
              <a:t>JS3</a:t>
            </a:r>
          </a:p>
        </p:txBody>
      </p:sp>
      <p:sp>
        <p:nvSpPr>
          <p:cNvPr id="21" name="Oval 190"/>
          <p:cNvSpPr>
            <a:spLocks noChangeArrowheads="1"/>
          </p:cNvSpPr>
          <p:nvPr/>
        </p:nvSpPr>
        <p:spPr bwMode="auto">
          <a:xfrm>
            <a:off x="6984782" y="4449680"/>
            <a:ext cx="548856" cy="547344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594360" indent="-59436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TW" sz="144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/>
              </a:rPr>
              <a:t>JS4</a:t>
            </a:r>
          </a:p>
        </p:txBody>
      </p:sp>
      <p:sp>
        <p:nvSpPr>
          <p:cNvPr id="22" name="Oval 190"/>
          <p:cNvSpPr>
            <a:spLocks noChangeArrowheads="1"/>
          </p:cNvSpPr>
          <p:nvPr/>
        </p:nvSpPr>
        <p:spPr bwMode="auto">
          <a:xfrm>
            <a:off x="6984782" y="5120640"/>
            <a:ext cx="548856" cy="547344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594360" indent="-59436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TW" sz="144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/>
              </a:rPr>
              <a:t>JS5</a:t>
            </a:r>
          </a:p>
        </p:txBody>
      </p:sp>
      <p:sp>
        <p:nvSpPr>
          <p:cNvPr id="23" name="Oval 190"/>
          <p:cNvSpPr>
            <a:spLocks noChangeArrowheads="1"/>
          </p:cNvSpPr>
          <p:nvPr/>
        </p:nvSpPr>
        <p:spPr bwMode="auto">
          <a:xfrm>
            <a:off x="6984782" y="5871580"/>
            <a:ext cx="548856" cy="547344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594360" indent="-59436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TW" sz="144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/>
              </a:rPr>
              <a:t>JS6</a:t>
            </a:r>
          </a:p>
        </p:txBody>
      </p:sp>
      <p:sp>
        <p:nvSpPr>
          <p:cNvPr id="29" name="Oval 190"/>
          <p:cNvSpPr>
            <a:spLocks noChangeArrowheads="1"/>
          </p:cNvSpPr>
          <p:nvPr/>
        </p:nvSpPr>
        <p:spPr bwMode="auto">
          <a:xfrm>
            <a:off x="9657082" y="4585381"/>
            <a:ext cx="548856" cy="547344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594360" indent="-59436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TW" sz="144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/>
              </a:rPr>
              <a:t>JS7</a:t>
            </a:r>
          </a:p>
        </p:txBody>
      </p:sp>
      <p:sp>
        <p:nvSpPr>
          <p:cNvPr id="30" name="Oval 190"/>
          <p:cNvSpPr>
            <a:spLocks noChangeArrowheads="1"/>
          </p:cNvSpPr>
          <p:nvPr/>
        </p:nvSpPr>
        <p:spPr bwMode="auto">
          <a:xfrm>
            <a:off x="9657082" y="5591437"/>
            <a:ext cx="548856" cy="547344"/>
          </a:xfrm>
          <a:prstGeom prst="ellipse">
            <a:avLst/>
          </a:prstGeom>
          <a:solidFill>
            <a:srgbClr val="FF99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594360" indent="-59436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</a:pPr>
            <a:r>
              <a:rPr lang="en-US" altLang="zh-TW" sz="144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Arial"/>
              </a:rPr>
              <a:t>JS8</a:t>
            </a:r>
          </a:p>
        </p:txBody>
      </p:sp>
      <p:cxnSp>
        <p:nvCxnSpPr>
          <p:cNvPr id="42" name="Straight Connector 41"/>
          <p:cNvCxnSpPr/>
          <p:nvPr/>
        </p:nvCxnSpPr>
        <p:spPr bwMode="auto">
          <a:xfrm>
            <a:off x="9801718" y="4401996"/>
            <a:ext cx="0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25469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2011680" y="548641"/>
            <a:ext cx="10789920" cy="598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lnSpc>
                <a:spcPct val="90000"/>
              </a:lnSpc>
              <a:spcAft>
                <a:spcPct val="0"/>
              </a:spcAft>
              <a:tabLst>
                <a:tab pos="899160" algn="l"/>
              </a:tabLst>
            </a:pPr>
            <a:endParaRPr lang="en-US" altLang="zh-TW" sz="2640" b="1">
              <a:solidFill>
                <a:srgbClr val="3333CC"/>
              </a:solidFill>
              <a:ea typeface="標楷體" pitchFamily="65" charset="-120"/>
            </a:endParaRP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103120" y="1280160"/>
            <a:ext cx="10241280" cy="630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0" hangingPunct="0">
              <a:spcBef>
                <a:spcPct val="35000"/>
              </a:spcBef>
              <a:buClr>
                <a:schemeClr val="accent2"/>
              </a:buClr>
            </a:pPr>
            <a:endParaRPr lang="zh-TW" altLang="en-US" sz="2880" dirty="0">
              <a:ea typeface="標楷體" pitchFamily="65" charset="-120"/>
            </a:endParaRP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DW Data Inventory -</a:t>
            </a:r>
            <a:r>
              <a:rPr lang="zh-TW" altLang="en-US" dirty="0"/>
              <a:t>填寫原則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別名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別名</a:t>
            </a:r>
            <a:r>
              <a:rPr lang="en-US" altLang="zh-TW" dirty="0"/>
              <a:t>(Table Alias)</a:t>
            </a:r>
            <a:r>
              <a:rPr lang="zh-TW" altLang="en-US" dirty="0"/>
              <a:t>使用</a:t>
            </a:r>
            <a:endParaRPr lang="en-US" altLang="zh-TW" dirty="0"/>
          </a:p>
          <a:p>
            <a:pPr lvl="1"/>
            <a:r>
              <a:rPr lang="zh-TW" altLang="en-US" dirty="0"/>
              <a:t>來源表格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MA</a:t>
            </a:r>
          </a:p>
          <a:p>
            <a:pPr lvl="1"/>
            <a:r>
              <a:rPr lang="en-US" altLang="zh-TW" dirty="0"/>
              <a:t>Join</a:t>
            </a:r>
            <a:r>
              <a:rPr lang="zh-TW" altLang="en-US" dirty="0"/>
              <a:t>表格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en-US" altLang="zh-TW" dirty="0" err="1"/>
              <a:t>RegEx</a:t>
            </a:r>
            <a:r>
              <a:rPr lang="en-US" altLang="zh-TW" dirty="0"/>
              <a:t>: \b\w</a:t>
            </a:r>
          </a:p>
          <a:p>
            <a:pPr lvl="2"/>
            <a:r>
              <a:rPr lang="en-US" altLang="zh-TW" dirty="0"/>
              <a:t>e.g. SCC </a:t>
            </a:r>
            <a:r>
              <a:rPr lang="en-US" altLang="zh-TW" dirty="0">
                <a:sym typeface="Wingdings" panose="05000000000000000000" pitchFamily="2" charset="2"/>
              </a:rPr>
              <a:t> </a:t>
            </a:r>
            <a:r>
              <a:rPr lang="en-US" altLang="zh-TW" dirty="0"/>
              <a:t>SDM_CLAIM_CASE</a:t>
            </a:r>
          </a:p>
          <a:p>
            <a:pPr lvl="1"/>
            <a:r>
              <a:rPr lang="en-US" altLang="zh-TW" dirty="0"/>
              <a:t>Common Table Expression</a:t>
            </a:r>
            <a:r>
              <a:rPr lang="zh-TW" altLang="en-US" dirty="0"/>
              <a:t>表格</a:t>
            </a:r>
            <a:r>
              <a:rPr lang="en-US" altLang="zh-TW" dirty="0"/>
              <a:t>: V1…</a:t>
            </a:r>
            <a:r>
              <a:rPr lang="en-US" altLang="zh-TW" dirty="0" err="1"/>
              <a:t>Vn</a:t>
            </a:r>
            <a:endParaRPr lang="en-US" altLang="zh-TW" dirty="0"/>
          </a:p>
          <a:p>
            <a:pPr lvl="1"/>
            <a:r>
              <a:rPr lang="zh-TW" altLang="en-US" dirty="0"/>
              <a:t>暫存表格</a:t>
            </a:r>
            <a:r>
              <a:rPr lang="en-US" altLang="zh-TW" dirty="0"/>
              <a:t>: P1…</a:t>
            </a:r>
            <a:r>
              <a:rPr lang="en-US" altLang="zh-TW" dirty="0" err="1"/>
              <a:t>Pn</a:t>
            </a:r>
            <a:endParaRPr lang="en-US" altLang="zh-TW" dirty="0"/>
          </a:p>
          <a:p>
            <a:r>
              <a:rPr lang="zh-TW" altLang="en-US" dirty="0"/>
              <a:t>所有欄位轉換時都需帶上別名</a:t>
            </a:r>
            <a:endParaRPr lang="en-US" altLang="zh-TW" dirty="0"/>
          </a:p>
          <a:p>
            <a:pPr lvl="1"/>
            <a:r>
              <a:rPr lang="en-US" altLang="zh-TW" dirty="0"/>
              <a:t>Ex. MA.COLNAME, SCC. COLNAME, V1. COLNAME</a:t>
            </a:r>
          </a:p>
          <a:p>
            <a:endParaRPr lang="en-US" altLang="zh-TW" dirty="0"/>
          </a:p>
          <a:p>
            <a:pPr marL="276224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0166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011680" y="548641"/>
            <a:ext cx="10789920" cy="598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lnSpc>
                <a:spcPct val="90000"/>
              </a:lnSpc>
              <a:spcAft>
                <a:spcPct val="0"/>
              </a:spcAft>
              <a:tabLst>
                <a:tab pos="899160" algn="l"/>
              </a:tabLst>
            </a:pPr>
            <a:endParaRPr lang="en-US" altLang="zh-TW" sz="2640" b="1">
              <a:solidFill>
                <a:srgbClr val="3333CC"/>
              </a:solidFill>
              <a:ea typeface="標楷體" pitchFamily="65" charset="-120"/>
            </a:endParaRPr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2103120" y="1371600"/>
            <a:ext cx="10241280" cy="630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94360" indent="-594360" eaLnBrk="0" hangingPunct="0">
              <a:spcBef>
                <a:spcPct val="35000"/>
              </a:spcBef>
              <a:buClr>
                <a:schemeClr val="accent2"/>
              </a:buClr>
              <a:buBlip>
                <a:blip r:embed="rId2"/>
              </a:buBlip>
            </a:pPr>
            <a:endParaRPr lang="en-US" altLang="zh-TW" sz="2592" dirty="0"/>
          </a:p>
        </p:txBody>
      </p:sp>
      <p:sp>
        <p:nvSpPr>
          <p:cNvPr id="1230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DW Data Inventory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Table Summary</a:t>
            </a:r>
            <a:endParaRPr lang="zh-TW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本頁面主要紀錄檔案相關資訊</a:t>
            </a:r>
            <a:r>
              <a:rPr lang="en-US" altLang="zh-TW" dirty="0"/>
              <a:t>(</a:t>
            </a:r>
            <a:r>
              <a:rPr lang="zh-TW" altLang="en-US" dirty="0"/>
              <a:t>包含檔名、轉檔頻率、是否留存歷史資料</a:t>
            </a:r>
            <a:r>
              <a:rPr lang="en-US" altLang="zh-TW" dirty="0"/>
              <a:t>…</a:t>
            </a:r>
            <a:r>
              <a:rPr lang="zh-TW" altLang="en-US" dirty="0"/>
              <a:t>等等。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主要分為以下區塊：</a:t>
            </a:r>
          </a:p>
          <a:p>
            <a:pPr lvl="2"/>
            <a:r>
              <a:rPr lang="en-US" altLang="zh-TW" dirty="0"/>
              <a:t>PDM Base Info: </a:t>
            </a:r>
            <a:r>
              <a:rPr lang="zh-TW" altLang="en-US" dirty="0"/>
              <a:t>檔案的基本相關資訊。</a:t>
            </a:r>
          </a:p>
          <a:p>
            <a:pPr lvl="2"/>
            <a:r>
              <a:rPr lang="en-US" altLang="zh-TW" dirty="0"/>
              <a:t>PDM Transformation Info : Table</a:t>
            </a:r>
            <a:r>
              <a:rPr lang="zh-TW" altLang="en-US" dirty="0"/>
              <a:t>的相關資訊</a:t>
            </a:r>
            <a:r>
              <a:rPr lang="en-US" altLang="zh-TW" dirty="0"/>
              <a:t>,</a:t>
            </a:r>
            <a:r>
              <a:rPr lang="zh-TW" altLang="en-US" dirty="0"/>
              <a:t>頻率以及檔案的類型</a:t>
            </a:r>
          </a:p>
          <a:p>
            <a:pPr lvl="2"/>
            <a:r>
              <a:rPr lang="en-US" altLang="zh-TW" dirty="0"/>
              <a:t>Related Monthly Table Info : Snapshot Table</a:t>
            </a:r>
            <a:r>
              <a:rPr lang="zh-TW" altLang="en-US" dirty="0"/>
              <a:t>參數</a:t>
            </a:r>
            <a:endParaRPr lang="en-US" altLang="zh-TW" dirty="0"/>
          </a:p>
          <a:p>
            <a:pPr lvl="2"/>
            <a:r>
              <a:rPr lang="en-US" altLang="zh-TW" dirty="0"/>
              <a:t>Source Format: </a:t>
            </a:r>
            <a:r>
              <a:rPr lang="zh-TW" altLang="en-US" dirty="0"/>
              <a:t>來源資料的格式</a:t>
            </a:r>
          </a:p>
          <a:p>
            <a:pPr lvl="2"/>
            <a:r>
              <a:rPr lang="en-US" altLang="zh-TW" dirty="0"/>
              <a:t>User Defined Field : </a:t>
            </a:r>
            <a:r>
              <a:rPr lang="zh-TW" altLang="en-US" dirty="0"/>
              <a:t>彈性欄位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544" y="2026568"/>
            <a:ext cx="10601326" cy="52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75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DW Data Inventory</a:t>
            </a:r>
            <a:br>
              <a:rPr lang="en-US" altLang="zh-TW" dirty="0"/>
            </a:br>
            <a:r>
              <a:rPr lang="en-US" altLang="zh-TW" dirty="0"/>
              <a:t>- PDM Base Info						</a:t>
            </a:r>
            <a:endParaRPr lang="zh-TW" alt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880" dirty="0"/>
              <a:t>1.</a:t>
            </a:r>
            <a:r>
              <a:rPr lang="zh-TW" altLang="en-US" sz="2880" dirty="0"/>
              <a:t> </a:t>
            </a:r>
            <a:r>
              <a:rPr lang="en-US" altLang="zh-TW" sz="2880" dirty="0"/>
              <a:t>DB</a:t>
            </a:r>
            <a:r>
              <a:rPr lang="zh-TW" altLang="en-US" sz="2880" dirty="0"/>
              <a:t> </a:t>
            </a:r>
            <a:r>
              <a:rPr lang="en-US" altLang="zh-TW" sz="2880" dirty="0"/>
              <a:t>Name,</a:t>
            </a:r>
            <a:r>
              <a:rPr lang="zh-TW" altLang="en-US" sz="2880" dirty="0"/>
              <a:t> </a:t>
            </a:r>
            <a:r>
              <a:rPr lang="en-US" altLang="zh-TW" sz="2880" dirty="0"/>
              <a:t> EDW</a:t>
            </a:r>
            <a:r>
              <a:rPr lang="zh-TW" altLang="en-US" sz="2880" dirty="0"/>
              <a:t> 系統歸類</a:t>
            </a:r>
            <a:endParaRPr lang="en-US" altLang="zh-TW" sz="2880" dirty="0"/>
          </a:p>
          <a:p>
            <a:pPr lvl="1"/>
            <a:r>
              <a:rPr lang="en-US" altLang="zh-TW" sz="2400" dirty="0"/>
              <a:t>Multiple DB </a:t>
            </a:r>
            <a:r>
              <a:rPr lang="zh-TW" altLang="en-US" sz="2400" dirty="0"/>
              <a:t>環境下，內容</a:t>
            </a:r>
            <a:r>
              <a:rPr lang="en-US" altLang="zh-TW" sz="2400" dirty="0"/>
              <a:t>DB</a:t>
            </a:r>
            <a:r>
              <a:rPr lang="zh-TW" altLang="en-US" sz="2400" dirty="0"/>
              <a:t>名稱</a:t>
            </a:r>
            <a:endParaRPr lang="en-US" altLang="zh-TW" sz="2400" dirty="0"/>
          </a:p>
          <a:p>
            <a:pPr lvl="1"/>
            <a:r>
              <a:rPr lang="en-US" altLang="zh-TW" sz="2400" dirty="0"/>
              <a:t>Multiple Schema </a:t>
            </a:r>
            <a:r>
              <a:rPr lang="zh-TW" altLang="en-US" sz="2400" dirty="0"/>
              <a:t>下，為</a:t>
            </a:r>
            <a:r>
              <a:rPr lang="en-US" altLang="zh-TW" sz="2400" dirty="0"/>
              <a:t>Schema</a:t>
            </a:r>
            <a:r>
              <a:rPr lang="zh-TW" altLang="en-US" sz="2400" dirty="0"/>
              <a:t>名稱</a:t>
            </a:r>
            <a:r>
              <a:rPr lang="en-US" altLang="zh-TW" sz="2400" dirty="0"/>
              <a:t> </a:t>
            </a:r>
          </a:p>
          <a:p>
            <a:r>
              <a:rPr lang="en-US" altLang="zh-TW" sz="2880" dirty="0"/>
              <a:t>2. PDM Table Name: </a:t>
            </a:r>
            <a:r>
              <a:rPr lang="zh-TW" altLang="en-US" sz="2880" dirty="0"/>
              <a:t>資料表名稱</a:t>
            </a:r>
            <a:endParaRPr lang="en-US" altLang="zh-TW" sz="2880" dirty="0"/>
          </a:p>
          <a:p>
            <a:r>
              <a:rPr lang="en-US" altLang="zh-TW" sz="2880" dirty="0"/>
              <a:t>3. Chinese </a:t>
            </a:r>
            <a:r>
              <a:rPr lang="en-US" altLang="zh-TW" sz="2880" dirty="0" err="1"/>
              <a:t>Desc</a:t>
            </a:r>
            <a:r>
              <a:rPr lang="en-US" altLang="zh-TW" sz="2880" dirty="0"/>
              <a:t>:</a:t>
            </a:r>
            <a:r>
              <a:rPr lang="zh-TW" altLang="en-US" sz="2880" dirty="0"/>
              <a:t> 資料表的檔案說明</a:t>
            </a:r>
            <a:endParaRPr lang="en-US" altLang="zh-TW" sz="2880" dirty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491615"/>
            <a:ext cx="6400800" cy="221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21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DW Data Inventory</a:t>
            </a:r>
            <a:br>
              <a:rPr lang="en-US" altLang="zh-TW" dirty="0"/>
            </a:br>
            <a:r>
              <a:rPr lang="en-US" altLang="zh-TW" dirty="0"/>
              <a:t>- PDM Transformation Info 					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2880" dirty="0"/>
              <a:t>4. Append Delete Columns</a:t>
            </a:r>
          </a:p>
          <a:p>
            <a:pPr lvl="1"/>
            <a:r>
              <a:rPr lang="en-US" altLang="zh-TW" sz="2400" dirty="0"/>
              <a:t>Extraction/Load Method </a:t>
            </a:r>
            <a:r>
              <a:rPr lang="zh-TW" altLang="en-US" sz="2400" dirty="0"/>
              <a:t>若為 </a:t>
            </a:r>
            <a:r>
              <a:rPr lang="en-US" altLang="zh-TW" sz="2400" dirty="0"/>
              <a:t>Append </a:t>
            </a:r>
            <a:r>
              <a:rPr lang="zh-TW" altLang="en-US" sz="2400" dirty="0"/>
              <a:t>，程式會根據此欄位刪除舊資料</a:t>
            </a:r>
            <a:endParaRPr lang="zh-TW" altLang="fr-FR" sz="2400" dirty="0"/>
          </a:p>
          <a:p>
            <a:r>
              <a:rPr lang="en-US" altLang="zh-TW" sz="2880" dirty="0"/>
              <a:t>5. Extraction Method</a:t>
            </a:r>
          </a:p>
          <a:p>
            <a:r>
              <a:rPr lang="en-US" altLang="zh-TW" sz="2880" dirty="0"/>
              <a:t>6. Table Type Code (T/V/P/R/S/J/E/F)</a:t>
            </a:r>
          </a:p>
          <a:p>
            <a:r>
              <a:rPr lang="en-US" altLang="zh-TW" sz="2880" dirty="0"/>
              <a:t>7. Update Frequency (D/C/W/M/F/L)</a:t>
            </a:r>
          </a:p>
          <a:p>
            <a:endParaRPr lang="zh-TW" alt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97078" y="1554480"/>
            <a:ext cx="9888913" cy="183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51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Extraction Method</a:t>
            </a:r>
            <a:br>
              <a:rPr lang="en-US" altLang="zh-TW" dirty="0"/>
            </a:br>
            <a:r>
              <a:rPr lang="en-US" altLang="zh-TW" dirty="0"/>
              <a:t>- Refresh</a:t>
            </a:r>
            <a:endParaRPr lang="zh-TW" alt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58390" y="1897623"/>
            <a:ext cx="4810126" cy="1877845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256145" y="1897623"/>
            <a:ext cx="5216111" cy="1842402"/>
          </a:xfrm>
          <a:prstGeom prst="rect">
            <a:avLst/>
          </a:prstGeom>
        </p:spPr>
      </p:pic>
      <p:pic>
        <p:nvPicPr>
          <p:cNvPr id="21" name="Content Placeholder 20"/>
          <p:cNvPicPr>
            <a:picLocks noGrp="1" noChangeAspect="1"/>
          </p:cNvPicPr>
          <p:nvPr>
            <p:ph sz="half" idx="10"/>
          </p:nvPr>
        </p:nvPicPr>
        <p:blipFill>
          <a:blip r:embed="rId5"/>
          <a:stretch>
            <a:fillRect/>
          </a:stretch>
        </p:blipFill>
        <p:spPr>
          <a:xfrm>
            <a:off x="2358390" y="5351786"/>
            <a:ext cx="4810126" cy="1370320"/>
          </a:xfrm>
          <a:prstGeom prst="rect">
            <a:avLst/>
          </a:prstGeom>
        </p:spPr>
      </p:pic>
      <p:pic>
        <p:nvPicPr>
          <p:cNvPr id="24" name="Content Placeholder 23"/>
          <p:cNvPicPr>
            <a:picLocks noGrp="1" noChangeAspect="1"/>
          </p:cNvPicPr>
          <p:nvPr>
            <p:ph sz="half" idx="11"/>
          </p:nvPr>
        </p:nvPicPr>
        <p:blipFill>
          <a:blip r:embed="rId6"/>
          <a:stretch>
            <a:fillRect/>
          </a:stretch>
        </p:blipFill>
        <p:spPr>
          <a:xfrm>
            <a:off x="7256144" y="5351786"/>
            <a:ext cx="5220317" cy="13455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358390" y="1285183"/>
            <a:ext cx="6444393" cy="786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920" b="1" dirty="0"/>
              <a:t>Initial::</a:t>
            </a:r>
            <a:endParaRPr lang="en-US" altLang="zh-TW" sz="2592" b="1" dirty="0"/>
          </a:p>
          <a:p>
            <a:pPr algn="l"/>
            <a:r>
              <a:rPr lang="en-US" altLang="zh-TW" sz="2592" dirty="0"/>
              <a:t>STAGE					ODS</a:t>
            </a:r>
            <a:endParaRPr lang="zh-TW" altLang="en-US" sz="2592" dirty="0"/>
          </a:p>
        </p:txBody>
      </p:sp>
      <p:sp>
        <p:nvSpPr>
          <p:cNvPr id="20" name="TextBox 19"/>
          <p:cNvSpPr txBox="1"/>
          <p:nvPr/>
        </p:nvSpPr>
        <p:spPr>
          <a:xfrm>
            <a:off x="2325140" y="3991254"/>
            <a:ext cx="6444393" cy="786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920" b="1" dirty="0"/>
              <a:t>REFRESH::</a:t>
            </a:r>
            <a:endParaRPr lang="en-US" altLang="zh-TW" sz="2592" b="1" dirty="0"/>
          </a:p>
          <a:p>
            <a:pPr algn="l"/>
            <a:r>
              <a:rPr lang="en-US" altLang="zh-TW" sz="2592" dirty="0"/>
              <a:t>STAGE					ODS</a:t>
            </a:r>
            <a:endParaRPr lang="zh-TW" altLang="en-US" sz="2592" dirty="0"/>
          </a:p>
        </p:txBody>
      </p:sp>
      <p:sp>
        <p:nvSpPr>
          <p:cNvPr id="2" name="Curved Down Arrow 1"/>
          <p:cNvSpPr/>
          <p:nvPr/>
        </p:nvSpPr>
        <p:spPr bwMode="auto">
          <a:xfrm>
            <a:off x="6400801" y="4856713"/>
            <a:ext cx="1645920" cy="387798"/>
          </a:xfrm>
          <a:prstGeom prst="curvedDownArrow">
            <a:avLst>
              <a:gd name="adj1" fmla="val 25000"/>
              <a:gd name="adj2" fmla="val 74286"/>
              <a:gd name="adj3" fmla="val 387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tabLst>
                <a:tab pos="1097280" algn="l"/>
                <a:tab pos="8778240" algn="r"/>
              </a:tabLst>
            </a:pPr>
            <a:endParaRPr lang="zh-TW" altLang="en-US" sz="1800">
              <a:solidFill>
                <a:schemeClr val="tx1"/>
              </a:solidFill>
              <a:latin typeface="Arial" charset="0"/>
              <a:ea typeface="MS Mincho" pitchFamily="49" charset="-128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2110574" y="6894900"/>
            <a:ext cx="587501" cy="587501"/>
          </a:xfrm>
          <a:custGeom>
            <a:avLst/>
            <a:gdLst>
              <a:gd name="connsiteX0" fmla="*/ 366330 w 489584"/>
              <a:gd name="connsiteY0" fmla="*/ 123999 h 489584"/>
              <a:gd name="connsiteX1" fmla="*/ 438560 w 489584"/>
              <a:gd name="connsiteY1" fmla="*/ 102230 h 489584"/>
              <a:gd name="connsiteX2" fmla="*/ 465138 w 489584"/>
              <a:gd name="connsiteY2" fmla="*/ 148265 h 489584"/>
              <a:gd name="connsiteX3" fmla="*/ 410171 w 489584"/>
              <a:gd name="connsiteY3" fmla="*/ 199934 h 489584"/>
              <a:gd name="connsiteX4" fmla="*/ 410171 w 489584"/>
              <a:gd name="connsiteY4" fmla="*/ 289651 h 489584"/>
              <a:gd name="connsiteX5" fmla="*/ 465138 w 489584"/>
              <a:gd name="connsiteY5" fmla="*/ 341319 h 489584"/>
              <a:gd name="connsiteX6" fmla="*/ 438560 w 489584"/>
              <a:gd name="connsiteY6" fmla="*/ 387354 h 489584"/>
              <a:gd name="connsiteX7" fmla="*/ 366330 w 489584"/>
              <a:gd name="connsiteY7" fmla="*/ 365585 h 489584"/>
              <a:gd name="connsiteX8" fmla="*/ 288633 w 489584"/>
              <a:gd name="connsiteY8" fmla="*/ 410443 h 489584"/>
              <a:gd name="connsiteX9" fmla="*/ 271370 w 489584"/>
              <a:gd name="connsiteY9" fmla="*/ 483881 h 489584"/>
              <a:gd name="connsiteX10" fmla="*/ 218214 w 489584"/>
              <a:gd name="connsiteY10" fmla="*/ 483881 h 489584"/>
              <a:gd name="connsiteX11" fmla="*/ 200951 w 489584"/>
              <a:gd name="connsiteY11" fmla="*/ 410443 h 489584"/>
              <a:gd name="connsiteX12" fmla="*/ 123254 w 489584"/>
              <a:gd name="connsiteY12" fmla="*/ 365585 h 489584"/>
              <a:gd name="connsiteX13" fmla="*/ 51024 w 489584"/>
              <a:gd name="connsiteY13" fmla="*/ 387354 h 489584"/>
              <a:gd name="connsiteX14" fmla="*/ 24446 w 489584"/>
              <a:gd name="connsiteY14" fmla="*/ 341319 h 489584"/>
              <a:gd name="connsiteX15" fmla="*/ 79413 w 489584"/>
              <a:gd name="connsiteY15" fmla="*/ 289650 h 489584"/>
              <a:gd name="connsiteX16" fmla="*/ 79413 w 489584"/>
              <a:gd name="connsiteY16" fmla="*/ 199933 h 489584"/>
              <a:gd name="connsiteX17" fmla="*/ 24446 w 489584"/>
              <a:gd name="connsiteY17" fmla="*/ 148265 h 489584"/>
              <a:gd name="connsiteX18" fmla="*/ 51024 w 489584"/>
              <a:gd name="connsiteY18" fmla="*/ 102230 h 489584"/>
              <a:gd name="connsiteX19" fmla="*/ 123254 w 489584"/>
              <a:gd name="connsiteY19" fmla="*/ 123999 h 489584"/>
              <a:gd name="connsiteX20" fmla="*/ 200951 w 489584"/>
              <a:gd name="connsiteY20" fmla="*/ 79141 h 489584"/>
              <a:gd name="connsiteX21" fmla="*/ 218214 w 489584"/>
              <a:gd name="connsiteY21" fmla="*/ 5703 h 489584"/>
              <a:gd name="connsiteX22" fmla="*/ 271370 w 489584"/>
              <a:gd name="connsiteY22" fmla="*/ 5703 h 489584"/>
              <a:gd name="connsiteX23" fmla="*/ 288633 w 489584"/>
              <a:gd name="connsiteY23" fmla="*/ 79141 h 489584"/>
              <a:gd name="connsiteX24" fmla="*/ 366330 w 489584"/>
              <a:gd name="connsiteY24" fmla="*/ 123999 h 48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9584" h="489584">
                <a:moveTo>
                  <a:pt x="366330" y="123999"/>
                </a:moveTo>
                <a:lnTo>
                  <a:pt x="438560" y="102230"/>
                </a:lnTo>
                <a:lnTo>
                  <a:pt x="465138" y="148265"/>
                </a:lnTo>
                <a:lnTo>
                  <a:pt x="410171" y="199934"/>
                </a:lnTo>
                <a:cubicBezTo>
                  <a:pt x="418139" y="229309"/>
                  <a:pt x="418139" y="260276"/>
                  <a:pt x="410171" y="289651"/>
                </a:cubicBezTo>
                <a:lnTo>
                  <a:pt x="465138" y="341319"/>
                </a:lnTo>
                <a:lnTo>
                  <a:pt x="438560" y="387354"/>
                </a:lnTo>
                <a:lnTo>
                  <a:pt x="366330" y="365585"/>
                </a:lnTo>
                <a:cubicBezTo>
                  <a:pt x="344875" y="387173"/>
                  <a:pt x="318056" y="402656"/>
                  <a:pt x="288633" y="410443"/>
                </a:cubicBezTo>
                <a:lnTo>
                  <a:pt x="271370" y="483881"/>
                </a:lnTo>
                <a:lnTo>
                  <a:pt x="218214" y="483881"/>
                </a:lnTo>
                <a:lnTo>
                  <a:pt x="200951" y="410443"/>
                </a:lnTo>
                <a:cubicBezTo>
                  <a:pt x="171528" y="402656"/>
                  <a:pt x="144710" y="387172"/>
                  <a:pt x="123254" y="365585"/>
                </a:cubicBezTo>
                <a:lnTo>
                  <a:pt x="51024" y="387354"/>
                </a:lnTo>
                <a:lnTo>
                  <a:pt x="24446" y="341319"/>
                </a:lnTo>
                <a:lnTo>
                  <a:pt x="79413" y="289650"/>
                </a:lnTo>
                <a:cubicBezTo>
                  <a:pt x="71445" y="260275"/>
                  <a:pt x="71445" y="229308"/>
                  <a:pt x="79413" y="199933"/>
                </a:cubicBezTo>
                <a:lnTo>
                  <a:pt x="24446" y="148265"/>
                </a:lnTo>
                <a:lnTo>
                  <a:pt x="51024" y="102230"/>
                </a:lnTo>
                <a:lnTo>
                  <a:pt x="123254" y="123999"/>
                </a:lnTo>
                <a:cubicBezTo>
                  <a:pt x="144709" y="102411"/>
                  <a:pt x="171528" y="86928"/>
                  <a:pt x="200951" y="79141"/>
                </a:cubicBezTo>
                <a:lnTo>
                  <a:pt x="218214" y="5703"/>
                </a:lnTo>
                <a:lnTo>
                  <a:pt x="271370" y="5703"/>
                </a:lnTo>
                <a:lnTo>
                  <a:pt x="288633" y="79141"/>
                </a:lnTo>
                <a:cubicBezTo>
                  <a:pt x="318056" y="86928"/>
                  <a:pt x="344874" y="102412"/>
                  <a:pt x="366330" y="123999"/>
                </a:cubicBezTo>
                <a:close/>
              </a:path>
            </a:pathLst>
          </a:cu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0" vert="horz" wrap="square" lIns="160097" tIns="160991" rIns="160097" bIns="160991" numCol="1" spcCol="1270" anchor="ctr" anchorCtr="0">
            <a:noAutofit/>
          </a:bodyPr>
          <a:lstStyle/>
          <a:p>
            <a:pPr algn="ctr" defTabSz="4267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960" dirty="0"/>
              <a:t>ODS</a:t>
            </a:r>
            <a:endParaRPr lang="zh-TW" altLang="en-US" sz="960" dirty="0"/>
          </a:p>
        </p:txBody>
      </p:sp>
      <p:grpSp>
        <p:nvGrpSpPr>
          <p:cNvPr id="10" name="Group 9"/>
          <p:cNvGrpSpPr/>
          <p:nvPr/>
        </p:nvGrpSpPr>
        <p:grpSpPr>
          <a:xfrm>
            <a:off x="2006529" y="6780205"/>
            <a:ext cx="1545654" cy="1193515"/>
            <a:chOff x="6749206" y="173692"/>
            <a:chExt cx="1288045" cy="994596"/>
          </a:xfrm>
        </p:grpSpPr>
        <p:sp>
          <p:nvSpPr>
            <p:cNvPr id="6" name="Freeform 5"/>
            <p:cNvSpPr/>
            <p:nvPr/>
          </p:nvSpPr>
          <p:spPr>
            <a:xfrm>
              <a:off x="7227578" y="428386"/>
              <a:ext cx="673179" cy="673179"/>
            </a:xfrm>
            <a:custGeom>
              <a:avLst/>
              <a:gdLst>
                <a:gd name="connsiteX0" fmla="*/ 477825 w 673179"/>
                <a:gd name="connsiteY0" fmla="*/ 107331 h 673179"/>
                <a:gd name="connsiteX1" fmla="*/ 530188 w 673179"/>
                <a:gd name="connsiteY1" fmla="*/ 63391 h 673179"/>
                <a:gd name="connsiteX2" fmla="*/ 572020 w 673179"/>
                <a:gd name="connsiteY2" fmla="*/ 98492 h 673179"/>
                <a:gd name="connsiteX3" fmla="*/ 537840 w 673179"/>
                <a:gd name="connsiteY3" fmla="*/ 157689 h 673179"/>
                <a:gd name="connsiteX4" fmla="*/ 592147 w 673179"/>
                <a:gd name="connsiteY4" fmla="*/ 251752 h 673179"/>
                <a:gd name="connsiteX5" fmla="*/ 660503 w 673179"/>
                <a:gd name="connsiteY5" fmla="*/ 251750 h 673179"/>
                <a:gd name="connsiteX6" fmla="*/ 669986 w 673179"/>
                <a:gd name="connsiteY6" fmla="*/ 305528 h 673179"/>
                <a:gd name="connsiteX7" fmla="*/ 605751 w 673179"/>
                <a:gd name="connsiteY7" fmla="*/ 328905 h 673179"/>
                <a:gd name="connsiteX8" fmla="*/ 586890 w 673179"/>
                <a:gd name="connsiteY8" fmla="*/ 435869 h 673179"/>
                <a:gd name="connsiteX9" fmla="*/ 639256 w 673179"/>
                <a:gd name="connsiteY9" fmla="*/ 479806 h 673179"/>
                <a:gd name="connsiteX10" fmla="*/ 611952 w 673179"/>
                <a:gd name="connsiteY10" fmla="*/ 527098 h 673179"/>
                <a:gd name="connsiteX11" fmla="*/ 547719 w 673179"/>
                <a:gd name="connsiteY11" fmla="*/ 503717 h 673179"/>
                <a:gd name="connsiteX12" fmla="*/ 464516 w 673179"/>
                <a:gd name="connsiteY12" fmla="*/ 573533 h 673179"/>
                <a:gd name="connsiteX13" fmla="*/ 476387 w 673179"/>
                <a:gd name="connsiteY13" fmla="*/ 640850 h 673179"/>
                <a:gd name="connsiteX14" fmla="*/ 425073 w 673179"/>
                <a:gd name="connsiteY14" fmla="*/ 659527 h 673179"/>
                <a:gd name="connsiteX15" fmla="*/ 390897 w 673179"/>
                <a:gd name="connsiteY15" fmla="*/ 600328 h 673179"/>
                <a:gd name="connsiteX16" fmla="*/ 282283 w 673179"/>
                <a:gd name="connsiteY16" fmla="*/ 600328 h 673179"/>
                <a:gd name="connsiteX17" fmla="*/ 248106 w 673179"/>
                <a:gd name="connsiteY17" fmla="*/ 659527 h 673179"/>
                <a:gd name="connsiteX18" fmla="*/ 196792 w 673179"/>
                <a:gd name="connsiteY18" fmla="*/ 640850 h 673179"/>
                <a:gd name="connsiteX19" fmla="*/ 208663 w 673179"/>
                <a:gd name="connsiteY19" fmla="*/ 573533 h 673179"/>
                <a:gd name="connsiteX20" fmla="*/ 125460 w 673179"/>
                <a:gd name="connsiteY20" fmla="*/ 503717 h 673179"/>
                <a:gd name="connsiteX21" fmla="*/ 61227 w 673179"/>
                <a:gd name="connsiteY21" fmla="*/ 527098 h 673179"/>
                <a:gd name="connsiteX22" fmla="*/ 33923 w 673179"/>
                <a:gd name="connsiteY22" fmla="*/ 479806 h 673179"/>
                <a:gd name="connsiteX23" fmla="*/ 86288 w 673179"/>
                <a:gd name="connsiteY23" fmla="*/ 435869 h 673179"/>
                <a:gd name="connsiteX24" fmla="*/ 67427 w 673179"/>
                <a:gd name="connsiteY24" fmla="*/ 328905 h 673179"/>
                <a:gd name="connsiteX25" fmla="*/ 3193 w 673179"/>
                <a:gd name="connsiteY25" fmla="*/ 305528 h 673179"/>
                <a:gd name="connsiteX26" fmla="*/ 12676 w 673179"/>
                <a:gd name="connsiteY26" fmla="*/ 251750 h 673179"/>
                <a:gd name="connsiteX27" fmla="*/ 81032 w 673179"/>
                <a:gd name="connsiteY27" fmla="*/ 251752 h 673179"/>
                <a:gd name="connsiteX28" fmla="*/ 135339 w 673179"/>
                <a:gd name="connsiteY28" fmla="*/ 157689 h 673179"/>
                <a:gd name="connsiteX29" fmla="*/ 101159 w 673179"/>
                <a:gd name="connsiteY29" fmla="*/ 98492 h 673179"/>
                <a:gd name="connsiteX30" fmla="*/ 142991 w 673179"/>
                <a:gd name="connsiteY30" fmla="*/ 63391 h 673179"/>
                <a:gd name="connsiteX31" fmla="*/ 195354 w 673179"/>
                <a:gd name="connsiteY31" fmla="*/ 107331 h 673179"/>
                <a:gd name="connsiteX32" fmla="*/ 297418 w 673179"/>
                <a:gd name="connsiteY32" fmla="*/ 70183 h 673179"/>
                <a:gd name="connsiteX33" fmla="*/ 309286 w 673179"/>
                <a:gd name="connsiteY33" fmla="*/ 2864 h 673179"/>
                <a:gd name="connsiteX34" fmla="*/ 363893 w 673179"/>
                <a:gd name="connsiteY34" fmla="*/ 2864 h 673179"/>
                <a:gd name="connsiteX35" fmla="*/ 375761 w 673179"/>
                <a:gd name="connsiteY35" fmla="*/ 70182 h 673179"/>
                <a:gd name="connsiteX36" fmla="*/ 477825 w 673179"/>
                <a:gd name="connsiteY36" fmla="*/ 107330 h 673179"/>
                <a:gd name="connsiteX37" fmla="*/ 477825 w 673179"/>
                <a:gd name="connsiteY37" fmla="*/ 107331 h 67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73179" h="673179">
                  <a:moveTo>
                    <a:pt x="477825" y="107331"/>
                  </a:moveTo>
                  <a:lnTo>
                    <a:pt x="530188" y="63391"/>
                  </a:lnTo>
                  <a:lnTo>
                    <a:pt x="572020" y="98492"/>
                  </a:lnTo>
                  <a:lnTo>
                    <a:pt x="537840" y="157689"/>
                  </a:lnTo>
                  <a:cubicBezTo>
                    <a:pt x="562144" y="185029"/>
                    <a:pt x="580622" y="217034"/>
                    <a:pt x="592147" y="251752"/>
                  </a:cubicBezTo>
                  <a:lnTo>
                    <a:pt x="660503" y="251750"/>
                  </a:lnTo>
                  <a:lnTo>
                    <a:pt x="669986" y="305528"/>
                  </a:lnTo>
                  <a:lnTo>
                    <a:pt x="605751" y="328905"/>
                  </a:lnTo>
                  <a:cubicBezTo>
                    <a:pt x="606795" y="365471"/>
                    <a:pt x="600378" y="401866"/>
                    <a:pt x="586890" y="435869"/>
                  </a:cubicBezTo>
                  <a:lnTo>
                    <a:pt x="639256" y="479806"/>
                  </a:lnTo>
                  <a:lnTo>
                    <a:pt x="611952" y="527098"/>
                  </a:lnTo>
                  <a:lnTo>
                    <a:pt x="547719" y="503717"/>
                  </a:lnTo>
                  <a:cubicBezTo>
                    <a:pt x="525015" y="532399"/>
                    <a:pt x="496704" y="556154"/>
                    <a:pt x="464516" y="573533"/>
                  </a:cubicBezTo>
                  <a:lnTo>
                    <a:pt x="476387" y="640850"/>
                  </a:lnTo>
                  <a:lnTo>
                    <a:pt x="425073" y="659527"/>
                  </a:lnTo>
                  <a:lnTo>
                    <a:pt x="390897" y="600328"/>
                  </a:lnTo>
                  <a:cubicBezTo>
                    <a:pt x="355068" y="607706"/>
                    <a:pt x="318112" y="607706"/>
                    <a:pt x="282283" y="600328"/>
                  </a:cubicBezTo>
                  <a:lnTo>
                    <a:pt x="248106" y="659527"/>
                  </a:lnTo>
                  <a:lnTo>
                    <a:pt x="196792" y="640850"/>
                  </a:lnTo>
                  <a:lnTo>
                    <a:pt x="208663" y="573533"/>
                  </a:lnTo>
                  <a:cubicBezTo>
                    <a:pt x="176474" y="556154"/>
                    <a:pt x="148164" y="532399"/>
                    <a:pt x="125460" y="503717"/>
                  </a:cubicBezTo>
                  <a:lnTo>
                    <a:pt x="61227" y="527098"/>
                  </a:lnTo>
                  <a:lnTo>
                    <a:pt x="33923" y="479806"/>
                  </a:lnTo>
                  <a:lnTo>
                    <a:pt x="86288" y="435869"/>
                  </a:lnTo>
                  <a:cubicBezTo>
                    <a:pt x="72801" y="401865"/>
                    <a:pt x="66383" y="365470"/>
                    <a:pt x="67427" y="328905"/>
                  </a:cubicBezTo>
                  <a:lnTo>
                    <a:pt x="3193" y="305528"/>
                  </a:lnTo>
                  <a:lnTo>
                    <a:pt x="12676" y="251750"/>
                  </a:lnTo>
                  <a:lnTo>
                    <a:pt x="81032" y="251752"/>
                  </a:lnTo>
                  <a:cubicBezTo>
                    <a:pt x="92557" y="217034"/>
                    <a:pt x="111035" y="185029"/>
                    <a:pt x="135339" y="157689"/>
                  </a:cubicBezTo>
                  <a:lnTo>
                    <a:pt x="101159" y="98492"/>
                  </a:lnTo>
                  <a:lnTo>
                    <a:pt x="142991" y="63391"/>
                  </a:lnTo>
                  <a:lnTo>
                    <a:pt x="195354" y="107331"/>
                  </a:lnTo>
                  <a:cubicBezTo>
                    <a:pt x="226499" y="88144"/>
                    <a:pt x="261227" y="75504"/>
                    <a:pt x="297418" y="70183"/>
                  </a:cubicBezTo>
                  <a:lnTo>
                    <a:pt x="309286" y="2864"/>
                  </a:lnTo>
                  <a:lnTo>
                    <a:pt x="363893" y="2864"/>
                  </a:lnTo>
                  <a:lnTo>
                    <a:pt x="375761" y="70182"/>
                  </a:lnTo>
                  <a:cubicBezTo>
                    <a:pt x="411953" y="75504"/>
                    <a:pt x="446680" y="88143"/>
                    <a:pt x="477825" y="107330"/>
                  </a:cubicBezTo>
                  <a:lnTo>
                    <a:pt x="477825" y="107331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74599" tIns="201419" rIns="174599" bIns="215546" numCol="1" spcCol="1270" anchor="ctr" anchorCtr="0">
              <a:noAutofit/>
            </a:bodyPr>
            <a:lstStyle/>
            <a:p>
              <a:pPr algn="ctr" defTabSz="42672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960" dirty="0"/>
                <a:t>DW</a:t>
              </a:r>
              <a:endParaRPr lang="zh-TW" altLang="en-US" sz="960" dirty="0"/>
            </a:p>
          </p:txBody>
        </p:sp>
        <p:sp>
          <p:nvSpPr>
            <p:cNvPr id="8" name="Circular Arrow 7"/>
            <p:cNvSpPr/>
            <p:nvPr/>
          </p:nvSpPr>
          <p:spPr>
            <a:xfrm>
              <a:off x="7209241" y="340278"/>
              <a:ext cx="828010" cy="828010"/>
            </a:xfrm>
            <a:prstGeom prst="circularArrow">
              <a:avLst>
                <a:gd name="adj1" fmla="val 4878"/>
                <a:gd name="adj2" fmla="val 312630"/>
                <a:gd name="adj3" fmla="val 2723081"/>
                <a:gd name="adj4" fmla="val 15928615"/>
                <a:gd name="adj5" fmla="val 5691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Shape 8"/>
            <p:cNvSpPr/>
            <p:nvPr/>
          </p:nvSpPr>
          <p:spPr>
            <a:xfrm>
              <a:off x="6749206" y="173692"/>
              <a:ext cx="626056" cy="626056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15153042"/>
                <a:satOff val="62124"/>
                <a:lumOff val="9804"/>
                <a:alphaOff val="0"/>
              </a:schemeClr>
            </a:fillRef>
            <a:effectRef idx="3">
              <a:schemeClr val="accent5">
                <a:hueOff val="-15153042"/>
                <a:satOff val="62124"/>
                <a:lumOff val="9804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" name="Rectangle 2"/>
          <p:cNvSpPr/>
          <p:nvPr/>
        </p:nvSpPr>
        <p:spPr>
          <a:xfrm>
            <a:off x="11704320" y="1897623"/>
            <a:ext cx="763906" cy="18424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92"/>
          </a:p>
        </p:txBody>
      </p:sp>
    </p:spTree>
    <p:extLst>
      <p:ext uri="{BB962C8B-B14F-4D97-AF65-F5344CB8AC3E}">
        <p14:creationId xmlns:p14="http://schemas.microsoft.com/office/powerpoint/2010/main" val="68883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Extraction Method</a:t>
            </a:r>
            <a:br>
              <a:rPr lang="en-US" altLang="zh-TW" dirty="0"/>
            </a:br>
            <a:r>
              <a:rPr lang="en-US" altLang="zh-TW" dirty="0"/>
              <a:t>- Upsert</a:t>
            </a:r>
            <a:endParaRPr lang="zh-TW" alt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58390" y="1897623"/>
            <a:ext cx="4810126" cy="1877845"/>
          </a:xfrm>
          <a:prstGeom prst="rect">
            <a:avLst/>
          </a:prstGeom>
        </p:spPr>
      </p:pic>
      <p:pic>
        <p:nvPicPr>
          <p:cNvPr id="18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256146" y="1903098"/>
            <a:ext cx="5316456" cy="1877845"/>
          </a:xfrm>
          <a:prstGeom prst="rect">
            <a:avLst/>
          </a:prstGeom>
        </p:spPr>
      </p:pic>
      <p:pic>
        <p:nvPicPr>
          <p:cNvPr id="21" name="Content Placeholder 20"/>
          <p:cNvPicPr>
            <a:picLocks noGrp="1" noChangeAspect="1"/>
          </p:cNvPicPr>
          <p:nvPr>
            <p:ph sz="half" idx="10"/>
          </p:nvPr>
        </p:nvPicPr>
        <p:blipFill>
          <a:blip r:embed="rId5"/>
          <a:stretch>
            <a:fillRect/>
          </a:stretch>
        </p:blipFill>
        <p:spPr>
          <a:xfrm>
            <a:off x="2358390" y="5351786"/>
            <a:ext cx="4810126" cy="137032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11"/>
          </p:nvPr>
        </p:nvPicPr>
        <p:blipFill>
          <a:blip r:embed="rId6"/>
          <a:stretch>
            <a:fillRect/>
          </a:stretch>
        </p:blipFill>
        <p:spPr>
          <a:xfrm>
            <a:off x="7223756" y="5181289"/>
            <a:ext cx="5348845" cy="176352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358390" y="1285183"/>
            <a:ext cx="6444393" cy="786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920" b="1" dirty="0"/>
              <a:t>Initial::</a:t>
            </a:r>
            <a:endParaRPr lang="en-US" altLang="zh-TW" sz="2592" b="1" dirty="0"/>
          </a:p>
          <a:p>
            <a:pPr algn="l"/>
            <a:r>
              <a:rPr lang="en-US" altLang="zh-TW" sz="2592" dirty="0"/>
              <a:t>STAGE					ODS</a:t>
            </a:r>
            <a:endParaRPr lang="zh-TW" altLang="en-US" sz="2592" dirty="0"/>
          </a:p>
        </p:txBody>
      </p:sp>
      <p:sp>
        <p:nvSpPr>
          <p:cNvPr id="20" name="TextBox 19"/>
          <p:cNvSpPr txBox="1"/>
          <p:nvPr/>
        </p:nvSpPr>
        <p:spPr>
          <a:xfrm>
            <a:off x="2325140" y="3991254"/>
            <a:ext cx="6444393" cy="786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920" b="1" dirty="0"/>
              <a:t>UPSERT::</a:t>
            </a:r>
            <a:endParaRPr lang="en-US" altLang="zh-TW" sz="2592" b="1" dirty="0"/>
          </a:p>
          <a:p>
            <a:pPr algn="l"/>
            <a:r>
              <a:rPr lang="en-US" altLang="zh-TW" sz="2592" dirty="0"/>
              <a:t>STAGE					ODS</a:t>
            </a:r>
            <a:endParaRPr lang="zh-TW" altLang="en-US" sz="2592" dirty="0"/>
          </a:p>
        </p:txBody>
      </p:sp>
      <p:sp>
        <p:nvSpPr>
          <p:cNvPr id="9" name="Curved Down Arrow 8"/>
          <p:cNvSpPr/>
          <p:nvPr/>
        </p:nvSpPr>
        <p:spPr bwMode="auto">
          <a:xfrm>
            <a:off x="6400801" y="4856713"/>
            <a:ext cx="1645920" cy="387798"/>
          </a:xfrm>
          <a:prstGeom prst="curvedDownArrow">
            <a:avLst>
              <a:gd name="adj1" fmla="val 25000"/>
              <a:gd name="adj2" fmla="val 74286"/>
              <a:gd name="adj3" fmla="val 387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tabLst>
                <a:tab pos="1097280" algn="l"/>
                <a:tab pos="8778240" algn="r"/>
              </a:tabLst>
            </a:pPr>
            <a:endParaRPr lang="zh-TW" altLang="en-US" sz="1800">
              <a:solidFill>
                <a:schemeClr val="tx1"/>
              </a:solidFill>
              <a:latin typeface="Arial" charset="0"/>
              <a:ea typeface="MS Mincho" pitchFamily="49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218605" y="2855246"/>
            <a:ext cx="5491555" cy="3728434"/>
            <a:chOff x="4491504" y="2362200"/>
            <a:chExt cx="4576296" cy="3107028"/>
          </a:xfrm>
        </p:grpSpPr>
        <p:sp>
          <p:nvSpPr>
            <p:cNvPr id="3" name="Rectangle 2"/>
            <p:cNvSpPr/>
            <p:nvPr/>
          </p:nvSpPr>
          <p:spPr bwMode="auto">
            <a:xfrm>
              <a:off x="4493614" y="4724400"/>
              <a:ext cx="4421786" cy="2286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15000"/>
                </a:spcAft>
                <a:buClr>
                  <a:schemeClr val="tx1"/>
                </a:buClr>
                <a:tabLst>
                  <a:tab pos="1097280" algn="l"/>
                  <a:tab pos="8778240" algn="r"/>
                </a:tabLst>
              </a:pPr>
              <a:endParaRPr lang="zh-TW" altLang="en-US" sz="1800">
                <a:latin typeface="Arial" charset="0"/>
                <a:ea typeface="MS Mincho" pitchFamily="49" charset="-128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491504" y="5354530"/>
              <a:ext cx="4421786" cy="11469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15000"/>
                </a:spcAft>
                <a:buClr>
                  <a:schemeClr val="tx1"/>
                </a:buClr>
                <a:tabLst>
                  <a:tab pos="1097280" algn="l"/>
                  <a:tab pos="8778240" algn="r"/>
                </a:tabLst>
              </a:pPr>
              <a:endParaRPr lang="zh-TW" altLang="en-US" sz="1800">
                <a:latin typeface="Arial" charset="0"/>
                <a:ea typeface="MS Mincho" pitchFamily="49" charset="-128"/>
              </a:endParaRPr>
            </a:p>
          </p:txBody>
        </p:sp>
        <p:sp>
          <p:nvSpPr>
            <p:cNvPr id="5" name="Curved Left Arrow 4"/>
            <p:cNvSpPr/>
            <p:nvPr/>
          </p:nvSpPr>
          <p:spPr bwMode="auto">
            <a:xfrm>
              <a:off x="8686800" y="2362200"/>
              <a:ext cx="381000" cy="2590800"/>
            </a:xfrm>
            <a:prstGeom prst="curvedLeftArrow">
              <a:avLst>
                <a:gd name="adj1" fmla="val 11972"/>
                <a:gd name="adj2" fmla="val 56371"/>
                <a:gd name="adj3" fmla="val 40585"/>
              </a:avLst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15000"/>
                </a:spcAft>
                <a:buClr>
                  <a:schemeClr val="tx1"/>
                </a:buClr>
                <a:tabLst>
                  <a:tab pos="1097280" algn="l"/>
                  <a:tab pos="8778240" algn="r"/>
                </a:tabLst>
              </a:pPr>
              <a:endParaRPr lang="zh-TW" altLang="en-US" sz="1800">
                <a:solidFill>
                  <a:schemeClr val="tx1"/>
                </a:solidFill>
                <a:latin typeface="Arial" charset="0"/>
                <a:ea typeface="MS Mincho" pitchFamily="49" charset="-128"/>
              </a:endParaRPr>
            </a:p>
          </p:txBody>
        </p:sp>
      </p:grpSp>
      <p:sp>
        <p:nvSpPr>
          <p:cNvPr id="17" name="Freeform 16"/>
          <p:cNvSpPr/>
          <p:nvPr/>
        </p:nvSpPr>
        <p:spPr>
          <a:xfrm>
            <a:off x="2110574" y="6894900"/>
            <a:ext cx="587501" cy="587501"/>
          </a:xfrm>
          <a:custGeom>
            <a:avLst/>
            <a:gdLst>
              <a:gd name="connsiteX0" fmla="*/ 366330 w 489584"/>
              <a:gd name="connsiteY0" fmla="*/ 123999 h 489584"/>
              <a:gd name="connsiteX1" fmla="*/ 438560 w 489584"/>
              <a:gd name="connsiteY1" fmla="*/ 102230 h 489584"/>
              <a:gd name="connsiteX2" fmla="*/ 465138 w 489584"/>
              <a:gd name="connsiteY2" fmla="*/ 148265 h 489584"/>
              <a:gd name="connsiteX3" fmla="*/ 410171 w 489584"/>
              <a:gd name="connsiteY3" fmla="*/ 199934 h 489584"/>
              <a:gd name="connsiteX4" fmla="*/ 410171 w 489584"/>
              <a:gd name="connsiteY4" fmla="*/ 289651 h 489584"/>
              <a:gd name="connsiteX5" fmla="*/ 465138 w 489584"/>
              <a:gd name="connsiteY5" fmla="*/ 341319 h 489584"/>
              <a:gd name="connsiteX6" fmla="*/ 438560 w 489584"/>
              <a:gd name="connsiteY6" fmla="*/ 387354 h 489584"/>
              <a:gd name="connsiteX7" fmla="*/ 366330 w 489584"/>
              <a:gd name="connsiteY7" fmla="*/ 365585 h 489584"/>
              <a:gd name="connsiteX8" fmla="*/ 288633 w 489584"/>
              <a:gd name="connsiteY8" fmla="*/ 410443 h 489584"/>
              <a:gd name="connsiteX9" fmla="*/ 271370 w 489584"/>
              <a:gd name="connsiteY9" fmla="*/ 483881 h 489584"/>
              <a:gd name="connsiteX10" fmla="*/ 218214 w 489584"/>
              <a:gd name="connsiteY10" fmla="*/ 483881 h 489584"/>
              <a:gd name="connsiteX11" fmla="*/ 200951 w 489584"/>
              <a:gd name="connsiteY11" fmla="*/ 410443 h 489584"/>
              <a:gd name="connsiteX12" fmla="*/ 123254 w 489584"/>
              <a:gd name="connsiteY12" fmla="*/ 365585 h 489584"/>
              <a:gd name="connsiteX13" fmla="*/ 51024 w 489584"/>
              <a:gd name="connsiteY13" fmla="*/ 387354 h 489584"/>
              <a:gd name="connsiteX14" fmla="*/ 24446 w 489584"/>
              <a:gd name="connsiteY14" fmla="*/ 341319 h 489584"/>
              <a:gd name="connsiteX15" fmla="*/ 79413 w 489584"/>
              <a:gd name="connsiteY15" fmla="*/ 289650 h 489584"/>
              <a:gd name="connsiteX16" fmla="*/ 79413 w 489584"/>
              <a:gd name="connsiteY16" fmla="*/ 199933 h 489584"/>
              <a:gd name="connsiteX17" fmla="*/ 24446 w 489584"/>
              <a:gd name="connsiteY17" fmla="*/ 148265 h 489584"/>
              <a:gd name="connsiteX18" fmla="*/ 51024 w 489584"/>
              <a:gd name="connsiteY18" fmla="*/ 102230 h 489584"/>
              <a:gd name="connsiteX19" fmla="*/ 123254 w 489584"/>
              <a:gd name="connsiteY19" fmla="*/ 123999 h 489584"/>
              <a:gd name="connsiteX20" fmla="*/ 200951 w 489584"/>
              <a:gd name="connsiteY20" fmla="*/ 79141 h 489584"/>
              <a:gd name="connsiteX21" fmla="*/ 218214 w 489584"/>
              <a:gd name="connsiteY21" fmla="*/ 5703 h 489584"/>
              <a:gd name="connsiteX22" fmla="*/ 271370 w 489584"/>
              <a:gd name="connsiteY22" fmla="*/ 5703 h 489584"/>
              <a:gd name="connsiteX23" fmla="*/ 288633 w 489584"/>
              <a:gd name="connsiteY23" fmla="*/ 79141 h 489584"/>
              <a:gd name="connsiteX24" fmla="*/ 366330 w 489584"/>
              <a:gd name="connsiteY24" fmla="*/ 123999 h 48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9584" h="489584">
                <a:moveTo>
                  <a:pt x="366330" y="123999"/>
                </a:moveTo>
                <a:lnTo>
                  <a:pt x="438560" y="102230"/>
                </a:lnTo>
                <a:lnTo>
                  <a:pt x="465138" y="148265"/>
                </a:lnTo>
                <a:lnTo>
                  <a:pt x="410171" y="199934"/>
                </a:lnTo>
                <a:cubicBezTo>
                  <a:pt x="418139" y="229309"/>
                  <a:pt x="418139" y="260276"/>
                  <a:pt x="410171" y="289651"/>
                </a:cubicBezTo>
                <a:lnTo>
                  <a:pt x="465138" y="341319"/>
                </a:lnTo>
                <a:lnTo>
                  <a:pt x="438560" y="387354"/>
                </a:lnTo>
                <a:lnTo>
                  <a:pt x="366330" y="365585"/>
                </a:lnTo>
                <a:cubicBezTo>
                  <a:pt x="344875" y="387173"/>
                  <a:pt x="318056" y="402656"/>
                  <a:pt x="288633" y="410443"/>
                </a:cubicBezTo>
                <a:lnTo>
                  <a:pt x="271370" y="483881"/>
                </a:lnTo>
                <a:lnTo>
                  <a:pt x="218214" y="483881"/>
                </a:lnTo>
                <a:lnTo>
                  <a:pt x="200951" y="410443"/>
                </a:lnTo>
                <a:cubicBezTo>
                  <a:pt x="171528" y="402656"/>
                  <a:pt x="144710" y="387172"/>
                  <a:pt x="123254" y="365585"/>
                </a:cubicBezTo>
                <a:lnTo>
                  <a:pt x="51024" y="387354"/>
                </a:lnTo>
                <a:lnTo>
                  <a:pt x="24446" y="341319"/>
                </a:lnTo>
                <a:lnTo>
                  <a:pt x="79413" y="289650"/>
                </a:lnTo>
                <a:cubicBezTo>
                  <a:pt x="71445" y="260275"/>
                  <a:pt x="71445" y="229308"/>
                  <a:pt x="79413" y="199933"/>
                </a:cubicBezTo>
                <a:lnTo>
                  <a:pt x="24446" y="148265"/>
                </a:lnTo>
                <a:lnTo>
                  <a:pt x="51024" y="102230"/>
                </a:lnTo>
                <a:lnTo>
                  <a:pt x="123254" y="123999"/>
                </a:lnTo>
                <a:cubicBezTo>
                  <a:pt x="144709" y="102411"/>
                  <a:pt x="171528" y="86928"/>
                  <a:pt x="200951" y="79141"/>
                </a:cubicBezTo>
                <a:lnTo>
                  <a:pt x="218214" y="5703"/>
                </a:lnTo>
                <a:lnTo>
                  <a:pt x="271370" y="5703"/>
                </a:lnTo>
                <a:lnTo>
                  <a:pt x="288633" y="79141"/>
                </a:lnTo>
                <a:cubicBezTo>
                  <a:pt x="318056" y="86928"/>
                  <a:pt x="344874" y="102412"/>
                  <a:pt x="366330" y="123999"/>
                </a:cubicBezTo>
                <a:close/>
              </a:path>
            </a:pathLst>
          </a:cu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0" vert="horz" wrap="square" lIns="160097" tIns="160991" rIns="160097" bIns="160991" numCol="1" spcCol="1270" anchor="ctr" anchorCtr="0">
            <a:noAutofit/>
          </a:bodyPr>
          <a:lstStyle/>
          <a:p>
            <a:pPr algn="ctr" defTabSz="42672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TW" sz="960" dirty="0"/>
              <a:t>ODS</a:t>
            </a:r>
            <a:endParaRPr lang="zh-TW" altLang="en-US" sz="960" dirty="0"/>
          </a:p>
        </p:txBody>
      </p:sp>
      <p:grpSp>
        <p:nvGrpSpPr>
          <p:cNvPr id="22" name="Group 21"/>
          <p:cNvGrpSpPr/>
          <p:nvPr/>
        </p:nvGrpSpPr>
        <p:grpSpPr>
          <a:xfrm>
            <a:off x="2006529" y="6780205"/>
            <a:ext cx="1545654" cy="1193515"/>
            <a:chOff x="6749206" y="173692"/>
            <a:chExt cx="1288045" cy="994596"/>
          </a:xfrm>
        </p:grpSpPr>
        <p:sp>
          <p:nvSpPr>
            <p:cNvPr id="23" name="Freeform 22"/>
            <p:cNvSpPr/>
            <p:nvPr/>
          </p:nvSpPr>
          <p:spPr>
            <a:xfrm>
              <a:off x="7227578" y="428386"/>
              <a:ext cx="673179" cy="673179"/>
            </a:xfrm>
            <a:custGeom>
              <a:avLst/>
              <a:gdLst>
                <a:gd name="connsiteX0" fmla="*/ 477825 w 673179"/>
                <a:gd name="connsiteY0" fmla="*/ 107331 h 673179"/>
                <a:gd name="connsiteX1" fmla="*/ 530188 w 673179"/>
                <a:gd name="connsiteY1" fmla="*/ 63391 h 673179"/>
                <a:gd name="connsiteX2" fmla="*/ 572020 w 673179"/>
                <a:gd name="connsiteY2" fmla="*/ 98492 h 673179"/>
                <a:gd name="connsiteX3" fmla="*/ 537840 w 673179"/>
                <a:gd name="connsiteY3" fmla="*/ 157689 h 673179"/>
                <a:gd name="connsiteX4" fmla="*/ 592147 w 673179"/>
                <a:gd name="connsiteY4" fmla="*/ 251752 h 673179"/>
                <a:gd name="connsiteX5" fmla="*/ 660503 w 673179"/>
                <a:gd name="connsiteY5" fmla="*/ 251750 h 673179"/>
                <a:gd name="connsiteX6" fmla="*/ 669986 w 673179"/>
                <a:gd name="connsiteY6" fmla="*/ 305528 h 673179"/>
                <a:gd name="connsiteX7" fmla="*/ 605751 w 673179"/>
                <a:gd name="connsiteY7" fmla="*/ 328905 h 673179"/>
                <a:gd name="connsiteX8" fmla="*/ 586890 w 673179"/>
                <a:gd name="connsiteY8" fmla="*/ 435869 h 673179"/>
                <a:gd name="connsiteX9" fmla="*/ 639256 w 673179"/>
                <a:gd name="connsiteY9" fmla="*/ 479806 h 673179"/>
                <a:gd name="connsiteX10" fmla="*/ 611952 w 673179"/>
                <a:gd name="connsiteY10" fmla="*/ 527098 h 673179"/>
                <a:gd name="connsiteX11" fmla="*/ 547719 w 673179"/>
                <a:gd name="connsiteY11" fmla="*/ 503717 h 673179"/>
                <a:gd name="connsiteX12" fmla="*/ 464516 w 673179"/>
                <a:gd name="connsiteY12" fmla="*/ 573533 h 673179"/>
                <a:gd name="connsiteX13" fmla="*/ 476387 w 673179"/>
                <a:gd name="connsiteY13" fmla="*/ 640850 h 673179"/>
                <a:gd name="connsiteX14" fmla="*/ 425073 w 673179"/>
                <a:gd name="connsiteY14" fmla="*/ 659527 h 673179"/>
                <a:gd name="connsiteX15" fmla="*/ 390897 w 673179"/>
                <a:gd name="connsiteY15" fmla="*/ 600328 h 673179"/>
                <a:gd name="connsiteX16" fmla="*/ 282283 w 673179"/>
                <a:gd name="connsiteY16" fmla="*/ 600328 h 673179"/>
                <a:gd name="connsiteX17" fmla="*/ 248106 w 673179"/>
                <a:gd name="connsiteY17" fmla="*/ 659527 h 673179"/>
                <a:gd name="connsiteX18" fmla="*/ 196792 w 673179"/>
                <a:gd name="connsiteY18" fmla="*/ 640850 h 673179"/>
                <a:gd name="connsiteX19" fmla="*/ 208663 w 673179"/>
                <a:gd name="connsiteY19" fmla="*/ 573533 h 673179"/>
                <a:gd name="connsiteX20" fmla="*/ 125460 w 673179"/>
                <a:gd name="connsiteY20" fmla="*/ 503717 h 673179"/>
                <a:gd name="connsiteX21" fmla="*/ 61227 w 673179"/>
                <a:gd name="connsiteY21" fmla="*/ 527098 h 673179"/>
                <a:gd name="connsiteX22" fmla="*/ 33923 w 673179"/>
                <a:gd name="connsiteY22" fmla="*/ 479806 h 673179"/>
                <a:gd name="connsiteX23" fmla="*/ 86288 w 673179"/>
                <a:gd name="connsiteY23" fmla="*/ 435869 h 673179"/>
                <a:gd name="connsiteX24" fmla="*/ 67427 w 673179"/>
                <a:gd name="connsiteY24" fmla="*/ 328905 h 673179"/>
                <a:gd name="connsiteX25" fmla="*/ 3193 w 673179"/>
                <a:gd name="connsiteY25" fmla="*/ 305528 h 673179"/>
                <a:gd name="connsiteX26" fmla="*/ 12676 w 673179"/>
                <a:gd name="connsiteY26" fmla="*/ 251750 h 673179"/>
                <a:gd name="connsiteX27" fmla="*/ 81032 w 673179"/>
                <a:gd name="connsiteY27" fmla="*/ 251752 h 673179"/>
                <a:gd name="connsiteX28" fmla="*/ 135339 w 673179"/>
                <a:gd name="connsiteY28" fmla="*/ 157689 h 673179"/>
                <a:gd name="connsiteX29" fmla="*/ 101159 w 673179"/>
                <a:gd name="connsiteY29" fmla="*/ 98492 h 673179"/>
                <a:gd name="connsiteX30" fmla="*/ 142991 w 673179"/>
                <a:gd name="connsiteY30" fmla="*/ 63391 h 673179"/>
                <a:gd name="connsiteX31" fmla="*/ 195354 w 673179"/>
                <a:gd name="connsiteY31" fmla="*/ 107331 h 673179"/>
                <a:gd name="connsiteX32" fmla="*/ 297418 w 673179"/>
                <a:gd name="connsiteY32" fmla="*/ 70183 h 673179"/>
                <a:gd name="connsiteX33" fmla="*/ 309286 w 673179"/>
                <a:gd name="connsiteY33" fmla="*/ 2864 h 673179"/>
                <a:gd name="connsiteX34" fmla="*/ 363893 w 673179"/>
                <a:gd name="connsiteY34" fmla="*/ 2864 h 673179"/>
                <a:gd name="connsiteX35" fmla="*/ 375761 w 673179"/>
                <a:gd name="connsiteY35" fmla="*/ 70182 h 673179"/>
                <a:gd name="connsiteX36" fmla="*/ 477825 w 673179"/>
                <a:gd name="connsiteY36" fmla="*/ 107330 h 673179"/>
                <a:gd name="connsiteX37" fmla="*/ 477825 w 673179"/>
                <a:gd name="connsiteY37" fmla="*/ 107331 h 673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73179" h="673179">
                  <a:moveTo>
                    <a:pt x="477825" y="107331"/>
                  </a:moveTo>
                  <a:lnTo>
                    <a:pt x="530188" y="63391"/>
                  </a:lnTo>
                  <a:lnTo>
                    <a:pt x="572020" y="98492"/>
                  </a:lnTo>
                  <a:lnTo>
                    <a:pt x="537840" y="157689"/>
                  </a:lnTo>
                  <a:cubicBezTo>
                    <a:pt x="562144" y="185029"/>
                    <a:pt x="580622" y="217034"/>
                    <a:pt x="592147" y="251752"/>
                  </a:cubicBezTo>
                  <a:lnTo>
                    <a:pt x="660503" y="251750"/>
                  </a:lnTo>
                  <a:lnTo>
                    <a:pt x="669986" y="305528"/>
                  </a:lnTo>
                  <a:lnTo>
                    <a:pt x="605751" y="328905"/>
                  </a:lnTo>
                  <a:cubicBezTo>
                    <a:pt x="606795" y="365471"/>
                    <a:pt x="600378" y="401866"/>
                    <a:pt x="586890" y="435869"/>
                  </a:cubicBezTo>
                  <a:lnTo>
                    <a:pt x="639256" y="479806"/>
                  </a:lnTo>
                  <a:lnTo>
                    <a:pt x="611952" y="527098"/>
                  </a:lnTo>
                  <a:lnTo>
                    <a:pt x="547719" y="503717"/>
                  </a:lnTo>
                  <a:cubicBezTo>
                    <a:pt x="525015" y="532399"/>
                    <a:pt x="496704" y="556154"/>
                    <a:pt x="464516" y="573533"/>
                  </a:cubicBezTo>
                  <a:lnTo>
                    <a:pt x="476387" y="640850"/>
                  </a:lnTo>
                  <a:lnTo>
                    <a:pt x="425073" y="659527"/>
                  </a:lnTo>
                  <a:lnTo>
                    <a:pt x="390897" y="600328"/>
                  </a:lnTo>
                  <a:cubicBezTo>
                    <a:pt x="355068" y="607706"/>
                    <a:pt x="318112" y="607706"/>
                    <a:pt x="282283" y="600328"/>
                  </a:cubicBezTo>
                  <a:lnTo>
                    <a:pt x="248106" y="659527"/>
                  </a:lnTo>
                  <a:lnTo>
                    <a:pt x="196792" y="640850"/>
                  </a:lnTo>
                  <a:lnTo>
                    <a:pt x="208663" y="573533"/>
                  </a:lnTo>
                  <a:cubicBezTo>
                    <a:pt x="176474" y="556154"/>
                    <a:pt x="148164" y="532399"/>
                    <a:pt x="125460" y="503717"/>
                  </a:cubicBezTo>
                  <a:lnTo>
                    <a:pt x="61227" y="527098"/>
                  </a:lnTo>
                  <a:lnTo>
                    <a:pt x="33923" y="479806"/>
                  </a:lnTo>
                  <a:lnTo>
                    <a:pt x="86288" y="435869"/>
                  </a:lnTo>
                  <a:cubicBezTo>
                    <a:pt x="72801" y="401865"/>
                    <a:pt x="66383" y="365470"/>
                    <a:pt x="67427" y="328905"/>
                  </a:cubicBezTo>
                  <a:lnTo>
                    <a:pt x="3193" y="305528"/>
                  </a:lnTo>
                  <a:lnTo>
                    <a:pt x="12676" y="251750"/>
                  </a:lnTo>
                  <a:lnTo>
                    <a:pt x="81032" y="251752"/>
                  </a:lnTo>
                  <a:cubicBezTo>
                    <a:pt x="92557" y="217034"/>
                    <a:pt x="111035" y="185029"/>
                    <a:pt x="135339" y="157689"/>
                  </a:cubicBezTo>
                  <a:lnTo>
                    <a:pt x="101159" y="98492"/>
                  </a:lnTo>
                  <a:lnTo>
                    <a:pt x="142991" y="63391"/>
                  </a:lnTo>
                  <a:lnTo>
                    <a:pt x="195354" y="107331"/>
                  </a:lnTo>
                  <a:cubicBezTo>
                    <a:pt x="226499" y="88144"/>
                    <a:pt x="261227" y="75504"/>
                    <a:pt x="297418" y="70183"/>
                  </a:cubicBezTo>
                  <a:lnTo>
                    <a:pt x="309286" y="2864"/>
                  </a:lnTo>
                  <a:lnTo>
                    <a:pt x="363893" y="2864"/>
                  </a:lnTo>
                  <a:lnTo>
                    <a:pt x="375761" y="70182"/>
                  </a:lnTo>
                  <a:cubicBezTo>
                    <a:pt x="411953" y="75504"/>
                    <a:pt x="446680" y="88143"/>
                    <a:pt x="477825" y="107330"/>
                  </a:cubicBezTo>
                  <a:lnTo>
                    <a:pt x="477825" y="107331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74599" tIns="201419" rIns="174599" bIns="215546" numCol="1" spcCol="1270" anchor="ctr" anchorCtr="0">
              <a:noAutofit/>
            </a:bodyPr>
            <a:lstStyle/>
            <a:p>
              <a:pPr algn="ctr" defTabSz="42672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960" dirty="0"/>
                <a:t>DW</a:t>
              </a:r>
              <a:endParaRPr lang="zh-TW" altLang="en-US" sz="960" dirty="0"/>
            </a:p>
          </p:txBody>
        </p:sp>
        <p:sp>
          <p:nvSpPr>
            <p:cNvPr id="24" name="Circular Arrow 23"/>
            <p:cNvSpPr/>
            <p:nvPr/>
          </p:nvSpPr>
          <p:spPr>
            <a:xfrm>
              <a:off x="7209241" y="340278"/>
              <a:ext cx="828010" cy="828010"/>
            </a:xfrm>
            <a:prstGeom prst="circularArrow">
              <a:avLst>
                <a:gd name="adj1" fmla="val 4878"/>
                <a:gd name="adj2" fmla="val 312630"/>
                <a:gd name="adj3" fmla="val 2723081"/>
                <a:gd name="adj4" fmla="val 15928615"/>
                <a:gd name="adj5" fmla="val 5691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0"/>
                <a:satOff val="0"/>
                <a:lumOff val="0"/>
                <a:alphaOff val="0"/>
              </a:schemeClr>
            </a:fillRef>
            <a:effectRef idx="3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Shape 24"/>
            <p:cNvSpPr/>
            <p:nvPr/>
          </p:nvSpPr>
          <p:spPr>
            <a:xfrm>
              <a:off x="6749206" y="173692"/>
              <a:ext cx="626056" cy="626056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5">
                <a:hueOff val="-15153042"/>
                <a:satOff val="62124"/>
                <a:lumOff val="9804"/>
                <a:alphaOff val="0"/>
              </a:schemeClr>
            </a:fillRef>
            <a:effectRef idx="3">
              <a:schemeClr val="accent5">
                <a:hueOff val="-15153042"/>
                <a:satOff val="62124"/>
                <a:lumOff val="9804"/>
                <a:alphaOff val="0"/>
              </a:schemeClr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53095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8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Extraction Method</a:t>
            </a:r>
            <a:br>
              <a:rPr lang="en-US" altLang="zh-TW" dirty="0"/>
            </a:br>
            <a:r>
              <a:rPr lang="en-US" altLang="zh-TW" dirty="0"/>
              <a:t>- Append:</a:t>
            </a:r>
            <a:endParaRPr lang="zh-TW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86000" y="2574323"/>
            <a:ext cx="4810126" cy="524443"/>
          </a:xfrm>
          <a:prstGeom prst="rect">
            <a:avLst/>
          </a:prstGeom>
        </p:spPr>
      </p:pic>
      <p:pic>
        <p:nvPicPr>
          <p:cNvPr id="23" name="Content Placeholder 17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168515" y="1920240"/>
            <a:ext cx="5171350" cy="1826592"/>
          </a:xfrm>
          <a:prstGeom prst="rect">
            <a:avLst/>
          </a:prstGeom>
        </p:spPr>
      </p:pic>
      <p:pic>
        <p:nvPicPr>
          <p:cNvPr id="24" name="Content Placeholder 8"/>
          <p:cNvPicPr>
            <a:picLocks noGrp="1" noChangeAspect="1"/>
          </p:cNvPicPr>
          <p:nvPr>
            <p:ph sz="half" idx="10"/>
          </p:nvPr>
        </p:nvPicPr>
        <p:blipFill>
          <a:blip r:embed="rId3"/>
          <a:stretch>
            <a:fillRect/>
          </a:stretch>
        </p:blipFill>
        <p:spPr>
          <a:xfrm>
            <a:off x="2286000" y="5774723"/>
            <a:ext cx="4810126" cy="524443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1"/>
          </p:nvPr>
        </p:nvPicPr>
        <p:blipFill>
          <a:blip r:embed="rId5"/>
          <a:stretch>
            <a:fillRect/>
          </a:stretch>
        </p:blipFill>
        <p:spPr>
          <a:xfrm>
            <a:off x="7168515" y="5570103"/>
            <a:ext cx="5171350" cy="93368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358390" y="1285183"/>
            <a:ext cx="6444393" cy="786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920" b="1" dirty="0"/>
              <a:t>UPSERT ::</a:t>
            </a:r>
            <a:endParaRPr lang="en-US" altLang="zh-TW" sz="2592" b="1" dirty="0"/>
          </a:p>
          <a:p>
            <a:pPr algn="l"/>
            <a:r>
              <a:rPr lang="en-US" altLang="zh-TW" sz="2592" dirty="0"/>
              <a:t>STAGE					ODS</a:t>
            </a:r>
            <a:endParaRPr lang="zh-TW" altLang="en-US" sz="2592" dirty="0"/>
          </a:p>
        </p:txBody>
      </p:sp>
      <p:sp>
        <p:nvSpPr>
          <p:cNvPr id="20" name="TextBox 19"/>
          <p:cNvSpPr txBox="1"/>
          <p:nvPr/>
        </p:nvSpPr>
        <p:spPr>
          <a:xfrm>
            <a:off x="2325140" y="3991255"/>
            <a:ext cx="6444393" cy="8901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TW" sz="1920" b="1" dirty="0"/>
              <a:t>APPEND:: </a:t>
            </a:r>
            <a:r>
              <a:rPr lang="en-US" altLang="zh-TW" sz="2592" dirty="0"/>
              <a:t>JOB_FLOW_START_DT</a:t>
            </a:r>
            <a:endParaRPr lang="en-US" altLang="zh-TW" sz="2592" b="1" dirty="0"/>
          </a:p>
          <a:p>
            <a:pPr algn="l"/>
            <a:r>
              <a:rPr lang="en-US" altLang="zh-TW" sz="2592" dirty="0"/>
              <a:t>STAGE					ODS</a:t>
            </a:r>
            <a:endParaRPr lang="zh-TW" altLang="en-US" sz="2592" dirty="0"/>
          </a:p>
        </p:txBody>
      </p:sp>
      <p:sp>
        <p:nvSpPr>
          <p:cNvPr id="10" name="Curved Down Arrow 9"/>
          <p:cNvSpPr/>
          <p:nvPr/>
        </p:nvSpPr>
        <p:spPr bwMode="auto">
          <a:xfrm>
            <a:off x="6424550" y="1305649"/>
            <a:ext cx="1645920" cy="387798"/>
          </a:xfrm>
          <a:prstGeom prst="curvedDownArrow">
            <a:avLst>
              <a:gd name="adj1" fmla="val 25000"/>
              <a:gd name="adj2" fmla="val 74286"/>
              <a:gd name="adj3" fmla="val 387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tabLst>
                <a:tab pos="1097280" algn="l"/>
                <a:tab pos="8778240" algn="r"/>
              </a:tabLst>
            </a:pPr>
            <a:endParaRPr lang="zh-TW" altLang="en-US" sz="1800">
              <a:solidFill>
                <a:schemeClr val="tx1"/>
              </a:solidFill>
              <a:latin typeface="Arial" charset="0"/>
              <a:ea typeface="MS Mincho" pitchFamily="49" charset="-128"/>
            </a:endParaRPr>
          </a:p>
        </p:txBody>
      </p:sp>
      <p:sp>
        <p:nvSpPr>
          <p:cNvPr id="11" name="Curved Down Arrow 10"/>
          <p:cNvSpPr/>
          <p:nvPr/>
        </p:nvSpPr>
        <p:spPr bwMode="auto">
          <a:xfrm>
            <a:off x="6424550" y="4871231"/>
            <a:ext cx="1645920" cy="387798"/>
          </a:xfrm>
          <a:prstGeom prst="curvedDownArrow">
            <a:avLst>
              <a:gd name="adj1" fmla="val 25000"/>
              <a:gd name="adj2" fmla="val 74286"/>
              <a:gd name="adj3" fmla="val 3876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="horz" wrap="square" lIns="109728" tIns="54864" rIns="109728" bIns="54864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itchFamily="18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itchFamily="18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itchFamily="18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itchFamily="18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buFont typeface="Times" pitchFamily="18" charset="0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1097280" algn="l"/>
                <a:tab pos="8778240" algn="r"/>
              </a:tabLst>
            </a:pPr>
            <a:endParaRPr lang="zh-TW" altLang="en-US" sz="1800">
              <a:solidFill>
                <a:schemeClr val="tx1"/>
              </a:solidFill>
              <a:latin typeface="Arial" charset="0"/>
              <a:ea typeface="MS Mincho" pitchFamily="49" charset="-128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0332720" y="2468880"/>
            <a:ext cx="1737360" cy="4034906"/>
            <a:chOff x="7086600" y="2057400"/>
            <a:chExt cx="1447800" cy="3362422"/>
          </a:xfrm>
        </p:grpSpPr>
        <p:sp>
          <p:nvSpPr>
            <p:cNvPr id="15" name="Rectangle 14"/>
            <p:cNvSpPr/>
            <p:nvPr/>
          </p:nvSpPr>
          <p:spPr bwMode="auto">
            <a:xfrm>
              <a:off x="7086600" y="4766129"/>
              <a:ext cx="1066800" cy="65369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9728" tIns="54864" rIns="109728" bIns="5486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15000"/>
                </a:spcAft>
                <a:buClr>
                  <a:schemeClr val="tx1"/>
                </a:buClr>
                <a:tabLst>
                  <a:tab pos="1097280" algn="l"/>
                  <a:tab pos="8778240" algn="r"/>
                </a:tabLst>
              </a:pPr>
              <a:endParaRPr lang="zh-TW" altLang="en-US" sz="1800">
                <a:latin typeface="Arial" charset="0"/>
                <a:ea typeface="MS Mincho" pitchFamily="49" charset="-128"/>
              </a:endParaRPr>
            </a:p>
          </p:txBody>
        </p:sp>
        <p:sp>
          <p:nvSpPr>
            <p:cNvPr id="17" name="Curved Left Arrow 16"/>
            <p:cNvSpPr/>
            <p:nvPr/>
          </p:nvSpPr>
          <p:spPr bwMode="auto">
            <a:xfrm>
              <a:off x="8153400" y="2057400"/>
              <a:ext cx="381000" cy="2895600"/>
            </a:xfrm>
            <a:prstGeom prst="curvedLeftArrow">
              <a:avLst>
                <a:gd name="adj1" fmla="val 11972"/>
                <a:gd name="adj2" fmla="val 56371"/>
                <a:gd name="adj3" fmla="val 40585"/>
              </a:avLst>
            </a:prstGeom>
            <a:solidFill>
              <a:srgbClr val="FF0000"/>
            </a:solidFill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109728" tIns="54864" rIns="109728" bIns="54864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15000"/>
                </a:spcAft>
                <a:buClr>
                  <a:schemeClr val="tx1"/>
                </a:buClr>
                <a:tabLst>
                  <a:tab pos="1097280" algn="l"/>
                  <a:tab pos="8778240" algn="r"/>
                </a:tabLst>
              </a:pPr>
              <a:endParaRPr lang="zh-TW" altLang="en-US" sz="1800">
                <a:solidFill>
                  <a:schemeClr val="tx1"/>
                </a:solidFill>
                <a:latin typeface="Arial" charset="0"/>
                <a:ea typeface="MS Mincho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395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DW Data Inventory</a:t>
            </a:r>
            <a:br>
              <a:rPr lang="en-US" altLang="zh-TW" dirty="0"/>
            </a:br>
            <a:r>
              <a:rPr lang="en-US" altLang="zh-TW" dirty="0"/>
              <a:t>- Related Monthly Table Info 					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2880" dirty="0"/>
              <a:t>8. Has DWH Table:</a:t>
            </a:r>
            <a:r>
              <a:rPr lang="zh-TW" altLang="en-US" sz="2880" dirty="0"/>
              <a:t> </a:t>
            </a:r>
            <a:endParaRPr lang="en-US" altLang="zh-TW" sz="2880" dirty="0"/>
          </a:p>
          <a:p>
            <a:pPr lvl="1"/>
            <a:r>
              <a:rPr lang="en-US" altLang="zh-TW" sz="2400" dirty="0"/>
              <a:t>D: Daily, M: Monthly, &lt;</a:t>
            </a:r>
            <a:r>
              <a:rPr lang="zh-TW" altLang="en-US" sz="2400" dirty="0"/>
              <a:t>空白</a:t>
            </a:r>
            <a:r>
              <a:rPr lang="en-US" altLang="zh-TW" sz="2400" dirty="0"/>
              <a:t>&gt;: </a:t>
            </a:r>
            <a:r>
              <a:rPr lang="zh-TW" altLang="en-US" sz="2400" dirty="0"/>
              <a:t>無 </a:t>
            </a:r>
            <a:r>
              <a:rPr lang="en-US" altLang="zh-TW" sz="2400" dirty="0"/>
              <a:t>Snapshot table</a:t>
            </a:r>
          </a:p>
          <a:p>
            <a:r>
              <a:rPr lang="en-US" altLang="zh-TW" sz="2880" dirty="0"/>
              <a:t>9. DWH Table Date Column Name:</a:t>
            </a:r>
          </a:p>
          <a:p>
            <a:pPr lvl="1"/>
            <a:r>
              <a:rPr lang="zh-TW" altLang="en-US" sz="2400" dirty="0"/>
              <a:t>如果有</a:t>
            </a:r>
            <a:r>
              <a:rPr lang="en-US" altLang="zh-TW" sz="2400" dirty="0"/>
              <a:t>Snapshot Table, </a:t>
            </a:r>
            <a:r>
              <a:rPr lang="zh-TW" altLang="en-US" sz="2400" dirty="0"/>
              <a:t>此欄填入欲新增為歷史表格的日期欄位名稱</a:t>
            </a:r>
            <a:r>
              <a:rPr lang="en-US" altLang="zh-TW" sz="2400" dirty="0"/>
              <a:t>, </a:t>
            </a:r>
            <a:r>
              <a:rPr lang="zh-TW" altLang="en-US" sz="2400" dirty="0"/>
              <a:t>例如</a:t>
            </a:r>
            <a:r>
              <a:rPr lang="en-US" altLang="zh-TW" sz="2400" dirty="0"/>
              <a:t>DATA_YM</a:t>
            </a:r>
            <a:endParaRPr lang="zh-TW" altLang="en-US" sz="24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468881" y="1554480"/>
            <a:ext cx="4072890" cy="204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09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DW Data Inventory</a:t>
            </a:r>
            <a:br>
              <a:rPr lang="en-US" altLang="zh-TW" dirty="0"/>
            </a:br>
            <a:r>
              <a:rPr lang="en-US" altLang="zh-TW" dirty="0"/>
              <a:t>- Related Monthly Table Info (</a:t>
            </a:r>
            <a:r>
              <a:rPr lang="en-US" altLang="zh-TW" dirty="0" err="1"/>
              <a:t>Cont</a:t>
            </a:r>
            <a:r>
              <a:rPr lang="en-US" altLang="zh-TW" dirty="0"/>
              <a:t>)				</a:t>
            </a:r>
            <a:endParaRPr lang="zh-TW" alt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Default Column Name</a:t>
            </a:r>
          </a:p>
          <a:p>
            <a:pPr lvl="1"/>
            <a:r>
              <a:rPr lang="en-US" altLang="zh-TW" dirty="0"/>
              <a:t>FMT_SNAPS_COLS </a:t>
            </a:r>
          </a:p>
          <a:p>
            <a:pPr lvl="2"/>
            <a:r>
              <a:rPr lang="en-US" altLang="zh-TW" dirty="0"/>
              <a:t>Y;DATA_YR!M;DATA_YM!M1;DATA_YM!D;SNAP_DT!S;DATA_YM </a:t>
            </a:r>
          </a:p>
          <a:p>
            <a:pPr lvl="2"/>
            <a:r>
              <a:rPr lang="en-US" altLang="zh-TW" dirty="0"/>
              <a:t>“”, Enforce defined by table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8846" y="2651760"/>
            <a:ext cx="539181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28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DW Data Inventory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Source</a:t>
            </a:r>
            <a:endParaRPr lang="zh-TW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altLang="zh-TW" dirty="0"/>
              <a:t>10. Source File Name:</a:t>
            </a:r>
          </a:p>
          <a:p>
            <a:pPr lvl="1"/>
            <a:r>
              <a:rPr lang="fr-FR" altLang="zh-TW" dirty="0" err="1"/>
              <a:t>Planner</a:t>
            </a:r>
            <a:r>
              <a:rPr lang="fr-FR" altLang="zh-TW" dirty="0"/>
              <a:t>, </a:t>
            </a:r>
            <a:r>
              <a:rPr lang="zh-TW" altLang="en-US" dirty="0"/>
              <a:t>用於參考</a:t>
            </a:r>
            <a:r>
              <a:rPr lang="en-US" altLang="zh-TW" dirty="0"/>
              <a:t>Dependency</a:t>
            </a:r>
            <a:r>
              <a:rPr lang="zh-TW" altLang="en-US" dirty="0"/>
              <a:t>資訊</a:t>
            </a:r>
            <a:endParaRPr lang="fr-FR" altLang="zh-TW" dirty="0"/>
          </a:p>
          <a:p>
            <a:r>
              <a:rPr lang="fr-FR" altLang="zh-TW" dirty="0"/>
              <a:t>11. Source File Description:</a:t>
            </a:r>
          </a:p>
          <a:p>
            <a:pPr lvl="1"/>
            <a:r>
              <a:rPr lang="fr-FR" altLang="zh-TW" dirty="0"/>
              <a:t>SQLG</a:t>
            </a:r>
            <a:r>
              <a:rPr lang="en-US" altLang="zh-TW" dirty="0"/>
              <a:t>,</a:t>
            </a:r>
            <a:r>
              <a:rPr lang="zh-TW" altLang="en-US" dirty="0"/>
              <a:t> 預設會自動填入</a:t>
            </a:r>
            <a:r>
              <a:rPr lang="en-US" altLang="zh-TW" dirty="0"/>
              <a:t>Dependency Table List</a:t>
            </a:r>
          </a:p>
          <a:p>
            <a:pPr lvl="1"/>
            <a:r>
              <a:rPr lang="en-US" altLang="zh-TW" dirty="0"/>
              <a:t>{{FMT_UPD_SRCLIST}},</a:t>
            </a:r>
            <a:r>
              <a:rPr lang="zh-TW" altLang="en-US" dirty="0"/>
              <a:t> 指定要更新的欄位</a:t>
            </a:r>
            <a:r>
              <a:rPr lang="en-US" altLang="zh-TW" dirty="0"/>
              <a:t>,</a:t>
            </a:r>
            <a:r>
              <a:rPr lang="zh-TW" altLang="en-US" dirty="0"/>
              <a:t> 預設為</a:t>
            </a:r>
            <a:r>
              <a:rPr lang="en-US" altLang="zh-TW" dirty="0"/>
              <a:t>11</a:t>
            </a:r>
            <a:r>
              <a:rPr lang="zh-TW" altLang="en-US" dirty="0"/>
              <a:t>，</a:t>
            </a:r>
            <a:r>
              <a:rPr lang="en-US" altLang="zh-TW" dirty="0"/>
              <a:t>0</a:t>
            </a:r>
            <a:r>
              <a:rPr lang="zh-TW" altLang="en-US" dirty="0"/>
              <a:t>不填</a:t>
            </a:r>
            <a:r>
              <a:rPr lang="en-US" altLang="zh-TW" dirty="0"/>
              <a:t>,</a:t>
            </a:r>
            <a:r>
              <a:rPr lang="zh-TW" altLang="en-US" dirty="0"/>
              <a:t> </a:t>
            </a:r>
            <a:r>
              <a:rPr lang="en-US" altLang="zh-TW" dirty="0"/>
              <a:t>10</a:t>
            </a:r>
            <a:r>
              <a:rPr lang="zh-TW" altLang="en-US" dirty="0"/>
              <a:t> 則直接更新</a:t>
            </a:r>
            <a:r>
              <a:rPr lang="en-US" altLang="zh-TW" dirty="0"/>
              <a:t>Planner </a:t>
            </a:r>
            <a:r>
              <a:rPr lang="zh-TW" altLang="en-US" dirty="0"/>
              <a:t>會使用的欄位</a:t>
            </a:r>
            <a:endParaRPr lang="fr-FR" altLang="zh-TW" dirty="0"/>
          </a:p>
          <a:p>
            <a:endParaRPr lang="zh-TW" alt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297681" y="1463040"/>
            <a:ext cx="5432988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7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8301648" y="4240941"/>
            <a:ext cx="221664" cy="38779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109728" tIns="54864" rIns="109728" bIns="5486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  <a:tabLst>
                <a:tab pos="1097280" algn="l"/>
                <a:tab pos="8778240" algn="r"/>
              </a:tabLst>
            </a:pPr>
            <a:endParaRPr lang="zh-TW" altLang="en-US" sz="1800">
              <a:solidFill>
                <a:prstClr val="black"/>
              </a:solidFill>
              <a:latin typeface="Arial" charset="0"/>
              <a:ea typeface="MS Mincho" pitchFamily="49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Inventory </a:t>
            </a:r>
            <a:r>
              <a:rPr lang="zh-TW" altLang="en-US" dirty="0"/>
              <a:t>使用目的</a:t>
            </a:r>
            <a:br>
              <a:rPr lang="en-US" altLang="zh-TW" dirty="0"/>
            </a:br>
            <a:r>
              <a:rPr lang="en-US" altLang="zh-CN" dirty="0"/>
              <a:t>- Sample: Design pattern: PULL-FILE</a:t>
            </a:r>
            <a:endParaRPr lang="zh-TW" alt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4663440" y="1463040"/>
          <a:ext cx="7808594" cy="292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5120640" y="4663440"/>
          <a:ext cx="7406640" cy="283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9" name="Diagram 8"/>
          <p:cNvGraphicFramePr/>
          <p:nvPr/>
        </p:nvGraphicFramePr>
        <p:xfrm>
          <a:off x="1371600" y="1737360"/>
          <a:ext cx="438912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0698480" y="1737360"/>
            <a:ext cx="0" cy="4846320"/>
          </a:xfrm>
          <a:prstGeom prst="line">
            <a:avLst/>
          </a:prstGeom>
          <a:ln w="28575">
            <a:prstDash val="dash"/>
            <a:headEnd type="diamond" w="med" len="med"/>
            <a:tailEnd type="diamond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0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FE47145-70BD-4547-BCB4-B79FC7403D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FE47145-70BD-4547-BCB4-B79FC7403D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07B2B9-3000-424F-82BF-56B189004E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6A07B2B9-3000-424F-82BF-56B189004E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D007CA1-8F7A-4D79-9BF5-BD6D38A817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AD007CA1-8F7A-4D79-9BF5-BD6D38A817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D91F8D-550B-4593-AFAB-FB97B305B0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DFD91F8D-550B-4593-AFAB-FB97B305B0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2AEB6E-0D50-4D52-A983-C894E6846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172AEB6E-0D50-4D52-A983-C894E68460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45FB3D-5F40-4639-ACE0-D83057D74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0545FB3D-5F40-4639-ACE0-D83057D74C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E03282-35BC-406B-AF8E-04E8D60B7C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4EE03282-35BC-406B-AF8E-04E8D60B7C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3988AE7-8B88-457F-B4A9-2FACA4EDE5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dgm id="{43988AE7-8B88-457F-B4A9-2FACA4EDE5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3BF419-BB95-47FA-B771-DF1D28D2C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dgm id="{8F3BF419-BB95-47FA-B771-DF1D28D2C6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0658F5-ECC1-4DF3-B6D2-01186505AB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450658F5-ECC1-4DF3-B6D2-01186505AB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21369C-6F2F-451F-A8BE-22499EBAB2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7D21369C-6F2F-451F-A8BE-22499EBAB2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AtOnce"/>
        </p:bldSub>
      </p:bldGraphic>
      <p:bldGraphic spid="7" grpId="0">
        <p:bldAsOne/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2011680" y="548641"/>
            <a:ext cx="10789920" cy="598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lnSpc>
                <a:spcPct val="90000"/>
              </a:lnSpc>
              <a:spcAft>
                <a:spcPct val="0"/>
              </a:spcAft>
              <a:tabLst>
                <a:tab pos="899160" algn="l"/>
              </a:tabLst>
            </a:pPr>
            <a:endParaRPr lang="en-US" altLang="zh-TW" sz="2640" b="1">
              <a:solidFill>
                <a:srgbClr val="3333CC"/>
              </a:solidFill>
              <a:ea typeface="標楷體" pitchFamily="65" charset="-120"/>
            </a:endParaRPr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2103120" y="1371600"/>
            <a:ext cx="10241280" cy="630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94360" indent="-594360" eaLnBrk="0" hangingPunct="0">
              <a:spcBef>
                <a:spcPct val="35000"/>
              </a:spcBef>
              <a:buClr>
                <a:schemeClr val="accent2"/>
              </a:buClr>
              <a:buBlip>
                <a:blip r:embed="rId2"/>
              </a:buBlip>
            </a:pPr>
            <a:endParaRPr lang="en-US" altLang="zh-TW" sz="2592" dirty="0"/>
          </a:p>
        </p:txBody>
      </p:sp>
      <p:sp>
        <p:nvSpPr>
          <p:cNvPr id="1230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DW Data Inventory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DATAMAPPING</a:t>
            </a:r>
            <a:endParaRPr lang="zh-TW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本頁面主要紀錄轉換規則相關資訊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主要分為以下區塊：</a:t>
            </a:r>
          </a:p>
          <a:p>
            <a:pPr lvl="2"/>
            <a:r>
              <a:rPr lang="fr-FR" altLang="zh-TW" dirty="0"/>
              <a:t>PDM</a:t>
            </a:r>
          </a:p>
          <a:p>
            <a:pPr lvl="2"/>
            <a:r>
              <a:rPr lang="fr-FR" altLang="zh-TW" dirty="0"/>
              <a:t>Transformation</a:t>
            </a:r>
          </a:p>
          <a:p>
            <a:pPr lvl="2"/>
            <a:r>
              <a:rPr lang="fr-FR" altLang="zh-TW" dirty="0"/>
              <a:t>Main Source (MA)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023" y="2560321"/>
            <a:ext cx="12693715" cy="11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785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編號版面配置區 3"/>
          <p:cNvSpPr txBox="1">
            <a:spLocks noGrp="1"/>
          </p:cNvSpPr>
          <p:nvPr/>
        </p:nvSpPr>
        <p:spPr bwMode="black">
          <a:xfrm>
            <a:off x="2047876" y="7844790"/>
            <a:ext cx="440054" cy="2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490" tIns="55246" rIns="110490" bIns="55246"/>
          <a:lstStyle/>
          <a:p>
            <a:pPr algn="l">
              <a:spcAft>
                <a:spcPct val="0"/>
              </a:spcAft>
              <a:buClrTx/>
              <a:buFontTx/>
              <a:buNone/>
            </a:pPr>
            <a:fld id="{F97E8077-339A-4417-B7C7-A4C048440D1B}" type="slidenum">
              <a:rPr lang="zh-TW" altLang="en-US" sz="960">
                <a:latin typeface="微軟正黑體" pitchFamily="34" charset="-120"/>
                <a:ea typeface="微軟正黑體" pitchFamily="34" charset="-120"/>
              </a:rPr>
              <a:pPr algn="l">
                <a:spcAft>
                  <a:spcPct val="0"/>
                </a:spcAft>
                <a:buClrTx/>
                <a:buFontTx/>
                <a:buNone/>
              </a:pPr>
              <a:t>41</a:t>
            </a:fld>
            <a:endParaRPr lang="en-US" altLang="zh-TW" sz="96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011680" y="548641"/>
            <a:ext cx="10789920" cy="598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lnSpc>
                <a:spcPct val="90000"/>
              </a:lnSpc>
              <a:spcAft>
                <a:spcPct val="0"/>
              </a:spcAft>
              <a:tabLst>
                <a:tab pos="899160" algn="l"/>
              </a:tabLst>
            </a:pPr>
            <a:endParaRPr lang="en-US" altLang="zh-TW" sz="2640" b="1">
              <a:solidFill>
                <a:srgbClr val="3333CC"/>
              </a:solidFill>
              <a:ea typeface="標楷體" pitchFamily="65" charset="-12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103120" y="1371600"/>
            <a:ext cx="10241280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94360" indent="-594360" eaLnBrk="0" hangingPunct="0">
              <a:spcBef>
                <a:spcPct val="35000"/>
              </a:spcBef>
              <a:buClr>
                <a:schemeClr val="accent2"/>
              </a:buClr>
              <a:buBlip>
                <a:blip r:embed="rId2"/>
              </a:buBlip>
            </a:pPr>
            <a:r>
              <a:rPr lang="en-US" altLang="zh-TW" sz="2400">
                <a:ea typeface="標楷體" pitchFamily="65" charset="-120"/>
              </a:rPr>
              <a:t>Conversion</a:t>
            </a:r>
            <a:endParaRPr lang="zh-TW" altLang="en-US" sz="2400">
              <a:ea typeface="標楷體" pitchFamily="65" charset="-120"/>
            </a:endParaRPr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402432" y="272415"/>
            <a:ext cx="10424160" cy="902970"/>
          </a:xfrm>
        </p:spPr>
        <p:txBody>
          <a:bodyPr/>
          <a:lstStyle/>
          <a:p>
            <a:r>
              <a:rPr lang="en-US" altLang="zh-TW" sz="3360" dirty="0">
                <a:solidFill>
                  <a:srgbClr val="3333CC"/>
                </a:solidFill>
              </a:rPr>
              <a:t>DW Data Inventory </a:t>
            </a:r>
            <a:r>
              <a:rPr lang="zh-TW" altLang="en-US" sz="3360" dirty="0">
                <a:solidFill>
                  <a:srgbClr val="3333CC"/>
                </a:solidFill>
              </a:rPr>
              <a:t>使用範例 </a:t>
            </a:r>
            <a:br>
              <a:rPr lang="en-US" altLang="zh-TW" sz="3360" dirty="0">
                <a:solidFill>
                  <a:srgbClr val="3333CC"/>
                </a:solidFill>
              </a:rPr>
            </a:br>
            <a:r>
              <a:rPr lang="en-US" altLang="zh-TW" sz="3360" dirty="0">
                <a:solidFill>
                  <a:srgbClr val="3333CC"/>
                </a:solidFill>
              </a:rPr>
              <a:t>- 1. Conversion</a:t>
            </a:r>
            <a:endParaRPr lang="zh-TW" altLang="en-US" sz="3360" dirty="0">
              <a:solidFill>
                <a:srgbClr val="3333CC"/>
              </a:solidFill>
            </a:endParaRPr>
          </a:p>
        </p:txBody>
      </p:sp>
      <p:pic>
        <p:nvPicPr>
          <p:cNvPr id="27656" name="Picture 8" descr="EXAMPLE_convers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34640" y="2011680"/>
            <a:ext cx="9052560" cy="402336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328477" y="6949441"/>
            <a:ext cx="5949962" cy="491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92" dirty="0"/>
              <a:t>* Please refer to 13. Helper Function  A</a:t>
            </a:r>
            <a:endParaRPr lang="zh-TW" altLang="en-US" sz="2592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 txBox="1">
            <a:spLocks noGrp="1"/>
          </p:cNvSpPr>
          <p:nvPr/>
        </p:nvSpPr>
        <p:spPr bwMode="black">
          <a:xfrm>
            <a:off x="2047876" y="7844790"/>
            <a:ext cx="440054" cy="2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490" tIns="55246" rIns="110490" bIns="55246"/>
          <a:lstStyle/>
          <a:p>
            <a:pPr algn="l">
              <a:spcAft>
                <a:spcPct val="0"/>
              </a:spcAft>
              <a:buClrTx/>
              <a:buFontTx/>
              <a:buNone/>
            </a:pPr>
            <a:fld id="{038FD9C7-856E-4152-A9CB-6CFA5DA28512}" type="slidenum">
              <a:rPr lang="zh-TW" altLang="en-US" sz="960">
                <a:latin typeface="微軟正黑體" pitchFamily="34" charset="-120"/>
                <a:ea typeface="微軟正黑體" pitchFamily="34" charset="-120"/>
              </a:rPr>
              <a:pPr algn="l">
                <a:spcAft>
                  <a:spcPct val="0"/>
                </a:spcAft>
                <a:buClrTx/>
                <a:buFontTx/>
                <a:buNone/>
              </a:pPr>
              <a:t>42</a:t>
            </a:fld>
            <a:endParaRPr lang="en-US" altLang="zh-TW" sz="96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011680" y="548641"/>
            <a:ext cx="10789920" cy="598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lnSpc>
                <a:spcPct val="90000"/>
              </a:lnSpc>
              <a:spcAft>
                <a:spcPct val="0"/>
              </a:spcAft>
              <a:tabLst>
                <a:tab pos="899160" algn="l"/>
              </a:tabLst>
            </a:pPr>
            <a:endParaRPr lang="en-US" altLang="zh-TW" sz="2640" b="1">
              <a:solidFill>
                <a:srgbClr val="3333CC"/>
              </a:solidFill>
              <a:ea typeface="標楷體" pitchFamily="65" charset="-12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766664" y="1332577"/>
            <a:ext cx="1024128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94360" indent="-594360" eaLnBrk="0" hangingPunct="0">
              <a:spcBef>
                <a:spcPct val="35000"/>
              </a:spcBef>
              <a:buClr>
                <a:schemeClr val="accent2"/>
              </a:buClr>
              <a:buBlip>
                <a:blip r:embed="rId2"/>
              </a:buBlip>
            </a:pPr>
            <a:r>
              <a:rPr lang="en-US" altLang="zh-TW" sz="2400" dirty="0">
                <a:ea typeface="標楷體" pitchFamily="65" charset="-120"/>
              </a:rPr>
              <a:t>JOIN + WHERE</a:t>
            </a:r>
            <a:endParaRPr lang="zh-TW" altLang="en-US" sz="2400" dirty="0">
              <a:ea typeface="標楷體" pitchFamily="65" charset="-120"/>
            </a:endParaRPr>
          </a:p>
        </p:txBody>
      </p:sp>
      <p:sp>
        <p:nvSpPr>
          <p:cNvPr id="2868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40871" y="198585"/>
            <a:ext cx="10424160" cy="902970"/>
          </a:xfrm>
        </p:spPr>
        <p:txBody>
          <a:bodyPr/>
          <a:lstStyle/>
          <a:p>
            <a:r>
              <a:rPr lang="en-US" altLang="zh-TW" sz="3360" dirty="0">
                <a:solidFill>
                  <a:srgbClr val="3333CC"/>
                </a:solidFill>
              </a:rPr>
              <a:t>DW Data Inventory </a:t>
            </a:r>
            <a:r>
              <a:rPr lang="zh-TW" altLang="en-US" sz="3360" dirty="0">
                <a:solidFill>
                  <a:srgbClr val="3333CC"/>
                </a:solidFill>
              </a:rPr>
              <a:t>使用範例 </a:t>
            </a:r>
            <a:br>
              <a:rPr lang="en-US" altLang="zh-TW" sz="3360" dirty="0">
                <a:solidFill>
                  <a:srgbClr val="3333CC"/>
                </a:solidFill>
              </a:rPr>
            </a:br>
            <a:r>
              <a:rPr lang="en-US" altLang="zh-TW" sz="3360" dirty="0">
                <a:solidFill>
                  <a:srgbClr val="3333CC"/>
                </a:solidFill>
              </a:rPr>
              <a:t>- 2. Condition rules</a:t>
            </a:r>
            <a:endParaRPr lang="zh-TW" altLang="en-US" sz="3360" dirty="0">
              <a:solidFill>
                <a:srgbClr val="3333CC"/>
              </a:solidFill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290864" y="1229766"/>
            <a:ext cx="9147750" cy="6706159"/>
            <a:chOff x="144" y="1008"/>
            <a:chExt cx="5472" cy="3656"/>
          </a:xfrm>
        </p:grpSpPr>
        <p:pic>
          <p:nvPicPr>
            <p:cNvPr id="28682" name="Picture 10" descr="EXAMPLE_join_wher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3" y="2781"/>
              <a:ext cx="3792" cy="1883"/>
            </a:xfrm>
            <a:prstGeom prst="rect">
              <a:avLst/>
            </a:prstGeom>
            <a:noFill/>
          </p:spPr>
        </p:pic>
        <p:sp>
          <p:nvSpPr>
            <p:cNvPr id="28678" name="AutoShape 63"/>
            <p:cNvSpPr>
              <a:spLocks noChangeArrowheads="1"/>
            </p:cNvSpPr>
            <p:nvPr/>
          </p:nvSpPr>
          <p:spPr bwMode="auto">
            <a:xfrm>
              <a:off x="144" y="1008"/>
              <a:ext cx="5472" cy="1728"/>
            </a:xfrm>
            <a:prstGeom prst="wedgeRectCallout">
              <a:avLst>
                <a:gd name="adj1" fmla="val 4644"/>
                <a:gd name="adj2" fmla="val 72306"/>
              </a:avLst>
            </a:prstGeom>
            <a:solidFill>
              <a:srgbClr val="FF9900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995C00"/>
              </a:prstShdw>
            </a:effectLst>
          </p:spPr>
          <p:txBody>
            <a:bodyPr anchor="ctr"/>
            <a:lstStyle/>
            <a:p>
              <a:pPr>
                <a:tabLst>
                  <a:tab pos="1097280" algn="l"/>
                  <a:tab pos="8778240" algn="r"/>
                </a:tabLst>
              </a:pPr>
              <a:r>
                <a:rPr lang="en-US" altLang="zh-TW" sz="2200" dirty="0"/>
                <a:t>LEFT JOIN DW..DWH_INT_RATE J1</a:t>
              </a:r>
              <a:r>
                <a:rPr lang="en-US" altLang="zh-TW" sz="2200" dirty="0">
                  <a:ea typeface="新細明體" pitchFamily="18" charset="-120"/>
                </a:rPr>
                <a:t> </a:t>
              </a:r>
              <a:r>
                <a:rPr lang="en-US" altLang="zh-TW" sz="2200" dirty="0"/>
                <a:t>ON J1.SNAP_DATE = '{{END.DT}}'</a:t>
              </a:r>
            </a:p>
            <a:p>
              <a:pPr>
                <a:tabLst>
                  <a:tab pos="1097280" algn="l"/>
                  <a:tab pos="8778240" algn="r"/>
                </a:tabLst>
              </a:pPr>
              <a:r>
                <a:rPr lang="en-US" altLang="zh-TW" sz="2200" dirty="0"/>
                <a:t>   AND J1.BRCH ='9999‘</a:t>
              </a:r>
              <a:r>
                <a:rPr lang="en-US" altLang="zh-TW" sz="2200" dirty="0">
                  <a:ea typeface="新細明體" pitchFamily="18" charset="-120"/>
                </a:rPr>
                <a:t> </a:t>
              </a:r>
              <a:r>
                <a:rPr lang="en-US" altLang="zh-TW" sz="2200" dirty="0"/>
                <a:t>AND J1.STD_RATE_TP = '00‘</a:t>
              </a:r>
              <a:r>
                <a:rPr lang="en-US" altLang="zh-TW" sz="2200" dirty="0">
                  <a:ea typeface="新細明體" pitchFamily="18" charset="-120"/>
                </a:rPr>
                <a:t> </a:t>
              </a:r>
              <a:r>
                <a:rPr lang="en-US" altLang="zh-TW" sz="2200" dirty="0"/>
                <a:t>AND J1.CUR = 'TWD'</a:t>
              </a:r>
            </a:p>
            <a:p>
              <a:pPr>
                <a:tabLst>
                  <a:tab pos="1097280" algn="l"/>
                  <a:tab pos="8778240" algn="r"/>
                </a:tabLst>
              </a:pPr>
              <a:r>
                <a:rPr lang="en-US" altLang="zh-TW" sz="2200" dirty="0"/>
                <a:t>   AND J1.INT_RATE_ID = MA.SAMST_INT_RATE</a:t>
              </a:r>
              <a:r>
                <a:rPr lang="en-US" altLang="zh-TW" sz="2200" dirty="0">
                  <a:ea typeface="新細明體" pitchFamily="18" charset="-120"/>
                </a:rPr>
                <a:t> </a:t>
              </a:r>
              <a:r>
                <a:rPr lang="en-US" altLang="zh-TW" sz="2200" dirty="0"/>
                <a:t>AND J1.RATE_VAR_TP = '0'</a:t>
              </a:r>
            </a:p>
            <a:p>
              <a:pPr>
                <a:tabLst>
                  <a:tab pos="1097280" algn="l"/>
                  <a:tab pos="8778240" algn="r"/>
                </a:tabLst>
              </a:pPr>
              <a:r>
                <a:rPr lang="en-US" altLang="zh-TW" sz="2200" dirty="0"/>
                <a:t>   AND J1.LAMT_DP_FLG = '1'  AND J1.TERM_COD = '00‘</a:t>
              </a:r>
              <a:r>
                <a:rPr lang="en-US" altLang="zh-TW" sz="2200" dirty="0">
                  <a:ea typeface="新細明體" pitchFamily="18" charset="-120"/>
                </a:rPr>
                <a:t> </a:t>
              </a:r>
              <a:r>
                <a:rPr lang="en-US" altLang="zh-TW" sz="2200" dirty="0"/>
                <a:t>WHERE MA.SNAP_DATE ='{{END.DT}}'</a:t>
              </a:r>
              <a:endParaRPr lang="zh-TW" altLang="en-US" sz="2200" dirty="0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19" y="3474721"/>
            <a:ext cx="7280910" cy="2754630"/>
          </a:xfrm>
          <a:prstGeom prst="rect">
            <a:avLst/>
          </a:prstGeom>
        </p:spPr>
      </p:pic>
      <p:sp>
        <p:nvSpPr>
          <p:cNvPr id="29698" name="投影片編號版面配置區 3"/>
          <p:cNvSpPr txBox="1">
            <a:spLocks noGrp="1"/>
          </p:cNvSpPr>
          <p:nvPr/>
        </p:nvSpPr>
        <p:spPr bwMode="black">
          <a:xfrm>
            <a:off x="2047876" y="7844790"/>
            <a:ext cx="440054" cy="2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490" tIns="55246" rIns="110490" bIns="55246"/>
          <a:lstStyle/>
          <a:p>
            <a:pPr algn="l">
              <a:spcAft>
                <a:spcPct val="0"/>
              </a:spcAft>
              <a:buClrTx/>
              <a:buFontTx/>
              <a:buNone/>
            </a:pPr>
            <a:fld id="{4050F62C-80BB-4DD3-9737-8C7E12C90EE4}" type="slidenum">
              <a:rPr lang="zh-TW" altLang="en-US" sz="960">
                <a:latin typeface="微軟正黑體" pitchFamily="34" charset="-120"/>
                <a:ea typeface="微軟正黑體" pitchFamily="34" charset="-120"/>
              </a:rPr>
              <a:pPr algn="l">
                <a:spcAft>
                  <a:spcPct val="0"/>
                </a:spcAft>
                <a:buClrTx/>
                <a:buFontTx/>
                <a:buNone/>
              </a:pPr>
              <a:t>43</a:t>
            </a:fld>
            <a:endParaRPr lang="en-US" altLang="zh-TW" sz="96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2011680" y="548641"/>
            <a:ext cx="10789920" cy="598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lnSpc>
                <a:spcPct val="90000"/>
              </a:lnSpc>
              <a:spcAft>
                <a:spcPct val="0"/>
              </a:spcAft>
              <a:tabLst>
                <a:tab pos="899160" algn="l"/>
              </a:tabLst>
            </a:pPr>
            <a:endParaRPr lang="en-US" altLang="zh-TW" sz="2640" b="1">
              <a:solidFill>
                <a:srgbClr val="3333CC"/>
              </a:solidFill>
              <a:ea typeface="標楷體" pitchFamily="65" charset="-12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103120" y="1371600"/>
            <a:ext cx="10241280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94360" indent="-594360" eaLnBrk="0" hangingPunct="0">
              <a:spcBef>
                <a:spcPct val="35000"/>
              </a:spcBef>
              <a:buClr>
                <a:schemeClr val="accent2"/>
              </a:buClr>
              <a:buBlip>
                <a:blip r:embed="rId3"/>
              </a:buBlip>
            </a:pPr>
            <a:r>
              <a:rPr lang="en-US" altLang="zh-TW" sz="2400" dirty="0">
                <a:ea typeface="標楷體" pitchFamily="65" charset="-120"/>
              </a:rPr>
              <a:t>UNION ALL</a:t>
            </a:r>
          </a:p>
        </p:txBody>
      </p:sp>
      <p:sp>
        <p:nvSpPr>
          <p:cNvPr id="2970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379094" y="292418"/>
            <a:ext cx="10424160" cy="902970"/>
          </a:xfrm>
        </p:spPr>
        <p:txBody>
          <a:bodyPr/>
          <a:lstStyle/>
          <a:p>
            <a:r>
              <a:rPr lang="en-US" altLang="zh-TW" sz="3360" dirty="0">
                <a:solidFill>
                  <a:srgbClr val="3333CC"/>
                </a:solidFill>
              </a:rPr>
              <a:t>DW Data Inventory </a:t>
            </a:r>
            <a:r>
              <a:rPr lang="zh-TW" altLang="en-US" sz="3360" dirty="0">
                <a:solidFill>
                  <a:srgbClr val="3333CC"/>
                </a:solidFill>
              </a:rPr>
              <a:t>使用範例</a:t>
            </a:r>
            <a:br>
              <a:rPr lang="en-US" altLang="zh-TW" sz="3360" dirty="0">
                <a:solidFill>
                  <a:srgbClr val="3333CC"/>
                </a:solidFill>
              </a:rPr>
            </a:br>
            <a:r>
              <a:rPr lang="en-US" altLang="zh-TW" sz="3360" dirty="0">
                <a:solidFill>
                  <a:srgbClr val="3333CC"/>
                </a:solidFill>
              </a:rPr>
              <a:t>- 3. Union</a:t>
            </a:r>
            <a:endParaRPr lang="zh-TW" altLang="en-US" sz="3360" dirty="0">
              <a:solidFill>
                <a:srgbClr val="3333CC"/>
              </a:solidFill>
            </a:endParaRP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920240" y="3541397"/>
            <a:ext cx="1554480" cy="2687956"/>
            <a:chOff x="48" y="2016"/>
            <a:chExt cx="816" cy="1411"/>
          </a:xfrm>
        </p:grpSpPr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48" y="2016"/>
              <a:ext cx="816" cy="672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2592"/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48" y="2688"/>
              <a:ext cx="816" cy="739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2592"/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577840" y="3505204"/>
            <a:ext cx="274320" cy="268795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2592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760" y="1835468"/>
            <a:ext cx="9509760" cy="1474470"/>
          </a:xfrm>
          <a:prstGeom prst="rect">
            <a:avLst/>
          </a:prstGeom>
        </p:spPr>
      </p:pic>
      <p:sp>
        <p:nvSpPr>
          <p:cNvPr id="24" name="Arc 13"/>
          <p:cNvSpPr>
            <a:spLocks/>
          </p:cNvSpPr>
          <p:nvPr/>
        </p:nvSpPr>
        <p:spPr bwMode="auto">
          <a:xfrm>
            <a:off x="5852160" y="3469009"/>
            <a:ext cx="3749040" cy="32864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 sz="2592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498203" y="3833847"/>
            <a:ext cx="4208146" cy="3748719"/>
          </a:xfrm>
          <a:prstGeom prst="rect">
            <a:avLst/>
          </a:prstGeom>
          <a:solidFill>
            <a:srgbClr val="FF9900"/>
          </a:solidFill>
          <a:ln w="9525" algn="ctr">
            <a:noFill/>
            <a:miter lim="800000"/>
            <a:headEnd/>
            <a:tailEnd/>
          </a:ln>
          <a:effectLst>
            <a:prstShdw prst="shdw17" dist="17961" dir="2700000">
              <a:srgbClr val="995C00"/>
            </a:prstShdw>
          </a:effectLst>
        </p:spPr>
        <p:txBody>
          <a:bodyPr wrap="square">
            <a:spAutoFit/>
          </a:bodyPr>
          <a:lstStyle/>
          <a:p>
            <a:pPr>
              <a:tabLst>
                <a:tab pos="1097280" algn="l"/>
                <a:tab pos="8778240" algn="r"/>
              </a:tabLst>
            </a:pPr>
            <a:r>
              <a:rPr lang="en-US" altLang="zh-TW" sz="1320" dirty="0"/>
              <a:t> SELECT         MA.POLICY_NO      AS PLCY_NO        ,MA.POLICY_TYPE      AS PLCY_TP        ,MA.COVERAGE_CNT      AS CVR_CNT        ,MA.CURRENCY_1      AS CCY        ,CASE WHEN …</a:t>
            </a:r>
          </a:p>
          <a:p>
            <a:pPr>
              <a:tabLst>
                <a:tab pos="1097280" algn="l"/>
                <a:tab pos="8778240" algn="r"/>
              </a:tabLst>
            </a:pPr>
            <a:r>
              <a:rPr lang="en-US" altLang="zh-TW" sz="1320" dirty="0"/>
              <a:t>,CASE WHEN …AS CVRD_FG</a:t>
            </a:r>
          </a:p>
          <a:p>
            <a:pPr>
              <a:tabLst>
                <a:tab pos="1097280" algn="l"/>
                <a:tab pos="8778240" algn="r"/>
              </a:tabLst>
            </a:pPr>
            <a:r>
              <a:rPr lang="en-US" altLang="zh-TW" sz="1320" dirty="0"/>
              <a:t>FROM ODS..ODS_D_PODT as MA  </a:t>
            </a:r>
          </a:p>
          <a:p>
            <a:pPr>
              <a:tabLst>
                <a:tab pos="1097280" algn="l"/>
                <a:tab pos="8778240" algn="r"/>
              </a:tabLst>
            </a:pPr>
            <a:r>
              <a:rPr lang="en-US" altLang="zh-TW" sz="1320" dirty="0"/>
              <a:t>LEFT JOIN ODS..ODS_D_QPOPD J1 ON J1.POLICY_NO=MA.POLICY_NO</a:t>
            </a:r>
          </a:p>
          <a:p>
            <a:pPr>
              <a:tabLst>
                <a:tab pos="1097280" algn="l"/>
                <a:tab pos="8778240" algn="r"/>
              </a:tabLst>
            </a:pPr>
            <a:r>
              <a:rPr lang="en-US" altLang="zh-TW" sz="1320" b="1" dirty="0">
                <a:solidFill>
                  <a:srgbClr val="FF0000"/>
                </a:solidFill>
              </a:rPr>
              <a:t>UNION ALL </a:t>
            </a:r>
          </a:p>
          <a:p>
            <a:pPr>
              <a:tabLst>
                <a:tab pos="1097280" algn="l"/>
                <a:tab pos="8778240" algn="r"/>
              </a:tabLst>
            </a:pPr>
            <a:r>
              <a:rPr lang="en-US" altLang="zh-TW" sz="1320" dirty="0"/>
              <a:t>        SELECT         MA.POLICY_NO      AS PLCY_NO        ,MA.POLICY_TYPE      AS PLCY_TP        ,MA.COVERAGE_CNT      AS CVR_CNT        ,MA.CURRENCY_1      AS CCY        ,CASE WHEN … </a:t>
            </a:r>
          </a:p>
          <a:p>
            <a:pPr>
              <a:tabLst>
                <a:tab pos="1097280" algn="l"/>
                <a:tab pos="8778240" algn="r"/>
              </a:tabLst>
            </a:pPr>
            <a:r>
              <a:rPr lang="en-US" altLang="zh-TW" sz="1320" dirty="0"/>
              <a:t> ,CASE WHEN …</a:t>
            </a:r>
          </a:p>
          <a:p>
            <a:pPr>
              <a:tabLst>
                <a:tab pos="1097280" algn="l"/>
                <a:tab pos="8778240" algn="r"/>
              </a:tabLst>
            </a:pPr>
            <a:r>
              <a:rPr lang="en-US" altLang="zh-TW" sz="1320" dirty="0"/>
              <a:t>FROM ODS..ODS_D_PAPO as MA  </a:t>
            </a:r>
          </a:p>
          <a:p>
            <a:pPr>
              <a:tabLst>
                <a:tab pos="1097280" algn="l"/>
                <a:tab pos="8778240" algn="r"/>
              </a:tabLst>
            </a:pPr>
            <a:r>
              <a:rPr lang="en-US" altLang="zh-TW" sz="1320" dirty="0"/>
              <a:t>LEFT JOIN DW_PLCY_IDV1_V1 V1 ON</a:t>
            </a:r>
            <a:endParaRPr lang="zh-TW" altLang="en-US" sz="132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編號版面配置區 3"/>
          <p:cNvSpPr txBox="1">
            <a:spLocks noGrp="1"/>
          </p:cNvSpPr>
          <p:nvPr/>
        </p:nvSpPr>
        <p:spPr bwMode="black">
          <a:xfrm>
            <a:off x="2047876" y="7844790"/>
            <a:ext cx="440054" cy="2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490" tIns="55246" rIns="110490" bIns="55246"/>
          <a:lstStyle/>
          <a:p>
            <a:pPr algn="l">
              <a:spcAft>
                <a:spcPct val="0"/>
              </a:spcAft>
              <a:buClrTx/>
              <a:buFontTx/>
              <a:buNone/>
            </a:pPr>
            <a:fld id="{C6A9F433-D2B1-439B-8139-04978C4FFDC9}" type="slidenum">
              <a:rPr lang="zh-TW" altLang="en-US" sz="960">
                <a:latin typeface="微軟正黑體" pitchFamily="34" charset="-120"/>
                <a:ea typeface="微軟正黑體" pitchFamily="34" charset="-120"/>
              </a:rPr>
              <a:pPr algn="l">
                <a:spcAft>
                  <a:spcPct val="0"/>
                </a:spcAft>
                <a:buClrTx/>
                <a:buFontTx/>
                <a:buNone/>
              </a:pPr>
              <a:t>44</a:t>
            </a:fld>
            <a:endParaRPr lang="en-US" altLang="zh-TW" sz="96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011680" y="548641"/>
            <a:ext cx="10789920" cy="598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lnSpc>
                <a:spcPct val="90000"/>
              </a:lnSpc>
              <a:spcAft>
                <a:spcPct val="0"/>
              </a:spcAft>
              <a:tabLst>
                <a:tab pos="899160" algn="l"/>
              </a:tabLst>
            </a:pPr>
            <a:endParaRPr lang="en-US" altLang="zh-TW" sz="2640" b="1">
              <a:solidFill>
                <a:srgbClr val="3333CC"/>
              </a:solidFill>
              <a:ea typeface="標楷體" pitchFamily="65" charset="-120"/>
            </a:endParaRP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103120" y="1371600"/>
            <a:ext cx="10241280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94360" indent="-594360" eaLnBrk="0" hangingPunct="0">
              <a:spcBef>
                <a:spcPct val="35000"/>
              </a:spcBef>
              <a:buClr>
                <a:schemeClr val="accent2"/>
              </a:buClr>
              <a:buBlip>
                <a:blip r:embed="rId2"/>
              </a:buBlip>
            </a:pPr>
            <a:r>
              <a:rPr lang="en-US" altLang="zh-TW" sz="2400" dirty="0">
                <a:ea typeface="標楷體" pitchFamily="65" charset="-120"/>
              </a:rPr>
              <a:t>COMMON TABLE EXPRESSION (CTE)</a:t>
            </a:r>
            <a:endParaRPr lang="zh-TW" altLang="en-US" sz="2400" dirty="0">
              <a:ea typeface="標楷體" pitchFamily="65" charset="-120"/>
            </a:endParaRPr>
          </a:p>
        </p:txBody>
      </p:sp>
      <p:sp>
        <p:nvSpPr>
          <p:cNvPr id="30728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74440" y="291466"/>
            <a:ext cx="10424160" cy="902970"/>
          </a:xfrm>
        </p:spPr>
        <p:txBody>
          <a:bodyPr/>
          <a:lstStyle/>
          <a:p>
            <a:r>
              <a:rPr lang="en-US" altLang="zh-TW" sz="3360" dirty="0">
                <a:solidFill>
                  <a:srgbClr val="3333CC"/>
                </a:solidFill>
              </a:rPr>
              <a:t>DW Data Inventory </a:t>
            </a:r>
            <a:r>
              <a:rPr lang="zh-TW" altLang="en-US" sz="3360" dirty="0">
                <a:solidFill>
                  <a:srgbClr val="3333CC"/>
                </a:solidFill>
              </a:rPr>
              <a:t>使用範例 </a:t>
            </a:r>
            <a:br>
              <a:rPr lang="en-US" altLang="zh-TW" sz="3360" dirty="0">
                <a:solidFill>
                  <a:srgbClr val="3333CC"/>
                </a:solidFill>
              </a:rPr>
            </a:br>
            <a:r>
              <a:rPr lang="en-US" altLang="zh-TW" sz="3360" dirty="0">
                <a:solidFill>
                  <a:srgbClr val="3333CC"/>
                </a:solidFill>
              </a:rPr>
              <a:t>- 4. CTE</a:t>
            </a:r>
            <a:endParaRPr lang="zh-TW" altLang="en-US" sz="3360" dirty="0">
              <a:solidFill>
                <a:srgbClr val="3333CC"/>
              </a:solidFill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560320" y="1874521"/>
            <a:ext cx="8595360" cy="5709285"/>
            <a:chOff x="384" y="912"/>
            <a:chExt cx="4512" cy="2997"/>
          </a:xfrm>
        </p:grpSpPr>
        <p:pic>
          <p:nvPicPr>
            <p:cNvPr id="30729" name="Picture 9" descr="EXAMPLE_view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4" y="912"/>
              <a:ext cx="4512" cy="1982"/>
            </a:xfrm>
            <a:prstGeom prst="rect">
              <a:avLst/>
            </a:prstGeom>
            <a:noFill/>
          </p:spPr>
        </p:pic>
        <p:sp>
          <p:nvSpPr>
            <p:cNvPr id="30732" name="Rectangle 6"/>
            <p:cNvSpPr>
              <a:spLocks noChangeArrowheads="1"/>
            </p:cNvSpPr>
            <p:nvPr/>
          </p:nvSpPr>
          <p:spPr bwMode="auto">
            <a:xfrm>
              <a:off x="1824" y="2688"/>
              <a:ext cx="2544" cy="1221"/>
            </a:xfrm>
            <a:prstGeom prst="rect">
              <a:avLst/>
            </a:prstGeom>
            <a:solidFill>
              <a:srgbClr val="FF9900"/>
            </a:solidFill>
            <a:ln w="9525" algn="ctr">
              <a:noFill/>
              <a:miter lim="800000"/>
              <a:headEnd/>
              <a:tailEnd/>
            </a:ln>
            <a:effectLst>
              <a:prstShdw prst="shdw17" dist="17961" dir="2700000">
                <a:srgbClr val="995C00"/>
              </a:prstShdw>
            </a:effectLst>
          </p:spPr>
          <p:txBody>
            <a:bodyPr>
              <a:spAutoFit/>
            </a:bodyPr>
            <a:lstStyle/>
            <a:p>
              <a:pPr>
                <a:tabLst>
                  <a:tab pos="1097280" algn="l"/>
                  <a:tab pos="8778240" algn="r"/>
                </a:tabLst>
              </a:pPr>
              <a:r>
                <a:rPr lang="en-US" altLang="zh-TW" sz="1320" dirty="0"/>
                <a:t>WITH TMP_CRM_REL_INFO4_V1 AS (      </a:t>
              </a:r>
            </a:p>
            <a:p>
              <a:pPr>
                <a:tabLst>
                  <a:tab pos="1097280" algn="l"/>
                  <a:tab pos="8778240" algn="r"/>
                </a:tabLst>
              </a:pPr>
              <a:r>
                <a:rPr lang="en-US" altLang="zh-TW" sz="1320" dirty="0"/>
                <a:t>  SELECT         MA.LNGRP_MAIN_NO      AS</a:t>
              </a:r>
              <a:r>
                <a:rPr lang="en-US" altLang="zh-TW" sz="1320" dirty="0">
                  <a:ea typeface="新細明體" pitchFamily="18" charset="-120"/>
                </a:rPr>
                <a:t> </a:t>
              </a:r>
              <a:r>
                <a:rPr lang="en-US" altLang="zh-TW" sz="1320" dirty="0"/>
                <a:t>MAIN_NO,</a:t>
              </a:r>
            </a:p>
            <a:p>
              <a:pPr>
                <a:tabLst>
                  <a:tab pos="1097280" algn="l"/>
                  <a:tab pos="8778240" algn="r"/>
                </a:tabLst>
              </a:pPr>
              <a:r>
                <a:rPr lang="en-US" altLang="zh-TW" sz="1320" dirty="0"/>
                <a:t>	MA.LNGRP_MEM_NO      AS MEM_NO_O,</a:t>
              </a:r>
            </a:p>
            <a:p>
              <a:pPr>
                <a:tabLst>
                  <a:tab pos="1097280" algn="l"/>
                  <a:tab pos="8778240" algn="r"/>
                </a:tabLst>
              </a:pPr>
              <a:r>
                <a:rPr lang="en-US" altLang="zh-TW" sz="1320" dirty="0"/>
                <a:t>	</a:t>
              </a:r>
              <a:r>
                <a:rPr lang="en-US" altLang="zh-TW" sz="1320" dirty="0">
                  <a:ea typeface="新細明體" pitchFamily="18" charset="-120"/>
                </a:rPr>
                <a:t>……</a:t>
              </a:r>
              <a:r>
                <a:rPr lang="en-US" altLang="zh-TW" sz="1320" dirty="0"/>
                <a:t>	</a:t>
              </a:r>
            </a:p>
            <a:p>
              <a:pPr>
                <a:tabLst>
                  <a:tab pos="1097280" algn="l"/>
                  <a:tab pos="8778240" algn="r"/>
                </a:tabLst>
              </a:pPr>
              <a:r>
                <a:rPr lang="en-US" altLang="zh-TW" sz="1320" dirty="0"/>
                <a:t>FROM ODS..ODS_D_LNGROUP as MA  ORDER BY 1,2) </a:t>
              </a:r>
              <a:br>
                <a:rPr lang="en-US" altLang="zh-TW" sz="1320" dirty="0"/>
              </a:br>
              <a:r>
                <a:rPr lang="en-US" altLang="zh-TW" sz="1320" dirty="0"/>
                <a:t>SELECT  </a:t>
              </a:r>
            </a:p>
            <a:p>
              <a:pPr>
                <a:tabLst>
                  <a:tab pos="1097280" algn="l"/>
                  <a:tab pos="8778240" algn="r"/>
                </a:tabLst>
              </a:pPr>
              <a:r>
                <a:rPr lang="en-US" altLang="zh-TW" sz="1320" dirty="0"/>
                <a:t>	TRIM(MA.LNGRP_MAIN_NO)</a:t>
              </a:r>
              <a:r>
                <a:rPr lang="en-US" altLang="zh-TW" sz="1320" dirty="0">
                  <a:ea typeface="新細明體" pitchFamily="18" charset="-120"/>
                </a:rPr>
                <a:t> </a:t>
              </a:r>
              <a:r>
                <a:rPr lang="en-US" altLang="zh-TW" sz="1320" dirty="0"/>
                <a:t>AS</a:t>
              </a:r>
              <a:r>
                <a:rPr lang="en-US" altLang="zh-TW" sz="1320" dirty="0">
                  <a:ea typeface="新細明體" pitchFamily="18" charset="-120"/>
                </a:rPr>
                <a:t>  </a:t>
              </a:r>
              <a:r>
                <a:rPr lang="en-US" altLang="zh-TW" sz="1320" dirty="0"/>
                <a:t>SBJ_IP_ID,</a:t>
              </a:r>
            </a:p>
            <a:p>
              <a:pPr>
                <a:tabLst>
                  <a:tab pos="1097280" algn="l"/>
                  <a:tab pos="8778240" algn="r"/>
                </a:tabLst>
              </a:pPr>
              <a:r>
                <a:rPr lang="en-US" altLang="zh-TW" sz="1320" dirty="0"/>
                <a:t>	</a:t>
              </a:r>
              <a:r>
                <a:rPr lang="en-US" altLang="zh-TW" sz="1320" dirty="0">
                  <a:ea typeface="新細明體" pitchFamily="18" charset="-120"/>
                </a:rPr>
                <a:t>……</a:t>
              </a:r>
              <a:r>
                <a:rPr lang="zh-TW" altLang="en-US" sz="1320" dirty="0"/>
                <a:t>	</a:t>
              </a:r>
            </a:p>
            <a:p>
              <a:pPr>
                <a:tabLst>
                  <a:tab pos="1097280" algn="l"/>
                  <a:tab pos="8778240" algn="r"/>
                </a:tabLst>
              </a:pPr>
              <a:r>
                <a:rPr lang="en-US" altLang="zh-TW" sz="1320" dirty="0"/>
                <a:t>FROM ODS..ODS_D_LNGROUP as MA  </a:t>
              </a:r>
            </a:p>
            <a:p>
              <a:pPr>
                <a:tabLst>
                  <a:tab pos="1097280" algn="l"/>
                  <a:tab pos="8778240" algn="r"/>
                </a:tabLst>
              </a:pPr>
              <a:r>
                <a:rPr lang="en-US" altLang="zh-TW" sz="1320" dirty="0"/>
                <a:t>INNER JOIN TMP_CRM_REL_INFO4_V1 AS J1</a:t>
              </a:r>
              <a:r>
                <a:rPr lang="en-US" altLang="zh-TW" sz="1320" dirty="0">
                  <a:ea typeface="新細明體" pitchFamily="18" charset="-120"/>
                </a:rPr>
                <a:t> </a:t>
              </a:r>
            </a:p>
            <a:p>
              <a:pPr>
                <a:tabLst>
                  <a:tab pos="1097280" algn="l"/>
                  <a:tab pos="8778240" algn="r"/>
                </a:tabLst>
              </a:pPr>
              <a:r>
                <a:rPr lang="en-US" altLang="zh-TW" sz="1320" dirty="0"/>
                <a:t>ON MA.LNGRP_MAIN_NO = J1.MAIN_NO</a:t>
              </a:r>
              <a:r>
                <a:rPr lang="en-US" altLang="zh-TW" sz="1320" dirty="0">
                  <a:ea typeface="新細明體" pitchFamily="18" charset="-120"/>
                </a:rPr>
                <a:t>……</a:t>
              </a:r>
              <a:r>
                <a:rPr lang="en-US" altLang="zh-TW" sz="1320" dirty="0"/>
                <a:t>;</a:t>
              </a:r>
              <a:endParaRPr lang="zh-TW" altLang="en-US" sz="1320" dirty="0"/>
            </a:p>
          </p:txBody>
        </p:sp>
        <p:sp>
          <p:nvSpPr>
            <p:cNvPr id="30733" name="Arc 13"/>
            <p:cNvSpPr>
              <a:spLocks/>
            </p:cNvSpPr>
            <p:nvPr/>
          </p:nvSpPr>
          <p:spPr bwMode="auto">
            <a:xfrm>
              <a:off x="1344" y="1872"/>
              <a:ext cx="1488" cy="7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TW" altLang="en-US" sz="2592"/>
            </a:p>
          </p:txBody>
        </p:sp>
        <p:sp>
          <p:nvSpPr>
            <p:cNvPr id="30734" name="Rectangle 14"/>
            <p:cNvSpPr>
              <a:spLocks noChangeArrowheads="1"/>
            </p:cNvSpPr>
            <p:nvPr/>
          </p:nvSpPr>
          <p:spPr bwMode="auto">
            <a:xfrm>
              <a:off x="384" y="1152"/>
              <a:ext cx="960" cy="1728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TW" altLang="en-US" sz="2592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 txBox="1">
            <a:spLocks noGrp="1"/>
          </p:cNvSpPr>
          <p:nvPr/>
        </p:nvSpPr>
        <p:spPr bwMode="black">
          <a:xfrm>
            <a:off x="2047876" y="7844790"/>
            <a:ext cx="440054" cy="2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490" tIns="55246" rIns="110490" bIns="55246"/>
          <a:lstStyle/>
          <a:p>
            <a:pPr algn="l">
              <a:spcAft>
                <a:spcPct val="0"/>
              </a:spcAft>
              <a:buClrTx/>
              <a:buFontTx/>
              <a:buNone/>
            </a:pPr>
            <a:fld id="{9A17AB50-4423-46D9-962F-FD7FD737CEAB}" type="slidenum">
              <a:rPr lang="zh-TW" altLang="en-US" sz="960">
                <a:latin typeface="微軟正黑體" pitchFamily="34" charset="-120"/>
                <a:ea typeface="微軟正黑體" pitchFamily="34" charset="-120"/>
              </a:rPr>
              <a:pPr algn="l">
                <a:spcAft>
                  <a:spcPct val="0"/>
                </a:spcAft>
                <a:buClrTx/>
                <a:buFontTx/>
                <a:buNone/>
              </a:pPr>
              <a:t>45</a:t>
            </a:fld>
            <a:endParaRPr lang="en-US" altLang="zh-TW" sz="96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11680" y="548641"/>
            <a:ext cx="10789920" cy="598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lnSpc>
                <a:spcPct val="90000"/>
              </a:lnSpc>
              <a:spcAft>
                <a:spcPct val="0"/>
              </a:spcAft>
              <a:tabLst>
                <a:tab pos="899160" algn="l"/>
              </a:tabLst>
            </a:pPr>
            <a:endParaRPr lang="en-US" altLang="zh-TW" sz="2640" b="1">
              <a:solidFill>
                <a:srgbClr val="3333CC"/>
              </a:solidFill>
              <a:ea typeface="標楷體" pitchFamily="65" charset="-12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103120" y="1371600"/>
            <a:ext cx="10241280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94360" indent="-594360" eaLnBrk="0" hangingPunct="0">
              <a:spcBef>
                <a:spcPct val="35000"/>
              </a:spcBef>
              <a:buClr>
                <a:schemeClr val="accent2"/>
              </a:buClr>
              <a:buBlip>
                <a:blip r:embed="rId3"/>
              </a:buBlip>
            </a:pPr>
            <a:endParaRPr lang="en-US" altLang="zh-TW" sz="2400" dirty="0">
              <a:ea typeface="標楷體" pitchFamily="65" charset="-120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360" dirty="0">
                <a:solidFill>
                  <a:srgbClr val="3333CC"/>
                </a:solidFill>
              </a:rPr>
              <a:t>DW Data Inventory </a:t>
            </a:r>
            <a:r>
              <a:rPr lang="zh-TW" altLang="en-US" sz="3360" dirty="0">
                <a:solidFill>
                  <a:srgbClr val="3333CC"/>
                </a:solidFill>
              </a:rPr>
              <a:t>使用範例 </a:t>
            </a:r>
            <a:br>
              <a:rPr lang="en-US" altLang="zh-TW" sz="3360" dirty="0">
                <a:solidFill>
                  <a:srgbClr val="3333CC"/>
                </a:solidFill>
              </a:rPr>
            </a:br>
            <a:r>
              <a:rPr lang="en-US" altLang="zh-TW" sz="3360" dirty="0">
                <a:solidFill>
                  <a:srgbClr val="3333CC"/>
                </a:solidFill>
              </a:rPr>
              <a:t>- 5. Schedule only</a:t>
            </a:r>
            <a:endParaRPr lang="zh-TW" altLang="en-US" sz="3360" dirty="0">
              <a:solidFill>
                <a:srgbClr val="3333CC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TW" dirty="0"/>
              <a:t>Job Flow Group</a:t>
            </a:r>
          </a:p>
          <a:p>
            <a:pPr lvl="1"/>
            <a:r>
              <a:rPr lang="en-US" altLang="zh-TW" dirty="0"/>
              <a:t>14. Scheduling: </a:t>
            </a:r>
            <a:r>
              <a:rPr lang="zh-TW" altLang="en-US" dirty="0"/>
              <a:t>填</a:t>
            </a:r>
            <a:r>
              <a:rPr lang="en-US" altLang="zh-TW" dirty="0"/>
              <a:t>Group No.</a:t>
            </a:r>
          </a:p>
          <a:p>
            <a:pPr lvl="1"/>
            <a:r>
              <a:rPr lang="en-US" altLang="zh-TW" dirty="0"/>
              <a:t>Ex. </a:t>
            </a:r>
            <a:r>
              <a:rPr lang="zh-TW" altLang="en-US" dirty="0"/>
              <a:t>組織與個人分開</a:t>
            </a:r>
            <a:r>
              <a:rPr lang="en-US" altLang="zh-TW" dirty="0"/>
              <a:t>Flow</a:t>
            </a:r>
          </a:p>
          <a:p>
            <a:r>
              <a:rPr lang="en-US" altLang="zh-TW" dirty="0"/>
              <a:t>Job</a:t>
            </a:r>
          </a:p>
          <a:p>
            <a:pPr lvl="1"/>
            <a:r>
              <a:rPr lang="en-US" altLang="zh-TW" dirty="0"/>
              <a:t>Initial Job Group</a:t>
            </a:r>
          </a:p>
          <a:p>
            <a:r>
              <a:rPr lang="en-US" altLang="zh-TW" dirty="0"/>
              <a:t>Job steps</a:t>
            </a:r>
          </a:p>
          <a:p>
            <a:r>
              <a:rPr lang="en-US" altLang="zh-TW" dirty="0"/>
              <a:t>Job Dependency 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>
            <a:off x="7315200" y="1551788"/>
            <a:ext cx="5120640" cy="281145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3"/>
          </p:nvPr>
        </p:nvPicPr>
        <p:blipFill>
          <a:blip r:embed="rId5"/>
          <a:stretch>
            <a:fillRect/>
          </a:stretch>
        </p:blipFill>
        <p:spPr>
          <a:xfrm>
            <a:off x="7315200" y="4814679"/>
            <a:ext cx="5120640" cy="1871872"/>
          </a:xfrm>
          <a:prstGeom prst="rect">
            <a:avLst/>
          </a:prstGeom>
        </p:spPr>
      </p:pic>
      <p:cxnSp>
        <p:nvCxnSpPr>
          <p:cNvPr id="5" name="Elbow Connector 4"/>
          <p:cNvCxnSpPr/>
          <p:nvPr/>
        </p:nvCxnSpPr>
        <p:spPr bwMode="auto">
          <a:xfrm>
            <a:off x="4572000" y="3749040"/>
            <a:ext cx="2560320" cy="2103120"/>
          </a:xfrm>
          <a:prstGeom prst="bentConnector3">
            <a:avLst>
              <a:gd name="adj1" fmla="val 87375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 bwMode="auto">
          <a:xfrm flipV="1">
            <a:off x="5486400" y="2194560"/>
            <a:ext cx="1645920" cy="45720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 bwMode="auto">
          <a:xfrm>
            <a:off x="12096408" y="3052221"/>
            <a:ext cx="221664" cy="387798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109728" tIns="54864" rIns="109728" bIns="5486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tabLst>
                <a:tab pos="1097280" algn="l"/>
                <a:tab pos="8778240" algn="r"/>
              </a:tabLst>
            </a:pPr>
            <a:endParaRPr lang="zh-TW" altLang="en-US" sz="1800">
              <a:solidFill>
                <a:schemeClr val="tx1"/>
              </a:solidFill>
              <a:latin typeface="Arial" charset="0"/>
              <a:ea typeface="MS Mincho" pitchFamily="49" charset="-128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0698480" y="5799789"/>
            <a:ext cx="1188720" cy="387798"/>
          </a:xfrm>
          <a:prstGeom prst="rect">
            <a:avLst/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tabLst>
                <a:tab pos="1097280" algn="l"/>
                <a:tab pos="8778240" algn="r"/>
              </a:tabLst>
            </a:pPr>
            <a:endParaRPr lang="zh-TW" altLang="en-US" sz="1800">
              <a:solidFill>
                <a:schemeClr val="tx1"/>
              </a:solidFill>
              <a:latin typeface="Arial" charset="0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94261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 txBox="1">
            <a:spLocks noGrp="1"/>
          </p:cNvSpPr>
          <p:nvPr/>
        </p:nvSpPr>
        <p:spPr bwMode="black">
          <a:xfrm>
            <a:off x="2047876" y="7844790"/>
            <a:ext cx="440054" cy="2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490" tIns="55246" rIns="110490" bIns="55246"/>
          <a:lstStyle/>
          <a:p>
            <a:pPr algn="l">
              <a:spcAft>
                <a:spcPct val="0"/>
              </a:spcAft>
              <a:buClrTx/>
              <a:buFontTx/>
              <a:buNone/>
            </a:pPr>
            <a:fld id="{9A17AB50-4423-46D9-962F-FD7FD737CEAB}" type="slidenum">
              <a:rPr lang="zh-TW" altLang="en-US" sz="960">
                <a:latin typeface="微軟正黑體" pitchFamily="34" charset="-120"/>
                <a:ea typeface="微軟正黑體" pitchFamily="34" charset="-120"/>
              </a:rPr>
              <a:pPr algn="l">
                <a:spcAft>
                  <a:spcPct val="0"/>
                </a:spcAft>
                <a:buClrTx/>
                <a:buFontTx/>
                <a:buNone/>
              </a:pPr>
              <a:t>46</a:t>
            </a:fld>
            <a:endParaRPr lang="en-US" altLang="zh-TW" sz="96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11680" y="548641"/>
            <a:ext cx="10789920" cy="598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lnSpc>
                <a:spcPct val="90000"/>
              </a:lnSpc>
              <a:spcAft>
                <a:spcPct val="0"/>
              </a:spcAft>
              <a:tabLst>
                <a:tab pos="899160" algn="l"/>
              </a:tabLst>
            </a:pPr>
            <a:endParaRPr lang="en-US" altLang="zh-TW" sz="2640" b="1">
              <a:solidFill>
                <a:srgbClr val="3333CC"/>
              </a:solidFill>
              <a:ea typeface="標楷體" pitchFamily="65" charset="-12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103120" y="1371600"/>
            <a:ext cx="10241280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94360" indent="-594360" eaLnBrk="0" hangingPunct="0">
              <a:spcBef>
                <a:spcPct val="35000"/>
              </a:spcBef>
              <a:buClr>
                <a:schemeClr val="accent2"/>
              </a:buClr>
              <a:buBlip>
                <a:blip r:embed="rId3"/>
              </a:buBlip>
            </a:pPr>
            <a:endParaRPr lang="en-US" altLang="zh-TW" sz="2400" dirty="0">
              <a:ea typeface="標楷體" pitchFamily="65" charset="-120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360" dirty="0">
                <a:solidFill>
                  <a:srgbClr val="3333CC"/>
                </a:solidFill>
              </a:rPr>
              <a:t>DW Data Inventory </a:t>
            </a:r>
            <a:r>
              <a:rPr lang="zh-TW" altLang="en-US" sz="3360" dirty="0">
                <a:solidFill>
                  <a:srgbClr val="3333CC"/>
                </a:solidFill>
              </a:rPr>
              <a:t>使用範例 </a:t>
            </a:r>
            <a:br>
              <a:rPr lang="en-US" altLang="zh-TW" sz="3360" dirty="0">
                <a:solidFill>
                  <a:srgbClr val="3333CC"/>
                </a:solidFill>
              </a:rPr>
            </a:br>
            <a:r>
              <a:rPr lang="en-US" altLang="zh-TW" sz="3360" dirty="0">
                <a:solidFill>
                  <a:srgbClr val="3333CC"/>
                </a:solidFill>
              </a:rPr>
              <a:t>- 5. Schedule only</a:t>
            </a:r>
            <a:endParaRPr lang="zh-TW" altLang="en-US" sz="3360" dirty="0">
              <a:solidFill>
                <a:srgbClr val="3333CC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TW" dirty="0"/>
              <a:t>Job Flow Group</a:t>
            </a:r>
          </a:p>
          <a:p>
            <a:r>
              <a:rPr lang="en-US" altLang="zh-TW" dirty="0"/>
              <a:t>Job</a:t>
            </a:r>
          </a:p>
          <a:p>
            <a:r>
              <a:rPr lang="en-US" altLang="zh-TW" dirty="0"/>
              <a:t>Job steps</a:t>
            </a:r>
          </a:p>
          <a:p>
            <a:pPr lvl="1"/>
            <a:r>
              <a:rPr lang="en-US" altLang="zh-TW" dirty="0"/>
              <a:t>Initial job step</a:t>
            </a:r>
          </a:p>
          <a:p>
            <a:pPr lvl="1"/>
            <a:r>
              <a:rPr lang="en-US" altLang="zh-TW" dirty="0"/>
              <a:t>Snapshot job step</a:t>
            </a:r>
            <a:endParaRPr lang="zh-TW" altLang="en-US" dirty="0"/>
          </a:p>
          <a:p>
            <a:pPr lvl="1"/>
            <a:r>
              <a:rPr lang="en-US" altLang="zh-TW" dirty="0"/>
              <a:t>User defined job steps</a:t>
            </a:r>
          </a:p>
          <a:p>
            <a:r>
              <a:rPr lang="en-US" altLang="zh-TW" dirty="0"/>
              <a:t>Job Dependency 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>
            <a:off x="7315200" y="1802827"/>
            <a:ext cx="5120640" cy="2309372"/>
          </a:xfrm>
          <a:prstGeom prst="rect">
            <a:avLst/>
          </a:prstGeo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3"/>
          </p:nvPr>
        </p:nvPicPr>
        <p:blipFill>
          <a:blip r:embed="rId5"/>
          <a:stretch>
            <a:fillRect/>
          </a:stretch>
        </p:blipFill>
        <p:spPr>
          <a:xfrm>
            <a:off x="7315200" y="4846321"/>
            <a:ext cx="5120640" cy="2271455"/>
          </a:xfrm>
          <a:prstGeom prst="rect">
            <a:avLst/>
          </a:prstGeom>
        </p:spPr>
      </p:pic>
      <p:sp>
        <p:nvSpPr>
          <p:cNvPr id="9" name="Line Callout 3 8"/>
          <p:cNvSpPr/>
          <p:nvPr/>
        </p:nvSpPr>
        <p:spPr bwMode="auto">
          <a:xfrm>
            <a:off x="11658600" y="2761708"/>
            <a:ext cx="594360" cy="387798"/>
          </a:xfrm>
          <a:prstGeom prst="borderCallout3">
            <a:avLst>
              <a:gd name="adj1" fmla="val 18750"/>
              <a:gd name="adj2" fmla="val -8333"/>
              <a:gd name="adj3" fmla="val 20358"/>
              <a:gd name="adj4" fmla="val -1057812"/>
              <a:gd name="adj5" fmla="val 217472"/>
              <a:gd name="adj6" fmla="val -1060022"/>
              <a:gd name="adj7" fmla="val 217572"/>
              <a:gd name="adj8" fmla="val -1468466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tabLst>
                <a:tab pos="1097280" algn="l"/>
                <a:tab pos="8778240" algn="r"/>
              </a:tabLst>
            </a:pPr>
            <a:endParaRPr lang="zh-TW" altLang="en-US" sz="1800">
              <a:latin typeface="Arial" charset="0"/>
              <a:ea typeface="MS Mincho" pitchFamily="49" charset="-128"/>
            </a:endParaRPr>
          </a:p>
        </p:txBody>
      </p:sp>
      <p:sp>
        <p:nvSpPr>
          <p:cNvPr id="16" name="Line Callout 3 15"/>
          <p:cNvSpPr/>
          <p:nvPr/>
        </p:nvSpPr>
        <p:spPr bwMode="auto">
          <a:xfrm>
            <a:off x="9784080" y="3386200"/>
            <a:ext cx="640080" cy="387798"/>
          </a:xfrm>
          <a:prstGeom prst="borderCallout3">
            <a:avLst>
              <a:gd name="adj1" fmla="val 18750"/>
              <a:gd name="adj2" fmla="val -8333"/>
              <a:gd name="adj3" fmla="val 17946"/>
              <a:gd name="adj4" fmla="val -583144"/>
              <a:gd name="adj5" fmla="val 204608"/>
              <a:gd name="adj6" fmla="val -581377"/>
              <a:gd name="adj7" fmla="val 199692"/>
              <a:gd name="adj8" fmla="val -986151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tabLst>
                <a:tab pos="1097280" algn="l"/>
                <a:tab pos="8778240" algn="r"/>
              </a:tabLst>
            </a:pPr>
            <a:endParaRPr lang="zh-TW" altLang="en-US" sz="1800">
              <a:latin typeface="Arial" charset="0"/>
              <a:ea typeface="MS Mincho" pitchFamily="49" charset="-128"/>
            </a:endParaRPr>
          </a:p>
        </p:txBody>
      </p:sp>
      <p:sp>
        <p:nvSpPr>
          <p:cNvPr id="18" name="Line Callout 3 17"/>
          <p:cNvSpPr/>
          <p:nvPr/>
        </p:nvSpPr>
        <p:spPr bwMode="auto">
          <a:xfrm>
            <a:off x="7259956" y="5792164"/>
            <a:ext cx="5212080" cy="387798"/>
          </a:xfrm>
          <a:prstGeom prst="borderCallout3">
            <a:avLst>
              <a:gd name="adj1" fmla="val 18235"/>
              <a:gd name="adj2" fmla="val -2458"/>
              <a:gd name="adj3" fmla="val 18499"/>
              <a:gd name="adj4" fmla="val -20307"/>
              <a:gd name="adj5" fmla="val -122721"/>
              <a:gd name="adj6" fmla="val -24079"/>
              <a:gd name="adj7" fmla="val -126542"/>
              <a:gd name="adj8" fmla="val -69682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tabLst>
                <a:tab pos="1097280" algn="l"/>
                <a:tab pos="8778240" algn="r"/>
              </a:tabLst>
            </a:pPr>
            <a:endParaRPr lang="zh-TW" altLang="en-US" sz="1800">
              <a:latin typeface="Arial" charset="0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15618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lbow Connector 15"/>
          <p:cNvCxnSpPr>
            <a:cxnSpLocks/>
          </p:cNvCxnSpPr>
          <p:nvPr/>
        </p:nvCxnSpPr>
        <p:spPr bwMode="auto">
          <a:xfrm flipV="1">
            <a:off x="3570784" y="2458616"/>
            <a:ext cx="6048672" cy="2016226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770" name="投影片編號版面配置區 3"/>
          <p:cNvSpPr txBox="1">
            <a:spLocks noGrp="1"/>
          </p:cNvSpPr>
          <p:nvPr/>
        </p:nvSpPr>
        <p:spPr bwMode="black">
          <a:xfrm>
            <a:off x="2047876" y="7844790"/>
            <a:ext cx="440054" cy="2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490" tIns="55246" rIns="110490" bIns="55246"/>
          <a:lstStyle/>
          <a:p>
            <a:pPr algn="l">
              <a:spcAft>
                <a:spcPct val="0"/>
              </a:spcAft>
              <a:buClrTx/>
              <a:buFontTx/>
              <a:buNone/>
            </a:pPr>
            <a:fld id="{9A17AB50-4423-46D9-962F-FD7FD737CEAB}" type="slidenum">
              <a:rPr lang="zh-TW" altLang="en-US" sz="960">
                <a:latin typeface="微軟正黑體" pitchFamily="34" charset="-120"/>
                <a:ea typeface="微軟正黑體" pitchFamily="34" charset="-120"/>
              </a:rPr>
              <a:pPr algn="l">
                <a:spcAft>
                  <a:spcPct val="0"/>
                </a:spcAft>
                <a:buClrTx/>
                <a:buFontTx/>
                <a:buNone/>
              </a:pPr>
              <a:t>47</a:t>
            </a:fld>
            <a:endParaRPr lang="en-US" altLang="zh-TW" sz="96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11680" y="548641"/>
            <a:ext cx="10789920" cy="598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lnSpc>
                <a:spcPct val="90000"/>
              </a:lnSpc>
              <a:spcAft>
                <a:spcPct val="0"/>
              </a:spcAft>
              <a:tabLst>
                <a:tab pos="899160" algn="l"/>
              </a:tabLst>
            </a:pPr>
            <a:endParaRPr lang="en-US" altLang="zh-TW" sz="2640" b="1">
              <a:solidFill>
                <a:srgbClr val="3333CC"/>
              </a:solidFill>
              <a:ea typeface="標楷體" pitchFamily="65" charset="-12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103120" y="1371600"/>
            <a:ext cx="10241280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94360" indent="-594360" eaLnBrk="0" hangingPunct="0">
              <a:spcBef>
                <a:spcPct val="35000"/>
              </a:spcBef>
              <a:buClr>
                <a:schemeClr val="accent2"/>
              </a:buClr>
              <a:buBlip>
                <a:blip r:embed="rId3"/>
              </a:buBlip>
            </a:pPr>
            <a:endParaRPr lang="en-US" altLang="zh-TW" sz="2400" dirty="0">
              <a:ea typeface="標楷體" pitchFamily="65" charset="-120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360" dirty="0">
                <a:solidFill>
                  <a:srgbClr val="3333CC"/>
                </a:solidFill>
              </a:rPr>
              <a:t>DW Data Inventory </a:t>
            </a:r>
            <a:r>
              <a:rPr lang="zh-TW" altLang="en-US" sz="3360" dirty="0">
                <a:solidFill>
                  <a:srgbClr val="3333CC"/>
                </a:solidFill>
              </a:rPr>
              <a:t>使用範例 </a:t>
            </a:r>
            <a:br>
              <a:rPr lang="en-US" altLang="zh-TW" sz="3360" dirty="0">
                <a:solidFill>
                  <a:srgbClr val="3333CC"/>
                </a:solidFill>
              </a:rPr>
            </a:br>
            <a:r>
              <a:rPr lang="en-US" altLang="zh-TW" sz="3360" dirty="0">
                <a:solidFill>
                  <a:srgbClr val="3333CC"/>
                </a:solidFill>
              </a:rPr>
              <a:t>- 5. Schedule only</a:t>
            </a:r>
            <a:endParaRPr lang="zh-TW" altLang="en-US" sz="3360" dirty="0">
              <a:solidFill>
                <a:srgbClr val="3333CC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zh-TW" dirty="0"/>
              <a:t>Job Flow Group</a:t>
            </a:r>
          </a:p>
          <a:p>
            <a:r>
              <a:rPr lang="en-US" altLang="zh-TW" dirty="0"/>
              <a:t>Job</a:t>
            </a:r>
          </a:p>
          <a:p>
            <a:r>
              <a:rPr lang="en-US" altLang="zh-TW" dirty="0"/>
              <a:t>Initial Job Group</a:t>
            </a:r>
          </a:p>
          <a:p>
            <a:r>
              <a:rPr lang="en-US" altLang="zh-TW" dirty="0"/>
              <a:t>Job steps</a:t>
            </a:r>
          </a:p>
          <a:p>
            <a:r>
              <a:rPr lang="en-US" altLang="zh-TW" dirty="0"/>
              <a:t>Job Dependency 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2"/>
          </p:nvPr>
        </p:nvPicPr>
        <p:blipFill>
          <a:blip r:embed="rId4"/>
          <a:stretch>
            <a:fillRect/>
          </a:stretch>
        </p:blipFill>
        <p:spPr>
          <a:xfrm>
            <a:off x="7315200" y="1615405"/>
            <a:ext cx="5120640" cy="2684215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r>
              <a:rPr lang="en-US" altLang="zh-TW" dirty="0"/>
              <a:t>Dependency</a:t>
            </a:r>
          </a:p>
          <a:p>
            <a:pPr lvl="1"/>
            <a:r>
              <a:rPr lang="en-US" altLang="zh-TW" dirty="0"/>
              <a:t>11 </a:t>
            </a:r>
            <a:r>
              <a:rPr lang="en-US" altLang="zh-TW" dirty="0">
                <a:sym typeface="Wingdings" panose="05000000000000000000" pitchFamily="2" charset="2"/>
              </a:rPr>
              <a:t> System advice dependency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10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Manual or formula maintain, for circular check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487759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 txBox="1">
            <a:spLocks noGrp="1"/>
          </p:cNvSpPr>
          <p:nvPr/>
        </p:nvSpPr>
        <p:spPr bwMode="black">
          <a:xfrm>
            <a:off x="2047876" y="7844790"/>
            <a:ext cx="440054" cy="2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490" tIns="55246" rIns="110490" bIns="55246"/>
          <a:lstStyle/>
          <a:p>
            <a:pPr algn="l">
              <a:spcAft>
                <a:spcPct val="0"/>
              </a:spcAft>
              <a:buClrTx/>
              <a:buFontTx/>
              <a:buNone/>
            </a:pPr>
            <a:fld id="{9A17AB50-4423-46D9-962F-FD7FD737CEAB}" type="slidenum">
              <a:rPr lang="zh-TW" altLang="en-US" sz="960">
                <a:latin typeface="微軟正黑體" pitchFamily="34" charset="-120"/>
                <a:ea typeface="微軟正黑體" pitchFamily="34" charset="-120"/>
              </a:rPr>
              <a:pPr algn="l">
                <a:spcAft>
                  <a:spcPct val="0"/>
                </a:spcAft>
                <a:buClrTx/>
                <a:buFontTx/>
                <a:buNone/>
              </a:pPr>
              <a:t>48</a:t>
            </a:fld>
            <a:endParaRPr lang="en-US" altLang="zh-TW" sz="96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11680" y="548641"/>
            <a:ext cx="10789920" cy="598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lnSpc>
                <a:spcPct val="90000"/>
              </a:lnSpc>
              <a:spcAft>
                <a:spcPct val="0"/>
              </a:spcAft>
              <a:tabLst>
                <a:tab pos="899160" algn="l"/>
              </a:tabLst>
            </a:pPr>
            <a:endParaRPr lang="en-US" altLang="zh-TW" sz="2640" b="1">
              <a:solidFill>
                <a:srgbClr val="3333CC"/>
              </a:solidFill>
              <a:ea typeface="標楷體" pitchFamily="65" charset="-120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360" dirty="0">
                <a:solidFill>
                  <a:srgbClr val="3333CC"/>
                </a:solidFill>
              </a:rPr>
              <a:t>DW Data Inventory </a:t>
            </a:r>
            <a:r>
              <a:rPr lang="zh-TW" altLang="en-US" sz="3360" dirty="0">
                <a:solidFill>
                  <a:srgbClr val="3333CC"/>
                </a:solidFill>
              </a:rPr>
              <a:t>使用範例</a:t>
            </a:r>
            <a:br>
              <a:rPr lang="en-US" altLang="zh-TW" sz="3360" dirty="0">
                <a:solidFill>
                  <a:srgbClr val="3333CC"/>
                </a:solidFill>
              </a:rPr>
            </a:br>
            <a:r>
              <a:rPr lang="en-US" altLang="zh-TW" sz="3360" dirty="0">
                <a:solidFill>
                  <a:srgbClr val="3333CC"/>
                </a:solidFill>
              </a:rPr>
              <a:t>- 6.</a:t>
            </a:r>
            <a:r>
              <a:rPr lang="zh-TW" altLang="en-US" sz="3360" dirty="0">
                <a:solidFill>
                  <a:srgbClr val="3333CC"/>
                </a:solidFill>
              </a:rPr>
              <a:t>參數設定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17520" y="1371601"/>
          <a:ext cx="8138160" cy="6162682"/>
        </p:xfrm>
        <a:graphic>
          <a:graphicData uri="http://schemas.openxmlformats.org/drawingml/2006/table">
            <a:tbl>
              <a:tblPr/>
              <a:tblGrid>
                <a:gridCol w="186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4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25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Row Labels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Description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Default Value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Count of Code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Debug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6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6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DEBUG_ErrLevel</a:t>
                      </a:r>
                    </a:p>
                  </a:txBody>
                  <a:tcPr marL="54914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Error </a:t>
                      </a:r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發生時的處理方式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DEBUG_LogClear</a:t>
                      </a:r>
                    </a:p>
                  </a:txBody>
                  <a:tcPr marL="54914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Log auto clear every run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DEBUG_LogLevel</a:t>
                      </a:r>
                    </a:p>
                  </a:txBody>
                  <a:tcPr marL="54914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Log</a:t>
                      </a:r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訊息等級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DEBUG_PREEMPTIVE</a:t>
                      </a:r>
                    </a:p>
                  </a:txBody>
                  <a:tcPr marL="54914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PREEMPTIVE table pattern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_INI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DEBUG_QW_REPLACE</a:t>
                      </a:r>
                    </a:p>
                  </a:txBody>
                  <a:tcPr marL="54914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置換</a:t>
                      </a:r>
                      <a:r>
                        <a:rPr lang="en-US" altLang="zh-TW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{{ }} </a:t>
                      </a:r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When Debug Mode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DEBUG_RUNPERIOD</a:t>
                      </a:r>
                    </a:p>
                  </a:txBody>
                  <a:tcPr marL="54914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Perodical run mode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""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25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DEBUG_UNITDIR</a:t>
                      </a:r>
                    </a:p>
                  </a:txBody>
                  <a:tcPr marL="54914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vbUnit test directory for source compare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C:\Users\IBM_ADMIN\Desktop\excel-addin\QA\DW\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DEBUG_UNITTEST</a:t>
                      </a:r>
                    </a:p>
                  </a:txBody>
                  <a:tcPr marL="54914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Unit test mode for SQL generator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DEBUG_UT_VAR</a:t>
                      </a:r>
                    </a:p>
                  </a:txBody>
                  <a:tcPr marL="54914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置換</a:t>
                      </a:r>
                      <a:r>
                        <a:rPr lang="en-US" altLang="zh-TW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{{ }}</a:t>
                      </a:r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變數名稱清單</a:t>
                      </a:r>
                      <a:r>
                        <a:rPr lang="en-US" altLang="zh-TW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換為常數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ODBC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6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6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ODBC_DB</a:t>
                      </a:r>
                    </a:p>
                  </a:txBody>
                  <a:tcPr marL="54914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ODBC</a:t>
                      </a:r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ODBC_DSN</a:t>
                      </a:r>
                    </a:p>
                  </a:txBody>
                  <a:tcPr marL="54914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ODBC</a:t>
                      </a:r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ODBC_PASSWORD</a:t>
                      </a:r>
                    </a:p>
                  </a:txBody>
                  <a:tcPr marL="54914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ODBC</a:t>
                      </a:r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ODBC_PORT</a:t>
                      </a:r>
                    </a:p>
                  </a:txBody>
                  <a:tcPr marL="54914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ODBC</a:t>
                      </a:r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ODBC_ROWS</a:t>
                      </a:r>
                    </a:p>
                  </a:txBody>
                  <a:tcPr marL="54914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ODBC</a:t>
                      </a:r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ODBC_SEQEXEC</a:t>
                      </a:r>
                    </a:p>
                  </a:txBody>
                  <a:tcPr marL="54914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Sequence execution SQL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ODBC_SERVER</a:t>
                      </a:r>
                    </a:p>
                  </a:txBody>
                  <a:tcPr marL="54914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ODBC</a:t>
                      </a:r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525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ODBC_TOOL</a:t>
                      </a:r>
                    </a:p>
                  </a:txBody>
                  <a:tcPr marL="54914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ODBC Tool for SQL execution, {TBL_NAME}, {PROG_NAME} used as </a:t>
                      </a:r>
                      <a:r>
                        <a:rPr lang="en-US" sz="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param</a:t>
                      </a:r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passing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""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ODBC_UID</a:t>
                      </a:r>
                    </a:p>
                  </a:txBody>
                  <a:tcPr marL="54914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ODBC</a:t>
                      </a:r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Output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6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6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Program Output</a:t>
                      </a:r>
                    </a:p>
                  </a:txBody>
                  <a:tcPr marL="54914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ETL </a:t>
                      </a:r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程式檔輸出目錄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程式輸出路徑</a:t>
                      </a:r>
                    </a:p>
                  </a:txBody>
                  <a:tcPr marL="54914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ETL </a:t>
                      </a:r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程式檔輸出目錄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SQLFormat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6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6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DEBUG_USER_VAR</a:t>
                      </a:r>
                    </a:p>
                  </a:txBody>
                  <a:tcPr marL="54914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置換</a:t>
                      </a:r>
                      <a:r>
                        <a:rPr lang="en-US" altLang="zh-TW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{{ }}</a:t>
                      </a:r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用戶變數名稱清單</a:t>
                      </a:r>
                      <a:r>
                        <a:rPr lang="en-US" altLang="zh-TW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換為常數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NULL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FMT_DBLIST</a:t>
                      </a:r>
                    </a:p>
                  </a:txBody>
                  <a:tcPr marL="54914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置換</a:t>
                      </a:r>
                      <a:r>
                        <a:rPr lang="en-US" altLang="zh-TW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{{ }}DB</a:t>
                      </a:r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名稱清單</a:t>
                      </a:r>
                      <a:r>
                        <a:rPr lang="en-US" altLang="zh-TW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將保留字換為變數符號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STAGE!ODS!DW!DM!CRM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FMT_DUPCHK</a:t>
                      </a:r>
                    </a:p>
                  </a:txBody>
                  <a:tcPr marL="54914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Duplicate check before insert to target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FMT_EXCEPTTABLE</a:t>
                      </a:r>
                    </a:p>
                  </a:txBody>
                  <a:tcPr marL="54914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Exception Table </a:t>
                      </a:r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命名方式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{TBL_NAME}_TPX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FMT_HIST_ORGKEY</a:t>
                      </a:r>
                    </a:p>
                  </a:txBody>
                  <a:tcPr marL="54914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History table with organization key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FMT_HIST_TRANCOL</a:t>
                      </a:r>
                    </a:p>
                  </a:txBody>
                  <a:tcPr marL="54914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History table column of transaction date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HIST_TRANS_DATE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FMT_ID4_CTE</a:t>
                      </a:r>
                    </a:p>
                  </a:txBody>
                  <a:tcPr marL="54914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Rule ID for CTE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FMT_ID4_TEMP</a:t>
                      </a:r>
                    </a:p>
                  </a:txBody>
                  <a:tcPr marL="54914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Rule ID for user temp table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FMT_MUTIDB</a:t>
                      </a:r>
                    </a:p>
                  </a:txBody>
                  <a:tcPr marL="54914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Multiple Schema or DB mode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FMT_PDM_NAMECHK</a:t>
                      </a:r>
                    </a:p>
                  </a:txBody>
                  <a:tcPr marL="54914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Check table name strickly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FMT_PDMTYPELIST</a:t>
                      </a:r>
                    </a:p>
                  </a:txBody>
                  <a:tcPr marL="54914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List for parsable entity type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T, V, S, P, 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FMT_PROG_INI</a:t>
                      </a:r>
                    </a:p>
                  </a:txBody>
                  <a:tcPr marL="54914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Program naming for initial load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{TBL_NAME}_INI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FMT_SQLCMN</a:t>
                      </a:r>
                    </a:p>
                  </a:txBody>
                  <a:tcPr marL="54914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 Common Library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SQLEXT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FMT_SRCLIST_TP</a:t>
                      </a:r>
                    </a:p>
                  </a:txBody>
                  <a:tcPr marL="54914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Type for source list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FMT_SYS_TBLLIST</a:t>
                      </a:r>
                    </a:p>
                  </a:txBody>
                  <a:tcPr marL="54914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系統表格清單</a:t>
                      </a:r>
                      <a:r>
                        <a:rPr lang="en-US" altLang="zh-TW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, </a:t>
                      </a:r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產生來源表格清單會自動排除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_V_DUAL!DUAL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  <a:tr h="195253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FMT_TARGET_DDL</a:t>
                      </a:r>
                    </a:p>
                  </a:txBody>
                  <a:tcPr marL="54914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 DDL include target table, used for itf table import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0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FMT_TEMP_DDL</a:t>
                      </a:r>
                    </a:p>
                  </a:txBody>
                  <a:tcPr marL="54914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USER Temp Table DDL type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1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FMT_TEMPTABLE</a:t>
                      </a:r>
                    </a:p>
                  </a:txBody>
                  <a:tcPr marL="54914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Temp Table </a:t>
                      </a:r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命名方式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{TBL_NAME}_{TEMPID}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2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FMT_UPD_SRCLIST</a:t>
                      </a:r>
                    </a:p>
                  </a:txBody>
                  <a:tcPr marL="54914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Flag to Update Source @ Table Summary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3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SQLToolkit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6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6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4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RunMode</a:t>
                      </a:r>
                    </a:p>
                  </a:txBody>
                  <a:tcPr marL="54914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快速鍵執行方式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5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SQLGEN_List</a:t>
                      </a:r>
                    </a:p>
                  </a:txBody>
                  <a:tcPr marL="54914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Validation List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(blank)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6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SQLGEN_Version</a:t>
                      </a:r>
                    </a:p>
                  </a:txBody>
                  <a:tcPr marL="54914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Template </a:t>
                      </a:r>
                      <a:r>
                        <a:rPr lang="zh-TW" alt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版本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v1.0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7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Template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6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6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8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WS_DI_CODE</a:t>
                      </a:r>
                    </a:p>
                  </a:txBody>
                  <a:tcPr marL="54914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REF_TABLE_DOMAIN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 dirty="0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REF_TABLE_DOMAIN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9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WS_DI_DETAIL</a:t>
                      </a:r>
                    </a:p>
                  </a:txBody>
                  <a:tcPr marL="54914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DATAMAPPING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DATAMAPPING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CE6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0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WS_DI_SUMMARY</a:t>
                      </a:r>
                    </a:p>
                  </a:txBody>
                  <a:tcPr marL="54914" marR="0" marT="0" marB="0" anchor="b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Table Summary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Table Summary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0" i="0" u="none" strike="noStrike">
                          <a:solidFill>
                            <a:srgbClr val="366092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1"/>
                  </a:ext>
                </a:extLst>
              </a:tr>
              <a:tr h="109830"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Grand Total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6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6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0116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 txBox="1">
            <a:spLocks noGrp="1"/>
          </p:cNvSpPr>
          <p:nvPr/>
        </p:nvSpPr>
        <p:spPr bwMode="black">
          <a:xfrm>
            <a:off x="2047876" y="7844790"/>
            <a:ext cx="440054" cy="2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490" tIns="55246" rIns="110490" bIns="55246"/>
          <a:lstStyle/>
          <a:p>
            <a:pPr algn="l">
              <a:spcAft>
                <a:spcPct val="0"/>
              </a:spcAft>
              <a:buClrTx/>
              <a:buFontTx/>
              <a:buNone/>
            </a:pPr>
            <a:fld id="{9A17AB50-4423-46D9-962F-FD7FD737CEAB}" type="slidenum">
              <a:rPr lang="zh-TW" altLang="en-US" sz="960">
                <a:latin typeface="微軟正黑體" pitchFamily="34" charset="-120"/>
                <a:ea typeface="微軟正黑體" pitchFamily="34" charset="-120"/>
              </a:rPr>
              <a:pPr algn="l">
                <a:spcAft>
                  <a:spcPct val="0"/>
                </a:spcAft>
                <a:buClrTx/>
                <a:buFontTx/>
                <a:buNone/>
              </a:pPr>
              <a:t>49</a:t>
            </a:fld>
            <a:endParaRPr lang="en-US" altLang="zh-TW" sz="96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11680" y="548641"/>
            <a:ext cx="10789920" cy="598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lnSpc>
                <a:spcPct val="90000"/>
              </a:lnSpc>
              <a:spcAft>
                <a:spcPct val="0"/>
              </a:spcAft>
              <a:tabLst>
                <a:tab pos="899160" algn="l"/>
              </a:tabLst>
            </a:pPr>
            <a:endParaRPr lang="en-US" altLang="zh-TW" sz="2640" b="1">
              <a:solidFill>
                <a:srgbClr val="3333CC"/>
              </a:solidFill>
              <a:ea typeface="標楷體" pitchFamily="65" charset="-120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360" dirty="0">
                <a:solidFill>
                  <a:srgbClr val="3333CC"/>
                </a:solidFill>
              </a:rPr>
              <a:t>DW Data Inventory </a:t>
            </a:r>
            <a:r>
              <a:rPr lang="zh-TW" altLang="en-US" sz="3360" dirty="0">
                <a:solidFill>
                  <a:srgbClr val="3333CC"/>
                </a:solidFill>
              </a:rPr>
              <a:t>使用範例</a:t>
            </a:r>
            <a:br>
              <a:rPr lang="en-US" altLang="zh-TW" sz="3360" dirty="0">
                <a:solidFill>
                  <a:srgbClr val="3333CC"/>
                </a:solidFill>
              </a:rPr>
            </a:br>
            <a:r>
              <a:rPr lang="en-US" altLang="zh-TW" sz="3360" dirty="0">
                <a:solidFill>
                  <a:srgbClr val="3333CC"/>
                </a:solidFill>
              </a:rPr>
              <a:t>- 7. Helper Function </a:t>
            </a:r>
            <a:endParaRPr lang="zh-TW" altLang="en-US" sz="3360" dirty="0">
              <a:solidFill>
                <a:srgbClr val="3333CC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47876" y="4786160"/>
            <a:ext cx="10424160" cy="2259634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2047876" y="1949654"/>
            <a:ext cx="10424160" cy="167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8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SQLG Process Hierarchy</a:t>
            </a:r>
            <a:br>
              <a:rPr lang="en-US" altLang="zh-TW" dirty="0"/>
            </a:br>
            <a:r>
              <a:rPr lang="en-US" altLang="zh-TW" dirty="0"/>
              <a:t>- Data</a:t>
            </a:r>
            <a:r>
              <a:rPr lang="zh-TW" altLang="en-US" dirty="0"/>
              <a:t> </a:t>
            </a:r>
            <a:r>
              <a:rPr lang="en-US" altLang="zh-TW" dirty="0"/>
              <a:t>stage/storage map</a:t>
            </a:r>
            <a:endParaRPr lang="zh-TW" alt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2047876" y="1463040"/>
          <a:ext cx="10424160" cy="329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3474720" y="4846322"/>
          <a:ext cx="8997314" cy="274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2327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2B4042-9F6C-47D4-BA46-5F9DDD1021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graphicEl>
                                              <a:dgm id="{302B4042-9F6C-47D4-BA46-5F9DDD1021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>
                                            <p:graphicEl>
                                              <a:dgm id="{302B4042-9F6C-47D4-BA46-5F9DDD1021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>
                                            <p:graphicEl>
                                              <a:dgm id="{302B4042-9F6C-47D4-BA46-5F9DDD1021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3F7BB7-DB75-4426-85A1-378A44A81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graphicEl>
                                              <a:dgm id="{313F7BB7-DB75-4426-85A1-378A44A81F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">
                                            <p:graphicEl>
                                              <a:dgm id="{313F7BB7-DB75-4426-85A1-378A44A81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">
                                            <p:graphicEl>
                                              <a:dgm id="{313F7BB7-DB75-4426-85A1-378A44A81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40F0F99-DC85-4B7B-A1DE-8CFB35BCC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graphicEl>
                                              <a:dgm id="{D40F0F99-DC85-4B7B-A1DE-8CFB35BCCC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5">
                                            <p:graphicEl>
                                              <a:dgm id="{D40F0F99-DC85-4B7B-A1DE-8CFB35BCC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5">
                                            <p:graphicEl>
                                              <a:dgm id="{D40F0F99-DC85-4B7B-A1DE-8CFB35BCCC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712F4D-0581-436E-8234-FBE6C5161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>
                                            <p:graphicEl>
                                              <a:dgm id="{B1712F4D-0581-436E-8234-FBE6C51615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>
                                            <p:graphicEl>
                                              <a:dgm id="{B1712F4D-0581-436E-8234-FBE6C5161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">
                                            <p:graphicEl>
                                              <a:dgm id="{B1712F4D-0581-436E-8234-FBE6C5161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FE8EAE-541E-498A-A7E4-9403BCBF73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graphicEl>
                                              <a:dgm id="{63FE8EAE-541E-498A-A7E4-9403BCBF73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5">
                                            <p:graphicEl>
                                              <a:dgm id="{63FE8EAE-541E-498A-A7E4-9403BCBF73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5">
                                            <p:graphicEl>
                                              <a:dgm id="{63FE8EAE-541E-498A-A7E4-9403BCBF73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FAFCA7-A43F-4537-90D6-53F1504795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>
                                            <p:graphicEl>
                                              <a:dgm id="{6AFAFCA7-A43F-4537-90D6-53F1504795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5">
                                            <p:graphicEl>
                                              <a:dgm id="{6AFAFCA7-A43F-4537-90D6-53F1504795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5">
                                            <p:graphicEl>
                                              <a:dgm id="{6AFAFCA7-A43F-4537-90D6-53F1504795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8CD480-08A4-42A3-B693-C59EA7E876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">
                                            <p:graphicEl>
                                              <a:dgm id="{348CD480-08A4-42A3-B693-C59EA7E876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5">
                                            <p:graphicEl>
                                              <a:dgm id="{348CD480-08A4-42A3-B693-C59EA7E876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5">
                                            <p:graphicEl>
                                              <a:dgm id="{348CD480-08A4-42A3-B693-C59EA7E876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3624DA6-B08A-4DA6-867F-8494D78964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5">
                                            <p:graphicEl>
                                              <a:dgm id="{43624DA6-B08A-4DA6-867F-8494D78964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5">
                                            <p:graphicEl>
                                              <a:dgm id="{43624DA6-B08A-4DA6-867F-8494D78964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5">
                                            <p:graphicEl>
                                              <a:dgm id="{43624DA6-B08A-4DA6-867F-8494D78964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787E0EA-73EE-4B5E-BA29-5209CD048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">
                                            <p:graphicEl>
                                              <a:dgm id="{E787E0EA-73EE-4B5E-BA29-5209CD0487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5">
                                            <p:graphicEl>
                                              <a:dgm id="{E787E0EA-73EE-4B5E-BA29-5209CD048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5">
                                            <p:graphicEl>
                                              <a:dgm id="{E787E0EA-73EE-4B5E-BA29-5209CD048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50C9D4-1A2C-4838-8AAF-21175E1A2B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5">
                                            <p:graphicEl>
                                              <a:dgm id="{DB50C9D4-1A2C-4838-8AAF-21175E1A2B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5">
                                            <p:graphicEl>
                                              <a:dgm id="{DB50C9D4-1A2C-4838-8AAF-21175E1A2B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5">
                                            <p:graphicEl>
                                              <a:dgm id="{DB50C9D4-1A2C-4838-8AAF-21175E1A2B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216E97B-CA05-49F8-BAAF-CC10BF991E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5">
                                            <p:graphicEl>
                                              <a:dgm id="{7216E97B-CA05-49F8-BAAF-CC10BF991E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5">
                                            <p:graphicEl>
                                              <a:dgm id="{7216E97B-CA05-49F8-BAAF-CC10BF991E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5">
                                            <p:graphicEl>
                                              <a:dgm id="{7216E97B-CA05-49F8-BAAF-CC10BF991E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75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254336-F504-4F82-B7E2-A2EA0ABCC5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5">
                                            <p:graphicEl>
                                              <a:dgm id="{46254336-F504-4F82-B7E2-A2EA0ABCC5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5">
                                            <p:graphicEl>
                                              <a:dgm id="{46254336-F504-4F82-B7E2-A2EA0ABCC5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5">
                                            <p:graphicEl>
                                              <a:dgm id="{46254336-F504-4F82-B7E2-A2EA0ABCC5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2E8F39-C400-433F-83D8-6D33C5B170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5">
                                            <p:graphicEl>
                                              <a:dgm id="{1B2E8F39-C400-433F-83D8-6D33C5B170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5">
                                            <p:graphicEl>
                                              <a:dgm id="{1B2E8F39-C400-433F-83D8-6D33C5B170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5">
                                            <p:graphicEl>
                                              <a:dgm id="{1B2E8F39-C400-433F-83D8-6D33C5B170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250"/>
                            </p:stCondLst>
                            <p:childTnLst>
                              <p:par>
                                <p:cTn id="8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8DCF0F-72A5-4D73-98DA-489656E7A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5">
                                            <p:graphicEl>
                                              <a:dgm id="{868DCF0F-72A5-4D73-98DA-489656E7AE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5">
                                            <p:graphicEl>
                                              <a:dgm id="{868DCF0F-72A5-4D73-98DA-489656E7A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5">
                                            <p:graphicEl>
                                              <a:dgm id="{868DCF0F-72A5-4D73-98DA-489656E7AE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1475DB1-ABCD-4FD1-BA00-086114F34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5">
                                            <p:graphicEl>
                                              <a:dgm id="{71475DB1-ABCD-4FD1-BA00-086114F344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5">
                                            <p:graphicEl>
                                              <a:dgm id="{71475DB1-ABCD-4FD1-BA00-086114F34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5">
                                            <p:graphicEl>
                                              <a:dgm id="{71475DB1-ABCD-4FD1-BA00-086114F344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750"/>
                            </p:stCondLst>
                            <p:childTnLst>
                              <p:par>
                                <p:cTn id="9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519B595-AFE9-44EC-B156-241024B6E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5">
                                            <p:graphicEl>
                                              <a:dgm id="{F519B595-AFE9-44EC-B156-241024B6E2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5">
                                            <p:graphicEl>
                                              <a:dgm id="{F519B595-AFE9-44EC-B156-241024B6E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5">
                                            <p:graphicEl>
                                              <a:dgm id="{F519B595-AFE9-44EC-B156-241024B6E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3B9DDA-834C-482A-AE0F-174775D23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5">
                                            <p:graphicEl>
                                              <a:dgm id="{2C3B9DDA-834C-482A-AE0F-174775D23AB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5">
                                            <p:graphicEl>
                                              <a:dgm id="{2C3B9DDA-834C-482A-AE0F-174775D23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5">
                                            <p:graphicEl>
                                              <a:dgm id="{2C3B9DDA-834C-482A-AE0F-174775D23A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25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EF7C7E-39C5-4ACF-9CB3-DA124D8C7A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5">
                                            <p:graphicEl>
                                              <a:dgm id="{07EF7C7E-39C5-4ACF-9CB3-DA124D8C7A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5">
                                            <p:graphicEl>
                                              <a:dgm id="{07EF7C7E-39C5-4ACF-9CB3-DA124D8C7A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5">
                                            <p:graphicEl>
                                              <a:dgm id="{07EF7C7E-39C5-4ACF-9CB3-DA124D8C7A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B5CA38C1-3965-4249-82B3-A542A83FBC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0">
                                            <p:graphicEl>
                                              <a:dgm id="{B5CA38C1-3965-4249-82B3-A542A83FBC1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475DC04-68FD-43E5-B2F3-760A7EE182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">
                                            <p:graphicEl>
                                              <a:dgm id="{D475DC04-68FD-43E5-B2F3-760A7EE182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B896CB6-AD05-45E7-8E8E-4917F92208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0">
                                            <p:graphicEl>
                                              <a:dgm id="{0B896CB6-AD05-45E7-8E8E-4917F92208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8362C23-40A8-462D-8F1F-3AA22267E9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">
                                            <p:graphicEl>
                                              <a:dgm id="{38362C23-40A8-462D-8F1F-3AA22267E97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EEAC6B5C-0A67-4419-B90D-697411DBCB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0">
                                            <p:graphicEl>
                                              <a:dgm id="{EEAC6B5C-0A67-4419-B90D-697411DBCB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D10B1EC-AD0D-44BC-B954-3C579238B0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0">
                                            <p:graphicEl>
                                              <a:dgm id="{8D10B1EC-AD0D-44BC-B954-3C579238B0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F4E5EC9-8FB4-4CBD-BD8B-4F83EBDF20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0">
                                            <p:graphicEl>
                                              <a:dgm id="{7F4E5EC9-8FB4-4CBD-BD8B-4F83EBDF20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8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A6BC06B1-1815-417B-AC7F-6AC389B11C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0">
                                            <p:graphicEl>
                                              <a:dgm id="{A6BC06B1-1815-417B-AC7F-6AC389B11C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8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64EE446-B4A1-43B1-87BA-2746EE51E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0">
                                            <p:graphicEl>
                                              <a:dgm id="{164EE446-B4A1-43B1-87BA-2746EE51EB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Graphic spid="10" grpId="0">
        <p:bldSub>
          <a:bldDgm bld="one"/>
        </p:bldSub>
      </p:bldGraphic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 txBox="1">
            <a:spLocks noGrp="1"/>
          </p:cNvSpPr>
          <p:nvPr/>
        </p:nvSpPr>
        <p:spPr bwMode="black">
          <a:xfrm>
            <a:off x="2047876" y="7844790"/>
            <a:ext cx="440054" cy="2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490" tIns="55246" rIns="110490" bIns="55246"/>
          <a:lstStyle/>
          <a:p>
            <a:pPr algn="l">
              <a:spcAft>
                <a:spcPct val="0"/>
              </a:spcAft>
              <a:buClrTx/>
              <a:buFontTx/>
              <a:buNone/>
            </a:pPr>
            <a:fld id="{9A17AB50-4423-46D9-962F-FD7FD737CEAB}" type="slidenum">
              <a:rPr lang="zh-TW" altLang="en-US" sz="960">
                <a:latin typeface="微軟正黑體" pitchFamily="34" charset="-120"/>
                <a:ea typeface="微軟正黑體" pitchFamily="34" charset="-120"/>
              </a:rPr>
              <a:pPr algn="l">
                <a:spcAft>
                  <a:spcPct val="0"/>
                </a:spcAft>
                <a:buClrTx/>
                <a:buFontTx/>
                <a:buNone/>
              </a:pPr>
              <a:t>50</a:t>
            </a:fld>
            <a:endParaRPr lang="en-US" altLang="zh-TW" sz="96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11680" y="548641"/>
            <a:ext cx="10789920" cy="598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lnSpc>
                <a:spcPct val="90000"/>
              </a:lnSpc>
              <a:spcAft>
                <a:spcPct val="0"/>
              </a:spcAft>
              <a:tabLst>
                <a:tab pos="899160" algn="l"/>
              </a:tabLst>
            </a:pPr>
            <a:endParaRPr lang="en-US" altLang="zh-TW" sz="2640" b="1">
              <a:solidFill>
                <a:srgbClr val="3333CC"/>
              </a:solidFill>
              <a:ea typeface="標楷體" pitchFamily="65" charset="-120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360" dirty="0">
                <a:solidFill>
                  <a:srgbClr val="3333CC"/>
                </a:solidFill>
              </a:rPr>
              <a:t>DW Data Inventory </a:t>
            </a:r>
            <a:r>
              <a:rPr lang="zh-TW" altLang="en-US" sz="3360" dirty="0">
                <a:solidFill>
                  <a:srgbClr val="3333CC"/>
                </a:solidFill>
              </a:rPr>
              <a:t>使用範例</a:t>
            </a:r>
            <a:br>
              <a:rPr lang="en-US" altLang="zh-TW" sz="3360" dirty="0">
                <a:solidFill>
                  <a:srgbClr val="3333CC"/>
                </a:solidFill>
              </a:rPr>
            </a:br>
            <a:r>
              <a:rPr lang="en-US" altLang="zh-TW" sz="3360" dirty="0">
                <a:solidFill>
                  <a:srgbClr val="3333CC"/>
                </a:solidFill>
              </a:rPr>
              <a:t>- 7. Helper Function : A. Conversion Rules</a:t>
            </a:r>
            <a:endParaRPr lang="zh-TW" altLang="en-US" sz="3360" dirty="0">
              <a:solidFill>
                <a:srgbClr val="3333C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sz="2880" dirty="0"/>
              <a:t>=</a:t>
            </a:r>
            <a:r>
              <a:rPr lang="en-US" altLang="zh-TW" sz="2880" dirty="0" err="1"/>
              <a:t>diRef</a:t>
            </a:r>
            <a:r>
              <a:rPr lang="en-US" altLang="zh-TW" sz="2880" dirty="0"/>
              <a:t>(J41)</a:t>
            </a:r>
          </a:p>
          <a:p>
            <a:pPr lvl="1"/>
            <a:r>
              <a:rPr lang="en-US" altLang="zh-TW" sz="2400" dirty="0"/>
              <a:t>Set “MA” </a:t>
            </a:r>
          </a:p>
          <a:p>
            <a:pPr lvl="2"/>
            <a:r>
              <a:rPr lang="en-US" altLang="zh-TW" dirty="0"/>
              <a:t>IF </a:t>
            </a:r>
            <a:r>
              <a:rPr lang="en-US" altLang="zh-TW" dirty="0" err="1"/>
              <a:t>TableAlias</a:t>
            </a:r>
            <a:r>
              <a:rPr lang="en-US" altLang="zh-TW" dirty="0"/>
              <a:t> == “” </a:t>
            </a:r>
          </a:p>
          <a:p>
            <a:pPr lvl="1"/>
            <a:r>
              <a:rPr lang="en-US" altLang="zh-TW" sz="2400" dirty="0"/>
              <a:t>Set Target Column </a:t>
            </a:r>
          </a:p>
          <a:p>
            <a:pPr lvl="2"/>
            <a:r>
              <a:rPr lang="en-US" altLang="zh-TW" dirty="0"/>
              <a:t>IF Source Column == “”</a:t>
            </a:r>
          </a:p>
          <a:p>
            <a:r>
              <a:rPr lang="en-US" altLang="zh-TW" dirty="0"/>
              <a:t>Sample for composite</a:t>
            </a:r>
          </a:p>
          <a:p>
            <a:pPr lvl="1"/>
            <a:r>
              <a:rPr lang="en-US" altLang="zh-TW" dirty="0"/>
              <a:t>SUM(CLCL.SDM_PAY) </a:t>
            </a:r>
          </a:p>
          <a:p>
            <a:pPr lvl="2"/>
            <a:r>
              <a:rPr lang="en-US" altLang="zh-TW" dirty="0"/>
              <a:t>=</a:t>
            </a:r>
            <a:r>
              <a:rPr lang="en-US" altLang="zh-TW" dirty="0" err="1"/>
              <a:t>vtprintf</a:t>
            </a:r>
            <a:r>
              <a:rPr lang="en-US" altLang="zh-TW" dirty="0"/>
              <a:t>("SUM({0})",</a:t>
            </a:r>
            <a:r>
              <a:rPr lang="en-US" altLang="zh-TW" dirty="0" err="1"/>
              <a:t>diRef</a:t>
            </a:r>
            <a:r>
              <a:rPr lang="en-US" altLang="zh-TW" dirty="0"/>
              <a:t>(J92))</a:t>
            </a:r>
            <a:endParaRPr lang="zh-TW" altLang="en-US" dirty="0"/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47876" y="1659103"/>
            <a:ext cx="10424160" cy="22596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4938936" y="3250704"/>
            <a:ext cx="2834640" cy="38779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tabLst>
                <a:tab pos="1097280" algn="l"/>
                <a:tab pos="8778240" algn="r"/>
              </a:tabLst>
            </a:pPr>
            <a:endParaRPr lang="zh-TW" altLang="en-US" sz="1800">
              <a:latin typeface="Arial" charset="0"/>
              <a:ea typeface="MS Mincho" pitchFamily="49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1060" y="4572000"/>
            <a:ext cx="5218290" cy="285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46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 txBox="1">
            <a:spLocks noGrp="1"/>
          </p:cNvSpPr>
          <p:nvPr/>
        </p:nvSpPr>
        <p:spPr bwMode="black">
          <a:xfrm>
            <a:off x="2047876" y="7844790"/>
            <a:ext cx="440054" cy="2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490" tIns="55246" rIns="110490" bIns="55246"/>
          <a:lstStyle/>
          <a:p>
            <a:pPr algn="l">
              <a:spcAft>
                <a:spcPct val="0"/>
              </a:spcAft>
              <a:buClrTx/>
              <a:buFontTx/>
              <a:buNone/>
            </a:pPr>
            <a:fld id="{9A17AB50-4423-46D9-962F-FD7FD737CEAB}" type="slidenum">
              <a:rPr lang="zh-TW" altLang="en-US" sz="960">
                <a:latin typeface="微軟正黑體" pitchFamily="34" charset="-120"/>
                <a:ea typeface="微軟正黑體" pitchFamily="34" charset="-120"/>
              </a:rPr>
              <a:pPr algn="l">
                <a:spcAft>
                  <a:spcPct val="0"/>
                </a:spcAft>
                <a:buClrTx/>
                <a:buFontTx/>
                <a:buNone/>
              </a:pPr>
              <a:t>51</a:t>
            </a:fld>
            <a:endParaRPr lang="en-US" altLang="zh-TW" sz="96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11680" y="548641"/>
            <a:ext cx="10789920" cy="598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lnSpc>
                <a:spcPct val="90000"/>
              </a:lnSpc>
              <a:spcAft>
                <a:spcPct val="0"/>
              </a:spcAft>
              <a:tabLst>
                <a:tab pos="899160" algn="l"/>
              </a:tabLst>
            </a:pPr>
            <a:endParaRPr lang="en-US" altLang="zh-TW" sz="2640" b="1">
              <a:solidFill>
                <a:srgbClr val="3333CC"/>
              </a:solidFill>
              <a:ea typeface="標楷體" pitchFamily="65" charset="-120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360" dirty="0">
                <a:solidFill>
                  <a:srgbClr val="3333CC"/>
                </a:solidFill>
              </a:rPr>
              <a:t>DW Data Inventory </a:t>
            </a:r>
            <a:r>
              <a:rPr lang="zh-TW" altLang="en-US" sz="3360" dirty="0">
                <a:solidFill>
                  <a:srgbClr val="3333CC"/>
                </a:solidFill>
              </a:rPr>
              <a:t>使用範例</a:t>
            </a:r>
            <a:br>
              <a:rPr lang="en-US" altLang="zh-TW" sz="3360" dirty="0">
                <a:solidFill>
                  <a:srgbClr val="3333CC"/>
                </a:solidFill>
              </a:rPr>
            </a:br>
            <a:r>
              <a:rPr lang="en-US" altLang="zh-TW" sz="3360" dirty="0">
                <a:solidFill>
                  <a:srgbClr val="3333CC"/>
                </a:solidFill>
              </a:rPr>
              <a:t>- 7. Helper Function : B. Condition: Join</a:t>
            </a:r>
            <a:endParaRPr lang="zh-TW" altLang="en-US" sz="3360" dirty="0">
              <a:solidFill>
                <a:srgbClr val="3333C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=</a:t>
            </a:r>
            <a:r>
              <a:rPr lang="en-US" altLang="zh-TW" dirty="0" err="1"/>
              <a:t>diJoin</a:t>
            </a:r>
            <a:r>
              <a:rPr lang="en-US" altLang="zh-TW" dirty="0"/>
              <a:t>(G24, “CLCP”)</a:t>
            </a:r>
            <a:endParaRPr lang="zh-TW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47876" y="2162418"/>
            <a:ext cx="10424160" cy="12530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941728" y="2976851"/>
            <a:ext cx="221664" cy="38779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09728" tIns="54864" rIns="109728" bIns="5486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tabLst>
                <a:tab pos="1097280" algn="l"/>
                <a:tab pos="8778240" algn="r"/>
              </a:tabLst>
            </a:pPr>
            <a:endParaRPr lang="zh-TW" altLang="en-US" sz="1800">
              <a:latin typeface="Arial" charset="0"/>
              <a:ea typeface="MS Mincho" pitchFamily="49" charset="-12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997" y="4007406"/>
            <a:ext cx="6000000" cy="381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035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 txBox="1">
            <a:spLocks noGrp="1"/>
          </p:cNvSpPr>
          <p:nvPr/>
        </p:nvSpPr>
        <p:spPr bwMode="black">
          <a:xfrm>
            <a:off x="2047876" y="7844790"/>
            <a:ext cx="440054" cy="2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490" tIns="55246" rIns="110490" bIns="55246"/>
          <a:lstStyle/>
          <a:p>
            <a:pPr algn="l">
              <a:spcAft>
                <a:spcPct val="0"/>
              </a:spcAft>
              <a:buClrTx/>
              <a:buFontTx/>
              <a:buNone/>
            </a:pPr>
            <a:fld id="{9A17AB50-4423-46D9-962F-FD7FD737CEAB}" type="slidenum">
              <a:rPr lang="zh-TW" altLang="en-US" sz="960">
                <a:latin typeface="微軟正黑體" pitchFamily="34" charset="-120"/>
                <a:ea typeface="微軟正黑體" pitchFamily="34" charset="-120"/>
              </a:rPr>
              <a:pPr algn="l">
                <a:spcAft>
                  <a:spcPct val="0"/>
                </a:spcAft>
                <a:buClrTx/>
                <a:buFontTx/>
                <a:buNone/>
              </a:pPr>
              <a:t>52</a:t>
            </a:fld>
            <a:endParaRPr lang="en-US" altLang="zh-TW" sz="96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11680" y="548641"/>
            <a:ext cx="10789920" cy="598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lnSpc>
                <a:spcPct val="90000"/>
              </a:lnSpc>
              <a:spcAft>
                <a:spcPct val="0"/>
              </a:spcAft>
              <a:tabLst>
                <a:tab pos="899160" algn="l"/>
              </a:tabLst>
            </a:pPr>
            <a:endParaRPr lang="en-US" altLang="zh-TW" sz="2640" b="1">
              <a:solidFill>
                <a:srgbClr val="3333CC"/>
              </a:solidFill>
              <a:ea typeface="標楷體" pitchFamily="65" charset="-120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360" dirty="0">
                <a:solidFill>
                  <a:srgbClr val="3333CC"/>
                </a:solidFill>
              </a:rPr>
              <a:t>DW Data Inventory </a:t>
            </a:r>
            <a:r>
              <a:rPr lang="zh-TW" altLang="en-US" sz="3360" dirty="0">
                <a:solidFill>
                  <a:srgbClr val="3333CC"/>
                </a:solidFill>
              </a:rPr>
              <a:t>使用範例</a:t>
            </a:r>
            <a:br>
              <a:rPr lang="en-US" altLang="zh-TW" sz="3360" dirty="0">
                <a:solidFill>
                  <a:srgbClr val="3333CC"/>
                </a:solidFill>
              </a:rPr>
            </a:br>
            <a:r>
              <a:rPr lang="en-US" altLang="zh-TW" sz="3360" dirty="0">
                <a:solidFill>
                  <a:srgbClr val="3333CC"/>
                </a:solidFill>
              </a:rPr>
              <a:t>- 7. Helper Function : B. Condition: Between</a:t>
            </a:r>
            <a:endParaRPr lang="zh-TW" altLang="en-US" sz="3360" dirty="0">
              <a:solidFill>
                <a:srgbClr val="3333C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=</a:t>
            </a:r>
            <a:r>
              <a:rPr lang="en-US" altLang="zh-TW" dirty="0" err="1"/>
              <a:t>diBetween</a:t>
            </a:r>
            <a:r>
              <a:rPr lang="en-US" altLang="zh-TW" dirty="0"/>
              <a:t>(G42)</a:t>
            </a:r>
          </a:p>
          <a:p>
            <a:r>
              <a:rPr lang="en-US" altLang="zh-TW" dirty="0"/>
              <a:t>=</a:t>
            </a:r>
            <a:r>
              <a:rPr lang="en-US" altLang="zh-TW" dirty="0" err="1"/>
              <a:t>diFunc</a:t>
            </a:r>
            <a:r>
              <a:rPr lang="en-US" altLang="zh-TW" dirty="0"/>
              <a:t>(“SUM”)</a:t>
            </a:r>
          </a:p>
          <a:p>
            <a:r>
              <a:rPr lang="en-US" altLang="zh-TW" dirty="0"/>
              <a:t>=</a:t>
            </a:r>
            <a:r>
              <a:rPr lang="en-US" altLang="zh-TW" dirty="0" err="1"/>
              <a:t>diCase</a:t>
            </a:r>
            <a:endParaRPr lang="en-US" altLang="zh-TW" dirty="0"/>
          </a:p>
          <a:p>
            <a:r>
              <a:rPr lang="en-US" altLang="zh-TW" dirty="0"/>
              <a:t>=</a:t>
            </a:r>
            <a:r>
              <a:rPr lang="en-US" altLang="zh-TW" dirty="0" err="1"/>
              <a:t>diIF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47876" y="1659103"/>
            <a:ext cx="10424160" cy="22596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7772400" y="3013093"/>
            <a:ext cx="3566160" cy="38779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tabLst>
                <a:tab pos="1097280" algn="l"/>
                <a:tab pos="8778240" algn="r"/>
              </a:tabLst>
            </a:pPr>
            <a:endParaRPr lang="zh-TW" altLang="en-US" sz="1800">
              <a:latin typeface="Arial" charset="0"/>
              <a:ea typeface="MS Mincho" pitchFamily="49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004" y="4027648"/>
            <a:ext cx="5702857" cy="381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84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 txBox="1">
            <a:spLocks noGrp="1"/>
          </p:cNvSpPr>
          <p:nvPr/>
        </p:nvSpPr>
        <p:spPr bwMode="black">
          <a:xfrm>
            <a:off x="2047876" y="7844790"/>
            <a:ext cx="440054" cy="220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0490" tIns="55246" rIns="110490" bIns="55246"/>
          <a:lstStyle/>
          <a:p>
            <a:pPr algn="l">
              <a:spcAft>
                <a:spcPct val="0"/>
              </a:spcAft>
              <a:buClrTx/>
              <a:buFontTx/>
              <a:buNone/>
            </a:pPr>
            <a:fld id="{9A17AB50-4423-46D9-962F-FD7FD737CEAB}" type="slidenum">
              <a:rPr lang="zh-TW" altLang="en-US" sz="960">
                <a:latin typeface="微軟正黑體" pitchFamily="34" charset="-120"/>
                <a:ea typeface="微軟正黑體" pitchFamily="34" charset="-120"/>
              </a:rPr>
              <a:pPr algn="l">
                <a:spcAft>
                  <a:spcPct val="0"/>
                </a:spcAft>
                <a:buClrTx/>
                <a:buFontTx/>
                <a:buNone/>
              </a:pPr>
              <a:t>53</a:t>
            </a:fld>
            <a:endParaRPr lang="en-US" altLang="zh-TW" sz="96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011680" y="548641"/>
            <a:ext cx="10789920" cy="59817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eaLnBrk="0" hangingPunct="0">
              <a:lnSpc>
                <a:spcPct val="90000"/>
              </a:lnSpc>
              <a:spcAft>
                <a:spcPct val="0"/>
              </a:spcAft>
              <a:tabLst>
                <a:tab pos="899160" algn="l"/>
              </a:tabLst>
            </a:pPr>
            <a:endParaRPr lang="en-US" altLang="zh-TW" sz="2640" b="1">
              <a:solidFill>
                <a:srgbClr val="3333CC"/>
              </a:solidFill>
              <a:ea typeface="標楷體" pitchFamily="65" charset="-120"/>
            </a:endParaRPr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360" dirty="0">
                <a:solidFill>
                  <a:srgbClr val="3333CC"/>
                </a:solidFill>
              </a:rPr>
              <a:t>DW Data Inventory </a:t>
            </a:r>
            <a:r>
              <a:rPr lang="zh-TW" altLang="en-US" sz="3360" dirty="0">
                <a:solidFill>
                  <a:srgbClr val="3333CC"/>
                </a:solidFill>
              </a:rPr>
              <a:t>使用範例</a:t>
            </a:r>
            <a:br>
              <a:rPr lang="en-US" altLang="zh-TW" sz="3360" dirty="0">
                <a:solidFill>
                  <a:srgbClr val="3333CC"/>
                </a:solidFill>
              </a:rPr>
            </a:br>
            <a:r>
              <a:rPr lang="en-US" altLang="zh-TW" sz="3360" dirty="0">
                <a:solidFill>
                  <a:srgbClr val="3333CC"/>
                </a:solidFill>
              </a:rPr>
              <a:t>- 7. Helper Function : B. Condition: IF</a:t>
            </a:r>
            <a:endParaRPr lang="zh-TW" altLang="en-US" sz="3360" dirty="0">
              <a:solidFill>
                <a:srgbClr val="3333CC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=</a:t>
            </a:r>
            <a:r>
              <a:rPr lang="en-US" altLang="zh-TW" dirty="0" err="1"/>
              <a:t>diCase</a:t>
            </a:r>
            <a:endParaRPr lang="en-US" altLang="zh-TW" dirty="0"/>
          </a:p>
          <a:p>
            <a:r>
              <a:rPr lang="en-US" altLang="zh-TW" dirty="0"/>
              <a:t>=</a:t>
            </a:r>
            <a:r>
              <a:rPr lang="en-US" altLang="zh-TW" dirty="0" err="1"/>
              <a:t>diIF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8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47876" y="1659103"/>
            <a:ext cx="10424160" cy="225963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7772400" y="3013093"/>
            <a:ext cx="3566160" cy="38779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9728" tIns="54864" rIns="109728" bIns="54864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schemeClr val="tx1"/>
              </a:buClr>
              <a:tabLst>
                <a:tab pos="1097280" algn="l"/>
                <a:tab pos="8778240" algn="r"/>
              </a:tabLst>
            </a:pPr>
            <a:endParaRPr lang="zh-TW" altLang="en-US" sz="1800">
              <a:latin typeface="Arial" charset="0"/>
              <a:ea typeface="MS Mincho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48659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CC"/>
                </a:solidFill>
              </a:rPr>
              <a:t>DW Data Inventory </a:t>
            </a:r>
            <a:r>
              <a:rPr lang="zh-TW" altLang="en-US" dirty="0">
                <a:solidFill>
                  <a:srgbClr val="3333CC"/>
                </a:solidFill>
              </a:rPr>
              <a:t>使用範例</a:t>
            </a:r>
            <a:br>
              <a:rPr lang="en-US" altLang="zh-TW" dirty="0">
                <a:solidFill>
                  <a:srgbClr val="3333CC"/>
                </a:solidFill>
              </a:rPr>
            </a:br>
            <a:r>
              <a:rPr lang="en-US" altLang="zh-TW" dirty="0">
                <a:solidFill>
                  <a:srgbClr val="3333CC"/>
                </a:solidFill>
              </a:rPr>
              <a:t>- 7. Helper Function : B. Condition: Mapping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err="1"/>
              <a:t>diReplace</a:t>
            </a:r>
            <a:r>
              <a:rPr lang="en-US" altLang="zh-TW" dirty="0"/>
              <a:t> (Source, </a:t>
            </a:r>
            <a:r>
              <a:rPr lang="en-US" altLang="zh-TW" dirty="0" err="1"/>
              <a:t>MapRule</a:t>
            </a:r>
            <a:r>
              <a:rPr lang="en-US" altLang="zh-TW" dirty="0"/>
              <a:t>, optional </a:t>
            </a:r>
            <a:r>
              <a:rPr lang="en-US" altLang="zh-TW" dirty="0" err="1"/>
              <a:t>DefaultValue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diReplace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diRef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(),$J$551:$K$555)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Allow </a:t>
            </a:r>
          </a:p>
          <a:p>
            <a:pPr lvl="2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Vertical or Horizontal </a:t>
            </a:r>
          </a:p>
          <a:p>
            <a:pPr lvl="2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Default Value</a:t>
            </a:r>
          </a:p>
          <a:p>
            <a:pPr lvl="2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11480" lvl="1" indent="-41148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RESULT</a:t>
            </a:r>
          </a:p>
          <a:p>
            <a:pPr marL="891540" lvl="2" indent="-41148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REPLACE(REPLACE(REPLACE(REPLACE(REPLACE(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MA.PAR_VAL,'',coalesce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(MA.PAR_VAL,'X')),'',coalesce(MA.PAR_VAL,'X')),'',coalesce(MA.PAR_VAL,'X')),'',coalesce(MA.PAR_VAL,'X')),'',coalesce(MA.PAR_VAL,'X'))</a:t>
            </a:r>
          </a:p>
          <a:p>
            <a:pPr marL="891540" lvl="2" indent="-411480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b="9181"/>
          <a:stretch/>
        </p:blipFill>
        <p:spPr>
          <a:xfrm>
            <a:off x="7498080" y="1828801"/>
            <a:ext cx="4833288" cy="189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337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3532B017-9CF7-2341-84A2-F025528DEB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FA57485-BA8B-5E4D-8BA9-8B0C2A7819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85F88584-32EB-F348-934D-90204AC9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Agenda</a:t>
            </a:r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D82841C-BA03-0648-A7D0-5B3E6D6D780C}"/>
              </a:ext>
            </a:extLst>
          </p:cNvPr>
          <p:cNvSpPr txBox="1"/>
          <p:nvPr/>
        </p:nvSpPr>
        <p:spPr>
          <a:xfrm>
            <a:off x="834480" y="2674640"/>
            <a:ext cx="8280920" cy="4464496"/>
          </a:xfrm>
          <a:prstGeom prst="rect">
            <a:avLst/>
          </a:prstGeom>
        </p:spPr>
        <p:txBody>
          <a:bodyPr wrap="square" lIns="91440" tIns="45720" rIns="91440" bIns="45720" rtlCol="0">
            <a:noAutofit/>
          </a:bodyPr>
          <a:lstStyle/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IBM Plex Sans" panose="020B0503050203000203" pitchFamily="34" charset="0"/>
              </a:rPr>
              <a:t>SQL Generator (SQLG)</a:t>
            </a:r>
            <a:r>
              <a:rPr lang="zh-TW" altLang="en-US" sz="2400" dirty="0">
                <a:latin typeface="IBM Plex Sans" panose="020B0503050203000203" pitchFamily="34" charset="0"/>
              </a:rPr>
              <a:t> 說明</a:t>
            </a:r>
            <a:endParaRPr lang="en-US" altLang="zh-TW" sz="2400" dirty="0">
              <a:latin typeface="IBM Plex Sans" panose="020B0503050203000203" pitchFamily="34" charset="0"/>
            </a:endParaRPr>
          </a:p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IBM Plex Sans" panose="020B0503050203000203" pitchFamily="34" charset="0"/>
              </a:rPr>
              <a:t>Data Inventory</a:t>
            </a:r>
            <a:r>
              <a:rPr lang="zh-TW" altLang="en-US" sz="2400" dirty="0">
                <a:latin typeface="IBM Plex Sans" panose="020B0503050203000203" pitchFamily="34" charset="0"/>
              </a:rPr>
              <a:t> 資料轉置填寫說明</a:t>
            </a:r>
            <a:endParaRPr lang="en-US" altLang="zh-TW" sz="2400" dirty="0">
              <a:latin typeface="IBM Plex Sans" panose="020B0503050203000203" pitchFamily="34" charset="0"/>
            </a:endParaRPr>
          </a:p>
          <a:p>
            <a:pPr marL="342900" indent="-34290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IBM Plex Sans" panose="020B0503050203000203" pitchFamily="34" charset="0"/>
              </a:rPr>
              <a:t>Planner </a:t>
            </a:r>
            <a:r>
              <a:rPr lang="zh-TW" altLang="en-US" sz="2800" b="1" dirty="0">
                <a:latin typeface="IBM Plex Sans" panose="020B0503050203000203" pitchFamily="34" charset="0"/>
              </a:rPr>
              <a:t>使用說明</a:t>
            </a:r>
          </a:p>
        </p:txBody>
      </p:sp>
    </p:spTree>
    <p:extLst>
      <p:ext uri="{BB962C8B-B14F-4D97-AF65-F5344CB8AC3E}">
        <p14:creationId xmlns:p14="http://schemas.microsoft.com/office/powerpoint/2010/main" val="40292939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Diagram 53"/>
          <p:cNvGraphicFramePr/>
          <p:nvPr>
            <p:extLst>
              <p:ext uri="{D42A27DB-BD31-4B8C-83A1-F6EECF244321}">
                <p14:modId xmlns:p14="http://schemas.microsoft.com/office/powerpoint/2010/main" val="3481050927"/>
              </p:ext>
            </p:extLst>
          </p:nvPr>
        </p:nvGraphicFramePr>
        <p:xfrm>
          <a:off x="1828800" y="5400988"/>
          <a:ext cx="2333059" cy="1862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0115" name="Title 8"/>
          <p:cNvSpPr>
            <a:spLocks noGrp="1"/>
          </p:cNvSpPr>
          <p:nvPr>
            <p:ph type="title"/>
          </p:nvPr>
        </p:nvSpPr>
        <p:spPr>
          <a:xfrm>
            <a:off x="483870" y="201613"/>
            <a:ext cx="10370820" cy="950596"/>
          </a:xfrm>
        </p:spPr>
        <p:txBody>
          <a:bodyPr>
            <a:normAutofit/>
          </a:bodyPr>
          <a:lstStyle/>
          <a:p>
            <a:r>
              <a:rPr lang="en-US" altLang="zh-TW" dirty="0"/>
              <a:t>Domain driven DevOps Process</a:t>
            </a:r>
            <a:br>
              <a:rPr lang="en-US" altLang="zh-TW" dirty="0"/>
            </a:br>
            <a:r>
              <a:rPr lang="en-US" altLang="zh-TW" dirty="0"/>
              <a:t>- System View</a:t>
            </a:r>
            <a:endParaRPr lang="zh-TW" altLang="en-US" dirty="0"/>
          </a:p>
        </p:txBody>
      </p:sp>
      <p:sp>
        <p:nvSpPr>
          <p:cNvPr id="90116" name="Text Placeholder 9"/>
          <p:cNvSpPr>
            <a:spLocks noGrp="1"/>
          </p:cNvSpPr>
          <p:nvPr>
            <p:ph type="body" idx="1"/>
          </p:nvPr>
        </p:nvSpPr>
        <p:spPr>
          <a:xfrm>
            <a:off x="2432686" y="874440"/>
            <a:ext cx="4642484" cy="988696"/>
          </a:xfrm>
        </p:spPr>
        <p:txBody>
          <a:bodyPr/>
          <a:lstStyle/>
          <a:p>
            <a:pPr algn="ctr"/>
            <a:r>
              <a:rPr lang="en-US" altLang="zh-TW"/>
              <a:t>Operation</a:t>
            </a:r>
            <a:endParaRPr lang="zh-TW" altLang="en-US"/>
          </a:p>
        </p:txBody>
      </p:sp>
      <p:sp>
        <p:nvSpPr>
          <p:cNvPr id="90117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7231380" y="874440"/>
            <a:ext cx="4665346" cy="988696"/>
          </a:xfrm>
        </p:spPr>
        <p:txBody>
          <a:bodyPr/>
          <a:lstStyle/>
          <a:p>
            <a:pPr algn="ctr"/>
            <a:r>
              <a:rPr lang="en-US" altLang="zh-TW"/>
              <a:t>Development</a:t>
            </a:r>
            <a:endParaRPr lang="zh-TW" altLang="en-US"/>
          </a:p>
        </p:txBody>
      </p:sp>
      <p:graphicFrame>
        <p:nvGraphicFramePr>
          <p:cNvPr id="55" name="內容版面配置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053519"/>
              </p:ext>
            </p:extLst>
          </p:nvPr>
        </p:nvGraphicFramePr>
        <p:xfrm>
          <a:off x="10530745" y="5236979"/>
          <a:ext cx="2294482" cy="20268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Content Placeholder 4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219468359"/>
              </p:ext>
            </p:extLst>
          </p:nvPr>
        </p:nvGraphicFramePr>
        <p:xfrm>
          <a:off x="7231380" y="1863136"/>
          <a:ext cx="4665346" cy="523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17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21743413"/>
              </p:ext>
            </p:extLst>
          </p:nvPr>
        </p:nvGraphicFramePr>
        <p:xfrm>
          <a:off x="2432686" y="1863136"/>
          <a:ext cx="4642484" cy="523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383530" y="1683384"/>
            <a:ext cx="3576151" cy="5772876"/>
            <a:chOff x="3039674" y="1912333"/>
            <a:chExt cx="2980126" cy="4810730"/>
          </a:xfrm>
        </p:grpSpPr>
        <p:sp>
          <p:nvSpPr>
            <p:cNvPr id="3" name="Circular Arrow 2"/>
            <p:cNvSpPr/>
            <p:nvPr/>
          </p:nvSpPr>
          <p:spPr>
            <a:xfrm>
              <a:off x="3039674" y="1912333"/>
              <a:ext cx="2819400" cy="2074863"/>
            </a:xfrm>
            <a:prstGeom prst="circularArrow">
              <a:avLst>
                <a:gd name="adj1" fmla="val 14910"/>
                <a:gd name="adj2" fmla="val 1142319"/>
                <a:gd name="adj3" fmla="val 20419168"/>
                <a:gd name="adj4" fmla="val 11973606"/>
                <a:gd name="adj5" fmla="val 1662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altLang="zh-TW" sz="2592" dirty="0">
                <a:solidFill>
                  <a:schemeClr val="tx1"/>
                </a:solidFill>
              </a:endParaRPr>
            </a:p>
            <a:p>
              <a:r>
                <a:rPr lang="en-US" altLang="zh-TW" sz="2592" dirty="0">
                  <a:solidFill>
                    <a:schemeClr val="tx1"/>
                  </a:solidFill>
                </a:rPr>
                <a:t>Job Control</a:t>
              </a:r>
            </a:p>
            <a:p>
              <a:pPr algn="ctr"/>
              <a:endParaRPr lang="zh-TW" altLang="en-US" sz="2592" dirty="0">
                <a:solidFill>
                  <a:schemeClr val="tx1"/>
                </a:solidFill>
              </a:endParaRPr>
            </a:p>
          </p:txBody>
        </p:sp>
        <p:sp>
          <p:nvSpPr>
            <p:cNvPr id="18" name="Circular Arrow 17"/>
            <p:cNvSpPr/>
            <p:nvPr/>
          </p:nvSpPr>
          <p:spPr>
            <a:xfrm flipH="1" flipV="1">
              <a:off x="3200400" y="4648200"/>
              <a:ext cx="2819400" cy="2074863"/>
            </a:xfrm>
            <a:prstGeom prst="circularArrow">
              <a:avLst>
                <a:gd name="adj1" fmla="val 14910"/>
                <a:gd name="adj2" fmla="val 1142319"/>
                <a:gd name="adj3" fmla="val 20419168"/>
                <a:gd name="adj4" fmla="val 11973606"/>
                <a:gd name="adj5" fmla="val 16623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zh-TW" altLang="en-US" sz="2592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27244" y="6184391"/>
            <a:ext cx="2267352" cy="4912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92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ETL Program</a:t>
            </a:r>
            <a:endParaRPr lang="zh-TW" altLang="en-US" sz="2592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33904370"/>
              </p:ext>
            </p:extLst>
          </p:nvPr>
        </p:nvGraphicFramePr>
        <p:xfrm>
          <a:off x="6126479" y="2851831"/>
          <a:ext cx="2191684" cy="2763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</p:spTree>
    <p:extLst>
      <p:ext uri="{BB962C8B-B14F-4D97-AF65-F5344CB8AC3E}">
        <p14:creationId xmlns:p14="http://schemas.microsoft.com/office/powerpoint/2010/main" val="231689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4" grpId="0">
        <p:bldAsOne/>
      </p:bldGraphic>
      <p:bldGraphic spid="55" grpId="0">
        <p:bldAsOne/>
      </p:bldGraphic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Daily job - Planner </a:t>
            </a:r>
            <a:endParaRPr lang="zh-TW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4066" y="1436370"/>
          <a:ext cx="10424160" cy="616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black">
          <a:xfrm>
            <a:off x="107950" y="6521450"/>
            <a:ext cx="3667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F7C58D7C-FF52-4439-BD9D-FE998BB39CC9}" type="slidenum">
              <a:rPr lang="en-US" altLang="zh-TW" smtClean="0"/>
              <a:pPr>
                <a:defRPr/>
              </a:pPr>
              <a:t>57</a:t>
            </a:fld>
            <a:endParaRPr lang="en-US" altLang="zh-TW"/>
          </a:p>
        </p:txBody>
      </p:sp>
      <p:sp>
        <p:nvSpPr>
          <p:cNvPr id="7" name="U-Turn Arrow 6"/>
          <p:cNvSpPr/>
          <p:nvPr/>
        </p:nvSpPr>
        <p:spPr>
          <a:xfrm rot="5400000">
            <a:off x="7431062" y="2384510"/>
            <a:ext cx="2592288" cy="2942122"/>
          </a:xfrm>
          <a:prstGeom prst="uturnArrow">
            <a:avLst>
              <a:gd name="adj1" fmla="val 16424"/>
              <a:gd name="adj2" fmla="val 13273"/>
              <a:gd name="adj3" fmla="val 20986"/>
              <a:gd name="adj4" fmla="val 43750"/>
              <a:gd name="adj5" fmla="val 62575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92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9746" y="3499020"/>
            <a:ext cx="54864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TW" altLang="en-US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名詞說明</a:t>
            </a:r>
            <a:r>
              <a:rPr lang="en-US" altLang="zh-TW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Plan Basis: </a:t>
            </a:r>
            <a:r>
              <a:rPr lang="zh-TW" altLang="en-US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計劃範圍</a:t>
            </a:r>
            <a:endParaRPr lang="en-US" altLang="zh-TW" sz="14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altLang="zh-TW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Element: </a:t>
            </a:r>
            <a:r>
              <a:rPr lang="zh-TW" altLang="en-US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計劃要素</a:t>
            </a:r>
            <a:endParaRPr lang="en-US" altLang="zh-TW" sz="14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 Plan: </a:t>
            </a:r>
            <a:r>
              <a:rPr lang="zh-TW" altLang="en-US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基礎計劃</a:t>
            </a:r>
            <a:endParaRPr lang="en-US" altLang="zh-TW" sz="14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Delta Plan: </a:t>
            </a:r>
            <a:r>
              <a:rPr lang="zh-TW" altLang="en-US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增量計劃</a:t>
            </a:r>
            <a:endParaRPr lang="en-US" altLang="zh-TW" sz="14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Net Change: </a:t>
            </a:r>
            <a:r>
              <a:rPr lang="zh-TW" altLang="en-US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淨需求計劃</a:t>
            </a:r>
            <a:endParaRPr lang="zh-TW" altLang="zh-TW" sz="14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89309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畫面</a:t>
            </a:r>
            <a:r>
              <a:rPr lang="en-US" altLang="zh-TW" dirty="0"/>
              <a:t>/</a:t>
            </a:r>
            <a:r>
              <a:rPr lang="zh-TW" altLang="en-US" dirty="0"/>
              <a:t>名詞對應說明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black">
          <a:xfrm>
            <a:off x="107950" y="6521450"/>
            <a:ext cx="3667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F7C58D7C-FF52-4439-BD9D-FE998BB39CC9}" type="slidenum">
              <a:rPr lang="en-US" altLang="zh-TW" smtClean="0"/>
              <a:pPr>
                <a:defRPr/>
              </a:pPr>
              <a:t>58</a:t>
            </a:fld>
            <a:endParaRPr lang="en-US" altLang="zh-TW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" t="14110" r="28339" b="26225"/>
          <a:stretch/>
        </p:blipFill>
        <p:spPr>
          <a:xfrm>
            <a:off x="2198429" y="2732247"/>
            <a:ext cx="10356506" cy="46661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62672" y="1253621"/>
            <a:ext cx="5486400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zh-TW" altLang="en-US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名詞說明</a:t>
            </a:r>
            <a:r>
              <a:rPr lang="en-US" altLang="zh-TW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Plan Basis: </a:t>
            </a:r>
            <a:r>
              <a:rPr lang="zh-TW" altLang="en-US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計劃範圍</a:t>
            </a:r>
            <a:endParaRPr lang="en-US" altLang="zh-TW" sz="14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altLang="zh-TW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Element: </a:t>
            </a:r>
            <a:r>
              <a:rPr lang="zh-TW" altLang="en-US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計劃要素</a:t>
            </a:r>
            <a:endParaRPr lang="en-US" altLang="zh-TW" sz="14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 Plan: </a:t>
            </a:r>
            <a:r>
              <a:rPr lang="zh-TW" altLang="en-US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基礎計劃</a:t>
            </a:r>
            <a:endParaRPr lang="en-US" altLang="zh-TW" sz="14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Delta Plan: </a:t>
            </a:r>
            <a:r>
              <a:rPr lang="zh-TW" altLang="en-US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增量計劃</a:t>
            </a:r>
            <a:endParaRPr lang="en-US" altLang="zh-TW" sz="14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Net Change: </a:t>
            </a:r>
            <a:r>
              <a:rPr lang="zh-TW" altLang="en-US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淨需求計劃</a:t>
            </a:r>
            <a:endParaRPr lang="zh-TW" altLang="zh-TW" sz="14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Callout: Bent Line with Border and Accent Bar 7"/>
          <p:cNvSpPr/>
          <p:nvPr/>
        </p:nvSpPr>
        <p:spPr>
          <a:xfrm>
            <a:off x="5305872" y="7436596"/>
            <a:ext cx="2743200" cy="79300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71812"/>
              <a:gd name="adj6" fmla="val -34489"/>
            </a:avLst>
          </a:prstGeom>
          <a:ln w="38100"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Plan Basis: </a:t>
            </a:r>
            <a:r>
              <a:rPr lang="zh-TW" altLang="en-US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計劃範圍</a:t>
            </a:r>
            <a:endParaRPr lang="en-US" altLang="zh-TW" sz="14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91540" lvl="1" indent="-342900">
              <a:buFont typeface="Arial" panose="020B0604020202020204" pitchFamily="34" charset="0"/>
              <a:buChar char="•"/>
            </a:pPr>
            <a:r>
              <a:rPr lang="en-US" altLang="zh-TW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Element: </a:t>
            </a:r>
            <a:r>
              <a:rPr lang="zh-TW" altLang="en-US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計劃要素</a:t>
            </a:r>
            <a:endParaRPr lang="zh-TW" altLang="en-US" sz="2592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118045" y="6879907"/>
            <a:ext cx="691277" cy="691277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llout: Bent Line with Border and Accent Bar 10"/>
          <p:cNvSpPr/>
          <p:nvPr/>
        </p:nvSpPr>
        <p:spPr>
          <a:xfrm>
            <a:off x="6537514" y="1795177"/>
            <a:ext cx="2743200" cy="79300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9501"/>
              <a:gd name="adj6" fmla="val -84072"/>
            </a:avLst>
          </a:prstGeom>
          <a:ln w="38100"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 Plan: </a:t>
            </a:r>
            <a:r>
              <a:rPr lang="zh-TW" altLang="en-US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基礎計劃</a:t>
            </a:r>
            <a:endParaRPr lang="en-US" altLang="zh-TW" sz="14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Delta Plan: </a:t>
            </a:r>
            <a:r>
              <a:rPr lang="zh-TW" altLang="en-US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增量計劃</a:t>
            </a:r>
            <a:endParaRPr lang="en-US" altLang="zh-TW" sz="14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98396" y="5238125"/>
            <a:ext cx="1892468" cy="25922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92"/>
          </a:p>
        </p:txBody>
      </p:sp>
      <p:sp>
        <p:nvSpPr>
          <p:cNvPr id="13" name="Callout: Bent Line with Border and Accent Bar 12"/>
          <p:cNvSpPr/>
          <p:nvPr/>
        </p:nvSpPr>
        <p:spPr>
          <a:xfrm>
            <a:off x="9907488" y="1795176"/>
            <a:ext cx="2743200" cy="793004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382"/>
              <a:gd name="adj6" fmla="val -6572"/>
            </a:avLst>
          </a:prstGeom>
          <a:ln w="38100">
            <a:solidFill>
              <a:srgbClr val="FFC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Net Change: </a:t>
            </a:r>
            <a:r>
              <a:rPr lang="zh-TW" altLang="en-US" sz="144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淨需求計劃</a:t>
            </a:r>
            <a:endParaRPr lang="zh-TW" altLang="zh-TW" sz="144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734669" y="3337114"/>
            <a:ext cx="2246650" cy="406125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592"/>
          </a:p>
        </p:txBody>
      </p:sp>
    </p:spTree>
    <p:extLst>
      <p:ext uri="{BB962C8B-B14F-4D97-AF65-F5344CB8AC3E}">
        <p14:creationId xmlns:p14="http://schemas.microsoft.com/office/powerpoint/2010/main" val="29452534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Operation</a:t>
            </a:r>
            <a:endParaRPr lang="zh-TW" altLang="en-US" dirty="0"/>
          </a:p>
        </p:txBody>
      </p:sp>
      <p:graphicFrame>
        <p:nvGraphicFramePr>
          <p:cNvPr id="9" name="Content Placeholder 5"/>
          <p:cNvGraphicFramePr>
            <a:graphicFrameLocks noGrp="1"/>
          </p:cNvGraphicFramePr>
          <p:nvPr>
            <p:ph sz="half" idx="1"/>
          </p:nvPr>
        </p:nvGraphicFramePr>
        <p:xfrm>
          <a:off x="2044066" y="1436370"/>
          <a:ext cx="5120640" cy="616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sz="3840" dirty="0"/>
              <a:t>Plan scoping</a:t>
            </a:r>
          </a:p>
          <a:p>
            <a:r>
              <a:rPr lang="en-US" altLang="zh-TW" sz="3840" dirty="0"/>
              <a:t>Extraction</a:t>
            </a:r>
          </a:p>
          <a:p>
            <a:endParaRPr lang="en-US" altLang="zh-TW" sz="3840" dirty="0"/>
          </a:p>
          <a:p>
            <a:r>
              <a:rPr lang="en-US" altLang="zh-TW" sz="3840" dirty="0"/>
              <a:t>Transformation</a:t>
            </a:r>
          </a:p>
          <a:p>
            <a:endParaRPr lang="en-US" altLang="zh-TW" sz="3840" dirty="0"/>
          </a:p>
          <a:p>
            <a:endParaRPr lang="en-US" altLang="zh-TW" sz="3840" dirty="0"/>
          </a:p>
          <a:p>
            <a:r>
              <a:rPr lang="en-US" altLang="zh-TW" sz="3840" dirty="0"/>
              <a:t>Load</a:t>
            </a:r>
            <a:endParaRPr lang="zh-TW" altLang="en-US" sz="384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 bwMode="black">
          <a:xfrm>
            <a:off x="107950" y="6521450"/>
            <a:ext cx="3667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876807DB-83D8-4BA3-A2D3-694D4982B105}" type="slidenum">
              <a:rPr lang="en-US" altLang="zh-TW" smtClean="0"/>
              <a:pPr>
                <a:defRPr/>
              </a:pPr>
              <a:t>59</a:t>
            </a:fld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SQLG data flow</a:t>
            </a:r>
            <a:endParaRPr lang="zh-TW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4066" y="1436370"/>
          <a:ext cx="10423856" cy="5017008"/>
        </p:xfrm>
        <a:graphic>
          <a:graphicData uri="http://schemas.openxmlformats.org/drawingml/2006/table">
            <a:tbl>
              <a:tblPr firstRow="1" firstCol="1" lastCol="1" bandRow="1">
                <a:tableStyleId>{5C22544A-7EE6-4342-B048-85BDC9FD1C3A}</a:tableStyleId>
              </a:tblPr>
              <a:tblGrid>
                <a:gridCol w="1555522">
                  <a:extLst>
                    <a:ext uri="{9D8B030D-6E8A-4147-A177-3AD203B41FA5}">
                      <a16:colId xmlns:a16="http://schemas.microsoft.com/office/drawing/2014/main" val="2419607952"/>
                    </a:ext>
                  </a:extLst>
                </a:gridCol>
                <a:gridCol w="1260892">
                  <a:extLst>
                    <a:ext uri="{9D8B030D-6E8A-4147-A177-3AD203B41FA5}">
                      <a16:colId xmlns:a16="http://schemas.microsoft.com/office/drawing/2014/main" val="478627724"/>
                    </a:ext>
                  </a:extLst>
                </a:gridCol>
                <a:gridCol w="1260892">
                  <a:extLst>
                    <a:ext uri="{9D8B030D-6E8A-4147-A177-3AD203B41FA5}">
                      <a16:colId xmlns:a16="http://schemas.microsoft.com/office/drawing/2014/main" val="2276345431"/>
                    </a:ext>
                  </a:extLst>
                </a:gridCol>
                <a:gridCol w="1260892">
                  <a:extLst>
                    <a:ext uri="{9D8B030D-6E8A-4147-A177-3AD203B41FA5}">
                      <a16:colId xmlns:a16="http://schemas.microsoft.com/office/drawing/2014/main" val="327005934"/>
                    </a:ext>
                  </a:extLst>
                </a:gridCol>
                <a:gridCol w="1260892">
                  <a:extLst>
                    <a:ext uri="{9D8B030D-6E8A-4147-A177-3AD203B41FA5}">
                      <a16:colId xmlns:a16="http://schemas.microsoft.com/office/drawing/2014/main" val="438172566"/>
                    </a:ext>
                  </a:extLst>
                </a:gridCol>
                <a:gridCol w="1260892">
                  <a:extLst>
                    <a:ext uri="{9D8B030D-6E8A-4147-A177-3AD203B41FA5}">
                      <a16:colId xmlns:a16="http://schemas.microsoft.com/office/drawing/2014/main" val="2419112807"/>
                    </a:ext>
                  </a:extLst>
                </a:gridCol>
                <a:gridCol w="1260892">
                  <a:extLst>
                    <a:ext uri="{9D8B030D-6E8A-4147-A177-3AD203B41FA5}">
                      <a16:colId xmlns:a16="http://schemas.microsoft.com/office/drawing/2014/main" val="1625540842"/>
                    </a:ext>
                  </a:extLst>
                </a:gridCol>
                <a:gridCol w="1302982">
                  <a:extLst>
                    <a:ext uri="{9D8B030D-6E8A-4147-A177-3AD203B41FA5}">
                      <a16:colId xmlns:a16="http://schemas.microsoft.com/office/drawing/2014/main" val="731277658"/>
                    </a:ext>
                  </a:extLst>
                </a:gridCol>
              </a:tblGrid>
              <a:tr h="899770">
                <a:tc>
                  <a:txBody>
                    <a:bodyPr/>
                    <a:lstStyle/>
                    <a:p>
                      <a:pPr algn="ctr"/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/>
                        <a:t>Source sys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/>
                        <a:t>SRC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/>
                        <a:t>STG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/>
                        <a:t>ODS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/>
                        <a:t>DW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/>
                        <a:t>DM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600" dirty="0"/>
                        <a:t>Status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extLst>
                  <a:ext uri="{0D108BD9-81ED-4DB2-BD59-A6C34878D82A}">
                    <a16:rowId xmlns:a16="http://schemas.microsoft.com/office/drawing/2014/main" val="7047318"/>
                  </a:ext>
                </a:extLst>
              </a:tr>
              <a:tr h="899770">
                <a:tc>
                  <a:txBody>
                    <a:bodyPr/>
                    <a:lstStyle/>
                    <a:p>
                      <a:r>
                        <a:rPr lang="en-US" altLang="zh-TW" sz="2600" dirty="0"/>
                        <a:t>Load data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r>
                        <a:rPr lang="en-US" altLang="zh-TW" sz="2600" dirty="0"/>
                        <a:t>X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r>
                        <a:rPr lang="en-US" altLang="zh-TW" sz="2600" dirty="0"/>
                        <a:t>File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r>
                        <a:rPr lang="en-US" altLang="zh-TW" sz="2600" dirty="0"/>
                        <a:t>Table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600" dirty="0"/>
                        <a:t>Table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600" dirty="0"/>
                        <a:t>Table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600" dirty="0"/>
                        <a:t>Table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600" dirty="0"/>
                        <a:t>V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extLst>
                  <a:ext uri="{0D108BD9-81ED-4DB2-BD59-A6C34878D82A}">
                    <a16:rowId xmlns:a16="http://schemas.microsoft.com/office/drawing/2014/main" val="3917457984"/>
                  </a:ext>
                </a:extLst>
              </a:tr>
              <a:tr h="504749">
                <a:tc>
                  <a:txBody>
                    <a:bodyPr/>
                    <a:lstStyle/>
                    <a:p>
                      <a:r>
                        <a:rPr lang="en-US" altLang="zh-TW" sz="2600" dirty="0"/>
                        <a:t>CDC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r>
                        <a:rPr lang="en-US" altLang="zh-TW" sz="2600" dirty="0"/>
                        <a:t>X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r>
                        <a:rPr lang="en-US" altLang="zh-TW" sz="2600" dirty="0"/>
                        <a:t>X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r>
                        <a:rPr lang="en-US" altLang="zh-TW" sz="2600" dirty="0"/>
                        <a:t>Table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600" dirty="0"/>
                        <a:t>Table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600" dirty="0"/>
                        <a:t>Table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600" dirty="0"/>
                        <a:t>Table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600" dirty="0"/>
                        <a:t>V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extLst>
                  <a:ext uri="{0D108BD9-81ED-4DB2-BD59-A6C34878D82A}">
                    <a16:rowId xmlns:a16="http://schemas.microsoft.com/office/drawing/2014/main" val="2554346928"/>
                  </a:ext>
                </a:extLst>
              </a:tr>
              <a:tr h="899770">
                <a:tc>
                  <a:txBody>
                    <a:bodyPr/>
                    <a:lstStyle/>
                    <a:p>
                      <a:r>
                        <a:rPr lang="en-US" altLang="zh-TW" sz="2600" dirty="0"/>
                        <a:t>Extract</a:t>
                      </a:r>
                    </a:p>
                    <a:p>
                      <a:r>
                        <a:rPr lang="en-US" altLang="zh-TW" sz="2600" dirty="0"/>
                        <a:t>- File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r>
                        <a:rPr lang="en-US" altLang="zh-TW" sz="2600" dirty="0"/>
                        <a:t>V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r>
                        <a:rPr lang="en-US" altLang="zh-TW" sz="2600" dirty="0"/>
                        <a:t>File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r>
                        <a:rPr lang="en-US" altLang="zh-TW" sz="2600" dirty="0"/>
                        <a:t>Table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600" dirty="0"/>
                        <a:t>Table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600" dirty="0"/>
                        <a:t>Table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600" dirty="0"/>
                        <a:t>Table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600" dirty="0"/>
                        <a:t>V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extLst>
                  <a:ext uri="{0D108BD9-81ED-4DB2-BD59-A6C34878D82A}">
                    <a16:rowId xmlns:a16="http://schemas.microsoft.com/office/drawing/2014/main" val="2671074128"/>
                  </a:ext>
                </a:extLst>
              </a:tr>
              <a:tr h="899770">
                <a:tc>
                  <a:txBody>
                    <a:bodyPr/>
                    <a:lstStyle/>
                    <a:p>
                      <a:r>
                        <a:rPr lang="en-US" altLang="zh-TW" sz="2600" dirty="0"/>
                        <a:t>Extract</a:t>
                      </a:r>
                    </a:p>
                    <a:p>
                      <a:r>
                        <a:rPr lang="en-US" altLang="zh-TW" sz="2600" dirty="0"/>
                        <a:t>-</a:t>
                      </a:r>
                      <a:r>
                        <a:rPr lang="en-US" altLang="zh-TW" sz="2600" baseline="0" dirty="0"/>
                        <a:t> Link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r>
                        <a:rPr lang="en-US" altLang="zh-TW" sz="2600" dirty="0"/>
                        <a:t>V*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r>
                        <a:rPr lang="en-US" altLang="zh-TW" sz="2600" dirty="0" err="1"/>
                        <a:t>dblink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r>
                        <a:rPr lang="en-US" altLang="zh-TW" sz="2600" dirty="0"/>
                        <a:t>Table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600" dirty="0"/>
                        <a:t>Table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600" dirty="0"/>
                        <a:t>Table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600" dirty="0"/>
                        <a:t>Table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600" dirty="0"/>
                        <a:t>TBD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extLst>
                  <a:ext uri="{0D108BD9-81ED-4DB2-BD59-A6C34878D82A}">
                    <a16:rowId xmlns:a16="http://schemas.microsoft.com/office/drawing/2014/main" val="1472739760"/>
                  </a:ext>
                </a:extLst>
              </a:tr>
              <a:tr h="899770">
                <a:tc>
                  <a:txBody>
                    <a:bodyPr/>
                    <a:lstStyle/>
                    <a:p>
                      <a:r>
                        <a:rPr lang="en-US" altLang="zh-TW" sz="2600" dirty="0"/>
                        <a:t>Extract</a:t>
                      </a:r>
                    </a:p>
                    <a:p>
                      <a:r>
                        <a:rPr lang="en-US" altLang="zh-TW" sz="2600" dirty="0"/>
                        <a:t>-</a:t>
                      </a:r>
                      <a:r>
                        <a:rPr lang="en-US" altLang="zh-TW" sz="2600" baseline="0" dirty="0"/>
                        <a:t> Pipe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r>
                        <a:rPr lang="en-US" altLang="zh-TW" sz="2600" dirty="0"/>
                        <a:t>V**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r>
                        <a:rPr lang="en-US" altLang="zh-TW" sz="2600" dirty="0"/>
                        <a:t>Pipe</a:t>
                      </a:r>
                    </a:p>
                    <a:p>
                      <a:r>
                        <a:rPr lang="en-US" altLang="zh-TW" sz="2600" dirty="0" err="1"/>
                        <a:t>dblink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r>
                        <a:rPr lang="en-US" altLang="zh-TW" sz="2600" dirty="0"/>
                        <a:t>Table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600" dirty="0"/>
                        <a:t>Table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600" dirty="0"/>
                        <a:t>Table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600" dirty="0"/>
                        <a:t>Table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600" dirty="0"/>
                        <a:t>TBD</a:t>
                      </a:r>
                      <a:endParaRPr lang="zh-TW" altLang="en-US" sz="2600" dirty="0"/>
                    </a:p>
                  </a:txBody>
                  <a:tcPr marL="111274" marR="111274" marT="54864" marB="54864"/>
                </a:tc>
                <a:extLst>
                  <a:ext uri="{0D108BD9-81ED-4DB2-BD59-A6C34878D82A}">
                    <a16:rowId xmlns:a16="http://schemas.microsoft.com/office/drawing/2014/main" val="297788318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94720" y="5842993"/>
            <a:ext cx="5052986" cy="727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r>
              <a:rPr lang="en-US" altLang="zh-TW" sz="1920" dirty="0">
                <a:solidFill>
                  <a:prstClr val="black"/>
                </a:solidFill>
                <a:latin typeface="Book Antiqua" pitchFamily="18" charset="0"/>
                <a:ea typeface="微軟正黑體" pitchFamily="34" charset="-120"/>
              </a:rPr>
              <a:t>* Use Output &amp; Process Template</a:t>
            </a:r>
          </a:p>
          <a:p>
            <a:pPr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r>
              <a:rPr lang="en-US" altLang="zh-TW" sz="1920" dirty="0">
                <a:solidFill>
                  <a:prstClr val="black"/>
                </a:solidFill>
                <a:latin typeface="Book Antiqua" pitchFamily="18" charset="0"/>
                <a:ea typeface="微軟正黑體" pitchFamily="34" charset="-120"/>
              </a:rPr>
              <a:t>** SRC/STG should merge into one program</a:t>
            </a:r>
            <a:endParaRPr lang="zh-TW" altLang="en-US" sz="1920" dirty="0">
              <a:solidFill>
                <a:prstClr val="black"/>
              </a:solidFill>
              <a:latin typeface="Book Antiqua" pitchFamily="18" charset="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7967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Role and Operation</a:t>
            </a:r>
            <a:br>
              <a:rPr lang="en-US" altLang="zh-TW" dirty="0"/>
            </a:br>
            <a:r>
              <a:rPr lang="en-US" altLang="zh-TW" dirty="0"/>
              <a:t>- Data Inventory: Devops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Data Inventory</a:t>
            </a:r>
          </a:p>
          <a:p>
            <a:r>
              <a:rPr lang="en-US" altLang="zh-TW" dirty="0"/>
              <a:t>Configuration</a:t>
            </a:r>
          </a:p>
          <a:p>
            <a:r>
              <a:rPr lang="en-US" altLang="zh-TW" dirty="0"/>
              <a:t>Parameter </a:t>
            </a:r>
          </a:p>
          <a:p>
            <a:r>
              <a:rPr lang="en-US" altLang="zh-TW" dirty="0"/>
              <a:t>Generate Stored Procedure</a:t>
            </a:r>
          </a:p>
          <a:p>
            <a:r>
              <a:rPr lang="en-US" altLang="zh-TW" dirty="0"/>
              <a:t>Job Schedule Group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black">
          <a:xfrm>
            <a:off x="107950" y="6521450"/>
            <a:ext cx="3667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876807DB-83D8-4BA3-A2D3-694D4982B105}" type="slidenum">
              <a:rPr lang="en-US" altLang="zh-TW" smtClean="0"/>
              <a:pPr>
                <a:defRPr/>
              </a:pPr>
              <a:t>60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8118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20066" y="1436371"/>
            <a:ext cx="6827520" cy="51819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5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Role and Operation</a:t>
            </a:r>
            <a:br>
              <a:rPr lang="en-US" altLang="zh-TW" dirty="0"/>
            </a:br>
            <a:r>
              <a:rPr lang="en-US" altLang="zh-TW" dirty="0"/>
              <a:t>- Data Inventory: Devops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Data Inventory</a:t>
            </a:r>
          </a:p>
          <a:p>
            <a:r>
              <a:rPr lang="en-US" altLang="zh-TW" dirty="0"/>
              <a:t>Configuration</a:t>
            </a:r>
          </a:p>
          <a:p>
            <a:r>
              <a:rPr lang="en-US" altLang="zh-TW" dirty="0"/>
              <a:t>Parameter </a:t>
            </a:r>
          </a:p>
          <a:p>
            <a:r>
              <a:rPr lang="en-US" altLang="zh-TW" dirty="0"/>
              <a:t>Generate Stored Procedure</a:t>
            </a:r>
          </a:p>
          <a:p>
            <a:r>
              <a:rPr lang="en-US" altLang="zh-TW" dirty="0"/>
              <a:t>Job Schedule Group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2400" dirty="0"/>
              <a:t>Data Set: Data-Job </a:t>
            </a:r>
          </a:p>
          <a:p>
            <a:pPr lvl="1"/>
            <a:r>
              <a:rPr lang="en-US" altLang="zh-TW" sz="2160" dirty="0"/>
              <a:t>Frequency slicing</a:t>
            </a:r>
          </a:p>
          <a:p>
            <a:r>
              <a:rPr lang="en-US" altLang="zh-TW" sz="2400" dirty="0"/>
              <a:t>App-Job: </a:t>
            </a:r>
          </a:p>
          <a:p>
            <a:pPr lvl="1"/>
            <a:r>
              <a:rPr lang="en-US" altLang="zh-TW" sz="2160" dirty="0"/>
              <a:t>“Table Summary” only</a:t>
            </a:r>
          </a:p>
          <a:p>
            <a:pPr lvl="1"/>
            <a:r>
              <a:rPr lang="en-US" altLang="zh-TW" sz="2160" dirty="0"/>
              <a:t>Manual dependency</a:t>
            </a:r>
          </a:p>
          <a:p>
            <a:pPr lvl="1"/>
            <a:r>
              <a:rPr lang="en-US" altLang="zh-TW" sz="2160" dirty="0"/>
              <a:t>[</a:t>
            </a:r>
            <a:r>
              <a:rPr lang="en-US" altLang="zh-TW" sz="2160" dirty="0" err="1"/>
              <a:t>JobStepTemplate</a:t>
            </a:r>
            <a:r>
              <a:rPr lang="en-US" altLang="zh-TW" sz="2160" dirty="0"/>
              <a:t>]: predefined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black">
          <a:xfrm>
            <a:off x="107950" y="6521450"/>
            <a:ext cx="3667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876807DB-83D8-4BA3-A2D3-694D4982B105}" type="slidenum">
              <a:rPr lang="en-US" altLang="zh-TW" smtClean="0"/>
              <a:pPr>
                <a:defRPr/>
              </a:pPr>
              <a:t>61</a:t>
            </a:fld>
            <a:endParaRPr lang="en-US" altLang="zh-TW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47" y="5317834"/>
            <a:ext cx="10717998" cy="2728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83715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A0A70-ADAC-4B39-8AB7-E4D1D1B8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Schedule </a:t>
            </a:r>
            <a:r>
              <a:rPr lang="en-US" altLang="zh-TW" dirty="0" err="1"/>
              <a:t>internval</a:t>
            </a:r>
            <a:br>
              <a:rPr lang="en-US" altLang="zh-TW" dirty="0"/>
            </a:br>
            <a:r>
              <a:rPr lang="en-US" altLang="zh-TW" dirty="0"/>
              <a:t>- DI “7. Update Frequency”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A1F581E-4D3B-41B9-879F-873E87CD67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886693"/>
              </p:ext>
            </p:extLst>
          </p:nvPr>
        </p:nvGraphicFramePr>
        <p:xfrm>
          <a:off x="978496" y="1788795"/>
          <a:ext cx="10889653" cy="6339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324">
                  <a:extLst>
                    <a:ext uri="{9D8B030D-6E8A-4147-A177-3AD203B41FA5}">
                      <a16:colId xmlns:a16="http://schemas.microsoft.com/office/drawing/2014/main" val="3544604214"/>
                    </a:ext>
                  </a:extLst>
                </a:gridCol>
                <a:gridCol w="7107465">
                  <a:extLst>
                    <a:ext uri="{9D8B030D-6E8A-4147-A177-3AD203B41FA5}">
                      <a16:colId xmlns:a16="http://schemas.microsoft.com/office/drawing/2014/main" val="3546244542"/>
                    </a:ext>
                  </a:extLst>
                </a:gridCol>
                <a:gridCol w="1990864">
                  <a:extLst>
                    <a:ext uri="{9D8B030D-6E8A-4147-A177-3AD203B41FA5}">
                      <a16:colId xmlns:a16="http://schemas.microsoft.com/office/drawing/2014/main" val="1026842005"/>
                    </a:ext>
                  </a:extLst>
                </a:gridCol>
              </a:tblGrid>
              <a:tr h="541325">
                <a:tc>
                  <a:txBody>
                    <a:bodyPr/>
                    <a:lstStyle/>
                    <a:p>
                      <a:r>
                        <a:rPr lang="en-US" sz="2600" b="1" dirty="0">
                          <a:effectLst/>
                        </a:rPr>
                        <a:t>preset</a:t>
                      </a:r>
                    </a:p>
                  </a:txBody>
                  <a:tcPr marL="146304" marR="146304" marT="73152" marB="73152" anchor="ctr"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effectLst/>
                        </a:rPr>
                        <a:t>meaning</a:t>
                      </a:r>
                    </a:p>
                  </a:txBody>
                  <a:tcPr marL="146304" marR="146304" marT="73152" marB="73152" anchor="ctr"/>
                </a:tc>
                <a:tc>
                  <a:txBody>
                    <a:bodyPr/>
                    <a:lstStyle/>
                    <a:p>
                      <a:r>
                        <a:rPr lang="en-US" sz="2600" b="1" dirty="0" err="1">
                          <a:effectLst/>
                        </a:rPr>
                        <a:t>cron</a:t>
                      </a:r>
                      <a:endParaRPr lang="en-US" sz="2600" b="1" dirty="0">
                        <a:effectLst/>
                      </a:endParaRPr>
                    </a:p>
                  </a:txBody>
                  <a:tcPr marL="146304" marR="146304" marT="73152" marB="73152" anchor="ctr"/>
                </a:tc>
                <a:extLst>
                  <a:ext uri="{0D108BD9-81ED-4DB2-BD59-A6C34878D82A}">
                    <a16:rowId xmlns:a16="http://schemas.microsoft.com/office/drawing/2014/main" val="898865032"/>
                  </a:ext>
                </a:extLst>
              </a:tr>
              <a:tr h="936346">
                <a:tc>
                  <a:txBody>
                    <a:bodyPr/>
                    <a:lstStyle/>
                    <a:p>
                      <a:pPr fontAlgn="ctr"/>
                      <a:r>
                        <a:rPr lang="en-US" sz="2600">
                          <a:effectLst/>
                        </a:rPr>
                        <a:t>None</a:t>
                      </a:r>
                    </a:p>
                  </a:txBody>
                  <a:tcPr marL="146304" marR="146304" marT="73152" marB="73152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600">
                          <a:effectLst/>
                        </a:rPr>
                        <a:t>Don’t schedule, use for exclusively “externally triggered” DAGs</a:t>
                      </a:r>
                    </a:p>
                  </a:txBody>
                  <a:tcPr marL="146304" marR="146304" marT="73152" marB="73152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2600" dirty="0">
                          <a:effectLst/>
                        </a:rPr>
                        <a:t> </a:t>
                      </a:r>
                    </a:p>
                  </a:txBody>
                  <a:tcPr marL="146304" marR="146304" marT="73152" marB="73152" anchor="ctr"/>
                </a:tc>
                <a:extLst>
                  <a:ext uri="{0D108BD9-81ED-4DB2-BD59-A6C34878D82A}">
                    <a16:rowId xmlns:a16="http://schemas.microsoft.com/office/drawing/2014/main" val="3505756828"/>
                  </a:ext>
                </a:extLst>
              </a:tr>
              <a:tr h="554024">
                <a:tc>
                  <a:txBody>
                    <a:bodyPr/>
                    <a:lstStyle/>
                    <a:p>
                      <a:pPr fontAlgn="ctr"/>
                      <a:r>
                        <a:rPr lang="en-US" sz="2600" dirty="0">
                          <a:effectLst/>
                        </a:rPr>
                        <a:t>@once</a:t>
                      </a:r>
                    </a:p>
                  </a:txBody>
                  <a:tcPr marL="146304" marR="146304" marT="73152" marB="73152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600">
                          <a:effectLst/>
                        </a:rPr>
                        <a:t>Schedule once and only once</a:t>
                      </a:r>
                    </a:p>
                  </a:txBody>
                  <a:tcPr marL="146304" marR="146304" marT="73152" marB="73152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zh-TW" altLang="en-US" sz="2600">
                          <a:effectLst/>
                        </a:rPr>
                        <a:t> </a:t>
                      </a:r>
                    </a:p>
                  </a:txBody>
                  <a:tcPr marL="146304" marR="146304" marT="73152" marB="73152" anchor="ctr"/>
                </a:tc>
                <a:extLst>
                  <a:ext uri="{0D108BD9-81ED-4DB2-BD59-A6C34878D82A}">
                    <a16:rowId xmlns:a16="http://schemas.microsoft.com/office/drawing/2014/main" val="3333803171"/>
                  </a:ext>
                </a:extLst>
              </a:tr>
              <a:tr h="936346">
                <a:tc>
                  <a:txBody>
                    <a:bodyPr/>
                    <a:lstStyle/>
                    <a:p>
                      <a:pPr fontAlgn="ctr"/>
                      <a:r>
                        <a:rPr lang="en-US" sz="2600" dirty="0">
                          <a:effectLst/>
                        </a:rPr>
                        <a:t>@hourly</a:t>
                      </a:r>
                    </a:p>
                  </a:txBody>
                  <a:tcPr marL="146304" marR="146304" marT="73152" marB="73152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600">
                          <a:effectLst/>
                        </a:rPr>
                        <a:t>Run once an hour at the beginning of the hour</a:t>
                      </a:r>
                    </a:p>
                  </a:txBody>
                  <a:tcPr marL="146304" marR="146304" marT="73152" marB="73152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2600">
                          <a:effectLst/>
                        </a:rPr>
                        <a:t>0 * * * *</a:t>
                      </a:r>
                    </a:p>
                  </a:txBody>
                  <a:tcPr marL="146304" marR="146304" marT="73152" marB="73152" anchor="ctr"/>
                </a:tc>
                <a:extLst>
                  <a:ext uri="{0D108BD9-81ED-4DB2-BD59-A6C34878D82A}">
                    <a16:rowId xmlns:a16="http://schemas.microsoft.com/office/drawing/2014/main" val="142581758"/>
                  </a:ext>
                </a:extLst>
              </a:tr>
              <a:tr h="554024">
                <a:tc>
                  <a:txBody>
                    <a:bodyPr/>
                    <a:lstStyle/>
                    <a:p>
                      <a:pPr fontAlgn="ctr"/>
                      <a:r>
                        <a:rPr lang="en-US" sz="2600" dirty="0">
                          <a:effectLst/>
                        </a:rPr>
                        <a:t>@daily</a:t>
                      </a:r>
                    </a:p>
                  </a:txBody>
                  <a:tcPr marL="146304" marR="146304" marT="73152" marB="73152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600" dirty="0">
                          <a:effectLst/>
                        </a:rPr>
                        <a:t>Run once a day at midnight</a:t>
                      </a:r>
                    </a:p>
                  </a:txBody>
                  <a:tcPr marL="146304" marR="146304" marT="73152" marB="73152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2600" dirty="0">
                          <a:effectLst/>
                        </a:rPr>
                        <a:t>0 0 * * *</a:t>
                      </a:r>
                    </a:p>
                  </a:txBody>
                  <a:tcPr marL="146304" marR="146304" marT="73152" marB="73152" anchor="ctr"/>
                </a:tc>
                <a:extLst>
                  <a:ext uri="{0D108BD9-81ED-4DB2-BD59-A6C34878D82A}">
                    <a16:rowId xmlns:a16="http://schemas.microsoft.com/office/drawing/2014/main" val="3516533212"/>
                  </a:ext>
                </a:extLst>
              </a:tr>
              <a:tr h="936346">
                <a:tc>
                  <a:txBody>
                    <a:bodyPr/>
                    <a:lstStyle/>
                    <a:p>
                      <a:pPr fontAlgn="ctr"/>
                      <a:r>
                        <a:rPr lang="en-US" sz="2600">
                          <a:effectLst/>
                        </a:rPr>
                        <a:t>@weekly</a:t>
                      </a:r>
                    </a:p>
                  </a:txBody>
                  <a:tcPr marL="146304" marR="146304" marT="73152" marB="73152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600" dirty="0">
                          <a:effectLst/>
                        </a:rPr>
                        <a:t>Run once a week at midnight on Sunday morning</a:t>
                      </a:r>
                    </a:p>
                  </a:txBody>
                  <a:tcPr marL="146304" marR="146304" marT="73152" marB="73152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2600">
                          <a:effectLst/>
                        </a:rPr>
                        <a:t>0 0 * * 0</a:t>
                      </a:r>
                    </a:p>
                  </a:txBody>
                  <a:tcPr marL="146304" marR="146304" marT="73152" marB="73152" anchor="ctr"/>
                </a:tc>
                <a:extLst>
                  <a:ext uri="{0D108BD9-81ED-4DB2-BD59-A6C34878D82A}">
                    <a16:rowId xmlns:a16="http://schemas.microsoft.com/office/drawing/2014/main" val="2389098545"/>
                  </a:ext>
                </a:extLst>
              </a:tr>
              <a:tr h="936346">
                <a:tc>
                  <a:txBody>
                    <a:bodyPr/>
                    <a:lstStyle/>
                    <a:p>
                      <a:pPr fontAlgn="ctr"/>
                      <a:r>
                        <a:rPr lang="en-US" sz="2600" dirty="0">
                          <a:effectLst/>
                        </a:rPr>
                        <a:t>@monthly</a:t>
                      </a:r>
                    </a:p>
                  </a:txBody>
                  <a:tcPr marL="146304" marR="146304" marT="73152" marB="73152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600" dirty="0">
                          <a:effectLst/>
                        </a:rPr>
                        <a:t>Run once a month at midnight of the first day of the month</a:t>
                      </a:r>
                    </a:p>
                  </a:txBody>
                  <a:tcPr marL="146304" marR="146304" marT="73152" marB="73152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2600">
                          <a:effectLst/>
                        </a:rPr>
                        <a:t>0 0 1 * *</a:t>
                      </a:r>
                    </a:p>
                  </a:txBody>
                  <a:tcPr marL="146304" marR="146304" marT="73152" marB="73152" anchor="ctr"/>
                </a:tc>
                <a:extLst>
                  <a:ext uri="{0D108BD9-81ED-4DB2-BD59-A6C34878D82A}">
                    <a16:rowId xmlns:a16="http://schemas.microsoft.com/office/drawing/2014/main" val="1096883318"/>
                  </a:ext>
                </a:extLst>
              </a:tr>
              <a:tr h="936346">
                <a:tc>
                  <a:txBody>
                    <a:bodyPr/>
                    <a:lstStyle/>
                    <a:p>
                      <a:pPr fontAlgn="ctr"/>
                      <a:r>
                        <a:rPr lang="en-US" sz="2600" dirty="0">
                          <a:effectLst/>
                        </a:rPr>
                        <a:t>@yearly</a:t>
                      </a:r>
                    </a:p>
                  </a:txBody>
                  <a:tcPr marL="146304" marR="146304" marT="73152" marB="73152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600">
                          <a:effectLst/>
                        </a:rPr>
                        <a:t>Run once a year at midnight of January 1</a:t>
                      </a:r>
                    </a:p>
                  </a:txBody>
                  <a:tcPr marL="146304" marR="146304" marT="73152" marB="73152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zh-TW" sz="2600" dirty="0">
                          <a:effectLst/>
                        </a:rPr>
                        <a:t>0 0 1 1 *</a:t>
                      </a:r>
                    </a:p>
                  </a:txBody>
                  <a:tcPr marL="146304" marR="146304" marT="73152" marB="73152" anchor="ctr"/>
                </a:tc>
                <a:extLst>
                  <a:ext uri="{0D108BD9-81ED-4DB2-BD59-A6C34878D82A}">
                    <a16:rowId xmlns:a16="http://schemas.microsoft.com/office/drawing/2014/main" val="3690713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2553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7680" y="4114800"/>
            <a:ext cx="6827520" cy="51819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59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Role and Operation</a:t>
            </a:r>
            <a:br>
              <a:rPr lang="en-US" altLang="zh-TW" dirty="0"/>
            </a:br>
            <a:r>
              <a:rPr lang="en-US" altLang="zh-TW" dirty="0"/>
              <a:t>- Data Inventory: Devops 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/>
              <a:t>Data Inventory</a:t>
            </a:r>
          </a:p>
          <a:p>
            <a:r>
              <a:rPr lang="en-US" altLang="zh-TW" dirty="0"/>
              <a:t>Configuration</a:t>
            </a:r>
          </a:p>
          <a:p>
            <a:r>
              <a:rPr lang="en-US" altLang="zh-TW" dirty="0"/>
              <a:t>Parameter </a:t>
            </a:r>
          </a:p>
          <a:p>
            <a:r>
              <a:rPr lang="en-US" altLang="zh-TW" dirty="0"/>
              <a:t>Generate Stored Procedure</a:t>
            </a:r>
          </a:p>
          <a:p>
            <a:r>
              <a:rPr lang="en-US" altLang="zh-TW" dirty="0"/>
              <a:t>Job Schedule Group</a:t>
            </a:r>
            <a:endParaRPr lang="zh-TW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739136" y="1436370"/>
            <a:ext cx="6827520" cy="616267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zh-TW" sz="2000" dirty="0"/>
              <a:t>Setup job schedule group</a:t>
            </a:r>
          </a:p>
          <a:p>
            <a:pPr lvl="1"/>
            <a:r>
              <a:rPr lang="en-US" altLang="zh-TW" sz="1600" dirty="0"/>
              <a:t>logical job schedule group into physical job schedule group</a:t>
            </a:r>
          </a:p>
          <a:p>
            <a:pPr lvl="1"/>
            <a:r>
              <a:rPr lang="en-US" altLang="zh-TW" sz="1600" dirty="0"/>
              <a:t>For better admin view and track</a:t>
            </a:r>
          </a:p>
          <a:p>
            <a:r>
              <a:rPr lang="en-US" altLang="zh-TW" sz="2000" dirty="0"/>
              <a:t>Set “Table Summary”!{14. Scheduling (Y/N/#)}</a:t>
            </a:r>
          </a:p>
          <a:p>
            <a:pPr lvl="1"/>
            <a:r>
              <a:rPr lang="en-US" altLang="zh-TW" sz="1600" dirty="0"/>
              <a:t>Numeric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black">
          <a:xfrm>
            <a:off x="107950" y="6521450"/>
            <a:ext cx="3667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876807DB-83D8-4BA3-A2D3-694D4982B105}" type="slidenum">
              <a:rPr lang="en-US" altLang="zh-TW" smtClean="0"/>
              <a:pPr>
                <a:defRPr/>
              </a:pPr>
              <a:t>63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79106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Role and Operation</a:t>
            </a:r>
            <a:br>
              <a:rPr lang="en-US" altLang="zh-TW" dirty="0"/>
            </a:br>
            <a:r>
              <a:rPr lang="en-US" altLang="zh-TW" dirty="0"/>
              <a:t>- Data Inventory: Devops : Job Grouping Rule</a:t>
            </a:r>
            <a:endParaRPr lang="zh-TW" altLang="en-US" dirty="0"/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2044066" y="1436370"/>
          <a:ext cx="3888104" cy="616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2"/>
          <p:cNvGraphicFramePr>
            <a:graphicFrameLocks noGrp="1"/>
          </p:cNvGraphicFramePr>
          <p:nvPr>
            <p:ph sz="half" idx="2"/>
          </p:nvPr>
        </p:nvGraphicFramePr>
        <p:xfrm>
          <a:off x="6278285" y="1436371"/>
          <a:ext cx="6189941" cy="2937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4" name="Content Placeholder 3"/>
          <p:cNvGraphicFramePr>
            <a:graphicFrameLocks noGrp="1"/>
          </p:cNvGraphicFramePr>
          <p:nvPr>
            <p:ph sz="half" idx="11"/>
          </p:nvPr>
        </p:nvGraphicFramePr>
        <p:xfrm>
          <a:off x="6244494" y="4595009"/>
          <a:ext cx="6189941" cy="2937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black">
          <a:xfrm>
            <a:off x="107950" y="6521450"/>
            <a:ext cx="3667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112CDFA3-FE35-4B33-9A7C-4560FF7E6778}" type="slidenum">
              <a:rPr lang="en-US" altLang="zh-TW" smtClean="0"/>
              <a:pPr>
                <a:defRPr/>
              </a:pPr>
              <a:t>64</a:t>
            </a:fld>
            <a:endParaRPr lang="en-US" altLang="zh-TW"/>
          </a:p>
        </p:txBody>
      </p:sp>
      <p:sp>
        <p:nvSpPr>
          <p:cNvPr id="2" name="Rectangle 1"/>
          <p:cNvSpPr/>
          <p:nvPr/>
        </p:nvSpPr>
        <p:spPr>
          <a:xfrm>
            <a:off x="2044066" y="2299336"/>
            <a:ext cx="3802380" cy="3284220"/>
          </a:xfrm>
          <a:prstGeom prst="rect">
            <a:avLst/>
          </a:prstGeom>
          <a:noFill/>
          <a:ln w="57150"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592"/>
          </a:p>
        </p:txBody>
      </p:sp>
    </p:spTree>
    <p:extLst>
      <p:ext uri="{BB962C8B-B14F-4D97-AF65-F5344CB8AC3E}">
        <p14:creationId xmlns:p14="http://schemas.microsoft.com/office/powerpoint/2010/main" val="5771023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Role and Operation</a:t>
            </a:r>
            <a:br>
              <a:rPr lang="en-US" altLang="zh-TW" dirty="0"/>
            </a:br>
            <a:r>
              <a:rPr lang="en-US" altLang="zh-TW" dirty="0"/>
              <a:t>- Data Inventory: Devops : Job Schedule Rule</a:t>
            </a:r>
            <a:endParaRPr lang="zh-TW" alt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2044066" y="1436370"/>
          <a:ext cx="10424160" cy="616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black">
          <a:xfrm>
            <a:off x="107950" y="6521450"/>
            <a:ext cx="3667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F7C58D7C-FF52-4439-BD9D-FE998BB39CC9}" type="slidenum">
              <a:rPr lang="en-US" altLang="zh-TW" smtClean="0"/>
              <a:pPr>
                <a:defRPr/>
              </a:pPr>
              <a:t>65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837826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>
          <a:xfrm>
            <a:off x="474663" y="202882"/>
            <a:ext cx="10370820" cy="950596"/>
          </a:xfrm>
        </p:spPr>
        <p:txBody>
          <a:bodyPr/>
          <a:lstStyle/>
          <a:p>
            <a:r>
              <a:rPr lang="en-US" altLang="zh-TW" dirty="0"/>
              <a:t>Role and Operation</a:t>
            </a:r>
            <a:br>
              <a:rPr lang="en-US" altLang="zh-TW" dirty="0"/>
            </a:br>
            <a:r>
              <a:rPr lang="en-US" altLang="zh-TW" dirty="0"/>
              <a:t>- Data Inventory: </a:t>
            </a:r>
            <a:r>
              <a:rPr lang="en-US" altLang="zh-TW" dirty="0" err="1"/>
              <a:t>Devops:Job</a:t>
            </a:r>
            <a:r>
              <a:rPr lang="en-US" altLang="zh-TW" dirty="0"/>
              <a:t> Schedule Rule: Dependency</a:t>
            </a:r>
            <a:endParaRPr lang="zh-TW" altLang="en-US" dirty="0"/>
          </a:p>
        </p:txBody>
      </p:sp>
      <p:sp>
        <p:nvSpPr>
          <p:cNvPr id="82947" name="Text Placeholder 2"/>
          <p:cNvSpPr>
            <a:spLocks noGrp="1"/>
          </p:cNvSpPr>
          <p:nvPr>
            <p:ph type="body" idx="1"/>
          </p:nvPr>
        </p:nvSpPr>
        <p:spPr>
          <a:xfrm>
            <a:off x="2432686" y="1436370"/>
            <a:ext cx="4642484" cy="988696"/>
          </a:xfrm>
        </p:spPr>
        <p:txBody>
          <a:bodyPr/>
          <a:lstStyle/>
          <a:p>
            <a:r>
              <a:rPr lang="en-US" altLang="zh-TW" dirty="0"/>
              <a:t>Scheduler</a:t>
            </a:r>
            <a:endParaRPr lang="zh-TW" altLang="en-US" dirty="0"/>
          </a:p>
        </p:txBody>
      </p:sp>
      <p:sp>
        <p:nvSpPr>
          <p:cNvPr id="8294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31380" y="1436370"/>
            <a:ext cx="4665346" cy="988696"/>
          </a:xfrm>
        </p:spPr>
        <p:txBody>
          <a:bodyPr/>
          <a:lstStyle/>
          <a:p>
            <a:r>
              <a:rPr lang="en-US" altLang="zh-TW"/>
              <a:t>Data Mapping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black">
          <a:xfrm>
            <a:off x="107950" y="6521450"/>
            <a:ext cx="3667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49B60CE6-C18C-4A1F-935D-B1AD35147909}" type="slidenum">
              <a:rPr lang="en-US" altLang="zh-TW" smtClean="0"/>
              <a:pPr>
                <a:defRPr/>
              </a:pPr>
              <a:t>66</a:t>
            </a:fld>
            <a:endParaRPr lang="en-US" altLang="zh-TW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74181" t="31818" r="5974" b="54406"/>
          <a:stretch/>
        </p:blipFill>
        <p:spPr>
          <a:xfrm>
            <a:off x="7574429" y="2597616"/>
            <a:ext cx="3629254" cy="1382496"/>
          </a:xfr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295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280" y="4634866"/>
            <a:ext cx="4503420" cy="1097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2" name="Picture 3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6" t="10065" r="10391" b="34013"/>
          <a:stretch>
            <a:fillRect/>
          </a:stretch>
        </p:blipFill>
        <p:spPr>
          <a:xfrm>
            <a:off x="2432686" y="3434716"/>
            <a:ext cx="4642484" cy="2402204"/>
          </a:xfrm>
          <a:noFill/>
          <a:ln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13" name="Left Arrow 12"/>
          <p:cNvSpPr/>
          <p:nvPr/>
        </p:nvSpPr>
        <p:spPr>
          <a:xfrm>
            <a:off x="6450330" y="3941446"/>
            <a:ext cx="950596" cy="86487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592"/>
          </a:p>
        </p:txBody>
      </p:sp>
    </p:spTree>
    <p:extLst>
      <p:ext uri="{BB962C8B-B14F-4D97-AF65-F5344CB8AC3E}">
        <p14:creationId xmlns:p14="http://schemas.microsoft.com/office/powerpoint/2010/main" val="30032820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474663" y="202882"/>
            <a:ext cx="10370820" cy="950596"/>
          </a:xfrm>
        </p:spPr>
        <p:txBody>
          <a:bodyPr/>
          <a:lstStyle/>
          <a:p>
            <a:r>
              <a:rPr lang="en-US" altLang="zh-TW" dirty="0"/>
              <a:t>Role and Operation</a:t>
            </a:r>
            <a:br>
              <a:rPr lang="en-US" altLang="zh-TW" dirty="0"/>
            </a:br>
            <a:r>
              <a:rPr lang="en-US" altLang="zh-TW" dirty="0"/>
              <a:t>- Data Inventory: Devops : Scheduling Policy: Entity</a:t>
            </a:r>
            <a:endParaRPr lang="zh-TW" altLang="en-US" dirty="0"/>
          </a:p>
        </p:txBody>
      </p:sp>
      <p:sp>
        <p:nvSpPr>
          <p:cNvPr id="81923" name="Text Placeholder 2"/>
          <p:cNvSpPr>
            <a:spLocks noGrp="1"/>
          </p:cNvSpPr>
          <p:nvPr>
            <p:ph type="body" idx="1"/>
          </p:nvPr>
        </p:nvSpPr>
        <p:spPr>
          <a:xfrm>
            <a:off x="3642792" y="1646056"/>
            <a:ext cx="4642484" cy="988696"/>
          </a:xfrm>
        </p:spPr>
        <p:txBody>
          <a:bodyPr/>
          <a:lstStyle/>
          <a:p>
            <a:r>
              <a:rPr lang="en-US" altLang="zh-TW" dirty="0"/>
              <a:t>Scheduler</a:t>
            </a:r>
            <a:endParaRPr lang="zh-TW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2432686" y="2425066"/>
          <a:ext cx="4642484" cy="442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1925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8285276" y="1436370"/>
            <a:ext cx="4665346" cy="988696"/>
          </a:xfrm>
        </p:spPr>
        <p:txBody>
          <a:bodyPr/>
          <a:lstStyle/>
          <a:p>
            <a:r>
              <a:rPr lang="en-US" altLang="zh-TW" dirty="0"/>
              <a:t>Data Mapping</a:t>
            </a:r>
            <a:endParaRPr lang="zh-TW" altLang="en-US" dirty="0"/>
          </a:p>
        </p:txBody>
      </p:sp>
      <p:graphicFrame>
        <p:nvGraphicFramePr>
          <p:cNvPr id="8" name="Content Placeholder 4"/>
          <p:cNvGraphicFramePr>
            <a:graphicFrameLocks noGrp="1"/>
          </p:cNvGraphicFramePr>
          <p:nvPr>
            <p:ph sz="quarter" idx="4"/>
          </p:nvPr>
        </p:nvGraphicFramePr>
        <p:xfrm>
          <a:off x="7231380" y="2425066"/>
          <a:ext cx="4665346" cy="4421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black">
          <a:xfrm>
            <a:off x="107950" y="6521450"/>
            <a:ext cx="36671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j-lt"/>
                <a:ea typeface="標楷體" panose="03000509000000000000" pitchFamily="65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49B60CE6-C18C-4A1F-935D-B1AD35147909}" type="slidenum">
              <a:rPr lang="en-US" altLang="zh-TW" smtClean="0"/>
              <a:pPr>
                <a:defRPr/>
              </a:pPr>
              <a:t>67</a:t>
            </a:fld>
            <a:endParaRPr lang="en-US" altLang="zh-TW"/>
          </a:p>
        </p:txBody>
      </p:sp>
      <p:sp>
        <p:nvSpPr>
          <p:cNvPr id="7" name="Left Arrow 6"/>
          <p:cNvSpPr/>
          <p:nvPr/>
        </p:nvSpPr>
        <p:spPr>
          <a:xfrm>
            <a:off x="6450330" y="3941446"/>
            <a:ext cx="950596" cy="86487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592"/>
          </a:p>
        </p:txBody>
      </p:sp>
    </p:spTree>
    <p:extLst>
      <p:ext uri="{BB962C8B-B14F-4D97-AF65-F5344CB8AC3E}">
        <p14:creationId xmlns:p14="http://schemas.microsoft.com/office/powerpoint/2010/main" val="7890449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2834641" y="1828800"/>
            <a:ext cx="9147810" cy="2103120"/>
          </a:xfrm>
        </p:spPr>
        <p:txBody>
          <a:bodyPr/>
          <a:lstStyle/>
          <a:p>
            <a:r>
              <a:rPr lang="en-US" altLang="zh-TW" sz="16560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Q&amp;A</a:t>
            </a:r>
            <a:endParaRPr lang="zh-TW" altLang="en-US" sz="16560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59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SQLG Process Hierarchy</a:t>
            </a:r>
            <a:br>
              <a:rPr lang="en-US" altLang="zh-TW" dirty="0"/>
            </a:br>
            <a:r>
              <a:rPr lang="en-US" altLang="zh-TW" dirty="0"/>
              <a:t>- Program Map</a:t>
            </a:r>
            <a:endParaRPr lang="zh-TW" altLang="en-US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sz="half" idx="1"/>
          </p:nvPr>
        </p:nvGraphicFramePr>
        <p:xfrm>
          <a:off x="2047876" y="1463040"/>
          <a:ext cx="10424160" cy="329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</p:nvPr>
        </p:nvGraphicFramePr>
        <p:xfrm>
          <a:off x="3474720" y="4846322"/>
          <a:ext cx="8997314" cy="274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240043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 bwMode="auto">
          <a:xfrm>
            <a:off x="3080825" y="1720216"/>
            <a:ext cx="7149905" cy="57645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rgbClr val="4F81BD"/>
              </a:buClr>
              <a:defRPr/>
            </a:pPr>
            <a:endParaRPr lang="zh-TW" altLang="en-US" sz="1440">
              <a:solidFill>
                <a:prstClr val="black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圓形箭號 1"/>
          <p:cNvSpPr/>
          <p:nvPr/>
        </p:nvSpPr>
        <p:spPr>
          <a:xfrm rot="16200000" flipV="1">
            <a:off x="8136091" y="2170584"/>
            <a:ext cx="1555373" cy="1814602"/>
          </a:xfrm>
          <a:prstGeom prst="circularArrow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endParaRPr lang="zh-TW" altLang="en-US" sz="1440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13315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Inventory </a:t>
            </a:r>
            <a:r>
              <a:rPr lang="zh-TW" altLang="en-US" dirty="0"/>
              <a:t>使用目的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建模過程紀錄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4294967295"/>
          </p:nvPr>
        </p:nvGraphicFramePr>
        <p:xfrm>
          <a:off x="3267074" y="1807846"/>
          <a:ext cx="6974206" cy="5547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右箭头 15"/>
          <p:cNvSpPr/>
          <p:nvPr/>
        </p:nvSpPr>
        <p:spPr bwMode="auto">
          <a:xfrm>
            <a:off x="1856935" y="3246120"/>
            <a:ext cx="1772530" cy="1490878"/>
          </a:xfrm>
          <a:prstGeom prst="rightArrow">
            <a:avLst>
              <a:gd name="adj1" fmla="val 54013"/>
              <a:gd name="adj2" fmla="val 45791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10490" tIns="55246" rIns="110490" bIns="55246">
            <a:spAutoFit/>
          </a:bodyPr>
          <a:lstStyle/>
          <a:p>
            <a:pPr marL="142876" indent="-142876" algn="ctr" fontAlgn="base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rgbClr val="4F81BD"/>
              </a:buClr>
              <a:defRPr/>
            </a:pPr>
            <a:r>
              <a:rPr lang="en-US" altLang="zh-CN" sz="1680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BDM Source Files</a:t>
            </a:r>
            <a:endParaRPr lang="zh-CN" altLang="en-US" sz="1680" dirty="0">
              <a:solidFill>
                <a:prstClr val="white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3" name="右箭头 16"/>
          <p:cNvSpPr/>
          <p:nvPr/>
        </p:nvSpPr>
        <p:spPr bwMode="auto">
          <a:xfrm>
            <a:off x="1958927" y="5006340"/>
            <a:ext cx="2141806" cy="633924"/>
          </a:xfrm>
          <a:prstGeom prst="rightArrow">
            <a:avLst>
              <a:gd name="adj1" fmla="val 54013"/>
              <a:gd name="adj2" fmla="val 45791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10490" tIns="55246" rIns="110490" bIns="55246">
            <a:spAutoFit/>
          </a:bodyPr>
          <a:lstStyle/>
          <a:p>
            <a:pPr algn="ctr" fontAlgn="base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rgbClr val="4F81BD"/>
              </a:buClr>
              <a:defRPr/>
            </a:pPr>
            <a:r>
              <a:rPr lang="en-US" altLang="zh-TW" sz="1680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rPr>
              <a:t>TOBE </a:t>
            </a:r>
            <a:r>
              <a:rPr lang="zh-TW" altLang="en-US" sz="1680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</a:rPr>
              <a:t>設計</a:t>
            </a:r>
          </a:p>
        </p:txBody>
      </p:sp>
      <p:sp>
        <p:nvSpPr>
          <p:cNvPr id="16" name="右箭头 23"/>
          <p:cNvSpPr/>
          <p:nvPr/>
        </p:nvSpPr>
        <p:spPr bwMode="auto">
          <a:xfrm>
            <a:off x="10401300" y="6853863"/>
            <a:ext cx="2368648" cy="467379"/>
          </a:xfrm>
          <a:prstGeom prst="rightArrow">
            <a:avLst>
              <a:gd name="adj1" fmla="val 66280"/>
              <a:gd name="adj2" fmla="val 5243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10490" tIns="55246" rIns="110490" bIns="55246" anchor="ctr">
            <a:spAutoFit/>
          </a:bodyPr>
          <a:lstStyle/>
          <a:p>
            <a:pPr marL="142876" indent="-142876" algn="ctr" fontAlgn="base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rgbClr val="4F81BD"/>
              </a:buClr>
              <a:defRPr/>
            </a:pPr>
            <a:r>
              <a:rPr lang="en-US" altLang="zh-CN" sz="144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C.</a:t>
            </a:r>
            <a:r>
              <a:rPr lang="zh-TW" altLang="en-US" sz="144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系統實踐</a:t>
            </a:r>
            <a:endParaRPr lang="zh-CN" altLang="en-US" sz="144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4" name="右箭头 17"/>
          <p:cNvSpPr/>
          <p:nvPr/>
        </p:nvSpPr>
        <p:spPr bwMode="auto">
          <a:xfrm>
            <a:off x="1941342" y="6294120"/>
            <a:ext cx="2521634" cy="633924"/>
          </a:xfrm>
          <a:prstGeom prst="rightArrow">
            <a:avLst>
              <a:gd name="adj1" fmla="val 54013"/>
              <a:gd name="adj2" fmla="val 45791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110490" tIns="55246" rIns="110490" bIns="55246">
            <a:spAutoFit/>
          </a:bodyPr>
          <a:lstStyle/>
          <a:p>
            <a:pPr marL="142876" indent="-142876" algn="ctr" fontAlgn="base">
              <a:lnSpc>
                <a:spcPct val="90000"/>
              </a:lnSpc>
              <a:spcBef>
                <a:spcPct val="50000"/>
              </a:spcBef>
              <a:spcAft>
                <a:spcPct val="15000"/>
              </a:spcAft>
              <a:buClr>
                <a:srgbClr val="4F81BD"/>
              </a:buClr>
              <a:defRPr/>
            </a:pPr>
            <a:r>
              <a:rPr lang="zh-TW" altLang="en-US" sz="1680" dirty="0">
                <a:solidFill>
                  <a:prstClr val="white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差異分析</a:t>
            </a:r>
            <a:endParaRPr lang="zh-CN" altLang="en-US" sz="1680" dirty="0">
              <a:solidFill>
                <a:prstClr val="white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3253949" y="3941981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r>
              <a:rPr lang="en-US" altLang="zh-TW" sz="1440" dirty="0">
                <a:solidFill>
                  <a:prstClr val="white"/>
                </a:solidFill>
                <a:latin typeface="Arial"/>
                <a:ea typeface="新細明體"/>
              </a:rPr>
              <a:t>1</a:t>
            </a:r>
            <a:endParaRPr lang="zh-TW" altLang="en-US" sz="1440" dirty="0">
              <a:solidFill>
                <a:prstClr val="white"/>
              </a:solidFill>
              <a:latin typeface="Arial"/>
              <a:ea typeface="新細明體"/>
            </a:endParaRPr>
          </a:p>
        </p:txBody>
      </p:sp>
      <p:sp>
        <p:nvSpPr>
          <p:cNvPr id="18" name="橢圓 17"/>
          <p:cNvSpPr/>
          <p:nvPr/>
        </p:nvSpPr>
        <p:spPr>
          <a:xfrm>
            <a:off x="8956982" y="2818656"/>
            <a:ext cx="43204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r>
              <a:rPr lang="en-US" altLang="zh-TW" sz="1440" dirty="0">
                <a:solidFill>
                  <a:prstClr val="black"/>
                </a:solidFill>
                <a:latin typeface="Arial"/>
                <a:ea typeface="新細明體"/>
              </a:rPr>
              <a:t>2</a:t>
            </a:r>
            <a:endParaRPr lang="zh-TW" altLang="en-US" sz="1440" dirty="0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19" name="橢圓 18"/>
          <p:cNvSpPr/>
          <p:nvPr/>
        </p:nvSpPr>
        <p:spPr>
          <a:xfrm>
            <a:off x="9475440" y="4201210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r>
              <a:rPr lang="en-US" altLang="zh-TW" sz="1440" dirty="0">
                <a:solidFill>
                  <a:prstClr val="white"/>
                </a:solidFill>
                <a:latin typeface="Arial"/>
                <a:ea typeface="新細明體"/>
              </a:rPr>
              <a:t>3</a:t>
            </a:r>
            <a:endParaRPr lang="zh-TW" altLang="en-US" sz="1440" dirty="0">
              <a:solidFill>
                <a:prstClr val="white"/>
              </a:solidFill>
              <a:latin typeface="Arial"/>
              <a:ea typeface="新細明體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9907488" y="5583763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r>
              <a:rPr lang="en-US" altLang="zh-TW" sz="1440" dirty="0">
                <a:solidFill>
                  <a:prstClr val="white"/>
                </a:solidFill>
                <a:latin typeface="Arial"/>
                <a:ea typeface="新細明體"/>
              </a:rPr>
              <a:t>4</a:t>
            </a:r>
            <a:endParaRPr lang="zh-TW" altLang="en-US" sz="1440" dirty="0">
              <a:solidFill>
                <a:prstClr val="white"/>
              </a:solidFill>
              <a:latin typeface="Arial"/>
              <a:ea typeface="新細明體"/>
            </a:endParaRPr>
          </a:p>
        </p:txBody>
      </p:sp>
      <p:sp>
        <p:nvSpPr>
          <p:cNvPr id="21" name="圓形箭號 20"/>
          <p:cNvSpPr/>
          <p:nvPr/>
        </p:nvSpPr>
        <p:spPr>
          <a:xfrm rot="16200000" flipV="1">
            <a:off x="8654549" y="3553139"/>
            <a:ext cx="1555373" cy="1814602"/>
          </a:xfrm>
          <a:prstGeom prst="circularArrow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endParaRPr lang="zh-TW" altLang="en-US" sz="1440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149841" y="2011681"/>
            <a:ext cx="2724785" cy="1333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05740" indent="-205740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altLang="zh-CN" sz="144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BDM: Business Data Model</a:t>
            </a:r>
          </a:p>
          <a:p>
            <a:pPr marL="205740" indent="-205740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altLang="zh-CN" sz="144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LDM: Logical Data Model</a:t>
            </a:r>
          </a:p>
          <a:p>
            <a:pPr marL="205740" indent="-205740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altLang="zh-CN" sz="1440" dirty="0">
                <a:solidFill>
                  <a:prstClr val="black"/>
                </a:solidFill>
                <a:latin typeface="微軟正黑體" pitchFamily="34" charset="-120"/>
                <a:ea typeface="微軟正黑體" pitchFamily="34" charset="-120"/>
                <a:cs typeface="Times New Roman" pitchFamily="18" charset="0"/>
              </a:rPr>
              <a:t>PDM: Physical Data Model</a:t>
            </a:r>
          </a:p>
          <a:p>
            <a:pPr marL="205740" indent="-205740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endParaRPr lang="en-US" altLang="zh-CN" sz="1440" dirty="0">
              <a:solidFill>
                <a:prstClr val="black"/>
              </a:solidFill>
              <a:latin typeface="微軟正黑體" pitchFamily="34" charset="-120"/>
              <a:ea typeface="微軟正黑體" pitchFamily="34" charset="-120"/>
              <a:cs typeface="Times New Roman" pitchFamily="18" charset="0"/>
            </a:endParaRPr>
          </a:p>
          <a:p>
            <a:pPr marL="205740" indent="-205740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  <a:buFont typeface="Arial" panose="020B0604020202020204" pitchFamily="34" charset="0"/>
              <a:buChar char="•"/>
            </a:pPr>
            <a:endParaRPr lang="zh-TW" altLang="en-US" sz="1440" dirty="0">
              <a:solidFill>
                <a:prstClr val="black"/>
              </a:solidFill>
              <a:latin typeface="Book Antiqua" pitchFamily="18" charset="0"/>
              <a:ea typeface="微軟正黑體" pitchFamily="34" charset="-120"/>
            </a:endParaRPr>
          </a:p>
        </p:txBody>
      </p:sp>
      <p:sp>
        <p:nvSpPr>
          <p:cNvPr id="22" name="橢圓 16"/>
          <p:cNvSpPr/>
          <p:nvPr/>
        </p:nvSpPr>
        <p:spPr>
          <a:xfrm>
            <a:off x="5394960" y="7258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r>
              <a:rPr lang="en-US" altLang="zh-TW" sz="1440" dirty="0">
                <a:solidFill>
                  <a:prstClr val="white"/>
                </a:solidFill>
                <a:latin typeface="Arial"/>
                <a:ea typeface="新細明體"/>
              </a:rPr>
              <a:t>4</a:t>
            </a:r>
            <a:endParaRPr lang="zh-TW" altLang="en-US" sz="1440" dirty="0">
              <a:solidFill>
                <a:prstClr val="white"/>
              </a:solidFill>
              <a:latin typeface="Arial"/>
              <a:ea typeface="新細明體"/>
            </a:endParaRPr>
          </a:p>
        </p:txBody>
      </p:sp>
      <p:sp>
        <p:nvSpPr>
          <p:cNvPr id="23" name="橢圓 16"/>
          <p:cNvSpPr/>
          <p:nvPr/>
        </p:nvSpPr>
        <p:spPr>
          <a:xfrm>
            <a:off x="4932787" y="7258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r>
              <a:rPr lang="en-US" altLang="zh-TW" sz="1440" dirty="0">
                <a:solidFill>
                  <a:prstClr val="white"/>
                </a:solidFill>
                <a:latin typeface="Arial"/>
                <a:ea typeface="新細明體"/>
              </a:rPr>
              <a:t>1</a:t>
            </a:r>
            <a:endParaRPr lang="zh-TW" altLang="en-US" sz="1440" dirty="0">
              <a:solidFill>
                <a:prstClr val="white"/>
              </a:solidFill>
              <a:latin typeface="Arial"/>
              <a:ea typeface="新細明體"/>
            </a:endParaRPr>
          </a:p>
        </p:txBody>
      </p:sp>
      <p:sp>
        <p:nvSpPr>
          <p:cNvPr id="24" name="橢圓 19"/>
          <p:cNvSpPr/>
          <p:nvPr/>
        </p:nvSpPr>
        <p:spPr>
          <a:xfrm>
            <a:off x="10149840" y="6858000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r>
              <a:rPr lang="en-US" altLang="zh-TW" sz="1440" dirty="0">
                <a:solidFill>
                  <a:prstClr val="white"/>
                </a:solidFill>
                <a:latin typeface="Arial"/>
                <a:ea typeface="新細明體"/>
              </a:rPr>
              <a:t>5</a:t>
            </a:r>
            <a:endParaRPr lang="zh-TW" altLang="en-US" sz="1440" dirty="0">
              <a:solidFill>
                <a:prstClr val="white"/>
              </a:solidFill>
              <a:latin typeface="Arial"/>
              <a:ea typeface="新細明體"/>
            </a:endParaRPr>
          </a:p>
        </p:txBody>
      </p:sp>
      <p:sp>
        <p:nvSpPr>
          <p:cNvPr id="25" name="橢圓 16"/>
          <p:cNvSpPr/>
          <p:nvPr/>
        </p:nvSpPr>
        <p:spPr>
          <a:xfrm>
            <a:off x="5852160" y="731520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r>
              <a:rPr lang="en-US" altLang="zh-TW" sz="1440" dirty="0">
                <a:solidFill>
                  <a:prstClr val="white"/>
                </a:solidFill>
                <a:latin typeface="Arial"/>
                <a:ea typeface="新細明體"/>
              </a:rPr>
              <a:t>5</a:t>
            </a:r>
            <a:endParaRPr lang="zh-TW" altLang="en-US" sz="1440" dirty="0">
              <a:solidFill>
                <a:prstClr val="white"/>
              </a:solidFill>
              <a:latin typeface="Arial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01885008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Inventory </a:t>
            </a:r>
            <a:r>
              <a:rPr lang="zh-TW" altLang="en-US" dirty="0"/>
              <a:t>使用目的</a:t>
            </a:r>
            <a:br>
              <a:rPr lang="en-US" altLang="zh-TW" dirty="0"/>
            </a:br>
            <a:r>
              <a:rPr lang="en-US" altLang="zh-TW" dirty="0"/>
              <a:t>-</a:t>
            </a:r>
            <a:r>
              <a:rPr lang="zh-TW" altLang="en-US" dirty="0"/>
              <a:t> 模型轉換過程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377440" y="1920240"/>
          <a:ext cx="9875520" cy="5431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5577840" y="7494270"/>
            <a:ext cx="3474720" cy="571500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  <a:defRPr/>
            </a:pPr>
            <a:r>
              <a:rPr lang="en-US" altLang="zh-TW" sz="1440">
                <a:solidFill>
                  <a:prstClr val="black"/>
                </a:solidFill>
                <a:latin typeface="Book Antiqua" pitchFamily="18" charset="0"/>
                <a:ea typeface="微軟正黑體" pitchFamily="34" charset="-120"/>
              </a:rPr>
              <a:t>機密等級：密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692640" y="7494270"/>
            <a:ext cx="2560320" cy="571500"/>
          </a:xfrm>
          <a:prstGeom prst="rect">
            <a:avLst/>
          </a:prstGeom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  <a:defRPr/>
            </a:pPr>
            <a:fld id="{7107B38B-B62B-41BE-A0EB-57BBA3A06667}" type="slidenum">
              <a:rPr lang="en-US" altLang="zh-TW">
                <a:solidFill>
                  <a:prstClr val="black"/>
                </a:solidFill>
                <a:latin typeface="Arial"/>
              </a:rPr>
              <a:pPr algn="ctr" fontAlgn="base">
                <a:spcBef>
                  <a:spcPct val="0"/>
                </a:spcBef>
                <a:spcAft>
                  <a:spcPct val="15000"/>
                </a:spcAft>
                <a:buClr>
                  <a:prstClr val="black"/>
                </a:buClr>
                <a:defRPr/>
              </a:pPr>
              <a:t>9</a:t>
            </a:fld>
            <a:endParaRPr lang="en-US" altLang="zh-TW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68776" y="7494270"/>
            <a:ext cx="315823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r>
              <a:rPr lang="en-US" altLang="zh-TW" sz="1440" dirty="0">
                <a:solidFill>
                  <a:prstClr val="black"/>
                </a:solidFill>
                <a:latin typeface="Book Antiqua" pitchFamily="18" charset="0"/>
                <a:ea typeface="微軟正黑體" pitchFamily="34" charset="-120"/>
              </a:rPr>
              <a:t>Internal Entity*: INI/</a:t>
            </a:r>
            <a:r>
              <a:rPr lang="en-US" altLang="zh-TW" sz="1440" dirty="0" err="1">
                <a:solidFill>
                  <a:prstClr val="black"/>
                </a:solidFill>
                <a:latin typeface="Book Antiqua" pitchFamily="18" charset="0"/>
                <a:ea typeface="微軟正黑體" pitchFamily="34" charset="-120"/>
              </a:rPr>
              <a:t>Shapshot</a:t>
            </a:r>
            <a:r>
              <a:rPr lang="en-US" altLang="zh-TW" sz="1440" dirty="0">
                <a:solidFill>
                  <a:prstClr val="black"/>
                </a:solidFill>
                <a:latin typeface="Book Antiqua" pitchFamily="18" charset="0"/>
                <a:ea typeface="微軟正黑體" pitchFamily="34" charset="-120"/>
              </a:rPr>
              <a:t>/CTE</a:t>
            </a:r>
            <a:endParaRPr lang="zh-TW" altLang="en-US" sz="1440" dirty="0">
              <a:solidFill>
                <a:prstClr val="black"/>
              </a:solidFill>
              <a:latin typeface="Book Antiqua" pitchFamily="18" charset="0"/>
              <a:ea typeface="微軟正黑體" pitchFamily="34" charset="-120"/>
            </a:endParaRPr>
          </a:p>
        </p:txBody>
      </p:sp>
      <p:sp>
        <p:nvSpPr>
          <p:cNvPr id="5" name="Left Arrow 4"/>
          <p:cNvSpPr/>
          <p:nvPr/>
        </p:nvSpPr>
        <p:spPr>
          <a:xfrm rot="1869153">
            <a:off x="6004482" y="4135889"/>
            <a:ext cx="894187" cy="51845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endParaRPr lang="zh-TW" altLang="en-US" sz="1440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8" name="Left Arrow 7"/>
          <p:cNvSpPr/>
          <p:nvPr/>
        </p:nvSpPr>
        <p:spPr>
          <a:xfrm rot="1869153">
            <a:off x="3800800" y="2926154"/>
            <a:ext cx="894187" cy="518458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endParaRPr lang="zh-TW" altLang="en-US" sz="1440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9" name="橢圓 16"/>
          <p:cNvSpPr/>
          <p:nvPr/>
        </p:nvSpPr>
        <p:spPr>
          <a:xfrm>
            <a:off x="11729472" y="5486400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r>
              <a:rPr lang="en-US" altLang="zh-TW" sz="1440" dirty="0">
                <a:solidFill>
                  <a:prstClr val="white"/>
                </a:solidFill>
                <a:latin typeface="Arial"/>
                <a:ea typeface="新細明體"/>
              </a:rPr>
              <a:t>1</a:t>
            </a:r>
            <a:endParaRPr lang="zh-TW" altLang="en-US" sz="1440" dirty="0">
              <a:solidFill>
                <a:prstClr val="white"/>
              </a:solidFill>
              <a:latin typeface="Arial"/>
              <a:ea typeface="新細明體"/>
            </a:endParaRPr>
          </a:p>
        </p:txBody>
      </p:sp>
      <p:sp>
        <p:nvSpPr>
          <p:cNvPr id="10" name="橢圓 16"/>
          <p:cNvSpPr/>
          <p:nvPr/>
        </p:nvSpPr>
        <p:spPr>
          <a:xfrm>
            <a:off x="11729472" y="5029200"/>
            <a:ext cx="43204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r>
              <a:rPr lang="en-US" altLang="zh-TW" sz="1440" dirty="0">
                <a:solidFill>
                  <a:prstClr val="black"/>
                </a:solidFill>
                <a:latin typeface="Arial"/>
                <a:ea typeface="新細明體"/>
              </a:rPr>
              <a:t>2</a:t>
            </a:r>
            <a:endParaRPr lang="zh-TW" altLang="en-US" sz="1440" dirty="0">
              <a:solidFill>
                <a:prstClr val="black"/>
              </a:solidFill>
              <a:latin typeface="Arial"/>
              <a:ea typeface="新細明體"/>
            </a:endParaRPr>
          </a:p>
        </p:txBody>
      </p:sp>
      <p:sp>
        <p:nvSpPr>
          <p:cNvPr id="11" name="橢圓 16"/>
          <p:cNvSpPr/>
          <p:nvPr/>
        </p:nvSpPr>
        <p:spPr>
          <a:xfrm>
            <a:off x="11729472" y="4597152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r>
              <a:rPr lang="en-US" altLang="zh-TW" sz="1440" dirty="0">
                <a:solidFill>
                  <a:prstClr val="white"/>
                </a:solidFill>
                <a:latin typeface="Arial"/>
                <a:ea typeface="新細明體"/>
              </a:rPr>
              <a:t>3</a:t>
            </a:r>
            <a:endParaRPr lang="zh-TW" altLang="en-US" sz="1440" dirty="0">
              <a:solidFill>
                <a:prstClr val="white"/>
              </a:solidFill>
              <a:latin typeface="Arial"/>
              <a:ea typeface="新細明體"/>
            </a:endParaRPr>
          </a:p>
        </p:txBody>
      </p:sp>
      <p:sp>
        <p:nvSpPr>
          <p:cNvPr id="12" name="橢圓 16"/>
          <p:cNvSpPr/>
          <p:nvPr/>
        </p:nvSpPr>
        <p:spPr>
          <a:xfrm>
            <a:off x="6517392" y="4389120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r>
              <a:rPr lang="en-US" altLang="zh-TW" sz="1440" dirty="0">
                <a:solidFill>
                  <a:prstClr val="white"/>
                </a:solidFill>
                <a:latin typeface="Arial"/>
                <a:ea typeface="新細明體"/>
              </a:rPr>
              <a:t>4</a:t>
            </a:r>
            <a:endParaRPr lang="zh-TW" altLang="en-US" sz="1440" dirty="0">
              <a:solidFill>
                <a:prstClr val="white"/>
              </a:solidFill>
              <a:latin typeface="Arial"/>
              <a:ea typeface="新細明體"/>
            </a:endParaRPr>
          </a:p>
        </p:txBody>
      </p:sp>
      <p:sp>
        <p:nvSpPr>
          <p:cNvPr id="14" name="橢圓 16"/>
          <p:cNvSpPr/>
          <p:nvPr/>
        </p:nvSpPr>
        <p:spPr>
          <a:xfrm>
            <a:off x="5394960" y="7258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r>
              <a:rPr lang="en-US" altLang="zh-TW" sz="1440" dirty="0">
                <a:solidFill>
                  <a:prstClr val="white"/>
                </a:solidFill>
                <a:latin typeface="Arial"/>
                <a:ea typeface="新細明體"/>
              </a:rPr>
              <a:t>4</a:t>
            </a:r>
            <a:endParaRPr lang="zh-TW" altLang="en-US" sz="1440" dirty="0">
              <a:solidFill>
                <a:prstClr val="white"/>
              </a:solidFill>
              <a:latin typeface="Arial"/>
              <a:ea typeface="新細明體"/>
            </a:endParaRPr>
          </a:p>
        </p:txBody>
      </p:sp>
      <p:sp>
        <p:nvSpPr>
          <p:cNvPr id="15" name="橢圓 16"/>
          <p:cNvSpPr/>
          <p:nvPr/>
        </p:nvSpPr>
        <p:spPr>
          <a:xfrm>
            <a:off x="4932787" y="725804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r>
              <a:rPr lang="en-US" altLang="zh-TW" sz="1440" dirty="0">
                <a:solidFill>
                  <a:prstClr val="white"/>
                </a:solidFill>
                <a:latin typeface="Arial"/>
                <a:ea typeface="新細明體"/>
              </a:rPr>
              <a:t>1</a:t>
            </a:r>
            <a:endParaRPr lang="zh-TW" altLang="en-US" sz="1440" dirty="0">
              <a:solidFill>
                <a:prstClr val="white"/>
              </a:solidFill>
              <a:latin typeface="Arial"/>
              <a:ea typeface="新細明體"/>
            </a:endParaRPr>
          </a:p>
        </p:txBody>
      </p:sp>
      <p:sp>
        <p:nvSpPr>
          <p:cNvPr id="16" name="橢圓 16"/>
          <p:cNvSpPr/>
          <p:nvPr/>
        </p:nvSpPr>
        <p:spPr>
          <a:xfrm>
            <a:off x="5852160" y="731520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r>
              <a:rPr lang="en-US" altLang="zh-TW" sz="1440" dirty="0">
                <a:solidFill>
                  <a:prstClr val="white"/>
                </a:solidFill>
                <a:latin typeface="Arial"/>
                <a:ea typeface="新細明體"/>
              </a:rPr>
              <a:t>5</a:t>
            </a:r>
            <a:endParaRPr lang="zh-TW" altLang="en-US" sz="1440" dirty="0">
              <a:solidFill>
                <a:prstClr val="white"/>
              </a:solidFill>
              <a:latin typeface="Arial"/>
              <a:ea typeface="新細明體"/>
            </a:endParaRPr>
          </a:p>
        </p:txBody>
      </p:sp>
      <p:sp>
        <p:nvSpPr>
          <p:cNvPr id="17" name="橢圓 16"/>
          <p:cNvSpPr/>
          <p:nvPr/>
        </p:nvSpPr>
        <p:spPr>
          <a:xfrm>
            <a:off x="4297680" y="3134112"/>
            <a:ext cx="432048" cy="432048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15000"/>
              </a:spcAft>
              <a:buClr>
                <a:prstClr val="black"/>
              </a:buClr>
            </a:pPr>
            <a:r>
              <a:rPr lang="en-US" altLang="zh-TW" sz="1440" dirty="0">
                <a:solidFill>
                  <a:prstClr val="white"/>
                </a:solidFill>
                <a:latin typeface="Arial"/>
                <a:ea typeface="新細明體"/>
              </a:rPr>
              <a:t>5</a:t>
            </a:r>
            <a:endParaRPr lang="zh-TW" altLang="en-US" sz="1440" dirty="0">
              <a:solidFill>
                <a:prstClr val="white"/>
              </a:solidFill>
              <a:latin typeface="Arial"/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506641465"/>
      </p:ext>
    </p:extLst>
  </p:cSld>
  <p:clrMapOvr>
    <a:masterClrMapping/>
  </p:clrMapOvr>
</p:sld>
</file>

<file path=ppt/theme/theme1.xml><?xml version="1.0" encoding="utf-8"?>
<a:theme xmlns:a="http://schemas.openxmlformats.org/drawingml/2006/main" name="1_COVERS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t"/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2" id="{D375319C-523C-A643-AF60-2F355FB5AFCA}" vid="{C19A834A-B3A8-D245-84ED-6B6E9D460161}"/>
    </a:ext>
  </a:extLst>
</a:theme>
</file>

<file path=ppt/theme/theme2.xml><?xml version="1.0" encoding="utf-8"?>
<a:theme xmlns:a="http://schemas.openxmlformats.org/drawingml/2006/main" name="2_Dark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2" id="{D375319C-523C-A643-AF60-2F355FB5AFCA}" vid="{801E0DE2-9C54-8449-BF89-8A39B925462A}"/>
    </a:ext>
  </a:extLst>
</a:theme>
</file>

<file path=ppt/theme/theme3.xml><?xml version="1.0" encoding="utf-8"?>
<a:theme xmlns:a="http://schemas.openxmlformats.org/drawingml/2006/main" name="3_Light Background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2" id="{D375319C-523C-A643-AF60-2F355FB5AFCA}" vid="{6D11E3C9-7855-284B-87F5-A5ACFFD6086E}"/>
    </a:ext>
  </a:extLst>
</a:theme>
</file>

<file path=ppt/theme/theme4.xml><?xml version="1.0" encoding="utf-8"?>
<a:theme xmlns:a="http://schemas.openxmlformats.org/drawingml/2006/main" name="4_Color Block">
  <a:themeElements>
    <a:clrScheme name="IBM Services Palette Final">
      <a:dk1>
        <a:srgbClr val="000000"/>
      </a:dk1>
      <a:lt1>
        <a:srgbClr val="051243"/>
      </a:lt1>
      <a:dk2>
        <a:srgbClr val="F3F3F3"/>
      </a:dk2>
      <a:lt2>
        <a:srgbClr val="FFFFFF"/>
      </a:lt2>
      <a:accent1>
        <a:srgbClr val="6EA6FF"/>
      </a:accent1>
      <a:accent2>
        <a:srgbClr val="0F6DFF"/>
      </a:accent2>
      <a:accent3>
        <a:srgbClr val="0530AD"/>
      </a:accent3>
      <a:accent4>
        <a:srgbClr val="00BAB6"/>
      </a:accent4>
      <a:accent5>
        <a:srgbClr val="924CFC"/>
      </a:accent5>
      <a:accent6>
        <a:srgbClr val="D7306D"/>
      </a:accent6>
      <a:hlink>
        <a:srgbClr val="0F6DFF"/>
      </a:hlink>
      <a:folHlink>
        <a:srgbClr val="E0E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2000" dirty="0">
            <a:latin typeface="IBM Plex Sans" panose="020B0503050000000000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91440" tIns="45720" rIns="91440" bIns="45720" rtlCol="0">
        <a:noAutofit/>
      </a:bodyPr>
      <a:lstStyle>
        <a:defPPr>
          <a:lnSpc>
            <a:spcPct val="105000"/>
          </a:lnSpc>
          <a:spcBef>
            <a:spcPts val="1000"/>
          </a:spcBef>
          <a:defRPr sz="2000" dirty="0" err="1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簡報2" id="{D375319C-523C-A643-AF60-2F355FB5AFCA}" vid="{489E9000-4455-C445-BA47-4FB95A23BB69}"/>
    </a:ext>
  </a:extLst>
</a:theme>
</file>

<file path=ppt/theme/theme5.xml><?xml version="1.0" encoding="utf-8"?>
<a:theme xmlns:a="http://schemas.openxmlformats.org/drawingml/2006/main" name="OnDemand_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nDemand_2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nDemand_2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Demand_2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OnDemand_2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OnDemand_2">
      <a:majorFont>
        <a:latin typeface="Arial"/>
        <a:ea typeface="標楷體"/>
        <a:cs typeface="Arial"/>
      </a:majorFont>
      <a:minorFont>
        <a:latin typeface="Arial"/>
        <a:ea typeface="標楷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15000"/>
          </a:spcAft>
          <a:buClr>
            <a:schemeClr val="tx1"/>
          </a:buClr>
          <a:buSzTx/>
          <a:buFont typeface="Times" pitchFamily="18" charset="0"/>
          <a:buNone/>
          <a:tabLst>
            <a:tab pos="914400" algn="l"/>
            <a:tab pos="7315200" algn="r"/>
          </a:tabLst>
          <a:defRPr kumimoji="0" 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Mincho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15000"/>
          </a:spcAft>
          <a:buClr>
            <a:schemeClr val="tx1"/>
          </a:buClr>
          <a:buSzTx/>
          <a:buFont typeface="Times" pitchFamily="18" charset="0"/>
          <a:buNone/>
          <a:tabLst>
            <a:tab pos="914400" algn="l"/>
            <a:tab pos="7315200" algn="r"/>
          </a:tabLst>
          <a:defRPr kumimoji="0" 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Mincho" pitchFamily="49" charset="-128"/>
          </a:defRPr>
        </a:defPPr>
      </a:lstStyle>
    </a:lnDef>
  </a:objectDefaults>
  <a:extraClrSchemeLst>
    <a:extraClrScheme>
      <a:clrScheme name="OnDemand_2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nDemand_2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269E06C726CAF447AC794C991B31A5CE" ma:contentTypeVersion="15" ma:contentTypeDescription="建立新的文件。" ma:contentTypeScope="" ma:versionID="85cfd53c135ea4ea49dd271002058716">
  <xsd:schema xmlns:xsd="http://www.w3.org/2001/XMLSchema" xmlns:xs="http://www.w3.org/2001/XMLSchema" xmlns:p="http://schemas.microsoft.com/office/2006/metadata/properties" xmlns:ns2="285cb2ad-eb57-4aaf-b0a3-1761797acbb4" xmlns:ns3="e2ba26dd-2cac-4c08-a62d-1daac4d0446f" targetNamespace="http://schemas.microsoft.com/office/2006/metadata/properties" ma:root="true" ma:fieldsID="dbf9da3cb86c6f5fc570a1d168887a34" ns2:_="" ns3:_="">
    <xsd:import namespace="285cb2ad-eb57-4aaf-b0a3-1761797acbb4"/>
    <xsd:import namespace="e2ba26dd-2cac-4c08-a62d-1daac4d044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5cb2ad-eb57-4aaf-b0a3-1761797acb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影像標籤" ma:readOnly="false" ma:fieldId="{5cf76f15-5ced-4ddc-b409-7134ff3c332f}" ma:taxonomyMulti="true" ma:sspId="1f64b911-3389-4360-a26d-e4cd8cf836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a26dd-2cac-4c08-a62d-1daac4d0446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c97266c-b672-4f96-a140-621666b46b00}" ma:internalName="TaxCatchAll" ma:showField="CatchAllData" ma:web="e2ba26dd-2cac-4c08-a62d-1daac4d044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5cb2ad-eb57-4aaf-b0a3-1761797acbb4">
      <Terms xmlns="http://schemas.microsoft.com/office/infopath/2007/PartnerControls"/>
    </lcf76f155ced4ddcb4097134ff3c332f>
    <TaxCatchAll xmlns="e2ba26dd-2cac-4c08-a62d-1daac4d0446f" xsi:nil="true"/>
  </documentManagement>
</p:properties>
</file>

<file path=customXml/itemProps1.xml><?xml version="1.0" encoding="utf-8"?>
<ds:datastoreItem xmlns:ds="http://schemas.openxmlformats.org/officeDocument/2006/customXml" ds:itemID="{F3CD80D3-1567-4F90-B859-84FCCC11E759}"/>
</file>

<file path=customXml/itemProps2.xml><?xml version="1.0" encoding="utf-8"?>
<ds:datastoreItem xmlns:ds="http://schemas.openxmlformats.org/officeDocument/2006/customXml" ds:itemID="{EA93ED2B-B8C6-44CB-B9E7-58936CE3ED6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78A0B1-DC03-4A44-A7C3-634011369A1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1_COVERS</Template>
  <TotalTime>1409</TotalTime>
  <Words>4877</Words>
  <Application>Microsoft Office PowerPoint</Application>
  <PresentationFormat>自訂</PresentationFormat>
  <Paragraphs>1242</Paragraphs>
  <Slides>68</Slides>
  <Notes>36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6</vt:i4>
      </vt:variant>
      <vt:variant>
        <vt:lpstr>投影片標題</vt:lpstr>
      </vt:variant>
      <vt:variant>
        <vt:i4>68</vt:i4>
      </vt:variant>
    </vt:vector>
  </HeadingPairs>
  <TitlesOfParts>
    <vt:vector size="86" baseType="lpstr">
      <vt:lpstr>.AppleSystemUIFont</vt:lpstr>
      <vt:lpstr>Arial Regular</vt:lpstr>
      <vt:lpstr>IBM Plex Sans Regular</vt:lpstr>
      <vt:lpstr>LucidaGrande</vt:lpstr>
      <vt:lpstr>Microsoft JhengHei</vt:lpstr>
      <vt:lpstr>Microsoft JhengHei</vt:lpstr>
      <vt:lpstr>Arial</vt:lpstr>
      <vt:lpstr>Book Antiqua</vt:lpstr>
      <vt:lpstr>Calibri</vt:lpstr>
      <vt:lpstr>IBM Plex Sans</vt:lpstr>
      <vt:lpstr>Times</vt:lpstr>
      <vt:lpstr>Wingdings</vt:lpstr>
      <vt:lpstr>1_COVERS</vt:lpstr>
      <vt:lpstr>2_Dark Background</vt:lpstr>
      <vt:lpstr>3_Light Background</vt:lpstr>
      <vt:lpstr>4_Color Block</vt:lpstr>
      <vt:lpstr>OnDemand_2</vt:lpstr>
      <vt:lpstr>1_OnDemand_2</vt:lpstr>
      <vt:lpstr>ETL 程式開發框架 </vt:lpstr>
      <vt:lpstr>Agenda</vt:lpstr>
      <vt:lpstr>Data Inventory 使用目的</vt:lpstr>
      <vt:lpstr>Data Inventory 使用目的 - Sample: Design pattern: PULL-FILE</vt:lpstr>
      <vt:lpstr>SQLG Process Hierarchy - Data stage/storage map</vt:lpstr>
      <vt:lpstr>SQLG data flow</vt:lpstr>
      <vt:lpstr>SQLG Process Hierarchy - Program Map</vt:lpstr>
      <vt:lpstr>Data Inventory 使用目的 - 建模過程紀錄</vt:lpstr>
      <vt:lpstr>Data Inventory 使用目的 - 模型轉換過程</vt:lpstr>
      <vt:lpstr>Data Inventory 種類 - Integrated Template</vt:lpstr>
      <vt:lpstr>SQLG 使用週期</vt:lpstr>
      <vt:lpstr>SQLG 使用方式</vt:lpstr>
      <vt:lpstr>ETLM DevOps Process - Lifecycle</vt:lpstr>
      <vt:lpstr>EDW Model DevOps Process - System View</vt:lpstr>
      <vt:lpstr>功能介面</vt:lpstr>
      <vt:lpstr>功能執行模式 - 基本功能: Gen SQL by select</vt:lpstr>
      <vt:lpstr>功能執行模式 - 基本功能: Gen SQL by List</vt:lpstr>
      <vt:lpstr>功能執行模式 - 基本功能: Gen SQL by List (Cont.)</vt:lpstr>
      <vt:lpstr>功能執行模式 - 基本功能: Gen SQL by List (Cont.)</vt:lpstr>
      <vt:lpstr>功能執行模式 - 基本功能: Gen SQL All</vt:lpstr>
      <vt:lpstr>功能操作 -選單</vt:lpstr>
      <vt:lpstr>功能操作 - 工具列(QAT, Quick Access Toolbar)</vt:lpstr>
      <vt:lpstr>功能操作 - 工具列(QAT, Quick Access Toolbar)</vt:lpstr>
      <vt:lpstr>對話框</vt:lpstr>
      <vt:lpstr>LOG訊息</vt:lpstr>
      <vt:lpstr>設定 - 工作表 “Parameter Setting”</vt:lpstr>
      <vt:lpstr>Agenda</vt:lpstr>
      <vt:lpstr>DW Data Inventory -填寫樣版介紹</vt:lpstr>
      <vt:lpstr>DW Data Inventory -填寫原則 -資料轉置規則</vt:lpstr>
      <vt:lpstr>DW Data Inventory -填寫原則 - 別名</vt:lpstr>
      <vt:lpstr>DW Data Inventory - Table Summary</vt:lpstr>
      <vt:lpstr>DW Data Inventory - PDM Base Info      </vt:lpstr>
      <vt:lpstr>DW Data Inventory - PDM Transformation Info      </vt:lpstr>
      <vt:lpstr>Extraction Method - Refresh</vt:lpstr>
      <vt:lpstr>Extraction Method - Upsert</vt:lpstr>
      <vt:lpstr>Extraction Method - Append:</vt:lpstr>
      <vt:lpstr>DW Data Inventory - Related Monthly Table Info      </vt:lpstr>
      <vt:lpstr>DW Data Inventory - Related Monthly Table Info (Cont)    </vt:lpstr>
      <vt:lpstr>DW Data Inventory - Source</vt:lpstr>
      <vt:lpstr>DW Data Inventory - DATAMAPPING</vt:lpstr>
      <vt:lpstr>DW Data Inventory 使用範例  - 1. Conversion</vt:lpstr>
      <vt:lpstr>DW Data Inventory 使用範例  - 2. Condition rules</vt:lpstr>
      <vt:lpstr>DW Data Inventory 使用範例 - 3. Union</vt:lpstr>
      <vt:lpstr>DW Data Inventory 使用範例  - 4. CTE</vt:lpstr>
      <vt:lpstr>DW Data Inventory 使用範例  - 5. Schedule only</vt:lpstr>
      <vt:lpstr>DW Data Inventory 使用範例  - 5. Schedule only</vt:lpstr>
      <vt:lpstr>DW Data Inventory 使用範例  - 5. Schedule only</vt:lpstr>
      <vt:lpstr>DW Data Inventory 使用範例 - 6.參數設定</vt:lpstr>
      <vt:lpstr>DW Data Inventory 使用範例 - 7. Helper Function </vt:lpstr>
      <vt:lpstr>DW Data Inventory 使用範例 - 7. Helper Function : A. Conversion Rules</vt:lpstr>
      <vt:lpstr>DW Data Inventory 使用範例 - 7. Helper Function : B. Condition: Join</vt:lpstr>
      <vt:lpstr>DW Data Inventory 使用範例 - 7. Helper Function : B. Condition: Between</vt:lpstr>
      <vt:lpstr>DW Data Inventory 使用範例 - 7. Helper Function : B. Condition: IF</vt:lpstr>
      <vt:lpstr>DW Data Inventory 使用範例 - 7. Helper Function : B. Condition: Mapping</vt:lpstr>
      <vt:lpstr>Agenda</vt:lpstr>
      <vt:lpstr>Domain driven DevOps Process - System View</vt:lpstr>
      <vt:lpstr>Daily job - Planner </vt:lpstr>
      <vt:lpstr>畫面/名詞對應說明</vt:lpstr>
      <vt:lpstr>Operation</vt:lpstr>
      <vt:lpstr>Role and Operation - Data Inventory: Devops </vt:lpstr>
      <vt:lpstr>Role and Operation - Data Inventory: Devops </vt:lpstr>
      <vt:lpstr>Schedule internval - DI “7. Update Frequency”</vt:lpstr>
      <vt:lpstr>Role and Operation - Data Inventory: Devops </vt:lpstr>
      <vt:lpstr>Role and Operation - Data Inventory: Devops : Job Grouping Rule</vt:lpstr>
      <vt:lpstr>Role and Operation - Data Inventory: Devops : Job Schedule Rule</vt:lpstr>
      <vt:lpstr>Role and Operation - Data Inventory: Devops:Job Schedule Rule: Dependency</vt:lpstr>
      <vt:lpstr>Role and Operation - Data Inventory: Devops : Scheduling Policy: Entity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程式開發框架 </dc:title>
  <dc:creator>Bucky YH Lee</dc:creator>
  <cp:lastModifiedBy>Jesse Wei</cp:lastModifiedBy>
  <cp:revision>5</cp:revision>
  <cp:lastPrinted>2017-10-24T19:02:10Z</cp:lastPrinted>
  <dcterms:created xsi:type="dcterms:W3CDTF">2021-08-30T05:04:48Z</dcterms:created>
  <dcterms:modified xsi:type="dcterms:W3CDTF">2022-04-06T23:17:18Z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0x010100269E06C726CAF447AC794C991B31A5CE</vt:lpwstr>
  </property>
</Properties>
</file>