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7" r:id="rId5"/>
  </p:sldMasterIdLst>
  <p:notesMasterIdLst>
    <p:notesMasterId r:id="rId60"/>
  </p:notesMasterIdLst>
  <p:handoutMasterIdLst>
    <p:handoutMasterId r:id="rId61"/>
  </p:handoutMasterIdLst>
  <p:sldIdLst>
    <p:sldId id="256" r:id="rId6"/>
    <p:sldId id="420" r:id="rId7"/>
    <p:sldId id="1498" r:id="rId8"/>
    <p:sldId id="1437" r:id="rId9"/>
    <p:sldId id="423" r:id="rId10"/>
    <p:sldId id="430" r:id="rId11"/>
    <p:sldId id="425" r:id="rId12"/>
    <p:sldId id="447" r:id="rId13"/>
    <p:sldId id="431" r:id="rId14"/>
    <p:sldId id="421" r:id="rId15"/>
    <p:sldId id="412" r:id="rId16"/>
    <p:sldId id="413" r:id="rId17"/>
    <p:sldId id="442" r:id="rId18"/>
    <p:sldId id="432" r:id="rId19"/>
    <p:sldId id="416" r:id="rId20"/>
    <p:sldId id="462" r:id="rId21"/>
    <p:sldId id="448" r:id="rId22"/>
    <p:sldId id="433" r:id="rId23"/>
    <p:sldId id="415" r:id="rId24"/>
    <p:sldId id="424" r:id="rId25"/>
    <p:sldId id="1500" r:id="rId26"/>
    <p:sldId id="443" r:id="rId27"/>
    <p:sldId id="459" r:id="rId28"/>
    <p:sldId id="440" r:id="rId29"/>
    <p:sldId id="460" r:id="rId30"/>
    <p:sldId id="434" r:id="rId31"/>
    <p:sldId id="444" r:id="rId32"/>
    <p:sldId id="445" r:id="rId33"/>
    <p:sldId id="470" r:id="rId34"/>
    <p:sldId id="471" r:id="rId35"/>
    <p:sldId id="435" r:id="rId36"/>
    <p:sldId id="417" r:id="rId37"/>
    <p:sldId id="1499" r:id="rId38"/>
    <p:sldId id="449" r:id="rId39"/>
    <p:sldId id="458" r:id="rId40"/>
    <p:sldId id="450" r:id="rId41"/>
    <p:sldId id="446" r:id="rId42"/>
    <p:sldId id="436" r:id="rId43"/>
    <p:sldId id="437" r:id="rId44"/>
    <p:sldId id="438" r:id="rId45"/>
    <p:sldId id="439" r:id="rId46"/>
    <p:sldId id="441" r:id="rId47"/>
    <p:sldId id="426" r:id="rId48"/>
    <p:sldId id="427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14" r:id="rId57"/>
    <p:sldId id="422" r:id="rId58"/>
    <p:sldId id="457" r:id="rId59"/>
  </p:sldIdLst>
  <p:sldSz cx="9144000" cy="6858000" type="screen4x3"/>
  <p:notesSz cx="6735763" cy="9866313"/>
  <p:defaultTextStyle>
    <a:defPPr>
      <a:defRPr lang="zh-Hant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0033CC"/>
    <a:srgbClr val="EDF6F7"/>
    <a:srgbClr val="FFFFB9"/>
    <a:srgbClr val="00FFCC"/>
    <a:srgbClr val="CCFFCC"/>
    <a:srgbClr val="008A00"/>
    <a:srgbClr val="99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4A48E-02A7-4726-82BB-DF942915F04B}" v="6" dt="2022-04-14T08:34:44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.Migrant 林瑞益 IEC1" userId="6207b6c1-6f00-44df-a0b0-77655e316cbd" providerId="ADAL" clId="{BB24A48E-02A7-4726-82BB-DF942915F04B}"/>
    <pc:docChg chg="undo custSel modSld">
      <pc:chgData name="Lin.Migrant 林瑞益 IEC1" userId="6207b6c1-6f00-44df-a0b0-77655e316cbd" providerId="ADAL" clId="{BB24A48E-02A7-4726-82BB-DF942915F04B}" dt="2022-04-14T08:48:44.230" v="1" actId="20577"/>
      <pc:docMkLst>
        <pc:docMk/>
      </pc:docMkLst>
      <pc:sldChg chg="modSp mod">
        <pc:chgData name="Lin.Migrant 林瑞益 IEC1" userId="6207b6c1-6f00-44df-a0b0-77655e316cbd" providerId="ADAL" clId="{BB24A48E-02A7-4726-82BB-DF942915F04B}" dt="2022-04-14T08:48:44.230" v="1" actId="20577"/>
        <pc:sldMkLst>
          <pc:docMk/>
          <pc:sldMk cId="4023848936" sldId="420"/>
        </pc:sldMkLst>
        <pc:spChg chg="mod">
          <ac:chgData name="Lin.Migrant 林瑞益 IEC1" userId="6207b6c1-6f00-44df-a0b0-77655e316cbd" providerId="ADAL" clId="{BB24A48E-02A7-4726-82BB-DF942915F04B}" dt="2022-04-14T08:48:44.230" v="1" actId="20577"/>
          <ac:spMkLst>
            <pc:docMk/>
            <pc:sldMk cId="4023848936" sldId="420"/>
            <ac:spMk id="3" creationId="{00000000-0000-0000-0000-000000000000}"/>
          </ac:spMkLst>
        </pc:sp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EBBB3-29BE-4A63-99B8-16BF0B556FFB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0345C421-CEBB-423E-8128-ADFE10CBF8E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MDM</a:t>
          </a:r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ALL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9C9204-A2AF-48EE-8C77-B96386F4BBCF}" type="parTrans" cxnId="{549FE0F2-73A4-4B0F-9658-09D18A863E2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80755A-3CC5-4A1F-9749-51A49ECCE7C9}" type="sibTrans" cxnId="{549FE0F2-73A4-4B0F-9658-09D18A863E26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..ALL_DI.xls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ACB9FB-74BB-4AE0-A996-CB639DCA862E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A9DC72-FB35-447F-BBCB-0C4517B6894B}" type="parTrans" cxnId="{672899F9-7084-4EF5-8EBE-2EBDE71BD5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18883D-F7BF-4880-9313-187CA242F4B5}" type="sibTrans" cxnId="{672899F9-7084-4EF5-8EBE-2EBDE71BD52B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..SRC_[CLM|UNB|.].</a:t>
          </a:r>
          <a:r>
            <a:rPr lang="en-US" altLang="zh-TW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688334-DA25-4356-8E47-B1098154519B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INT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6EDCCA-918B-4EFF-8B3B-BFD518F32F08}" type="parTrans" cxnId="{7C603DEA-5350-4A9C-8C75-B294A888FD1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97C2A2-6815-45BA-8C27-77CC6D1A9373}" type="sibTrans" cxnId="{7C603DEA-5350-4A9C-8C75-B294A888FD10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..SDM_[CLM|UNB|.].</a:t>
          </a:r>
          <a:r>
            <a:rPr lang="en-US" altLang="zh-TW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CC9521-2298-448C-9736-A1612A80521A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944DFF-235A-4392-B467-D4C747512F7F}" type="parTrans" cxnId="{8D8A796E-01D9-4D5E-B6AA-5FBEE3D366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323FB3-F3EB-4C4C-98E1-9C70991016BE}" type="sibTrans" cxnId="{8D8A796E-01D9-4D5E-B6AA-5FBEE3D366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8C6BF8-201C-4C57-A0DB-44AC5FF65F6E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D11F28-6337-4EA0-8CCA-F892F9688963}" type="parTrans" cxnId="{CE7A2FAD-7CA9-4B0A-B7BC-DB1617DAEC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7F9A34-D7F6-4C63-A854-F5B59AD9054A}" type="sibTrans" cxnId="{CE7A2FAD-7CA9-4B0A-B7BC-DB1617DAEC22}">
      <dgm:prSet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..PM-</a:t>
          </a:r>
          <a:r>
            <a:rPr lang="en-US" altLang="en-US" err="1">
              <a:latin typeface="微軟正黑體" panose="020B0604030504040204" pitchFamily="34" charset="-120"/>
              <a:ea typeface="微軟正黑體" panose="020B0604030504040204" pitchFamily="34" charset="-120"/>
            </a:rPr>
            <a:t>eBaoDD</a:t>
          </a:r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...</a:t>
          </a:r>
          <a:r>
            <a:rPr lang="en-US" altLang="en-US" err="1">
              <a:latin typeface="微軟正黑體" panose="020B0604030504040204" pitchFamily="34" charset="-120"/>
              <a:ea typeface="微軟正黑體" panose="020B0604030504040204" pitchFamily="34" charset="-120"/>
            </a:rPr>
            <a:t>xlsm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DEDA40-658F-4DFB-B88A-52AE0CED365A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A51587-E2C3-4DB3-AAF6-F4B863AC6E48}" type="parTrans" cxnId="{79909D82-2076-459F-8D6C-253907F0C21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511E49-629C-4AE9-886C-391AF10D8B84}" type="sibTrans" cxnId="{79909D82-2076-459F-8D6C-253907F0C210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Phantom level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044BEB-7D31-47FB-9E84-219CA63E1846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BFC305-E7B6-40DE-9D62-C545D97FC0B5}" type="parTrans" cxnId="{A550BEB5-44FC-46C7-8BCE-4BC4CCD07B6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2D604B-6391-42A1-A96C-8475DD7F8174}" type="sibTrans" cxnId="{A550BEB5-44FC-46C7-8BCE-4BC4CCD07B6E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..RPT_[CLM|UNB|.].</a:t>
          </a:r>
          <a:r>
            <a:rPr lang="en-US" altLang="zh-TW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E565AF-99C5-442C-91B8-0094AEE53360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B9413B-2E61-4F8E-B4CD-E9DFA82F8D3D}" type="parTrans" cxnId="{EA3C7F98-A7EA-480C-9DE1-3735BCCA1C0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CD90FA-74A7-4273-828E-A6416886CB77}" type="sibTrans" cxnId="{EA3C7F98-A7EA-480C-9DE1-3735BCCA1C02}">
      <dgm:prSet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..RPT_[CLM|UNB|.].</a:t>
          </a:r>
          <a:r>
            <a:rPr lang="en-US" altLang="zh-TW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C4579D-8A0C-4F83-B2BF-4FCFEB5ECCCC}" type="pres">
      <dgm:prSet presAssocID="{C60EBBB3-29BE-4A63-99B8-16BF0B556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79B806-3D84-4DEF-B4B2-B037F527E960}" type="pres">
      <dgm:prSet presAssocID="{05CC9521-2298-448C-9736-A1612A80521A}" presName="hierRoot1" presStyleCnt="0">
        <dgm:presLayoutVars>
          <dgm:hierBranch val="init"/>
        </dgm:presLayoutVars>
      </dgm:prSet>
      <dgm:spPr/>
    </dgm:pt>
    <dgm:pt modelId="{A0B055C6-2351-49AB-B9F2-22C83108AEBE}" type="pres">
      <dgm:prSet presAssocID="{05CC9521-2298-448C-9736-A1612A80521A}" presName="rootComposite1" presStyleCnt="0"/>
      <dgm:spPr/>
    </dgm:pt>
    <dgm:pt modelId="{6315A972-75FB-4AA4-8041-64EDDCFED75F}" type="pres">
      <dgm:prSet presAssocID="{05CC9521-2298-448C-9736-A1612A80521A}" presName="rootText1" presStyleLbl="node0" presStyleIdx="0" presStyleCnt="2">
        <dgm:presLayoutVars>
          <dgm:chMax/>
          <dgm:chPref val="3"/>
        </dgm:presLayoutVars>
      </dgm:prSet>
      <dgm:spPr/>
    </dgm:pt>
    <dgm:pt modelId="{CB6AE9E6-FE2F-4B14-A0AF-2041987DB7FB}" type="pres">
      <dgm:prSet presAssocID="{05CC9521-2298-448C-9736-A1612A80521A}" presName="titleText1" presStyleLbl="fgAcc0" presStyleIdx="0" presStyleCnt="2">
        <dgm:presLayoutVars>
          <dgm:chMax val="0"/>
          <dgm:chPref val="0"/>
        </dgm:presLayoutVars>
      </dgm:prSet>
      <dgm:spPr/>
    </dgm:pt>
    <dgm:pt modelId="{32C6337C-0145-4DEE-9AE1-90071902EBD0}" type="pres">
      <dgm:prSet presAssocID="{05CC9521-2298-448C-9736-A1612A80521A}" presName="rootConnector1" presStyleLbl="node1" presStyleIdx="0" presStyleCnt="6"/>
      <dgm:spPr/>
    </dgm:pt>
    <dgm:pt modelId="{705E775E-FF2C-49AF-9FDD-CEF8B4768F7F}" type="pres">
      <dgm:prSet presAssocID="{05CC9521-2298-448C-9736-A1612A80521A}" presName="hierChild2" presStyleCnt="0"/>
      <dgm:spPr/>
    </dgm:pt>
    <dgm:pt modelId="{17C4797D-6193-4A6F-B0B2-1F357D0E6351}" type="pres">
      <dgm:prSet presAssocID="{6BD11F28-6337-4EA0-8CCA-F892F9688963}" presName="Name37" presStyleLbl="parChTrans1D2" presStyleIdx="0" presStyleCnt="4"/>
      <dgm:spPr/>
    </dgm:pt>
    <dgm:pt modelId="{23578BE0-6208-4945-8AB7-4D34E5C5EFB3}" type="pres">
      <dgm:prSet presAssocID="{638C6BF8-201C-4C57-A0DB-44AC5FF65F6E}" presName="hierRoot2" presStyleCnt="0">
        <dgm:presLayoutVars>
          <dgm:hierBranch val="init"/>
        </dgm:presLayoutVars>
      </dgm:prSet>
      <dgm:spPr/>
    </dgm:pt>
    <dgm:pt modelId="{906569B9-6498-417B-A375-66948B00B6AF}" type="pres">
      <dgm:prSet presAssocID="{638C6BF8-201C-4C57-A0DB-44AC5FF65F6E}" presName="rootComposite" presStyleCnt="0"/>
      <dgm:spPr/>
    </dgm:pt>
    <dgm:pt modelId="{D987A9ED-3646-4B0D-AAF1-475BDB189872}" type="pres">
      <dgm:prSet presAssocID="{638C6BF8-201C-4C57-A0DB-44AC5FF65F6E}" presName="rootText" presStyleLbl="node1" presStyleIdx="0" presStyleCnt="6">
        <dgm:presLayoutVars>
          <dgm:chMax/>
          <dgm:chPref val="3"/>
        </dgm:presLayoutVars>
      </dgm:prSet>
      <dgm:spPr/>
    </dgm:pt>
    <dgm:pt modelId="{CFB5A752-2B2D-40AB-942B-FFA03B534819}" type="pres">
      <dgm:prSet presAssocID="{638C6BF8-201C-4C57-A0DB-44AC5FF65F6E}" presName="titleText2" presStyleLbl="fgAcc1" presStyleIdx="0" presStyleCnt="6">
        <dgm:presLayoutVars>
          <dgm:chMax val="0"/>
          <dgm:chPref val="0"/>
        </dgm:presLayoutVars>
      </dgm:prSet>
      <dgm:spPr/>
    </dgm:pt>
    <dgm:pt modelId="{5FF134B0-43F7-40BA-8A91-C377F12E72CE}" type="pres">
      <dgm:prSet presAssocID="{638C6BF8-201C-4C57-A0DB-44AC5FF65F6E}" presName="rootConnector" presStyleLbl="node2" presStyleIdx="0" presStyleCnt="0"/>
      <dgm:spPr/>
    </dgm:pt>
    <dgm:pt modelId="{73B1BBBC-6AC7-4FC1-A9E7-DCE235EB7228}" type="pres">
      <dgm:prSet presAssocID="{638C6BF8-201C-4C57-A0DB-44AC5FF65F6E}" presName="hierChild4" presStyleCnt="0"/>
      <dgm:spPr/>
    </dgm:pt>
    <dgm:pt modelId="{94685057-A668-49BA-A0F9-BA2B37D4EF7F}" type="pres">
      <dgm:prSet presAssocID="{638C6BF8-201C-4C57-A0DB-44AC5FF65F6E}" presName="hierChild5" presStyleCnt="0"/>
      <dgm:spPr/>
    </dgm:pt>
    <dgm:pt modelId="{0D679273-0695-48B0-B672-8CE5908CA91B}" type="pres">
      <dgm:prSet presAssocID="{05CC9521-2298-448C-9736-A1612A80521A}" presName="hierChild3" presStyleCnt="0"/>
      <dgm:spPr/>
    </dgm:pt>
    <dgm:pt modelId="{FBF16B8E-C231-4005-A712-30D459ADD6B2}" type="pres">
      <dgm:prSet presAssocID="{0345C421-CEBB-423E-8128-ADFE10CBF8E9}" presName="hierRoot1" presStyleCnt="0">
        <dgm:presLayoutVars>
          <dgm:hierBranch val="init"/>
        </dgm:presLayoutVars>
      </dgm:prSet>
      <dgm:spPr/>
    </dgm:pt>
    <dgm:pt modelId="{FFEFF794-F161-455E-9951-C633B53685CC}" type="pres">
      <dgm:prSet presAssocID="{0345C421-CEBB-423E-8128-ADFE10CBF8E9}" presName="rootComposite1" presStyleCnt="0"/>
      <dgm:spPr/>
    </dgm:pt>
    <dgm:pt modelId="{9C66F826-6EA0-43EF-8C26-0A311D0D5E20}" type="pres">
      <dgm:prSet presAssocID="{0345C421-CEBB-423E-8128-ADFE10CBF8E9}" presName="rootText1" presStyleLbl="node0" presStyleIdx="1" presStyleCnt="2">
        <dgm:presLayoutVars>
          <dgm:chMax/>
          <dgm:chPref val="3"/>
        </dgm:presLayoutVars>
      </dgm:prSet>
      <dgm:spPr/>
    </dgm:pt>
    <dgm:pt modelId="{F96EE7AA-E6F8-4CA6-A74A-3FDA5768442B}" type="pres">
      <dgm:prSet presAssocID="{0345C421-CEBB-423E-8128-ADFE10CBF8E9}" presName="titleText1" presStyleLbl="fgAcc0" presStyleIdx="1" presStyleCnt="2">
        <dgm:presLayoutVars>
          <dgm:chMax val="0"/>
          <dgm:chPref val="0"/>
        </dgm:presLayoutVars>
      </dgm:prSet>
      <dgm:spPr/>
    </dgm:pt>
    <dgm:pt modelId="{25D7C203-68F8-4C54-94E9-599A33FA492F}" type="pres">
      <dgm:prSet presAssocID="{0345C421-CEBB-423E-8128-ADFE10CBF8E9}" presName="rootConnector1" presStyleLbl="node1" presStyleIdx="0" presStyleCnt="6"/>
      <dgm:spPr/>
    </dgm:pt>
    <dgm:pt modelId="{96B28161-197F-413B-80B6-D59B9A7B8070}" type="pres">
      <dgm:prSet presAssocID="{0345C421-CEBB-423E-8128-ADFE10CBF8E9}" presName="hierChild2" presStyleCnt="0"/>
      <dgm:spPr/>
    </dgm:pt>
    <dgm:pt modelId="{5FF2D4A4-796E-4018-86A9-952002D14DBC}" type="pres">
      <dgm:prSet presAssocID="{D5A9DC72-FB35-447F-BBCB-0C4517B6894B}" presName="Name37" presStyleLbl="parChTrans1D2" presStyleIdx="1" presStyleCnt="4"/>
      <dgm:spPr/>
    </dgm:pt>
    <dgm:pt modelId="{B80AEF56-647B-459B-9DD5-51EA883CA38E}" type="pres">
      <dgm:prSet presAssocID="{65ACB9FB-74BB-4AE0-A996-CB639DCA862E}" presName="hierRoot2" presStyleCnt="0">
        <dgm:presLayoutVars>
          <dgm:hierBranch val="init"/>
        </dgm:presLayoutVars>
      </dgm:prSet>
      <dgm:spPr/>
    </dgm:pt>
    <dgm:pt modelId="{7F9B31BE-05D3-4E8C-B9DE-F1A4BF8115D2}" type="pres">
      <dgm:prSet presAssocID="{65ACB9FB-74BB-4AE0-A996-CB639DCA862E}" presName="rootComposite" presStyleCnt="0"/>
      <dgm:spPr/>
    </dgm:pt>
    <dgm:pt modelId="{87325676-81F3-4BD2-AC69-C26E6FC3F680}" type="pres">
      <dgm:prSet presAssocID="{65ACB9FB-74BB-4AE0-A996-CB639DCA862E}" presName="rootText" presStyleLbl="node1" presStyleIdx="1" presStyleCnt="6">
        <dgm:presLayoutVars>
          <dgm:chMax/>
          <dgm:chPref val="3"/>
        </dgm:presLayoutVars>
      </dgm:prSet>
      <dgm:spPr/>
    </dgm:pt>
    <dgm:pt modelId="{F43FF8CE-1534-4734-9418-4220AEF33F56}" type="pres">
      <dgm:prSet presAssocID="{65ACB9FB-74BB-4AE0-A996-CB639DCA862E}" presName="titleText2" presStyleLbl="fgAcc1" presStyleIdx="1" presStyleCnt="6">
        <dgm:presLayoutVars>
          <dgm:chMax val="0"/>
          <dgm:chPref val="0"/>
        </dgm:presLayoutVars>
      </dgm:prSet>
      <dgm:spPr/>
    </dgm:pt>
    <dgm:pt modelId="{B4AF31A6-EB55-4100-9630-6311914D2F35}" type="pres">
      <dgm:prSet presAssocID="{65ACB9FB-74BB-4AE0-A996-CB639DCA862E}" presName="rootConnector" presStyleLbl="node2" presStyleIdx="0" presStyleCnt="0"/>
      <dgm:spPr/>
    </dgm:pt>
    <dgm:pt modelId="{4EBAA98B-7091-4B2F-BDD0-36B7EADE1281}" type="pres">
      <dgm:prSet presAssocID="{65ACB9FB-74BB-4AE0-A996-CB639DCA862E}" presName="hierChild4" presStyleCnt="0"/>
      <dgm:spPr/>
    </dgm:pt>
    <dgm:pt modelId="{8A5F7B87-4AD6-49CF-902E-5F84B52D1B11}" type="pres">
      <dgm:prSet presAssocID="{65ACB9FB-74BB-4AE0-A996-CB639DCA862E}" presName="hierChild5" presStyleCnt="0"/>
      <dgm:spPr/>
    </dgm:pt>
    <dgm:pt modelId="{27866098-1BB3-4B03-A217-85FBD1F16F88}" type="pres">
      <dgm:prSet presAssocID="{786EDCCA-918B-4EFF-8B3B-BFD518F32F08}" presName="Name37" presStyleLbl="parChTrans1D2" presStyleIdx="2" presStyleCnt="4"/>
      <dgm:spPr/>
    </dgm:pt>
    <dgm:pt modelId="{E075AD74-12CC-4EC3-883F-BF21BEC80671}" type="pres">
      <dgm:prSet presAssocID="{3A688334-DA25-4356-8E47-B1098154519B}" presName="hierRoot2" presStyleCnt="0">
        <dgm:presLayoutVars>
          <dgm:hierBranch val="init"/>
        </dgm:presLayoutVars>
      </dgm:prSet>
      <dgm:spPr/>
    </dgm:pt>
    <dgm:pt modelId="{D9963EE7-774D-4367-B0CC-FFC741A97FE9}" type="pres">
      <dgm:prSet presAssocID="{3A688334-DA25-4356-8E47-B1098154519B}" presName="rootComposite" presStyleCnt="0"/>
      <dgm:spPr/>
    </dgm:pt>
    <dgm:pt modelId="{F053C2DB-F1C0-458B-A97B-31124CDD004E}" type="pres">
      <dgm:prSet presAssocID="{3A688334-DA25-4356-8E47-B1098154519B}" presName="rootText" presStyleLbl="node1" presStyleIdx="2" presStyleCnt="6">
        <dgm:presLayoutVars>
          <dgm:chMax/>
          <dgm:chPref val="3"/>
        </dgm:presLayoutVars>
      </dgm:prSet>
      <dgm:spPr/>
    </dgm:pt>
    <dgm:pt modelId="{E93409F5-206D-4182-939F-0CD7C58ABD79}" type="pres">
      <dgm:prSet presAssocID="{3A688334-DA25-4356-8E47-B1098154519B}" presName="titleText2" presStyleLbl="fgAcc1" presStyleIdx="2" presStyleCnt="6">
        <dgm:presLayoutVars>
          <dgm:chMax val="0"/>
          <dgm:chPref val="0"/>
        </dgm:presLayoutVars>
      </dgm:prSet>
      <dgm:spPr/>
    </dgm:pt>
    <dgm:pt modelId="{4486EF65-D394-4DA3-9E56-077FBF1F75DB}" type="pres">
      <dgm:prSet presAssocID="{3A688334-DA25-4356-8E47-B1098154519B}" presName="rootConnector" presStyleLbl="node2" presStyleIdx="0" presStyleCnt="0"/>
      <dgm:spPr/>
    </dgm:pt>
    <dgm:pt modelId="{A08580FB-0E2E-4DD0-BB31-44396C8191C6}" type="pres">
      <dgm:prSet presAssocID="{3A688334-DA25-4356-8E47-B1098154519B}" presName="hierChild4" presStyleCnt="0"/>
      <dgm:spPr/>
    </dgm:pt>
    <dgm:pt modelId="{EDA57798-2BEF-4499-89F5-9375B523227F}" type="pres">
      <dgm:prSet presAssocID="{3A688334-DA25-4356-8E47-B1098154519B}" presName="hierChild5" presStyleCnt="0"/>
      <dgm:spPr/>
    </dgm:pt>
    <dgm:pt modelId="{D834347D-A786-4600-8C0B-0114D2F47F39}" type="pres">
      <dgm:prSet presAssocID="{21A51587-E2C3-4DB3-AAF6-F4B863AC6E48}" presName="Name37" presStyleLbl="parChTrans1D2" presStyleIdx="3" presStyleCnt="4"/>
      <dgm:spPr/>
    </dgm:pt>
    <dgm:pt modelId="{EA4D3928-4B38-4122-99E1-B8697827430D}" type="pres">
      <dgm:prSet presAssocID="{81DEDA40-658F-4DFB-B88A-52AE0CED365A}" presName="hierRoot2" presStyleCnt="0">
        <dgm:presLayoutVars>
          <dgm:hierBranch val="init"/>
        </dgm:presLayoutVars>
      </dgm:prSet>
      <dgm:spPr/>
    </dgm:pt>
    <dgm:pt modelId="{C8BD15FD-124F-4C2F-B132-D940F101EDB0}" type="pres">
      <dgm:prSet presAssocID="{81DEDA40-658F-4DFB-B88A-52AE0CED365A}" presName="rootComposite" presStyleCnt="0"/>
      <dgm:spPr/>
    </dgm:pt>
    <dgm:pt modelId="{BAF01276-4A4C-41DA-A7BC-A143653C7EF7}" type="pres">
      <dgm:prSet presAssocID="{81DEDA40-658F-4DFB-B88A-52AE0CED365A}" presName="rootText" presStyleLbl="node1" presStyleIdx="3" presStyleCnt="6">
        <dgm:presLayoutVars>
          <dgm:chMax/>
          <dgm:chPref val="3"/>
        </dgm:presLayoutVars>
      </dgm:prSet>
      <dgm:spPr/>
    </dgm:pt>
    <dgm:pt modelId="{9F06D066-8F79-4657-AE98-827A2073DDEC}" type="pres">
      <dgm:prSet presAssocID="{81DEDA40-658F-4DFB-B88A-52AE0CED365A}" presName="titleText2" presStyleLbl="fgAcc1" presStyleIdx="3" presStyleCnt="6">
        <dgm:presLayoutVars>
          <dgm:chMax val="0"/>
          <dgm:chPref val="0"/>
        </dgm:presLayoutVars>
      </dgm:prSet>
      <dgm:spPr/>
    </dgm:pt>
    <dgm:pt modelId="{ECA1372C-2AC0-4A54-84FC-348803117B70}" type="pres">
      <dgm:prSet presAssocID="{81DEDA40-658F-4DFB-B88A-52AE0CED365A}" presName="rootConnector" presStyleLbl="node2" presStyleIdx="0" presStyleCnt="0"/>
      <dgm:spPr/>
    </dgm:pt>
    <dgm:pt modelId="{6112307F-EC75-47B7-BB2B-358B041E8D81}" type="pres">
      <dgm:prSet presAssocID="{81DEDA40-658F-4DFB-B88A-52AE0CED365A}" presName="hierChild4" presStyleCnt="0"/>
      <dgm:spPr/>
    </dgm:pt>
    <dgm:pt modelId="{F784E0BA-8063-4A95-9BF4-2F6D9F181632}" type="pres">
      <dgm:prSet presAssocID="{2EBFC305-E7B6-40DE-9D62-C545D97FC0B5}" presName="Name37" presStyleLbl="parChTrans1D3" presStyleIdx="0" presStyleCnt="2"/>
      <dgm:spPr/>
    </dgm:pt>
    <dgm:pt modelId="{6BAAB260-B6D5-4EAF-97DA-84F0324572F1}" type="pres">
      <dgm:prSet presAssocID="{65044BEB-7D31-47FB-9E84-219CA63E1846}" presName="hierRoot2" presStyleCnt="0">
        <dgm:presLayoutVars>
          <dgm:hierBranch val="init"/>
        </dgm:presLayoutVars>
      </dgm:prSet>
      <dgm:spPr/>
    </dgm:pt>
    <dgm:pt modelId="{FCC8F177-5C83-4D15-88AA-8E84A503EFD3}" type="pres">
      <dgm:prSet presAssocID="{65044BEB-7D31-47FB-9E84-219CA63E1846}" presName="rootComposite" presStyleCnt="0"/>
      <dgm:spPr/>
    </dgm:pt>
    <dgm:pt modelId="{56F4B67E-9721-4491-9E5F-CB3B1D262639}" type="pres">
      <dgm:prSet presAssocID="{65044BEB-7D31-47FB-9E84-219CA63E1846}" presName="rootText" presStyleLbl="node1" presStyleIdx="4" presStyleCnt="6">
        <dgm:presLayoutVars>
          <dgm:chMax/>
          <dgm:chPref val="3"/>
        </dgm:presLayoutVars>
      </dgm:prSet>
      <dgm:spPr/>
    </dgm:pt>
    <dgm:pt modelId="{C3635DD9-7366-4ED2-AC8F-C96A539DA030}" type="pres">
      <dgm:prSet presAssocID="{65044BEB-7D31-47FB-9E84-219CA63E1846}" presName="titleText2" presStyleLbl="fgAcc1" presStyleIdx="4" presStyleCnt="6">
        <dgm:presLayoutVars>
          <dgm:chMax val="0"/>
          <dgm:chPref val="0"/>
        </dgm:presLayoutVars>
      </dgm:prSet>
      <dgm:spPr/>
    </dgm:pt>
    <dgm:pt modelId="{44519161-5344-47D7-9873-50567CA3C60D}" type="pres">
      <dgm:prSet presAssocID="{65044BEB-7D31-47FB-9E84-219CA63E1846}" presName="rootConnector" presStyleLbl="node3" presStyleIdx="0" presStyleCnt="0"/>
      <dgm:spPr/>
    </dgm:pt>
    <dgm:pt modelId="{A5768430-2482-4942-A580-C8633E5AA376}" type="pres">
      <dgm:prSet presAssocID="{65044BEB-7D31-47FB-9E84-219CA63E1846}" presName="hierChild4" presStyleCnt="0"/>
      <dgm:spPr/>
    </dgm:pt>
    <dgm:pt modelId="{DB7D0473-F6AF-4D38-8B36-AD69C46BA183}" type="pres">
      <dgm:prSet presAssocID="{65044BEB-7D31-47FB-9E84-219CA63E1846}" presName="hierChild5" presStyleCnt="0"/>
      <dgm:spPr/>
    </dgm:pt>
    <dgm:pt modelId="{0743DA3A-5E6C-4B8D-8860-E364300EEBED}" type="pres">
      <dgm:prSet presAssocID="{77B9413B-2E61-4F8E-B4CD-E9DFA82F8D3D}" presName="Name37" presStyleLbl="parChTrans1D3" presStyleIdx="1" presStyleCnt="2"/>
      <dgm:spPr/>
    </dgm:pt>
    <dgm:pt modelId="{E5A2F139-81A4-44BD-B628-922F2E31F521}" type="pres">
      <dgm:prSet presAssocID="{5FE565AF-99C5-442C-91B8-0094AEE53360}" presName="hierRoot2" presStyleCnt="0">
        <dgm:presLayoutVars>
          <dgm:hierBranch val="init"/>
        </dgm:presLayoutVars>
      </dgm:prSet>
      <dgm:spPr/>
    </dgm:pt>
    <dgm:pt modelId="{7D370952-2864-40F7-B1AE-7FFE68286B36}" type="pres">
      <dgm:prSet presAssocID="{5FE565AF-99C5-442C-91B8-0094AEE53360}" presName="rootComposite" presStyleCnt="0"/>
      <dgm:spPr/>
    </dgm:pt>
    <dgm:pt modelId="{04CF430D-8753-4463-83C3-BEF9B3E73D2A}" type="pres">
      <dgm:prSet presAssocID="{5FE565AF-99C5-442C-91B8-0094AEE53360}" presName="rootText" presStyleLbl="node1" presStyleIdx="5" presStyleCnt="6">
        <dgm:presLayoutVars>
          <dgm:chMax/>
          <dgm:chPref val="3"/>
        </dgm:presLayoutVars>
      </dgm:prSet>
      <dgm:spPr/>
    </dgm:pt>
    <dgm:pt modelId="{84830577-F9F3-4DE3-A65C-5235D4212059}" type="pres">
      <dgm:prSet presAssocID="{5FE565AF-99C5-442C-91B8-0094AEE53360}" presName="titleText2" presStyleLbl="fgAcc1" presStyleIdx="5" presStyleCnt="6">
        <dgm:presLayoutVars>
          <dgm:chMax val="0"/>
          <dgm:chPref val="0"/>
        </dgm:presLayoutVars>
      </dgm:prSet>
      <dgm:spPr/>
    </dgm:pt>
    <dgm:pt modelId="{E750518E-FF20-4AC8-BA9A-5FC96F5B6616}" type="pres">
      <dgm:prSet presAssocID="{5FE565AF-99C5-442C-91B8-0094AEE53360}" presName="rootConnector" presStyleLbl="node3" presStyleIdx="0" presStyleCnt="0"/>
      <dgm:spPr/>
    </dgm:pt>
    <dgm:pt modelId="{E991C3BD-A2F4-439A-9FB0-94C1DAC03159}" type="pres">
      <dgm:prSet presAssocID="{5FE565AF-99C5-442C-91B8-0094AEE53360}" presName="hierChild4" presStyleCnt="0"/>
      <dgm:spPr/>
    </dgm:pt>
    <dgm:pt modelId="{281D57A7-3A15-4A52-ACE7-3713F452C70B}" type="pres">
      <dgm:prSet presAssocID="{5FE565AF-99C5-442C-91B8-0094AEE53360}" presName="hierChild5" presStyleCnt="0"/>
      <dgm:spPr/>
    </dgm:pt>
    <dgm:pt modelId="{B760C0BE-BBEF-4D72-AD1E-469425675544}" type="pres">
      <dgm:prSet presAssocID="{81DEDA40-658F-4DFB-B88A-52AE0CED365A}" presName="hierChild5" presStyleCnt="0"/>
      <dgm:spPr/>
    </dgm:pt>
    <dgm:pt modelId="{3055E47B-B63E-4D42-A705-0A48D9132455}" type="pres">
      <dgm:prSet presAssocID="{0345C421-CEBB-423E-8128-ADFE10CBF8E9}" presName="hierChild3" presStyleCnt="0"/>
      <dgm:spPr/>
    </dgm:pt>
  </dgm:ptLst>
  <dgm:cxnLst>
    <dgm:cxn modelId="{C33B5302-3E60-4ACF-93F6-A3947B6CC8A3}" type="presOf" srcId="{222D604B-6391-42A1-A96C-8475DD7F8174}" destId="{C3635DD9-7366-4ED2-AC8F-C96A539DA030}" srcOrd="0" destOrd="0" presId="urn:microsoft.com/office/officeart/2008/layout/NameandTitleOrganizationalChart"/>
    <dgm:cxn modelId="{46B2AB1D-91A7-422F-A532-930FE6848546}" type="presOf" srcId="{21A51587-E2C3-4DB3-AAF6-F4B863AC6E48}" destId="{D834347D-A786-4600-8C0B-0114D2F47F39}" srcOrd="0" destOrd="0" presId="urn:microsoft.com/office/officeart/2008/layout/NameandTitleOrganizationalChart"/>
    <dgm:cxn modelId="{EEDD4921-5821-4B3B-A927-6D05EA6D4E99}" type="presOf" srcId="{638C6BF8-201C-4C57-A0DB-44AC5FF65F6E}" destId="{5FF134B0-43F7-40BA-8A91-C377F12E72CE}" srcOrd="1" destOrd="0" presId="urn:microsoft.com/office/officeart/2008/layout/NameandTitleOrganizationalChart"/>
    <dgm:cxn modelId="{9BB58526-F79D-4789-B319-F8F99C661034}" type="presOf" srcId="{65044BEB-7D31-47FB-9E84-219CA63E1846}" destId="{56F4B67E-9721-4491-9E5F-CB3B1D262639}" srcOrd="0" destOrd="0" presId="urn:microsoft.com/office/officeart/2008/layout/NameandTitleOrganizationalChart"/>
    <dgm:cxn modelId="{5C8F2D2B-EF4F-4709-B809-BB38DB1F124F}" type="presOf" srcId="{29CD90FA-74A7-4273-828E-A6416886CB77}" destId="{84830577-F9F3-4DE3-A65C-5235D4212059}" srcOrd="0" destOrd="0" presId="urn:microsoft.com/office/officeart/2008/layout/NameandTitleOrganizationalChart"/>
    <dgm:cxn modelId="{1957835E-6D1C-40BB-9C13-3EDDE15D4552}" type="presOf" srcId="{2EBFC305-E7B6-40DE-9D62-C545D97FC0B5}" destId="{F784E0BA-8063-4A95-9BF4-2F6D9F181632}" srcOrd="0" destOrd="0" presId="urn:microsoft.com/office/officeart/2008/layout/NameandTitleOrganizationalChart"/>
    <dgm:cxn modelId="{5B91D366-5D0D-46BD-BB12-2CC3C30745B4}" type="presOf" srcId="{C60EBBB3-29BE-4A63-99B8-16BF0B556FFB}" destId="{A0C4579D-8A0C-4F83-B2BF-4FCFEB5ECCCC}" srcOrd="0" destOrd="0" presId="urn:microsoft.com/office/officeart/2008/layout/NameandTitleOrganizationalChart"/>
    <dgm:cxn modelId="{93AFF348-441C-40A7-AA26-4872C866A7C1}" type="presOf" srcId="{81DEDA40-658F-4DFB-B88A-52AE0CED365A}" destId="{BAF01276-4A4C-41DA-A7BC-A143653C7EF7}" srcOrd="0" destOrd="0" presId="urn:microsoft.com/office/officeart/2008/layout/NameandTitleOrganizationalChart"/>
    <dgm:cxn modelId="{8D8A796E-01D9-4D5E-B6AA-5FBEE3D3660C}" srcId="{C60EBBB3-29BE-4A63-99B8-16BF0B556FFB}" destId="{05CC9521-2298-448C-9736-A1612A80521A}" srcOrd="0" destOrd="0" parTransId="{28944DFF-235A-4392-B467-D4C747512F7F}" sibTransId="{40323FB3-F3EB-4C4C-98E1-9C70991016BE}"/>
    <dgm:cxn modelId="{07C10272-F421-469E-AB8E-D4E206B93D6E}" type="presOf" srcId="{75511E49-629C-4AE9-886C-391AF10D8B84}" destId="{9F06D066-8F79-4657-AE98-827A2073DDEC}" srcOrd="0" destOrd="0" presId="urn:microsoft.com/office/officeart/2008/layout/NameandTitleOrganizationalChart"/>
    <dgm:cxn modelId="{D806E352-A99F-477E-8277-9C12F94ADB65}" type="presOf" srcId="{3A688334-DA25-4356-8E47-B1098154519B}" destId="{F053C2DB-F1C0-458B-A97B-31124CDD004E}" srcOrd="0" destOrd="0" presId="urn:microsoft.com/office/officeart/2008/layout/NameandTitleOrganizationalChart"/>
    <dgm:cxn modelId="{49929D76-95F0-4BC0-AB2A-C19708CE8330}" type="presOf" srcId="{3A688334-DA25-4356-8E47-B1098154519B}" destId="{4486EF65-D394-4DA3-9E56-077FBF1F75DB}" srcOrd="1" destOrd="0" presId="urn:microsoft.com/office/officeart/2008/layout/NameandTitleOrganizationalChart"/>
    <dgm:cxn modelId="{1852C156-9B36-448C-900C-9FF6098B0645}" type="presOf" srcId="{786EDCCA-918B-4EFF-8B3B-BFD518F32F08}" destId="{27866098-1BB3-4B03-A217-85FBD1F16F88}" srcOrd="0" destOrd="0" presId="urn:microsoft.com/office/officeart/2008/layout/NameandTitleOrganizationalChart"/>
    <dgm:cxn modelId="{79909D82-2076-459F-8D6C-253907F0C210}" srcId="{0345C421-CEBB-423E-8128-ADFE10CBF8E9}" destId="{81DEDA40-658F-4DFB-B88A-52AE0CED365A}" srcOrd="2" destOrd="0" parTransId="{21A51587-E2C3-4DB3-AAF6-F4B863AC6E48}" sibTransId="{75511E49-629C-4AE9-886C-391AF10D8B84}"/>
    <dgm:cxn modelId="{3A1A2D84-640A-4D43-9059-E344F6742D53}" type="presOf" srcId="{3D18883D-F7BF-4880-9313-187CA242F4B5}" destId="{F43FF8CE-1534-4734-9418-4220AEF33F56}" srcOrd="0" destOrd="0" presId="urn:microsoft.com/office/officeart/2008/layout/NameandTitleOrganizationalChart"/>
    <dgm:cxn modelId="{45015C84-D9EB-4098-B8A5-2E892BF23063}" type="presOf" srcId="{1680755A-3CC5-4A1F-9749-51A49ECCE7C9}" destId="{F96EE7AA-E6F8-4CA6-A74A-3FDA5768442B}" srcOrd="0" destOrd="0" presId="urn:microsoft.com/office/officeart/2008/layout/NameandTitleOrganizationalChart"/>
    <dgm:cxn modelId="{3B7D6184-E1D2-463E-885E-BB5A572AE304}" type="presOf" srcId="{5FE565AF-99C5-442C-91B8-0094AEE53360}" destId="{E750518E-FF20-4AC8-BA9A-5FC96F5B6616}" srcOrd="1" destOrd="0" presId="urn:microsoft.com/office/officeart/2008/layout/NameandTitleOrganizationalChart"/>
    <dgm:cxn modelId="{EEC82785-1296-47FE-8FC0-E290BC5D55D3}" type="presOf" srcId="{05CC9521-2298-448C-9736-A1612A80521A}" destId="{6315A972-75FB-4AA4-8041-64EDDCFED75F}" srcOrd="0" destOrd="0" presId="urn:microsoft.com/office/officeart/2008/layout/NameandTitleOrganizationalChart"/>
    <dgm:cxn modelId="{14A89A87-CCBF-40CA-A3BE-8D1EC289BA1D}" type="presOf" srcId="{0345C421-CEBB-423E-8128-ADFE10CBF8E9}" destId="{25D7C203-68F8-4C54-94E9-599A33FA492F}" srcOrd="1" destOrd="0" presId="urn:microsoft.com/office/officeart/2008/layout/NameandTitleOrganizationalChart"/>
    <dgm:cxn modelId="{EA3C7F98-A7EA-480C-9DE1-3735BCCA1C02}" srcId="{81DEDA40-658F-4DFB-B88A-52AE0CED365A}" destId="{5FE565AF-99C5-442C-91B8-0094AEE53360}" srcOrd="1" destOrd="0" parTransId="{77B9413B-2E61-4F8E-B4CD-E9DFA82F8D3D}" sibTransId="{29CD90FA-74A7-4273-828E-A6416886CB77}"/>
    <dgm:cxn modelId="{5404049D-D812-4069-A9CB-44064CBAE771}" type="presOf" srcId="{9E7F9A34-D7F6-4C63-A854-F5B59AD9054A}" destId="{CFB5A752-2B2D-40AB-942B-FFA03B534819}" srcOrd="0" destOrd="0" presId="urn:microsoft.com/office/officeart/2008/layout/NameandTitleOrganizationalChart"/>
    <dgm:cxn modelId="{BDE0C9A3-55DE-4945-919F-3E2AB2117E88}" type="presOf" srcId="{05CC9521-2298-448C-9736-A1612A80521A}" destId="{32C6337C-0145-4DEE-9AE1-90071902EBD0}" srcOrd="1" destOrd="0" presId="urn:microsoft.com/office/officeart/2008/layout/NameandTitleOrganizationalChart"/>
    <dgm:cxn modelId="{A9B84AA7-B416-4149-BB74-81F1BB2A245E}" type="presOf" srcId="{5FE565AF-99C5-442C-91B8-0094AEE53360}" destId="{04CF430D-8753-4463-83C3-BEF9B3E73D2A}" srcOrd="0" destOrd="0" presId="urn:microsoft.com/office/officeart/2008/layout/NameandTitleOrganizationalChart"/>
    <dgm:cxn modelId="{CE7A2FAD-7CA9-4B0A-B7BC-DB1617DAEC22}" srcId="{05CC9521-2298-448C-9736-A1612A80521A}" destId="{638C6BF8-201C-4C57-A0DB-44AC5FF65F6E}" srcOrd="0" destOrd="0" parTransId="{6BD11F28-6337-4EA0-8CCA-F892F9688963}" sibTransId="{9E7F9A34-D7F6-4C63-A854-F5B59AD9054A}"/>
    <dgm:cxn modelId="{4B7B61B2-48D2-49A5-8900-5CBD10C64A5A}" type="presOf" srcId="{81DEDA40-658F-4DFB-B88A-52AE0CED365A}" destId="{ECA1372C-2AC0-4A54-84FC-348803117B70}" srcOrd="1" destOrd="0" presId="urn:microsoft.com/office/officeart/2008/layout/NameandTitleOrganizationalChart"/>
    <dgm:cxn modelId="{A550BEB5-44FC-46C7-8BCE-4BC4CCD07B6E}" srcId="{81DEDA40-658F-4DFB-B88A-52AE0CED365A}" destId="{65044BEB-7D31-47FB-9E84-219CA63E1846}" srcOrd="0" destOrd="0" parTransId="{2EBFC305-E7B6-40DE-9D62-C545D97FC0B5}" sibTransId="{222D604B-6391-42A1-A96C-8475DD7F8174}"/>
    <dgm:cxn modelId="{FD6C82BE-D1D1-4EEC-ABD8-CE4DD2781992}" type="presOf" srcId="{0345C421-CEBB-423E-8128-ADFE10CBF8E9}" destId="{9C66F826-6EA0-43EF-8C26-0A311D0D5E20}" srcOrd="0" destOrd="0" presId="urn:microsoft.com/office/officeart/2008/layout/NameandTitleOrganizationalChart"/>
    <dgm:cxn modelId="{2DACF8BE-8F40-4026-9F04-CAFA5D4C7A7F}" type="presOf" srcId="{A397C2A2-6815-45BA-8C27-77CC6D1A9373}" destId="{E93409F5-206D-4182-939F-0CD7C58ABD79}" srcOrd="0" destOrd="0" presId="urn:microsoft.com/office/officeart/2008/layout/NameandTitleOrganizationalChart"/>
    <dgm:cxn modelId="{021AA1C8-CEF9-41D3-83C6-31BB05E92F0D}" type="presOf" srcId="{638C6BF8-201C-4C57-A0DB-44AC5FF65F6E}" destId="{D987A9ED-3646-4B0D-AAF1-475BDB189872}" srcOrd="0" destOrd="0" presId="urn:microsoft.com/office/officeart/2008/layout/NameandTitleOrganizationalChart"/>
    <dgm:cxn modelId="{06BA0CCE-6703-4174-BCA2-9CEDD0CA10EC}" type="presOf" srcId="{65ACB9FB-74BB-4AE0-A996-CB639DCA862E}" destId="{B4AF31A6-EB55-4100-9630-6311914D2F35}" srcOrd="1" destOrd="0" presId="urn:microsoft.com/office/officeart/2008/layout/NameandTitleOrganizationalChart"/>
    <dgm:cxn modelId="{F6E3EED7-EC12-4C3B-AEF6-9DF4C8A8167E}" type="presOf" srcId="{65ACB9FB-74BB-4AE0-A996-CB639DCA862E}" destId="{87325676-81F3-4BD2-AC69-C26E6FC3F680}" srcOrd="0" destOrd="0" presId="urn:microsoft.com/office/officeart/2008/layout/NameandTitleOrganizationalChart"/>
    <dgm:cxn modelId="{74DAADDE-4C3C-420C-8E30-708348288E25}" type="presOf" srcId="{6BD11F28-6337-4EA0-8CCA-F892F9688963}" destId="{17C4797D-6193-4A6F-B0B2-1F357D0E6351}" srcOrd="0" destOrd="0" presId="urn:microsoft.com/office/officeart/2008/layout/NameandTitleOrganizationalChart"/>
    <dgm:cxn modelId="{DF68E3E2-7373-4801-BDF7-9ADFFED2EAED}" type="presOf" srcId="{77B9413B-2E61-4F8E-B4CD-E9DFA82F8D3D}" destId="{0743DA3A-5E6C-4B8D-8860-E364300EEBED}" srcOrd="0" destOrd="0" presId="urn:microsoft.com/office/officeart/2008/layout/NameandTitleOrganizationalChart"/>
    <dgm:cxn modelId="{69F9E1E3-F089-4C8E-9449-18B6622BC351}" type="presOf" srcId="{65044BEB-7D31-47FB-9E84-219CA63E1846}" destId="{44519161-5344-47D7-9873-50567CA3C60D}" srcOrd="1" destOrd="0" presId="urn:microsoft.com/office/officeart/2008/layout/NameandTitleOrganizationalChart"/>
    <dgm:cxn modelId="{7C603DEA-5350-4A9C-8C75-B294A888FD10}" srcId="{0345C421-CEBB-423E-8128-ADFE10CBF8E9}" destId="{3A688334-DA25-4356-8E47-B1098154519B}" srcOrd="1" destOrd="0" parTransId="{786EDCCA-918B-4EFF-8B3B-BFD518F32F08}" sibTransId="{A397C2A2-6815-45BA-8C27-77CC6D1A9373}"/>
    <dgm:cxn modelId="{549FE0F2-73A4-4B0F-9658-09D18A863E26}" srcId="{C60EBBB3-29BE-4A63-99B8-16BF0B556FFB}" destId="{0345C421-CEBB-423E-8128-ADFE10CBF8E9}" srcOrd="1" destOrd="0" parTransId="{1A9C9204-A2AF-48EE-8C77-B96386F4BBCF}" sibTransId="{1680755A-3CC5-4A1F-9749-51A49ECCE7C9}"/>
    <dgm:cxn modelId="{672899F9-7084-4EF5-8EBE-2EBDE71BD52B}" srcId="{0345C421-CEBB-423E-8128-ADFE10CBF8E9}" destId="{65ACB9FB-74BB-4AE0-A996-CB639DCA862E}" srcOrd="0" destOrd="0" parTransId="{D5A9DC72-FB35-447F-BBCB-0C4517B6894B}" sibTransId="{3D18883D-F7BF-4880-9313-187CA242F4B5}"/>
    <dgm:cxn modelId="{D626C2FC-8A35-4B18-A73E-52B0CEE164D5}" type="presOf" srcId="{D5A9DC72-FB35-447F-BBCB-0C4517B6894B}" destId="{5FF2D4A4-796E-4018-86A9-952002D14DBC}" srcOrd="0" destOrd="0" presId="urn:microsoft.com/office/officeart/2008/layout/NameandTitleOrganizationalChart"/>
    <dgm:cxn modelId="{7129FFFE-4486-447C-A465-A8CE919AFF52}" type="presOf" srcId="{40323FB3-F3EB-4C4C-98E1-9C70991016BE}" destId="{CB6AE9E6-FE2F-4B14-A0AF-2041987DB7FB}" srcOrd="0" destOrd="0" presId="urn:microsoft.com/office/officeart/2008/layout/NameandTitleOrganizationalChart"/>
    <dgm:cxn modelId="{071F4A6D-A264-4FC9-9578-128E87E2D4DA}" type="presParOf" srcId="{A0C4579D-8A0C-4F83-B2BF-4FCFEB5ECCCC}" destId="{2A79B806-3D84-4DEF-B4B2-B037F527E960}" srcOrd="0" destOrd="0" presId="urn:microsoft.com/office/officeart/2008/layout/NameandTitleOrganizationalChart"/>
    <dgm:cxn modelId="{C98C4B3B-6120-4497-AC86-E800DA5304A3}" type="presParOf" srcId="{2A79B806-3D84-4DEF-B4B2-B037F527E960}" destId="{A0B055C6-2351-49AB-B9F2-22C83108AEBE}" srcOrd="0" destOrd="0" presId="urn:microsoft.com/office/officeart/2008/layout/NameandTitleOrganizationalChart"/>
    <dgm:cxn modelId="{F3A41A23-A52C-4E4A-A053-0FBE681BBDE3}" type="presParOf" srcId="{A0B055C6-2351-49AB-B9F2-22C83108AEBE}" destId="{6315A972-75FB-4AA4-8041-64EDDCFED75F}" srcOrd="0" destOrd="0" presId="urn:microsoft.com/office/officeart/2008/layout/NameandTitleOrganizationalChart"/>
    <dgm:cxn modelId="{1A204AD0-E688-430C-8AC6-224B2E9ED57E}" type="presParOf" srcId="{A0B055C6-2351-49AB-B9F2-22C83108AEBE}" destId="{CB6AE9E6-FE2F-4B14-A0AF-2041987DB7FB}" srcOrd="1" destOrd="0" presId="urn:microsoft.com/office/officeart/2008/layout/NameandTitleOrganizationalChart"/>
    <dgm:cxn modelId="{17EAD9B7-96E0-4223-B4F7-F6A912F5A267}" type="presParOf" srcId="{A0B055C6-2351-49AB-B9F2-22C83108AEBE}" destId="{32C6337C-0145-4DEE-9AE1-90071902EBD0}" srcOrd="2" destOrd="0" presId="urn:microsoft.com/office/officeart/2008/layout/NameandTitleOrganizationalChart"/>
    <dgm:cxn modelId="{1A2A93CE-FDB1-4FDF-850B-14EE20D75D56}" type="presParOf" srcId="{2A79B806-3D84-4DEF-B4B2-B037F527E960}" destId="{705E775E-FF2C-49AF-9FDD-CEF8B4768F7F}" srcOrd="1" destOrd="0" presId="urn:microsoft.com/office/officeart/2008/layout/NameandTitleOrganizationalChart"/>
    <dgm:cxn modelId="{49044B9C-942B-40AA-98F4-57814346E519}" type="presParOf" srcId="{705E775E-FF2C-49AF-9FDD-CEF8B4768F7F}" destId="{17C4797D-6193-4A6F-B0B2-1F357D0E6351}" srcOrd="0" destOrd="0" presId="urn:microsoft.com/office/officeart/2008/layout/NameandTitleOrganizationalChart"/>
    <dgm:cxn modelId="{CCB9329C-E133-42F7-B397-4A1EBBC68DE7}" type="presParOf" srcId="{705E775E-FF2C-49AF-9FDD-CEF8B4768F7F}" destId="{23578BE0-6208-4945-8AB7-4D34E5C5EFB3}" srcOrd="1" destOrd="0" presId="urn:microsoft.com/office/officeart/2008/layout/NameandTitleOrganizationalChart"/>
    <dgm:cxn modelId="{290E39A4-8673-4DDF-92C5-2140B1375A07}" type="presParOf" srcId="{23578BE0-6208-4945-8AB7-4D34E5C5EFB3}" destId="{906569B9-6498-417B-A375-66948B00B6AF}" srcOrd="0" destOrd="0" presId="urn:microsoft.com/office/officeart/2008/layout/NameandTitleOrganizationalChart"/>
    <dgm:cxn modelId="{8EA5EDE1-9D57-4369-BBAF-450502927E0B}" type="presParOf" srcId="{906569B9-6498-417B-A375-66948B00B6AF}" destId="{D987A9ED-3646-4B0D-AAF1-475BDB189872}" srcOrd="0" destOrd="0" presId="urn:microsoft.com/office/officeart/2008/layout/NameandTitleOrganizationalChart"/>
    <dgm:cxn modelId="{3C64E332-BC1B-44D6-9166-FE0C5344177D}" type="presParOf" srcId="{906569B9-6498-417B-A375-66948B00B6AF}" destId="{CFB5A752-2B2D-40AB-942B-FFA03B534819}" srcOrd="1" destOrd="0" presId="urn:microsoft.com/office/officeart/2008/layout/NameandTitleOrganizationalChart"/>
    <dgm:cxn modelId="{12267C8F-D226-44FE-A301-A8F69C45026D}" type="presParOf" srcId="{906569B9-6498-417B-A375-66948B00B6AF}" destId="{5FF134B0-43F7-40BA-8A91-C377F12E72CE}" srcOrd="2" destOrd="0" presId="urn:microsoft.com/office/officeart/2008/layout/NameandTitleOrganizationalChart"/>
    <dgm:cxn modelId="{20E39D6E-A135-47B0-ACA2-86EBB3C04820}" type="presParOf" srcId="{23578BE0-6208-4945-8AB7-4D34E5C5EFB3}" destId="{73B1BBBC-6AC7-4FC1-A9E7-DCE235EB7228}" srcOrd="1" destOrd="0" presId="urn:microsoft.com/office/officeart/2008/layout/NameandTitleOrganizationalChart"/>
    <dgm:cxn modelId="{BD64A768-CFD9-40C5-BD07-DC7BB6D96A51}" type="presParOf" srcId="{23578BE0-6208-4945-8AB7-4D34E5C5EFB3}" destId="{94685057-A668-49BA-A0F9-BA2B37D4EF7F}" srcOrd="2" destOrd="0" presId="urn:microsoft.com/office/officeart/2008/layout/NameandTitleOrganizationalChart"/>
    <dgm:cxn modelId="{B9105540-D061-4087-A726-D9C380829810}" type="presParOf" srcId="{2A79B806-3D84-4DEF-B4B2-B037F527E960}" destId="{0D679273-0695-48B0-B672-8CE5908CA91B}" srcOrd="2" destOrd="0" presId="urn:microsoft.com/office/officeart/2008/layout/NameandTitleOrganizationalChart"/>
    <dgm:cxn modelId="{6AEDD067-A257-4880-BFF2-D5DB5CEDCD48}" type="presParOf" srcId="{A0C4579D-8A0C-4F83-B2BF-4FCFEB5ECCCC}" destId="{FBF16B8E-C231-4005-A712-30D459ADD6B2}" srcOrd="1" destOrd="0" presId="urn:microsoft.com/office/officeart/2008/layout/NameandTitleOrganizationalChart"/>
    <dgm:cxn modelId="{11AD89CF-22F2-4C5C-8C40-B95289475D7B}" type="presParOf" srcId="{FBF16B8E-C231-4005-A712-30D459ADD6B2}" destId="{FFEFF794-F161-455E-9951-C633B53685CC}" srcOrd="0" destOrd="0" presId="urn:microsoft.com/office/officeart/2008/layout/NameandTitleOrganizationalChart"/>
    <dgm:cxn modelId="{41ADAF32-0C6D-45F2-8109-D9DF277F451D}" type="presParOf" srcId="{FFEFF794-F161-455E-9951-C633B53685CC}" destId="{9C66F826-6EA0-43EF-8C26-0A311D0D5E20}" srcOrd="0" destOrd="0" presId="urn:microsoft.com/office/officeart/2008/layout/NameandTitleOrganizationalChart"/>
    <dgm:cxn modelId="{83324246-DC3E-4AE1-A966-96D105F851C5}" type="presParOf" srcId="{FFEFF794-F161-455E-9951-C633B53685CC}" destId="{F96EE7AA-E6F8-4CA6-A74A-3FDA5768442B}" srcOrd="1" destOrd="0" presId="urn:microsoft.com/office/officeart/2008/layout/NameandTitleOrganizationalChart"/>
    <dgm:cxn modelId="{C4A9584E-2F5D-494B-90DE-0D6A75582164}" type="presParOf" srcId="{FFEFF794-F161-455E-9951-C633B53685CC}" destId="{25D7C203-68F8-4C54-94E9-599A33FA492F}" srcOrd="2" destOrd="0" presId="urn:microsoft.com/office/officeart/2008/layout/NameandTitleOrganizationalChart"/>
    <dgm:cxn modelId="{4810D05D-34DF-4B97-9093-CB3DED29A5BE}" type="presParOf" srcId="{FBF16B8E-C231-4005-A712-30D459ADD6B2}" destId="{96B28161-197F-413B-80B6-D59B9A7B8070}" srcOrd="1" destOrd="0" presId="urn:microsoft.com/office/officeart/2008/layout/NameandTitleOrganizationalChart"/>
    <dgm:cxn modelId="{5535CDF7-D5B3-44DA-957B-1C15D166A480}" type="presParOf" srcId="{96B28161-197F-413B-80B6-D59B9A7B8070}" destId="{5FF2D4A4-796E-4018-86A9-952002D14DBC}" srcOrd="0" destOrd="0" presId="urn:microsoft.com/office/officeart/2008/layout/NameandTitleOrganizationalChart"/>
    <dgm:cxn modelId="{D6654349-B9DF-456F-88ED-FBCD5E9D1638}" type="presParOf" srcId="{96B28161-197F-413B-80B6-D59B9A7B8070}" destId="{B80AEF56-647B-459B-9DD5-51EA883CA38E}" srcOrd="1" destOrd="0" presId="urn:microsoft.com/office/officeart/2008/layout/NameandTitleOrganizationalChart"/>
    <dgm:cxn modelId="{0CA2FF3D-E1E9-4F4C-9697-FB069D389974}" type="presParOf" srcId="{B80AEF56-647B-459B-9DD5-51EA883CA38E}" destId="{7F9B31BE-05D3-4E8C-B9DE-F1A4BF8115D2}" srcOrd="0" destOrd="0" presId="urn:microsoft.com/office/officeart/2008/layout/NameandTitleOrganizationalChart"/>
    <dgm:cxn modelId="{1A9A49A4-19CC-4B81-B3D0-4DAB995D31E4}" type="presParOf" srcId="{7F9B31BE-05D3-4E8C-B9DE-F1A4BF8115D2}" destId="{87325676-81F3-4BD2-AC69-C26E6FC3F680}" srcOrd="0" destOrd="0" presId="urn:microsoft.com/office/officeart/2008/layout/NameandTitleOrganizationalChart"/>
    <dgm:cxn modelId="{96AFBEE5-1C20-4F61-BF8C-9942342694E1}" type="presParOf" srcId="{7F9B31BE-05D3-4E8C-B9DE-F1A4BF8115D2}" destId="{F43FF8CE-1534-4734-9418-4220AEF33F56}" srcOrd="1" destOrd="0" presId="urn:microsoft.com/office/officeart/2008/layout/NameandTitleOrganizationalChart"/>
    <dgm:cxn modelId="{58DCA969-2979-4998-974A-5BFF48531A43}" type="presParOf" srcId="{7F9B31BE-05D3-4E8C-B9DE-F1A4BF8115D2}" destId="{B4AF31A6-EB55-4100-9630-6311914D2F35}" srcOrd="2" destOrd="0" presId="urn:microsoft.com/office/officeart/2008/layout/NameandTitleOrganizationalChart"/>
    <dgm:cxn modelId="{3E7B6FEB-1866-450D-890C-153FDAA39E6C}" type="presParOf" srcId="{B80AEF56-647B-459B-9DD5-51EA883CA38E}" destId="{4EBAA98B-7091-4B2F-BDD0-36B7EADE1281}" srcOrd="1" destOrd="0" presId="urn:microsoft.com/office/officeart/2008/layout/NameandTitleOrganizationalChart"/>
    <dgm:cxn modelId="{68C4FCB3-31BD-4D14-A022-0625A6D405FC}" type="presParOf" srcId="{B80AEF56-647B-459B-9DD5-51EA883CA38E}" destId="{8A5F7B87-4AD6-49CF-902E-5F84B52D1B11}" srcOrd="2" destOrd="0" presId="urn:microsoft.com/office/officeart/2008/layout/NameandTitleOrganizationalChart"/>
    <dgm:cxn modelId="{C2D0C3D4-A824-44B4-A38E-D2624C16C81E}" type="presParOf" srcId="{96B28161-197F-413B-80B6-D59B9A7B8070}" destId="{27866098-1BB3-4B03-A217-85FBD1F16F88}" srcOrd="2" destOrd="0" presId="urn:microsoft.com/office/officeart/2008/layout/NameandTitleOrganizationalChart"/>
    <dgm:cxn modelId="{76B745CF-2154-4884-91CA-DE751E04903B}" type="presParOf" srcId="{96B28161-197F-413B-80B6-D59B9A7B8070}" destId="{E075AD74-12CC-4EC3-883F-BF21BEC80671}" srcOrd="3" destOrd="0" presId="urn:microsoft.com/office/officeart/2008/layout/NameandTitleOrganizationalChart"/>
    <dgm:cxn modelId="{16D37F28-91D4-4F96-8CF4-6726F3127B4D}" type="presParOf" srcId="{E075AD74-12CC-4EC3-883F-BF21BEC80671}" destId="{D9963EE7-774D-4367-B0CC-FFC741A97FE9}" srcOrd="0" destOrd="0" presId="urn:microsoft.com/office/officeart/2008/layout/NameandTitleOrganizationalChart"/>
    <dgm:cxn modelId="{95647C8E-CF8B-481A-A790-7C7659C7586C}" type="presParOf" srcId="{D9963EE7-774D-4367-B0CC-FFC741A97FE9}" destId="{F053C2DB-F1C0-458B-A97B-31124CDD004E}" srcOrd="0" destOrd="0" presId="urn:microsoft.com/office/officeart/2008/layout/NameandTitleOrganizationalChart"/>
    <dgm:cxn modelId="{ECD501C2-C940-4261-96A0-DE0ACC788D7A}" type="presParOf" srcId="{D9963EE7-774D-4367-B0CC-FFC741A97FE9}" destId="{E93409F5-206D-4182-939F-0CD7C58ABD79}" srcOrd="1" destOrd="0" presId="urn:microsoft.com/office/officeart/2008/layout/NameandTitleOrganizationalChart"/>
    <dgm:cxn modelId="{77F94A67-3B7C-4AD2-84C0-81B658917E7E}" type="presParOf" srcId="{D9963EE7-774D-4367-B0CC-FFC741A97FE9}" destId="{4486EF65-D394-4DA3-9E56-077FBF1F75DB}" srcOrd="2" destOrd="0" presId="urn:microsoft.com/office/officeart/2008/layout/NameandTitleOrganizationalChart"/>
    <dgm:cxn modelId="{2DB097B4-879C-49A3-8917-DCE53F938398}" type="presParOf" srcId="{E075AD74-12CC-4EC3-883F-BF21BEC80671}" destId="{A08580FB-0E2E-4DD0-BB31-44396C8191C6}" srcOrd="1" destOrd="0" presId="urn:microsoft.com/office/officeart/2008/layout/NameandTitleOrganizationalChart"/>
    <dgm:cxn modelId="{7B34F911-F549-4D34-8689-60D529A26DF3}" type="presParOf" srcId="{E075AD74-12CC-4EC3-883F-BF21BEC80671}" destId="{EDA57798-2BEF-4499-89F5-9375B523227F}" srcOrd="2" destOrd="0" presId="urn:microsoft.com/office/officeart/2008/layout/NameandTitleOrganizationalChart"/>
    <dgm:cxn modelId="{E690D014-3722-4645-8B14-EB0AA790A99A}" type="presParOf" srcId="{96B28161-197F-413B-80B6-D59B9A7B8070}" destId="{D834347D-A786-4600-8C0B-0114D2F47F39}" srcOrd="4" destOrd="0" presId="urn:microsoft.com/office/officeart/2008/layout/NameandTitleOrganizationalChart"/>
    <dgm:cxn modelId="{30D8CDCD-1B80-4123-8CDE-13996D987221}" type="presParOf" srcId="{96B28161-197F-413B-80B6-D59B9A7B8070}" destId="{EA4D3928-4B38-4122-99E1-B8697827430D}" srcOrd="5" destOrd="0" presId="urn:microsoft.com/office/officeart/2008/layout/NameandTitleOrganizationalChart"/>
    <dgm:cxn modelId="{A79070FC-AF32-475B-B498-2A03380D9863}" type="presParOf" srcId="{EA4D3928-4B38-4122-99E1-B8697827430D}" destId="{C8BD15FD-124F-4C2F-B132-D940F101EDB0}" srcOrd="0" destOrd="0" presId="urn:microsoft.com/office/officeart/2008/layout/NameandTitleOrganizationalChart"/>
    <dgm:cxn modelId="{A9E89173-9ED1-46B2-B41C-7D79724204D3}" type="presParOf" srcId="{C8BD15FD-124F-4C2F-B132-D940F101EDB0}" destId="{BAF01276-4A4C-41DA-A7BC-A143653C7EF7}" srcOrd="0" destOrd="0" presId="urn:microsoft.com/office/officeart/2008/layout/NameandTitleOrganizationalChart"/>
    <dgm:cxn modelId="{82797A98-AC4A-4B57-8A8C-B6178ACA913E}" type="presParOf" srcId="{C8BD15FD-124F-4C2F-B132-D940F101EDB0}" destId="{9F06D066-8F79-4657-AE98-827A2073DDEC}" srcOrd="1" destOrd="0" presId="urn:microsoft.com/office/officeart/2008/layout/NameandTitleOrganizationalChart"/>
    <dgm:cxn modelId="{84FECC46-A6A4-426F-80ED-FEBE88A8C339}" type="presParOf" srcId="{C8BD15FD-124F-4C2F-B132-D940F101EDB0}" destId="{ECA1372C-2AC0-4A54-84FC-348803117B70}" srcOrd="2" destOrd="0" presId="urn:microsoft.com/office/officeart/2008/layout/NameandTitleOrganizationalChart"/>
    <dgm:cxn modelId="{61AB34E1-D0E2-4226-9062-00B29DCBFB6C}" type="presParOf" srcId="{EA4D3928-4B38-4122-99E1-B8697827430D}" destId="{6112307F-EC75-47B7-BB2B-358B041E8D81}" srcOrd="1" destOrd="0" presId="urn:microsoft.com/office/officeart/2008/layout/NameandTitleOrganizationalChart"/>
    <dgm:cxn modelId="{5C1444E3-A71D-486D-AAB5-D209EE5BBF25}" type="presParOf" srcId="{6112307F-EC75-47B7-BB2B-358B041E8D81}" destId="{F784E0BA-8063-4A95-9BF4-2F6D9F181632}" srcOrd="0" destOrd="0" presId="urn:microsoft.com/office/officeart/2008/layout/NameandTitleOrganizationalChart"/>
    <dgm:cxn modelId="{F7B73A69-0C86-4869-B1E0-4E7DB5DE9731}" type="presParOf" srcId="{6112307F-EC75-47B7-BB2B-358B041E8D81}" destId="{6BAAB260-B6D5-4EAF-97DA-84F0324572F1}" srcOrd="1" destOrd="0" presId="urn:microsoft.com/office/officeart/2008/layout/NameandTitleOrganizationalChart"/>
    <dgm:cxn modelId="{F58FC797-7FDE-4CAB-849B-780F6B050418}" type="presParOf" srcId="{6BAAB260-B6D5-4EAF-97DA-84F0324572F1}" destId="{FCC8F177-5C83-4D15-88AA-8E84A503EFD3}" srcOrd="0" destOrd="0" presId="urn:microsoft.com/office/officeart/2008/layout/NameandTitleOrganizationalChart"/>
    <dgm:cxn modelId="{EE490420-BCB2-4F75-9FFE-7D6C6A473D37}" type="presParOf" srcId="{FCC8F177-5C83-4D15-88AA-8E84A503EFD3}" destId="{56F4B67E-9721-4491-9E5F-CB3B1D262639}" srcOrd="0" destOrd="0" presId="urn:microsoft.com/office/officeart/2008/layout/NameandTitleOrganizationalChart"/>
    <dgm:cxn modelId="{F0E1ADEF-755B-4211-89D0-EF9AF2F0B128}" type="presParOf" srcId="{FCC8F177-5C83-4D15-88AA-8E84A503EFD3}" destId="{C3635DD9-7366-4ED2-AC8F-C96A539DA030}" srcOrd="1" destOrd="0" presId="urn:microsoft.com/office/officeart/2008/layout/NameandTitleOrganizationalChart"/>
    <dgm:cxn modelId="{1DACBF2C-2930-43C3-BD88-4C90BF85C9FB}" type="presParOf" srcId="{FCC8F177-5C83-4D15-88AA-8E84A503EFD3}" destId="{44519161-5344-47D7-9873-50567CA3C60D}" srcOrd="2" destOrd="0" presId="urn:microsoft.com/office/officeart/2008/layout/NameandTitleOrganizationalChart"/>
    <dgm:cxn modelId="{5D426C26-60FA-4A70-8D72-7F72115115B7}" type="presParOf" srcId="{6BAAB260-B6D5-4EAF-97DA-84F0324572F1}" destId="{A5768430-2482-4942-A580-C8633E5AA376}" srcOrd="1" destOrd="0" presId="urn:microsoft.com/office/officeart/2008/layout/NameandTitleOrganizationalChart"/>
    <dgm:cxn modelId="{ED471877-C892-4AC5-B933-FDDC438B55B1}" type="presParOf" srcId="{6BAAB260-B6D5-4EAF-97DA-84F0324572F1}" destId="{DB7D0473-F6AF-4D38-8B36-AD69C46BA183}" srcOrd="2" destOrd="0" presId="urn:microsoft.com/office/officeart/2008/layout/NameandTitleOrganizationalChart"/>
    <dgm:cxn modelId="{A81ACF9E-4C99-4B2B-B79E-7299E897FA75}" type="presParOf" srcId="{6112307F-EC75-47B7-BB2B-358B041E8D81}" destId="{0743DA3A-5E6C-4B8D-8860-E364300EEBED}" srcOrd="2" destOrd="0" presId="urn:microsoft.com/office/officeart/2008/layout/NameandTitleOrganizationalChart"/>
    <dgm:cxn modelId="{0BB48359-B187-436E-87C0-E5950EA636DE}" type="presParOf" srcId="{6112307F-EC75-47B7-BB2B-358B041E8D81}" destId="{E5A2F139-81A4-44BD-B628-922F2E31F521}" srcOrd="3" destOrd="0" presId="urn:microsoft.com/office/officeart/2008/layout/NameandTitleOrganizationalChart"/>
    <dgm:cxn modelId="{47FE0F67-DC87-43D3-AF4F-1D314AE03042}" type="presParOf" srcId="{E5A2F139-81A4-44BD-B628-922F2E31F521}" destId="{7D370952-2864-40F7-B1AE-7FFE68286B36}" srcOrd="0" destOrd="0" presId="urn:microsoft.com/office/officeart/2008/layout/NameandTitleOrganizationalChart"/>
    <dgm:cxn modelId="{566C698B-9870-46B7-BDAF-E72602053173}" type="presParOf" srcId="{7D370952-2864-40F7-B1AE-7FFE68286B36}" destId="{04CF430D-8753-4463-83C3-BEF9B3E73D2A}" srcOrd="0" destOrd="0" presId="urn:microsoft.com/office/officeart/2008/layout/NameandTitleOrganizationalChart"/>
    <dgm:cxn modelId="{3200754B-9DEA-4777-BF65-2532CBBC8877}" type="presParOf" srcId="{7D370952-2864-40F7-B1AE-7FFE68286B36}" destId="{84830577-F9F3-4DE3-A65C-5235D4212059}" srcOrd="1" destOrd="0" presId="urn:microsoft.com/office/officeart/2008/layout/NameandTitleOrganizationalChart"/>
    <dgm:cxn modelId="{AF90AEEF-BD39-4075-AF5F-0ECDEBDE31F9}" type="presParOf" srcId="{7D370952-2864-40F7-B1AE-7FFE68286B36}" destId="{E750518E-FF20-4AC8-BA9A-5FC96F5B6616}" srcOrd="2" destOrd="0" presId="urn:microsoft.com/office/officeart/2008/layout/NameandTitleOrganizationalChart"/>
    <dgm:cxn modelId="{BC737B2A-C2AF-4F50-BC4B-86E1D62F2774}" type="presParOf" srcId="{E5A2F139-81A4-44BD-B628-922F2E31F521}" destId="{E991C3BD-A2F4-439A-9FB0-94C1DAC03159}" srcOrd="1" destOrd="0" presId="urn:microsoft.com/office/officeart/2008/layout/NameandTitleOrganizationalChart"/>
    <dgm:cxn modelId="{9EC06ACE-1B5B-4774-A0FF-7544860BECCA}" type="presParOf" srcId="{E5A2F139-81A4-44BD-B628-922F2E31F521}" destId="{281D57A7-3A15-4A52-ACE7-3713F452C70B}" srcOrd="2" destOrd="0" presId="urn:microsoft.com/office/officeart/2008/layout/NameandTitleOrganizationalChart"/>
    <dgm:cxn modelId="{5851B53E-281F-4396-B614-B1002A72C9A9}" type="presParOf" srcId="{EA4D3928-4B38-4122-99E1-B8697827430D}" destId="{B760C0BE-BBEF-4D72-AD1E-469425675544}" srcOrd="2" destOrd="0" presId="urn:microsoft.com/office/officeart/2008/layout/NameandTitleOrganizationalChart"/>
    <dgm:cxn modelId="{EAFF97EB-8695-4241-BFB0-F5D25DCD1B0C}" type="presParOf" srcId="{FBF16B8E-C231-4005-A712-30D459ADD6B2}" destId="{3055E47B-B63E-4D42-A705-0A48D913245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AEAA5-169A-4318-9E6C-29165B33814E}" type="doc">
      <dgm:prSet loTypeId="urn:microsoft.com/office/officeart/2005/8/layout/gear1" loCatId="relationship" qsTypeId="urn:microsoft.com/office/officeart/2005/8/quickstyle/simple5" qsCatId="simple" csTypeId="urn:microsoft.com/office/officeart/2005/8/colors/accent1_4" csCatId="accent1" phldr="1"/>
      <dgm:spPr/>
    </dgm:pt>
    <dgm:pt modelId="{E2EE89FD-D269-4CAC-8B5C-45788B70835F}">
      <dgm:prSet phldrT="[Text]"/>
      <dgm:spPr/>
      <dgm:t>
        <a:bodyPr/>
        <a:lstStyle/>
        <a:p>
          <a:r>
            <a:rPr lang="en-US" altLang="zh-TW"/>
            <a:t>DEV WB</a:t>
          </a:r>
          <a:endParaRPr lang="zh-TW" altLang="en-US"/>
        </a:p>
      </dgm:t>
    </dgm:pt>
    <dgm:pt modelId="{D698C432-21A1-49E3-B4B8-52326A554F07}" type="parTrans" cxnId="{A81984BE-4E61-4A16-80C7-E15FDE9EB695}">
      <dgm:prSet/>
      <dgm:spPr/>
      <dgm:t>
        <a:bodyPr/>
        <a:lstStyle/>
        <a:p>
          <a:endParaRPr lang="zh-TW" altLang="en-US"/>
        </a:p>
      </dgm:t>
    </dgm:pt>
    <dgm:pt modelId="{0A2474CC-99E0-4C4C-BBDF-6DD81102F017}" type="sibTrans" cxnId="{A81984BE-4E61-4A16-80C7-E15FDE9EB695}">
      <dgm:prSet/>
      <dgm:spPr/>
      <dgm:t>
        <a:bodyPr/>
        <a:lstStyle/>
        <a:p>
          <a:endParaRPr lang="zh-TW" altLang="en-US"/>
        </a:p>
      </dgm:t>
    </dgm:pt>
    <dgm:pt modelId="{4541CF96-B227-4F6B-A4A2-5BD08C3F5197}">
      <dgm:prSet phldrT="[Text]"/>
      <dgm:spPr/>
      <dgm:t>
        <a:bodyPr/>
        <a:lstStyle/>
        <a:p>
          <a:r>
            <a:rPr lang="en-US" altLang="zh-TW"/>
            <a:t>OP WB</a:t>
          </a:r>
          <a:endParaRPr lang="zh-TW" altLang="en-US"/>
        </a:p>
      </dgm:t>
    </dgm:pt>
    <dgm:pt modelId="{33955AF1-BFFF-489F-B16A-FF1BC890C65F}" type="parTrans" cxnId="{3CDF6C2C-AEE9-4A4F-8D18-2235478E8E59}">
      <dgm:prSet/>
      <dgm:spPr/>
      <dgm:t>
        <a:bodyPr/>
        <a:lstStyle/>
        <a:p>
          <a:endParaRPr lang="zh-TW" altLang="en-US"/>
        </a:p>
      </dgm:t>
    </dgm:pt>
    <dgm:pt modelId="{895CF37C-1BD1-400E-A247-B646802F39F7}" type="sibTrans" cxnId="{3CDF6C2C-AEE9-4A4F-8D18-2235478E8E59}">
      <dgm:prSet/>
      <dgm:spPr/>
      <dgm:t>
        <a:bodyPr/>
        <a:lstStyle/>
        <a:p>
          <a:endParaRPr lang="zh-TW" altLang="en-US"/>
        </a:p>
      </dgm:t>
    </dgm:pt>
    <dgm:pt modelId="{2837305D-E47D-47D4-838C-52044B7783B7}" type="pres">
      <dgm:prSet presAssocID="{670AEAA5-169A-4318-9E6C-29165B3381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957BF9-EFC3-4C59-B020-2C0C7332FC2B}" type="pres">
      <dgm:prSet presAssocID="{E2EE89FD-D269-4CAC-8B5C-45788B70835F}" presName="gear1" presStyleLbl="node1" presStyleIdx="0" presStyleCnt="2">
        <dgm:presLayoutVars>
          <dgm:chMax val="1"/>
          <dgm:bulletEnabled val="1"/>
        </dgm:presLayoutVars>
      </dgm:prSet>
      <dgm:spPr/>
    </dgm:pt>
    <dgm:pt modelId="{A67CFEB0-8D51-4382-B15B-2161FB277827}" type="pres">
      <dgm:prSet presAssocID="{E2EE89FD-D269-4CAC-8B5C-45788B70835F}" presName="gear1srcNode" presStyleLbl="node1" presStyleIdx="0" presStyleCnt="2"/>
      <dgm:spPr/>
    </dgm:pt>
    <dgm:pt modelId="{7E35472B-9112-4CDB-8C78-52C7E4862B8D}" type="pres">
      <dgm:prSet presAssocID="{E2EE89FD-D269-4CAC-8B5C-45788B70835F}" presName="gear1dstNode" presStyleLbl="node1" presStyleIdx="0" presStyleCnt="2"/>
      <dgm:spPr/>
    </dgm:pt>
    <dgm:pt modelId="{C723D6A5-A5D6-4387-975D-D617365966B8}" type="pres">
      <dgm:prSet presAssocID="{4541CF96-B227-4F6B-A4A2-5BD08C3F5197}" presName="gear2" presStyleLbl="node1" presStyleIdx="1" presStyleCnt="2">
        <dgm:presLayoutVars>
          <dgm:chMax val="1"/>
          <dgm:bulletEnabled val="1"/>
        </dgm:presLayoutVars>
      </dgm:prSet>
      <dgm:spPr/>
    </dgm:pt>
    <dgm:pt modelId="{CB44C8FD-8D0C-41A4-970E-5161C9BCDA96}" type="pres">
      <dgm:prSet presAssocID="{4541CF96-B227-4F6B-A4A2-5BD08C3F5197}" presName="gear2srcNode" presStyleLbl="node1" presStyleIdx="1" presStyleCnt="2"/>
      <dgm:spPr/>
    </dgm:pt>
    <dgm:pt modelId="{7C9F7DC9-033C-4ABF-A8A2-7AEFB6131F4B}" type="pres">
      <dgm:prSet presAssocID="{4541CF96-B227-4F6B-A4A2-5BD08C3F5197}" presName="gear2dstNode" presStyleLbl="node1" presStyleIdx="1" presStyleCnt="2"/>
      <dgm:spPr/>
    </dgm:pt>
    <dgm:pt modelId="{1C3ABD0E-F08E-4509-8DCF-0937506CA3B9}" type="pres">
      <dgm:prSet presAssocID="{0A2474CC-99E0-4C4C-BBDF-6DD81102F017}" presName="connector1" presStyleLbl="sibTrans2D1" presStyleIdx="0" presStyleCnt="2"/>
      <dgm:spPr/>
    </dgm:pt>
    <dgm:pt modelId="{F18A1896-E50C-4201-AA7F-D1BB8A436867}" type="pres">
      <dgm:prSet presAssocID="{895CF37C-1BD1-400E-A247-B646802F39F7}" presName="connector2" presStyleLbl="sibTrans2D1" presStyleIdx="1" presStyleCnt="2"/>
      <dgm:spPr/>
    </dgm:pt>
  </dgm:ptLst>
  <dgm:cxnLst>
    <dgm:cxn modelId="{FB7B3E01-31C1-4705-BC42-28607AFE7E29}" type="presOf" srcId="{670AEAA5-169A-4318-9E6C-29165B33814E}" destId="{2837305D-E47D-47D4-838C-52044B7783B7}" srcOrd="0" destOrd="0" presId="urn:microsoft.com/office/officeart/2005/8/layout/gear1"/>
    <dgm:cxn modelId="{EE182504-D50C-4572-8DA7-29FBB5690F2A}" type="presOf" srcId="{895CF37C-1BD1-400E-A247-B646802F39F7}" destId="{F18A1896-E50C-4201-AA7F-D1BB8A436867}" srcOrd="0" destOrd="0" presId="urn:microsoft.com/office/officeart/2005/8/layout/gear1"/>
    <dgm:cxn modelId="{1F872E13-8183-4D3A-B20D-CDFE1EAD6D81}" type="presOf" srcId="{E2EE89FD-D269-4CAC-8B5C-45788B70835F}" destId="{7E35472B-9112-4CDB-8C78-52C7E4862B8D}" srcOrd="2" destOrd="0" presId="urn:microsoft.com/office/officeart/2005/8/layout/gear1"/>
    <dgm:cxn modelId="{F8A36116-2A59-40EF-8B61-F3BD3B48DAA7}" type="presOf" srcId="{4541CF96-B227-4F6B-A4A2-5BD08C3F5197}" destId="{C723D6A5-A5D6-4387-975D-D617365966B8}" srcOrd="0" destOrd="0" presId="urn:microsoft.com/office/officeart/2005/8/layout/gear1"/>
    <dgm:cxn modelId="{3CDF6C2C-AEE9-4A4F-8D18-2235478E8E59}" srcId="{670AEAA5-169A-4318-9E6C-29165B33814E}" destId="{4541CF96-B227-4F6B-A4A2-5BD08C3F5197}" srcOrd="1" destOrd="0" parTransId="{33955AF1-BFFF-489F-B16A-FF1BC890C65F}" sibTransId="{895CF37C-1BD1-400E-A247-B646802F39F7}"/>
    <dgm:cxn modelId="{82D4373C-2520-4EB0-9356-839CC0AEF9DC}" type="presOf" srcId="{0A2474CC-99E0-4C4C-BBDF-6DD81102F017}" destId="{1C3ABD0E-F08E-4509-8DCF-0937506CA3B9}" srcOrd="0" destOrd="0" presId="urn:microsoft.com/office/officeart/2005/8/layout/gear1"/>
    <dgm:cxn modelId="{58A0F074-841D-428A-8908-C1C1D00AB4AC}" type="presOf" srcId="{E2EE89FD-D269-4CAC-8B5C-45788B70835F}" destId="{A67CFEB0-8D51-4382-B15B-2161FB277827}" srcOrd="1" destOrd="0" presId="urn:microsoft.com/office/officeart/2005/8/layout/gear1"/>
    <dgm:cxn modelId="{F1BCAB88-C48E-44E1-94CE-D32C33DB0E8B}" type="presOf" srcId="{4541CF96-B227-4F6B-A4A2-5BD08C3F5197}" destId="{7C9F7DC9-033C-4ABF-A8A2-7AEFB6131F4B}" srcOrd="2" destOrd="0" presId="urn:microsoft.com/office/officeart/2005/8/layout/gear1"/>
    <dgm:cxn modelId="{8CE7429C-736A-4084-9487-E89FC589137C}" type="presOf" srcId="{4541CF96-B227-4F6B-A4A2-5BD08C3F5197}" destId="{CB44C8FD-8D0C-41A4-970E-5161C9BCDA96}" srcOrd="1" destOrd="0" presId="urn:microsoft.com/office/officeart/2005/8/layout/gear1"/>
    <dgm:cxn modelId="{A81984BE-4E61-4A16-80C7-E15FDE9EB695}" srcId="{670AEAA5-169A-4318-9E6C-29165B33814E}" destId="{E2EE89FD-D269-4CAC-8B5C-45788B70835F}" srcOrd="0" destOrd="0" parTransId="{D698C432-21A1-49E3-B4B8-52326A554F07}" sibTransId="{0A2474CC-99E0-4C4C-BBDF-6DD81102F017}"/>
    <dgm:cxn modelId="{2C3174D5-9ACA-435A-AACE-610000E47BFB}" type="presOf" srcId="{E2EE89FD-D269-4CAC-8B5C-45788B70835F}" destId="{C0957BF9-EFC3-4C59-B020-2C0C7332FC2B}" srcOrd="0" destOrd="0" presId="urn:microsoft.com/office/officeart/2005/8/layout/gear1"/>
    <dgm:cxn modelId="{895EFFD5-A8C9-484A-AAB1-C30EB420DC85}" type="presParOf" srcId="{2837305D-E47D-47D4-838C-52044B7783B7}" destId="{C0957BF9-EFC3-4C59-B020-2C0C7332FC2B}" srcOrd="0" destOrd="0" presId="urn:microsoft.com/office/officeart/2005/8/layout/gear1"/>
    <dgm:cxn modelId="{1BC6ED84-7D1F-493F-9BF5-8EA43B38BF41}" type="presParOf" srcId="{2837305D-E47D-47D4-838C-52044B7783B7}" destId="{A67CFEB0-8D51-4382-B15B-2161FB277827}" srcOrd="1" destOrd="0" presId="urn:microsoft.com/office/officeart/2005/8/layout/gear1"/>
    <dgm:cxn modelId="{99AB4A81-D5CA-47C3-969C-439AF280F2C4}" type="presParOf" srcId="{2837305D-E47D-47D4-838C-52044B7783B7}" destId="{7E35472B-9112-4CDB-8C78-52C7E4862B8D}" srcOrd="2" destOrd="0" presId="urn:microsoft.com/office/officeart/2005/8/layout/gear1"/>
    <dgm:cxn modelId="{1733C651-362D-451E-BE06-DA3A485F99B5}" type="presParOf" srcId="{2837305D-E47D-47D4-838C-52044B7783B7}" destId="{C723D6A5-A5D6-4387-975D-D617365966B8}" srcOrd="3" destOrd="0" presId="urn:microsoft.com/office/officeart/2005/8/layout/gear1"/>
    <dgm:cxn modelId="{C07B8516-0FB4-43E4-9FA7-B51CBE9284CF}" type="presParOf" srcId="{2837305D-E47D-47D4-838C-52044B7783B7}" destId="{CB44C8FD-8D0C-41A4-970E-5161C9BCDA96}" srcOrd="4" destOrd="0" presId="urn:microsoft.com/office/officeart/2005/8/layout/gear1"/>
    <dgm:cxn modelId="{CFBC069D-0CE1-4920-86DA-7CA4B28E43B9}" type="presParOf" srcId="{2837305D-E47D-47D4-838C-52044B7783B7}" destId="{7C9F7DC9-033C-4ABF-A8A2-7AEFB6131F4B}" srcOrd="5" destOrd="0" presId="urn:microsoft.com/office/officeart/2005/8/layout/gear1"/>
    <dgm:cxn modelId="{C5F98D05-99AC-4ECA-BC73-2D0F227C3F72}" type="presParOf" srcId="{2837305D-E47D-47D4-838C-52044B7783B7}" destId="{1C3ABD0E-F08E-4509-8DCF-0937506CA3B9}" srcOrd="6" destOrd="0" presId="urn:microsoft.com/office/officeart/2005/8/layout/gear1"/>
    <dgm:cxn modelId="{304D309F-E3E0-4F5B-8747-310F5EF069EE}" type="presParOf" srcId="{2837305D-E47D-47D4-838C-52044B7783B7}" destId="{F18A1896-E50C-4201-AA7F-D1BB8A436867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F59BCE-907E-43EC-9D3A-197890FC7BF5}" type="doc">
      <dgm:prSet loTypeId="urn:microsoft.com/office/officeart/2011/layout/RadialPictureList" loCatId="pictur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DC38179-3BC8-4000-8245-0AF0F2AF183F}">
      <dgm:prSet phldrT="[Text]"/>
      <dgm:spPr/>
      <dgm:t>
        <a:bodyPr/>
        <a:lstStyle/>
        <a:p>
          <a:r>
            <a:rPr lang="en-US" altLang="zh-TW"/>
            <a:t>PROD</a:t>
          </a:r>
          <a:endParaRPr lang="zh-TW" altLang="en-US"/>
        </a:p>
      </dgm:t>
    </dgm:pt>
    <dgm:pt modelId="{F24635EB-34EB-4B06-8A41-82C5BC61C939}" type="parTrans" cxnId="{9633250E-749D-412F-87D8-62853A037FBD}">
      <dgm:prSet/>
      <dgm:spPr/>
      <dgm:t>
        <a:bodyPr/>
        <a:lstStyle/>
        <a:p>
          <a:endParaRPr lang="zh-TW" altLang="en-US"/>
        </a:p>
      </dgm:t>
    </dgm:pt>
    <dgm:pt modelId="{684C9754-543D-4E5C-A68A-C3C54006544E}" type="sibTrans" cxnId="{9633250E-749D-412F-87D8-62853A037FBD}">
      <dgm:prSet/>
      <dgm:spPr/>
      <dgm:t>
        <a:bodyPr/>
        <a:lstStyle/>
        <a:p>
          <a:endParaRPr lang="zh-TW" altLang="en-US"/>
        </a:p>
      </dgm:t>
    </dgm:pt>
    <dgm:pt modelId="{009CF04D-30C5-49AE-92E1-2D13C3FCD02D}">
      <dgm:prSet phldrT="[Text]"/>
      <dgm:spPr/>
      <dgm:t>
        <a:bodyPr/>
        <a:lstStyle/>
        <a:p>
          <a:r>
            <a:rPr lang="en-US" altLang="zh-TW"/>
            <a:t>SIT</a:t>
          </a:r>
          <a:endParaRPr lang="zh-TW" altLang="en-US"/>
        </a:p>
      </dgm:t>
    </dgm:pt>
    <dgm:pt modelId="{214DF8F8-AB1E-4394-94C9-6BF9074FA639}" type="parTrans" cxnId="{32476714-F3EA-427B-95FA-31D18AD2E3AD}">
      <dgm:prSet/>
      <dgm:spPr/>
      <dgm:t>
        <a:bodyPr/>
        <a:lstStyle/>
        <a:p>
          <a:endParaRPr lang="zh-TW" altLang="en-US"/>
        </a:p>
      </dgm:t>
    </dgm:pt>
    <dgm:pt modelId="{95797D6A-C838-4C11-9A9D-2C5ABB8FBD50}" type="sibTrans" cxnId="{32476714-F3EA-427B-95FA-31D18AD2E3AD}">
      <dgm:prSet/>
      <dgm:spPr/>
      <dgm:t>
        <a:bodyPr/>
        <a:lstStyle/>
        <a:p>
          <a:endParaRPr lang="zh-TW" altLang="en-US"/>
        </a:p>
      </dgm:t>
    </dgm:pt>
    <dgm:pt modelId="{0CBEA834-75A0-4747-A852-FD1B78D4B3D4}">
      <dgm:prSet phldrT="[Text]"/>
      <dgm:spPr/>
      <dgm:t>
        <a:bodyPr/>
        <a:lstStyle/>
        <a:p>
          <a:r>
            <a:rPr lang="en-US" altLang="zh-TW"/>
            <a:t>DEV</a:t>
          </a:r>
          <a:endParaRPr lang="zh-TW" altLang="en-US"/>
        </a:p>
      </dgm:t>
    </dgm:pt>
    <dgm:pt modelId="{432F1993-9259-4F96-B630-FB0E5BE12400}" type="parTrans" cxnId="{BE8EF47C-76B3-4F3E-A6B9-D528A3D2B6A0}">
      <dgm:prSet/>
      <dgm:spPr/>
      <dgm:t>
        <a:bodyPr/>
        <a:lstStyle/>
        <a:p>
          <a:endParaRPr lang="zh-TW" altLang="en-US"/>
        </a:p>
      </dgm:t>
    </dgm:pt>
    <dgm:pt modelId="{BFE6508C-560F-4855-B942-C71694E1E417}" type="sibTrans" cxnId="{BE8EF47C-76B3-4F3E-A6B9-D528A3D2B6A0}">
      <dgm:prSet/>
      <dgm:spPr/>
      <dgm:t>
        <a:bodyPr/>
        <a:lstStyle/>
        <a:p>
          <a:endParaRPr lang="zh-TW" altLang="en-US"/>
        </a:p>
      </dgm:t>
    </dgm:pt>
    <dgm:pt modelId="{99B5ADB9-1EED-40C4-8379-0DF8F4CE6F08}">
      <dgm:prSet phldrT="[Text]" custT="1"/>
      <dgm:spPr/>
      <dgm:t>
        <a:bodyPr/>
        <a:lstStyle/>
        <a:p>
          <a:r>
            <a:rPr lang="en-US" altLang="zh-TW" sz="2800"/>
            <a:t>IBM-Planner</a:t>
          </a:r>
          <a:br>
            <a:rPr lang="en-US" altLang="zh-TW" sz="3100"/>
          </a:br>
          <a:r>
            <a:rPr lang="en-US" altLang="zh-TW" sz="2000"/>
            <a:t>[Data Mapping]</a:t>
          </a:r>
          <a:endParaRPr lang="zh-TW" altLang="en-US" sz="2000"/>
        </a:p>
      </dgm:t>
    </dgm:pt>
    <dgm:pt modelId="{FC923B59-B398-4A30-9B1A-D898A7E15CDB}" type="sibTrans" cxnId="{5E5DC57F-E3C0-4276-AF96-E9C56DBC46CF}">
      <dgm:prSet/>
      <dgm:spPr/>
      <dgm:t>
        <a:bodyPr/>
        <a:lstStyle/>
        <a:p>
          <a:endParaRPr lang="zh-TW" altLang="en-US"/>
        </a:p>
      </dgm:t>
    </dgm:pt>
    <dgm:pt modelId="{66AA2FF8-C84C-4DFA-8EC1-EE9BFFCD8F1E}" type="parTrans" cxnId="{5E5DC57F-E3C0-4276-AF96-E9C56DBC46CF}">
      <dgm:prSet/>
      <dgm:spPr/>
      <dgm:t>
        <a:bodyPr/>
        <a:lstStyle/>
        <a:p>
          <a:endParaRPr lang="zh-TW" altLang="en-US"/>
        </a:p>
      </dgm:t>
    </dgm:pt>
    <dgm:pt modelId="{8CA10944-B271-44F3-A3E7-A04E33DBE403}" type="pres">
      <dgm:prSet presAssocID="{5EF59BCE-907E-43EC-9D3A-197890FC7BF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F4C48B9-7AFF-4B69-A7E3-6CA061A556FC}" type="pres">
      <dgm:prSet presAssocID="{99B5ADB9-1EED-40C4-8379-0DF8F4CE6F08}" presName="Parent" presStyleLbl="node1" presStyleIdx="0" presStyleCnt="2">
        <dgm:presLayoutVars>
          <dgm:chMax val="4"/>
          <dgm:chPref val="3"/>
        </dgm:presLayoutVars>
      </dgm:prSet>
      <dgm:spPr/>
    </dgm:pt>
    <dgm:pt modelId="{99C83086-2799-45A6-90A9-B527EA351D2D}" type="pres">
      <dgm:prSet presAssocID="{0DC38179-3BC8-4000-8245-0AF0F2AF183F}" presName="Accent" presStyleLbl="node1" presStyleIdx="1" presStyleCnt="2"/>
      <dgm:spPr/>
    </dgm:pt>
    <dgm:pt modelId="{858DE4B3-0521-4E0A-9EAD-0CA329DAFD6F}" type="pres">
      <dgm:prSet presAssocID="{0DC38179-3BC8-4000-8245-0AF0F2AF183F}" presName="Image1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BA8B5A9-9854-4BD1-8F3C-C533ABB33EA1}" type="pres">
      <dgm:prSet presAssocID="{0DC38179-3BC8-4000-8245-0AF0F2AF183F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49A2296-AE29-4EC3-9784-D5F08122BCDC}" type="pres">
      <dgm:prSet presAssocID="{009CF04D-30C5-49AE-92E1-2D13C3FCD02D}" presName="Image2" presStyleCnt="0"/>
      <dgm:spPr/>
    </dgm:pt>
    <dgm:pt modelId="{F87E8298-FE39-4DB9-BD68-739C73761A8F}" type="pres">
      <dgm:prSet presAssocID="{009CF04D-30C5-49AE-92E1-2D13C3FCD02D}" presName="Image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5FA5108-51E8-4A41-9B17-61CAC134CC3E}" type="pres">
      <dgm:prSet presAssocID="{009CF04D-30C5-49AE-92E1-2D13C3FCD02D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4789069-BE3F-4EEB-9629-4DE6371F72B3}" type="pres">
      <dgm:prSet presAssocID="{0CBEA834-75A0-4747-A852-FD1B78D4B3D4}" presName="Image3" presStyleCnt="0"/>
      <dgm:spPr/>
    </dgm:pt>
    <dgm:pt modelId="{ADD8E590-B7E3-4C32-B439-B1B69B922279}" type="pres">
      <dgm:prSet presAssocID="{0CBEA834-75A0-4747-A852-FD1B78D4B3D4}" presName="Image" presStyleLbl="fgImgPlace1" presStyleIdx="2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52E5A9A-742B-41FB-84E5-61DF9960EF1B}" type="pres">
      <dgm:prSet presAssocID="{0CBEA834-75A0-4747-A852-FD1B78D4B3D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633250E-749D-412F-87D8-62853A037FBD}" srcId="{99B5ADB9-1EED-40C4-8379-0DF8F4CE6F08}" destId="{0DC38179-3BC8-4000-8245-0AF0F2AF183F}" srcOrd="0" destOrd="0" parTransId="{F24635EB-34EB-4B06-8A41-82C5BC61C939}" sibTransId="{684C9754-543D-4E5C-A68A-C3C54006544E}"/>
    <dgm:cxn modelId="{32476714-F3EA-427B-95FA-31D18AD2E3AD}" srcId="{99B5ADB9-1EED-40C4-8379-0DF8F4CE6F08}" destId="{009CF04D-30C5-49AE-92E1-2D13C3FCD02D}" srcOrd="1" destOrd="0" parTransId="{214DF8F8-AB1E-4394-94C9-6BF9074FA639}" sibTransId="{95797D6A-C838-4C11-9A9D-2C5ABB8FBD50}"/>
    <dgm:cxn modelId="{EC052875-2E50-46CB-90EB-4D62F0F44C8A}" type="presOf" srcId="{009CF04D-30C5-49AE-92E1-2D13C3FCD02D}" destId="{65FA5108-51E8-4A41-9B17-61CAC134CC3E}" srcOrd="0" destOrd="0" presId="urn:microsoft.com/office/officeart/2011/layout/RadialPictureList"/>
    <dgm:cxn modelId="{E9812E7C-86B6-4D61-BB1D-FB3590D67A63}" type="presOf" srcId="{5EF59BCE-907E-43EC-9D3A-197890FC7BF5}" destId="{8CA10944-B271-44F3-A3E7-A04E33DBE403}" srcOrd="0" destOrd="0" presId="urn:microsoft.com/office/officeart/2011/layout/RadialPictureList"/>
    <dgm:cxn modelId="{BE8EF47C-76B3-4F3E-A6B9-D528A3D2B6A0}" srcId="{99B5ADB9-1EED-40C4-8379-0DF8F4CE6F08}" destId="{0CBEA834-75A0-4747-A852-FD1B78D4B3D4}" srcOrd="2" destOrd="0" parTransId="{432F1993-9259-4F96-B630-FB0E5BE12400}" sibTransId="{BFE6508C-560F-4855-B942-C71694E1E417}"/>
    <dgm:cxn modelId="{5E5DC57F-E3C0-4276-AF96-E9C56DBC46CF}" srcId="{5EF59BCE-907E-43EC-9D3A-197890FC7BF5}" destId="{99B5ADB9-1EED-40C4-8379-0DF8F4CE6F08}" srcOrd="0" destOrd="0" parTransId="{66AA2FF8-C84C-4DFA-8EC1-EE9BFFCD8F1E}" sibTransId="{FC923B59-B398-4A30-9B1A-D898A7E15CDB}"/>
    <dgm:cxn modelId="{17168C92-38EC-4D0E-99A1-EC3DF0181B69}" type="presOf" srcId="{0DC38179-3BC8-4000-8245-0AF0F2AF183F}" destId="{7BA8B5A9-9854-4BD1-8F3C-C533ABB33EA1}" srcOrd="0" destOrd="0" presId="urn:microsoft.com/office/officeart/2011/layout/RadialPictureList"/>
    <dgm:cxn modelId="{4F3091D5-7BB6-4A46-BA2A-E101F3337BBC}" type="presOf" srcId="{0CBEA834-75A0-4747-A852-FD1B78D4B3D4}" destId="{352E5A9A-742B-41FB-84E5-61DF9960EF1B}" srcOrd="0" destOrd="0" presId="urn:microsoft.com/office/officeart/2011/layout/RadialPictureList"/>
    <dgm:cxn modelId="{F18AE3F9-382D-4890-ADDF-F2363AEC6985}" type="presOf" srcId="{99B5ADB9-1EED-40C4-8379-0DF8F4CE6F08}" destId="{CF4C48B9-7AFF-4B69-A7E3-6CA061A556FC}" srcOrd="0" destOrd="0" presId="urn:microsoft.com/office/officeart/2011/layout/RadialPictureList"/>
    <dgm:cxn modelId="{678CD99D-FD67-467A-AE03-C3FC158AF04A}" type="presParOf" srcId="{8CA10944-B271-44F3-A3E7-A04E33DBE403}" destId="{CF4C48B9-7AFF-4B69-A7E3-6CA061A556FC}" srcOrd="0" destOrd="0" presId="urn:microsoft.com/office/officeart/2011/layout/RadialPictureList"/>
    <dgm:cxn modelId="{4C950233-EE8A-476F-89E6-348772E81817}" type="presParOf" srcId="{8CA10944-B271-44F3-A3E7-A04E33DBE403}" destId="{99C83086-2799-45A6-90A9-B527EA351D2D}" srcOrd="1" destOrd="0" presId="urn:microsoft.com/office/officeart/2011/layout/RadialPictureList"/>
    <dgm:cxn modelId="{4CDB8185-A443-4DAB-AE18-E6D92BDE1D84}" type="presParOf" srcId="{8CA10944-B271-44F3-A3E7-A04E33DBE403}" destId="{858DE4B3-0521-4E0A-9EAD-0CA329DAFD6F}" srcOrd="2" destOrd="0" presId="urn:microsoft.com/office/officeart/2011/layout/RadialPictureList"/>
    <dgm:cxn modelId="{75F32EBA-2913-42E7-8F79-2BD047C0DAD3}" type="presParOf" srcId="{8CA10944-B271-44F3-A3E7-A04E33DBE403}" destId="{7BA8B5A9-9854-4BD1-8F3C-C533ABB33EA1}" srcOrd="3" destOrd="0" presId="urn:microsoft.com/office/officeart/2011/layout/RadialPictureList"/>
    <dgm:cxn modelId="{2C52E03E-D4E7-40DA-9461-E6D6334CD25C}" type="presParOf" srcId="{8CA10944-B271-44F3-A3E7-A04E33DBE403}" destId="{649A2296-AE29-4EC3-9784-D5F08122BCDC}" srcOrd="4" destOrd="0" presId="urn:microsoft.com/office/officeart/2011/layout/RadialPictureList"/>
    <dgm:cxn modelId="{775F495A-BA8B-45A2-8CC0-85413F09A04A}" type="presParOf" srcId="{649A2296-AE29-4EC3-9784-D5F08122BCDC}" destId="{F87E8298-FE39-4DB9-BD68-739C73761A8F}" srcOrd="0" destOrd="0" presId="urn:microsoft.com/office/officeart/2011/layout/RadialPictureList"/>
    <dgm:cxn modelId="{4EC1CA71-46D6-4E0A-AD26-7BBEE3C30582}" type="presParOf" srcId="{8CA10944-B271-44F3-A3E7-A04E33DBE403}" destId="{65FA5108-51E8-4A41-9B17-61CAC134CC3E}" srcOrd="5" destOrd="0" presId="urn:microsoft.com/office/officeart/2011/layout/RadialPictureList"/>
    <dgm:cxn modelId="{8C7E0550-7F60-48CF-A00B-713B744893F5}" type="presParOf" srcId="{8CA10944-B271-44F3-A3E7-A04E33DBE403}" destId="{14789069-BE3F-4EEB-9629-4DE6371F72B3}" srcOrd="6" destOrd="0" presId="urn:microsoft.com/office/officeart/2011/layout/RadialPictureList"/>
    <dgm:cxn modelId="{93628696-A8F7-43CB-A3C0-24020D453363}" type="presParOf" srcId="{14789069-BE3F-4EEB-9629-4DE6371F72B3}" destId="{ADD8E590-B7E3-4C32-B439-B1B69B922279}" srcOrd="0" destOrd="0" presId="urn:microsoft.com/office/officeart/2011/layout/RadialPictureList"/>
    <dgm:cxn modelId="{4B6CDBAF-0745-4C44-9FC0-EA4225ADBA8D}" type="presParOf" srcId="{8CA10944-B271-44F3-A3E7-A04E33DBE403}" destId="{352E5A9A-742B-41FB-84E5-61DF9960EF1B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F59BCE-907E-43EC-9D3A-197890FC7BF5}" type="doc">
      <dgm:prSet loTypeId="urn:microsoft.com/office/officeart/2011/layout/RadialPictureList" loCatId="pictur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DC38179-3BC8-4000-8245-0AF0F2AF183F}">
      <dgm:prSet phldrT="[Text]"/>
      <dgm:spPr/>
      <dgm:t>
        <a:bodyPr/>
        <a:lstStyle/>
        <a:p>
          <a:r>
            <a:rPr lang="en-US" altLang="zh-TW"/>
            <a:t>PROD</a:t>
          </a:r>
          <a:endParaRPr lang="zh-TW" altLang="en-US"/>
        </a:p>
      </dgm:t>
    </dgm:pt>
    <dgm:pt modelId="{F24635EB-34EB-4B06-8A41-82C5BC61C939}" type="parTrans" cxnId="{9633250E-749D-412F-87D8-62853A037FBD}">
      <dgm:prSet/>
      <dgm:spPr/>
      <dgm:t>
        <a:bodyPr/>
        <a:lstStyle/>
        <a:p>
          <a:endParaRPr lang="zh-TW" altLang="en-US"/>
        </a:p>
      </dgm:t>
    </dgm:pt>
    <dgm:pt modelId="{684C9754-543D-4E5C-A68A-C3C54006544E}" type="sibTrans" cxnId="{9633250E-749D-412F-87D8-62853A037FBD}">
      <dgm:prSet/>
      <dgm:spPr/>
      <dgm:t>
        <a:bodyPr/>
        <a:lstStyle/>
        <a:p>
          <a:endParaRPr lang="zh-TW" altLang="en-US"/>
        </a:p>
      </dgm:t>
    </dgm:pt>
    <dgm:pt modelId="{009CF04D-30C5-49AE-92E1-2D13C3FCD02D}">
      <dgm:prSet phldrT="[Text]"/>
      <dgm:spPr/>
      <dgm:t>
        <a:bodyPr/>
        <a:lstStyle/>
        <a:p>
          <a:r>
            <a:rPr lang="en-US" altLang="zh-TW"/>
            <a:t>SIT</a:t>
          </a:r>
          <a:endParaRPr lang="zh-TW" altLang="en-US"/>
        </a:p>
      </dgm:t>
    </dgm:pt>
    <dgm:pt modelId="{214DF8F8-AB1E-4394-94C9-6BF9074FA639}" type="parTrans" cxnId="{32476714-F3EA-427B-95FA-31D18AD2E3AD}">
      <dgm:prSet/>
      <dgm:spPr/>
      <dgm:t>
        <a:bodyPr/>
        <a:lstStyle/>
        <a:p>
          <a:endParaRPr lang="zh-TW" altLang="en-US"/>
        </a:p>
      </dgm:t>
    </dgm:pt>
    <dgm:pt modelId="{95797D6A-C838-4C11-9A9D-2C5ABB8FBD50}" type="sibTrans" cxnId="{32476714-F3EA-427B-95FA-31D18AD2E3AD}">
      <dgm:prSet/>
      <dgm:spPr/>
      <dgm:t>
        <a:bodyPr/>
        <a:lstStyle/>
        <a:p>
          <a:endParaRPr lang="zh-TW" altLang="en-US"/>
        </a:p>
      </dgm:t>
    </dgm:pt>
    <dgm:pt modelId="{0CBEA834-75A0-4747-A852-FD1B78D4B3D4}">
      <dgm:prSet phldrT="[Text]"/>
      <dgm:spPr/>
      <dgm:t>
        <a:bodyPr/>
        <a:lstStyle/>
        <a:p>
          <a:r>
            <a:rPr lang="en-US" altLang="zh-TW"/>
            <a:t>DEV</a:t>
          </a:r>
          <a:endParaRPr lang="zh-TW" altLang="en-US"/>
        </a:p>
      </dgm:t>
    </dgm:pt>
    <dgm:pt modelId="{432F1993-9259-4F96-B630-FB0E5BE12400}" type="parTrans" cxnId="{BE8EF47C-76B3-4F3E-A6B9-D528A3D2B6A0}">
      <dgm:prSet/>
      <dgm:spPr/>
      <dgm:t>
        <a:bodyPr/>
        <a:lstStyle/>
        <a:p>
          <a:endParaRPr lang="zh-TW" altLang="en-US"/>
        </a:p>
      </dgm:t>
    </dgm:pt>
    <dgm:pt modelId="{BFE6508C-560F-4855-B942-C71694E1E417}" type="sibTrans" cxnId="{BE8EF47C-76B3-4F3E-A6B9-D528A3D2B6A0}">
      <dgm:prSet/>
      <dgm:spPr/>
      <dgm:t>
        <a:bodyPr/>
        <a:lstStyle/>
        <a:p>
          <a:endParaRPr lang="zh-TW" altLang="en-US"/>
        </a:p>
      </dgm:t>
    </dgm:pt>
    <dgm:pt modelId="{99B5ADB9-1EED-40C4-8379-0DF8F4CE6F08}">
      <dgm:prSet phldrT="[Text]" custT="1"/>
      <dgm:spPr/>
      <dgm:t>
        <a:bodyPr/>
        <a:lstStyle/>
        <a:p>
          <a:r>
            <a:rPr lang="en-US" altLang="zh-TW" sz="2800"/>
            <a:t>IBM-Planner</a:t>
          </a:r>
          <a:br>
            <a:rPr lang="en-US" altLang="zh-TW" sz="2400"/>
          </a:br>
          <a:r>
            <a:rPr lang="en-US" altLang="zh-TW" sz="2000"/>
            <a:t>[Data Mapping]</a:t>
          </a:r>
          <a:endParaRPr lang="zh-TW" altLang="en-US" sz="2000"/>
        </a:p>
      </dgm:t>
    </dgm:pt>
    <dgm:pt modelId="{FC923B59-B398-4A30-9B1A-D898A7E15CDB}" type="sibTrans" cxnId="{5E5DC57F-E3C0-4276-AF96-E9C56DBC46CF}">
      <dgm:prSet/>
      <dgm:spPr/>
      <dgm:t>
        <a:bodyPr/>
        <a:lstStyle/>
        <a:p>
          <a:endParaRPr lang="zh-TW" altLang="en-US"/>
        </a:p>
      </dgm:t>
    </dgm:pt>
    <dgm:pt modelId="{66AA2FF8-C84C-4DFA-8EC1-EE9BFFCD8F1E}" type="parTrans" cxnId="{5E5DC57F-E3C0-4276-AF96-E9C56DBC46CF}">
      <dgm:prSet/>
      <dgm:spPr/>
      <dgm:t>
        <a:bodyPr/>
        <a:lstStyle/>
        <a:p>
          <a:endParaRPr lang="zh-TW" altLang="en-US"/>
        </a:p>
      </dgm:t>
    </dgm:pt>
    <dgm:pt modelId="{8CA10944-B271-44F3-A3E7-A04E33DBE403}" type="pres">
      <dgm:prSet presAssocID="{5EF59BCE-907E-43EC-9D3A-197890FC7BF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F4C48B9-7AFF-4B69-A7E3-6CA061A556FC}" type="pres">
      <dgm:prSet presAssocID="{99B5ADB9-1EED-40C4-8379-0DF8F4CE6F08}" presName="Parent" presStyleLbl="node1" presStyleIdx="0" presStyleCnt="2">
        <dgm:presLayoutVars>
          <dgm:chMax val="4"/>
          <dgm:chPref val="3"/>
        </dgm:presLayoutVars>
      </dgm:prSet>
      <dgm:spPr/>
    </dgm:pt>
    <dgm:pt modelId="{99C83086-2799-45A6-90A9-B527EA351D2D}" type="pres">
      <dgm:prSet presAssocID="{0DC38179-3BC8-4000-8245-0AF0F2AF183F}" presName="Accent" presStyleLbl="node1" presStyleIdx="1" presStyleCnt="2"/>
      <dgm:spPr/>
    </dgm:pt>
    <dgm:pt modelId="{858DE4B3-0521-4E0A-9EAD-0CA329DAFD6F}" type="pres">
      <dgm:prSet presAssocID="{0DC38179-3BC8-4000-8245-0AF0F2AF183F}" presName="Image1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BA8B5A9-9854-4BD1-8F3C-C533ABB33EA1}" type="pres">
      <dgm:prSet presAssocID="{0DC38179-3BC8-4000-8245-0AF0F2AF183F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49A2296-AE29-4EC3-9784-D5F08122BCDC}" type="pres">
      <dgm:prSet presAssocID="{009CF04D-30C5-49AE-92E1-2D13C3FCD02D}" presName="Image2" presStyleCnt="0"/>
      <dgm:spPr/>
    </dgm:pt>
    <dgm:pt modelId="{F87E8298-FE39-4DB9-BD68-739C73761A8F}" type="pres">
      <dgm:prSet presAssocID="{009CF04D-30C5-49AE-92E1-2D13C3FCD02D}" presName="Image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5FA5108-51E8-4A41-9B17-61CAC134CC3E}" type="pres">
      <dgm:prSet presAssocID="{009CF04D-30C5-49AE-92E1-2D13C3FCD02D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4789069-BE3F-4EEB-9629-4DE6371F72B3}" type="pres">
      <dgm:prSet presAssocID="{0CBEA834-75A0-4747-A852-FD1B78D4B3D4}" presName="Image3" presStyleCnt="0"/>
      <dgm:spPr/>
    </dgm:pt>
    <dgm:pt modelId="{ADD8E590-B7E3-4C32-B439-B1B69B922279}" type="pres">
      <dgm:prSet presAssocID="{0CBEA834-75A0-4747-A852-FD1B78D4B3D4}" presName="Image" presStyleLbl="fgImgPlace1" presStyleIdx="2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52E5A9A-742B-41FB-84E5-61DF9960EF1B}" type="pres">
      <dgm:prSet presAssocID="{0CBEA834-75A0-4747-A852-FD1B78D4B3D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633250E-749D-412F-87D8-62853A037FBD}" srcId="{99B5ADB9-1EED-40C4-8379-0DF8F4CE6F08}" destId="{0DC38179-3BC8-4000-8245-0AF0F2AF183F}" srcOrd="0" destOrd="0" parTransId="{F24635EB-34EB-4B06-8A41-82C5BC61C939}" sibTransId="{684C9754-543D-4E5C-A68A-C3C54006544E}"/>
    <dgm:cxn modelId="{32476714-F3EA-427B-95FA-31D18AD2E3AD}" srcId="{99B5ADB9-1EED-40C4-8379-0DF8F4CE6F08}" destId="{009CF04D-30C5-49AE-92E1-2D13C3FCD02D}" srcOrd="1" destOrd="0" parTransId="{214DF8F8-AB1E-4394-94C9-6BF9074FA639}" sibTransId="{95797D6A-C838-4C11-9A9D-2C5ABB8FBD50}"/>
    <dgm:cxn modelId="{68D0D65F-D935-4B01-BF96-72B9D85F016F}" type="presOf" srcId="{99B5ADB9-1EED-40C4-8379-0DF8F4CE6F08}" destId="{CF4C48B9-7AFF-4B69-A7E3-6CA061A556FC}" srcOrd="0" destOrd="0" presId="urn:microsoft.com/office/officeart/2011/layout/RadialPictureList"/>
    <dgm:cxn modelId="{7F51E76F-8A6D-4A0E-882F-838C909C3481}" type="presOf" srcId="{0CBEA834-75A0-4747-A852-FD1B78D4B3D4}" destId="{352E5A9A-742B-41FB-84E5-61DF9960EF1B}" srcOrd="0" destOrd="0" presId="urn:microsoft.com/office/officeart/2011/layout/RadialPictureList"/>
    <dgm:cxn modelId="{348CC056-752C-475C-8958-D66C9D4C1E6C}" type="presOf" srcId="{009CF04D-30C5-49AE-92E1-2D13C3FCD02D}" destId="{65FA5108-51E8-4A41-9B17-61CAC134CC3E}" srcOrd="0" destOrd="0" presId="urn:microsoft.com/office/officeart/2011/layout/RadialPictureList"/>
    <dgm:cxn modelId="{BE8EF47C-76B3-4F3E-A6B9-D528A3D2B6A0}" srcId="{99B5ADB9-1EED-40C4-8379-0DF8F4CE6F08}" destId="{0CBEA834-75A0-4747-A852-FD1B78D4B3D4}" srcOrd="2" destOrd="0" parTransId="{432F1993-9259-4F96-B630-FB0E5BE12400}" sibTransId="{BFE6508C-560F-4855-B942-C71694E1E417}"/>
    <dgm:cxn modelId="{5E5DC57F-E3C0-4276-AF96-E9C56DBC46CF}" srcId="{5EF59BCE-907E-43EC-9D3A-197890FC7BF5}" destId="{99B5ADB9-1EED-40C4-8379-0DF8F4CE6F08}" srcOrd="0" destOrd="0" parTransId="{66AA2FF8-C84C-4DFA-8EC1-EE9BFFCD8F1E}" sibTransId="{FC923B59-B398-4A30-9B1A-D898A7E15CDB}"/>
    <dgm:cxn modelId="{4B684C92-59DF-4E31-8CA8-27E4B124DF0D}" type="presOf" srcId="{5EF59BCE-907E-43EC-9D3A-197890FC7BF5}" destId="{8CA10944-B271-44F3-A3E7-A04E33DBE403}" srcOrd="0" destOrd="0" presId="urn:microsoft.com/office/officeart/2011/layout/RadialPictureList"/>
    <dgm:cxn modelId="{629ADEC4-5EC3-49EB-8DB7-47BA7E614BD7}" type="presOf" srcId="{0DC38179-3BC8-4000-8245-0AF0F2AF183F}" destId="{7BA8B5A9-9854-4BD1-8F3C-C533ABB33EA1}" srcOrd="0" destOrd="0" presId="urn:microsoft.com/office/officeart/2011/layout/RadialPictureList"/>
    <dgm:cxn modelId="{4F404E17-DF21-4CC6-A748-B6A41637380F}" type="presParOf" srcId="{8CA10944-B271-44F3-A3E7-A04E33DBE403}" destId="{CF4C48B9-7AFF-4B69-A7E3-6CA061A556FC}" srcOrd="0" destOrd="0" presId="urn:microsoft.com/office/officeart/2011/layout/RadialPictureList"/>
    <dgm:cxn modelId="{0794E994-903B-4F55-9FFE-9240E26E9C30}" type="presParOf" srcId="{8CA10944-B271-44F3-A3E7-A04E33DBE403}" destId="{99C83086-2799-45A6-90A9-B527EA351D2D}" srcOrd="1" destOrd="0" presId="urn:microsoft.com/office/officeart/2011/layout/RadialPictureList"/>
    <dgm:cxn modelId="{1D10C649-0083-4006-80D6-505BA6701B64}" type="presParOf" srcId="{8CA10944-B271-44F3-A3E7-A04E33DBE403}" destId="{858DE4B3-0521-4E0A-9EAD-0CA329DAFD6F}" srcOrd="2" destOrd="0" presId="urn:microsoft.com/office/officeart/2011/layout/RadialPictureList"/>
    <dgm:cxn modelId="{BEE6A99F-7C0C-4CD6-9E7F-9067B3B5C9AA}" type="presParOf" srcId="{8CA10944-B271-44F3-A3E7-A04E33DBE403}" destId="{7BA8B5A9-9854-4BD1-8F3C-C533ABB33EA1}" srcOrd="3" destOrd="0" presId="urn:microsoft.com/office/officeart/2011/layout/RadialPictureList"/>
    <dgm:cxn modelId="{95C3A17B-1B74-401D-93D9-E40F65A3A56D}" type="presParOf" srcId="{8CA10944-B271-44F3-A3E7-A04E33DBE403}" destId="{649A2296-AE29-4EC3-9784-D5F08122BCDC}" srcOrd="4" destOrd="0" presId="urn:microsoft.com/office/officeart/2011/layout/RadialPictureList"/>
    <dgm:cxn modelId="{6F652770-D711-4333-BC09-B16721A06CC2}" type="presParOf" srcId="{649A2296-AE29-4EC3-9784-D5F08122BCDC}" destId="{F87E8298-FE39-4DB9-BD68-739C73761A8F}" srcOrd="0" destOrd="0" presId="urn:microsoft.com/office/officeart/2011/layout/RadialPictureList"/>
    <dgm:cxn modelId="{41985189-FA4C-4A81-8B86-AB478C5EA30C}" type="presParOf" srcId="{8CA10944-B271-44F3-A3E7-A04E33DBE403}" destId="{65FA5108-51E8-4A41-9B17-61CAC134CC3E}" srcOrd="5" destOrd="0" presId="urn:microsoft.com/office/officeart/2011/layout/RadialPictureList"/>
    <dgm:cxn modelId="{182C1939-DE95-415D-9A09-7BA69B2A3287}" type="presParOf" srcId="{8CA10944-B271-44F3-A3E7-A04E33DBE403}" destId="{14789069-BE3F-4EEB-9629-4DE6371F72B3}" srcOrd="6" destOrd="0" presId="urn:microsoft.com/office/officeart/2011/layout/RadialPictureList"/>
    <dgm:cxn modelId="{BB34652C-9ACB-4CCE-9FDC-08770128FC24}" type="presParOf" srcId="{14789069-BE3F-4EEB-9629-4DE6371F72B3}" destId="{ADD8E590-B7E3-4C32-B439-B1B69B922279}" srcOrd="0" destOrd="0" presId="urn:microsoft.com/office/officeart/2011/layout/RadialPictureList"/>
    <dgm:cxn modelId="{B1BB24BC-815B-408C-B85F-2743D31B67C0}" type="presParOf" srcId="{8CA10944-B271-44F3-A3E7-A04E33DBE403}" destId="{352E5A9A-742B-41FB-84E5-61DF9960EF1B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26380E-7A38-4EF8-BD43-6E95D00D77D5}" type="doc">
      <dgm:prSet loTypeId="urn:microsoft.com/office/officeart/2005/8/layout/cycle4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7626D3E1-3032-4334-90E4-DE009AED1A1A}">
      <dgm:prSet/>
      <dgm:spPr/>
      <dgm:t>
        <a:bodyPr/>
        <a:lstStyle/>
        <a:p>
          <a:pPr rtl="0"/>
          <a:r>
            <a:rPr kumimoji="1" lang="en-US"/>
            <a:t>Initial Base Plan</a:t>
          </a:r>
          <a:endParaRPr lang="zh-TW"/>
        </a:p>
      </dgm:t>
    </dgm:pt>
    <dgm:pt modelId="{5A345EC9-C21A-448B-BCED-F6B6BEA67559}" type="parTrans" cxnId="{6A514B97-F939-4A48-96DD-1E21F031F7BA}">
      <dgm:prSet/>
      <dgm:spPr/>
      <dgm:t>
        <a:bodyPr/>
        <a:lstStyle/>
        <a:p>
          <a:endParaRPr lang="zh-TW" altLang="en-US"/>
        </a:p>
      </dgm:t>
    </dgm:pt>
    <dgm:pt modelId="{325BD9EE-41D7-4534-825E-FADF70279DFF}" type="sibTrans" cxnId="{6A514B97-F939-4A48-96DD-1E21F031F7BA}">
      <dgm:prSet/>
      <dgm:spPr/>
      <dgm:t>
        <a:bodyPr/>
        <a:lstStyle/>
        <a:p>
          <a:endParaRPr lang="zh-TW" altLang="en-US"/>
        </a:p>
      </dgm:t>
    </dgm:pt>
    <dgm:pt modelId="{B08F6373-29D1-48D7-A17B-7AEFE58249B2}">
      <dgm:prSet/>
      <dgm:spPr/>
      <dgm:t>
        <a:bodyPr/>
        <a:lstStyle/>
        <a:p>
          <a:pPr rtl="0"/>
          <a:r>
            <a:rPr kumimoji="1" lang="en-US"/>
            <a:t>Net Change Plan</a:t>
          </a:r>
          <a:endParaRPr lang="zh-TW"/>
        </a:p>
      </dgm:t>
    </dgm:pt>
    <dgm:pt modelId="{6B43F5B5-830F-4AA7-BF65-C63695C1E762}" type="parTrans" cxnId="{FC3637C2-EBDF-4C3E-A64F-D1D22CA99AA6}">
      <dgm:prSet/>
      <dgm:spPr/>
      <dgm:t>
        <a:bodyPr/>
        <a:lstStyle/>
        <a:p>
          <a:endParaRPr lang="zh-TW" altLang="en-US"/>
        </a:p>
      </dgm:t>
    </dgm:pt>
    <dgm:pt modelId="{F928B826-5527-4CFB-9812-B4AE8759EFEC}" type="sibTrans" cxnId="{FC3637C2-EBDF-4C3E-A64F-D1D22CA99AA6}">
      <dgm:prSet/>
      <dgm:spPr/>
      <dgm:t>
        <a:bodyPr/>
        <a:lstStyle/>
        <a:p>
          <a:endParaRPr lang="zh-TW" altLang="en-US"/>
        </a:p>
      </dgm:t>
    </dgm:pt>
    <dgm:pt modelId="{24B7FBA1-96C3-40FF-A5D5-79A52DAF9362}">
      <dgm:prSet/>
      <dgm:spPr/>
      <dgm:t>
        <a:bodyPr/>
        <a:lstStyle/>
        <a:p>
          <a:pPr rtl="0"/>
          <a:r>
            <a:rPr kumimoji="1" lang="en-US"/>
            <a:t>Monitor</a:t>
          </a:r>
          <a:endParaRPr lang="zh-TW"/>
        </a:p>
      </dgm:t>
    </dgm:pt>
    <dgm:pt modelId="{10E02402-31DB-46F1-B128-F3A9BFC2BB43}" type="parTrans" cxnId="{857F2422-4DFF-44A8-9B90-3014B8823A8F}">
      <dgm:prSet/>
      <dgm:spPr/>
      <dgm:t>
        <a:bodyPr/>
        <a:lstStyle/>
        <a:p>
          <a:endParaRPr lang="zh-TW" altLang="en-US"/>
        </a:p>
      </dgm:t>
    </dgm:pt>
    <dgm:pt modelId="{4BF95362-50A9-4E2C-AD17-798E74A656DB}" type="sibTrans" cxnId="{857F2422-4DFF-44A8-9B90-3014B8823A8F}">
      <dgm:prSet/>
      <dgm:spPr/>
      <dgm:t>
        <a:bodyPr/>
        <a:lstStyle/>
        <a:p>
          <a:endParaRPr lang="zh-TW" altLang="en-US"/>
        </a:p>
      </dgm:t>
    </dgm:pt>
    <dgm:pt modelId="{603014E7-C00D-4400-BDDC-CED9E630AF66}">
      <dgm:prSet/>
      <dgm:spPr/>
      <dgm:t>
        <a:bodyPr/>
        <a:lstStyle/>
        <a:p>
          <a:pPr rtl="0"/>
          <a:r>
            <a:rPr lang="en-US" altLang="zh-TW"/>
            <a:t>Select Plan Basis</a:t>
          </a:r>
          <a:endParaRPr lang="zh-TW"/>
        </a:p>
      </dgm:t>
    </dgm:pt>
    <dgm:pt modelId="{CCB6A621-B210-4E65-94A6-6F7949FEC5BD}" type="parTrans" cxnId="{181ACCA6-A453-4545-969D-0D1ABC9FA7BB}">
      <dgm:prSet/>
      <dgm:spPr/>
      <dgm:t>
        <a:bodyPr/>
        <a:lstStyle/>
        <a:p>
          <a:endParaRPr lang="zh-TW" altLang="en-US"/>
        </a:p>
      </dgm:t>
    </dgm:pt>
    <dgm:pt modelId="{97AA3FF2-0AC5-45D9-990A-70BE5D8453C2}" type="sibTrans" cxnId="{181ACCA6-A453-4545-969D-0D1ABC9FA7BB}">
      <dgm:prSet/>
      <dgm:spPr/>
      <dgm:t>
        <a:bodyPr/>
        <a:lstStyle/>
        <a:p>
          <a:endParaRPr lang="zh-TW" altLang="en-US"/>
        </a:p>
      </dgm:t>
    </dgm:pt>
    <dgm:pt modelId="{951D53F8-546D-4833-BE14-878EDD320AF0}">
      <dgm:prSet/>
      <dgm:spPr/>
      <dgm:t>
        <a:bodyPr/>
        <a:lstStyle/>
        <a:p>
          <a:pPr rtl="0"/>
          <a:r>
            <a:rPr lang="en-US" altLang="zh-TW"/>
            <a:t>Plan update</a:t>
          </a:r>
          <a:endParaRPr lang="zh-TW"/>
        </a:p>
      </dgm:t>
    </dgm:pt>
    <dgm:pt modelId="{2E6E1CE4-C82E-4289-A1CF-B087B5E5D41C}" type="parTrans" cxnId="{6E0817DF-6E66-4634-B9FF-890576F91B83}">
      <dgm:prSet/>
      <dgm:spPr/>
      <dgm:t>
        <a:bodyPr/>
        <a:lstStyle/>
        <a:p>
          <a:endParaRPr lang="zh-TW" altLang="en-US"/>
        </a:p>
      </dgm:t>
    </dgm:pt>
    <dgm:pt modelId="{99BE040E-D4F1-4494-AB17-9B74235C41C9}" type="sibTrans" cxnId="{6E0817DF-6E66-4634-B9FF-890576F91B83}">
      <dgm:prSet/>
      <dgm:spPr/>
      <dgm:t>
        <a:bodyPr/>
        <a:lstStyle/>
        <a:p>
          <a:endParaRPr lang="zh-TW" altLang="en-US"/>
        </a:p>
      </dgm:t>
    </dgm:pt>
    <dgm:pt modelId="{1DE5DB07-51DA-4693-A8CB-F08229FB6628}">
      <dgm:prSet/>
      <dgm:spPr/>
      <dgm:t>
        <a:bodyPr/>
        <a:lstStyle/>
        <a:p>
          <a:pPr rtl="0"/>
          <a:r>
            <a:rPr lang="en-US" altLang="zh-TW"/>
            <a:t>Schedule</a:t>
          </a:r>
          <a:endParaRPr lang="zh-TW"/>
        </a:p>
      </dgm:t>
    </dgm:pt>
    <dgm:pt modelId="{FB737768-4BF6-4130-8CA3-38B4EB601A7A}" type="parTrans" cxnId="{DBC08E82-0D9A-495B-B9A6-43B1A42C7CE5}">
      <dgm:prSet/>
      <dgm:spPr/>
      <dgm:t>
        <a:bodyPr/>
        <a:lstStyle/>
        <a:p>
          <a:endParaRPr lang="zh-TW" altLang="en-US"/>
        </a:p>
      </dgm:t>
    </dgm:pt>
    <dgm:pt modelId="{81654BB3-17E7-42F9-90AD-11BC71617D02}" type="sibTrans" cxnId="{DBC08E82-0D9A-495B-B9A6-43B1A42C7CE5}">
      <dgm:prSet/>
      <dgm:spPr/>
      <dgm:t>
        <a:bodyPr/>
        <a:lstStyle/>
        <a:p>
          <a:endParaRPr lang="zh-TW" altLang="en-US"/>
        </a:p>
      </dgm:t>
    </dgm:pt>
    <dgm:pt modelId="{77A3F54B-A31D-4656-B703-ABE2FE796FF5}">
      <dgm:prSet/>
      <dgm:spPr/>
      <dgm:t>
        <a:bodyPr/>
        <a:lstStyle/>
        <a:p>
          <a:pPr rtl="0"/>
          <a:r>
            <a:rPr lang="en-US" altLang="zh-TW"/>
            <a:t>Manual submit</a:t>
          </a:r>
          <a:endParaRPr lang="zh-TW"/>
        </a:p>
      </dgm:t>
    </dgm:pt>
    <dgm:pt modelId="{D96D13BD-5CE0-46B1-9456-7544FE49DF3E}" type="parTrans" cxnId="{B0715BDE-E869-41B4-B627-12C3C662376E}">
      <dgm:prSet/>
      <dgm:spPr/>
      <dgm:t>
        <a:bodyPr/>
        <a:lstStyle/>
        <a:p>
          <a:endParaRPr lang="zh-TW" altLang="en-US"/>
        </a:p>
      </dgm:t>
    </dgm:pt>
    <dgm:pt modelId="{E9FE1045-B1CE-4F0A-8BA8-32BC449FAF93}" type="sibTrans" cxnId="{B0715BDE-E869-41B4-B627-12C3C662376E}">
      <dgm:prSet/>
      <dgm:spPr/>
      <dgm:t>
        <a:bodyPr/>
        <a:lstStyle/>
        <a:p>
          <a:endParaRPr lang="zh-TW" altLang="en-US"/>
        </a:p>
      </dgm:t>
    </dgm:pt>
    <dgm:pt modelId="{2AFF1032-F376-4C3F-A8FA-158662ED717F}">
      <dgm:prSet/>
      <dgm:spPr/>
      <dgm:t>
        <a:bodyPr/>
        <a:lstStyle/>
        <a:p>
          <a:pPr rtl="0"/>
          <a:r>
            <a:rPr lang="en-US" altLang="zh-TW"/>
            <a:t>Re-plan</a:t>
          </a:r>
          <a:endParaRPr lang="zh-TW"/>
        </a:p>
      </dgm:t>
    </dgm:pt>
    <dgm:pt modelId="{0411095D-B36F-4B11-9E05-BD266450F783}" type="parTrans" cxnId="{DB494FBD-F83F-48F5-B8E3-69132A20487C}">
      <dgm:prSet/>
      <dgm:spPr/>
      <dgm:t>
        <a:bodyPr/>
        <a:lstStyle/>
        <a:p>
          <a:endParaRPr lang="zh-TW" altLang="en-US"/>
        </a:p>
      </dgm:t>
    </dgm:pt>
    <dgm:pt modelId="{FC183722-4394-42D2-AE56-C410E6E7BD62}" type="sibTrans" cxnId="{DB494FBD-F83F-48F5-B8E3-69132A20487C}">
      <dgm:prSet/>
      <dgm:spPr/>
      <dgm:t>
        <a:bodyPr/>
        <a:lstStyle/>
        <a:p>
          <a:endParaRPr lang="zh-TW" altLang="en-US"/>
        </a:p>
      </dgm:t>
    </dgm:pt>
    <dgm:pt modelId="{C8DB60E5-2FF7-41F4-AA84-38C19CFC1655}">
      <dgm:prSet/>
      <dgm:spPr/>
      <dgm:t>
        <a:bodyPr/>
        <a:lstStyle/>
        <a:p>
          <a:pPr rtl="0"/>
          <a:r>
            <a:rPr lang="en-US" altLang="zh-TW"/>
            <a:t>Online</a:t>
          </a:r>
          <a:endParaRPr lang="zh-TW"/>
        </a:p>
      </dgm:t>
    </dgm:pt>
    <dgm:pt modelId="{4784F3C0-7CA9-443F-A471-17EC55E2D450}" type="parTrans" cxnId="{D402D13D-53A7-4E93-9EE4-730BD6A30165}">
      <dgm:prSet/>
      <dgm:spPr/>
      <dgm:t>
        <a:bodyPr/>
        <a:lstStyle/>
        <a:p>
          <a:endParaRPr lang="zh-TW" altLang="en-US"/>
        </a:p>
      </dgm:t>
    </dgm:pt>
    <dgm:pt modelId="{D6A22699-0F50-42A7-8684-2DDF8A4F41C6}" type="sibTrans" cxnId="{D402D13D-53A7-4E93-9EE4-730BD6A30165}">
      <dgm:prSet/>
      <dgm:spPr/>
      <dgm:t>
        <a:bodyPr/>
        <a:lstStyle/>
        <a:p>
          <a:endParaRPr lang="zh-TW" altLang="en-US"/>
        </a:p>
      </dgm:t>
    </dgm:pt>
    <dgm:pt modelId="{2C46DE39-7ECE-4230-A1EF-32D832F7CB52}">
      <dgm:prSet/>
      <dgm:spPr/>
      <dgm:t>
        <a:bodyPr/>
        <a:lstStyle/>
        <a:p>
          <a:pPr rtl="0"/>
          <a:r>
            <a:rPr lang="en-US" altLang="zh-TW"/>
            <a:t>Report</a:t>
          </a:r>
          <a:endParaRPr lang="zh-TW"/>
        </a:p>
      </dgm:t>
    </dgm:pt>
    <dgm:pt modelId="{3BBEE83F-A595-4346-93EA-FB38728503B5}" type="parTrans" cxnId="{985ACF58-A1E5-43F8-A5EC-1404B2EC8644}">
      <dgm:prSet/>
      <dgm:spPr/>
      <dgm:t>
        <a:bodyPr/>
        <a:lstStyle/>
        <a:p>
          <a:endParaRPr lang="zh-TW" altLang="en-US"/>
        </a:p>
      </dgm:t>
    </dgm:pt>
    <dgm:pt modelId="{50C17753-6683-4F4B-AF00-332B7B22CBDB}" type="sibTrans" cxnId="{985ACF58-A1E5-43F8-A5EC-1404B2EC8644}">
      <dgm:prSet/>
      <dgm:spPr/>
      <dgm:t>
        <a:bodyPr/>
        <a:lstStyle/>
        <a:p>
          <a:endParaRPr lang="zh-TW" altLang="en-US"/>
        </a:p>
      </dgm:t>
    </dgm:pt>
    <dgm:pt modelId="{8C76484F-12D7-4F0D-B702-CCC1595C6565}">
      <dgm:prSet/>
      <dgm:spPr/>
      <dgm:t>
        <a:bodyPr/>
        <a:lstStyle/>
        <a:p>
          <a:pPr rtl="0"/>
          <a:r>
            <a:rPr lang="en-US" altLang="zh-TW"/>
            <a:t>Gen Base Plan</a:t>
          </a:r>
          <a:endParaRPr lang="zh-TW"/>
        </a:p>
      </dgm:t>
    </dgm:pt>
    <dgm:pt modelId="{D75020B4-ECA4-4F27-881B-D5E597C04BF9}" type="parTrans" cxnId="{45FE121D-2A1B-4920-B133-52B04D552EA9}">
      <dgm:prSet/>
      <dgm:spPr/>
      <dgm:t>
        <a:bodyPr/>
        <a:lstStyle/>
        <a:p>
          <a:endParaRPr lang="zh-TW" altLang="en-US"/>
        </a:p>
      </dgm:t>
    </dgm:pt>
    <dgm:pt modelId="{10D884D4-B504-4D68-8374-FB1861D13CD7}" type="sibTrans" cxnId="{45FE121D-2A1B-4920-B133-52B04D552EA9}">
      <dgm:prSet/>
      <dgm:spPr/>
      <dgm:t>
        <a:bodyPr/>
        <a:lstStyle/>
        <a:p>
          <a:endParaRPr lang="zh-TW" altLang="en-US"/>
        </a:p>
      </dgm:t>
    </dgm:pt>
    <dgm:pt modelId="{87C1BB7F-AC26-4007-B04E-A52BE0B6974A}">
      <dgm:prSet/>
      <dgm:spPr/>
      <dgm:t>
        <a:bodyPr/>
        <a:lstStyle/>
        <a:p>
          <a:pPr rtl="0"/>
          <a:r>
            <a:rPr lang="en-US" altLang="zh-TW" err="1"/>
            <a:t>BasePlan</a:t>
          </a:r>
          <a:endParaRPr lang="zh-TW"/>
        </a:p>
      </dgm:t>
    </dgm:pt>
    <dgm:pt modelId="{341F8444-D78A-4D01-B097-638314F01639}" type="parTrans" cxnId="{5641E7DC-997A-450B-9DA3-4AF91D0C4202}">
      <dgm:prSet/>
      <dgm:spPr/>
      <dgm:t>
        <a:bodyPr/>
        <a:lstStyle/>
        <a:p>
          <a:endParaRPr lang="zh-TW" altLang="en-US"/>
        </a:p>
      </dgm:t>
    </dgm:pt>
    <dgm:pt modelId="{CFF1A2F9-4796-4BA0-94B4-B7382C6D8EED}" type="sibTrans" cxnId="{5641E7DC-997A-450B-9DA3-4AF91D0C4202}">
      <dgm:prSet/>
      <dgm:spPr/>
      <dgm:t>
        <a:bodyPr/>
        <a:lstStyle/>
        <a:p>
          <a:endParaRPr lang="zh-TW" altLang="en-US"/>
        </a:p>
      </dgm:t>
    </dgm:pt>
    <dgm:pt modelId="{5C481078-2E80-49EA-9049-9FFC6EB443C8}">
      <dgm:prSet/>
      <dgm:spPr/>
      <dgm:t>
        <a:bodyPr/>
        <a:lstStyle/>
        <a:p>
          <a:pPr rtl="0"/>
          <a:r>
            <a:rPr lang="en-US" altLang="zh-TW" err="1"/>
            <a:t>DeltaPlan</a:t>
          </a:r>
          <a:endParaRPr lang="zh-TW"/>
        </a:p>
      </dgm:t>
    </dgm:pt>
    <dgm:pt modelId="{C16D76DB-C1A4-4F27-9AD0-CBF7D683ED2E}" type="parTrans" cxnId="{979DAF4E-2228-4AC5-AF81-0438282C5656}">
      <dgm:prSet/>
      <dgm:spPr/>
      <dgm:t>
        <a:bodyPr/>
        <a:lstStyle/>
        <a:p>
          <a:endParaRPr lang="zh-TW" altLang="en-US"/>
        </a:p>
      </dgm:t>
    </dgm:pt>
    <dgm:pt modelId="{529C5349-A532-4167-B3AA-6B1E9517BDB9}" type="sibTrans" cxnId="{979DAF4E-2228-4AC5-AF81-0438282C5656}">
      <dgm:prSet/>
      <dgm:spPr/>
      <dgm:t>
        <a:bodyPr/>
        <a:lstStyle/>
        <a:p>
          <a:endParaRPr lang="zh-TW" altLang="en-US"/>
        </a:p>
      </dgm:t>
    </dgm:pt>
    <dgm:pt modelId="{347210BC-D360-4B94-AB73-B3132B35A793}" type="pres">
      <dgm:prSet presAssocID="{8D26380E-7A38-4EF8-BD43-6E95D00D77D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8DA6616-A03F-4CA2-858C-7DA7FF27A2B4}" type="pres">
      <dgm:prSet presAssocID="{8D26380E-7A38-4EF8-BD43-6E95D00D77D5}" presName="children" presStyleCnt="0"/>
      <dgm:spPr/>
    </dgm:pt>
    <dgm:pt modelId="{909E807D-A2E1-4E4B-9B1A-78751DC46369}" type="pres">
      <dgm:prSet presAssocID="{8D26380E-7A38-4EF8-BD43-6E95D00D77D5}" presName="child1group" presStyleCnt="0"/>
      <dgm:spPr/>
    </dgm:pt>
    <dgm:pt modelId="{E8424B69-051F-4C7F-BDE0-0198C9075ECB}" type="pres">
      <dgm:prSet presAssocID="{8D26380E-7A38-4EF8-BD43-6E95D00D77D5}" presName="child1" presStyleLbl="bgAcc1" presStyleIdx="0" presStyleCnt="4"/>
      <dgm:spPr/>
    </dgm:pt>
    <dgm:pt modelId="{C0BCFBD8-F4F1-4866-95EB-B86DDDCDFCEA}" type="pres">
      <dgm:prSet presAssocID="{8D26380E-7A38-4EF8-BD43-6E95D00D77D5}" presName="child1Text" presStyleLbl="bgAcc1" presStyleIdx="0" presStyleCnt="4">
        <dgm:presLayoutVars>
          <dgm:bulletEnabled val="1"/>
        </dgm:presLayoutVars>
      </dgm:prSet>
      <dgm:spPr/>
    </dgm:pt>
    <dgm:pt modelId="{C356B1D1-0CCC-43C6-ABC9-D0DF86001947}" type="pres">
      <dgm:prSet presAssocID="{8D26380E-7A38-4EF8-BD43-6E95D00D77D5}" presName="child2group" presStyleCnt="0"/>
      <dgm:spPr/>
    </dgm:pt>
    <dgm:pt modelId="{2CDC2347-03C7-4197-A7BD-1CB700851729}" type="pres">
      <dgm:prSet presAssocID="{8D26380E-7A38-4EF8-BD43-6E95D00D77D5}" presName="child2" presStyleLbl="bgAcc1" presStyleIdx="1" presStyleCnt="4"/>
      <dgm:spPr/>
    </dgm:pt>
    <dgm:pt modelId="{493CC4F8-FE0E-483C-9C70-F8F2592D7107}" type="pres">
      <dgm:prSet presAssocID="{8D26380E-7A38-4EF8-BD43-6E95D00D77D5}" presName="child2Text" presStyleLbl="bgAcc1" presStyleIdx="1" presStyleCnt="4">
        <dgm:presLayoutVars>
          <dgm:bulletEnabled val="1"/>
        </dgm:presLayoutVars>
      </dgm:prSet>
      <dgm:spPr/>
    </dgm:pt>
    <dgm:pt modelId="{2102A5FB-FE73-4A5B-8687-46F36F487C04}" type="pres">
      <dgm:prSet presAssocID="{8D26380E-7A38-4EF8-BD43-6E95D00D77D5}" presName="child3group" presStyleCnt="0"/>
      <dgm:spPr/>
    </dgm:pt>
    <dgm:pt modelId="{E0EB11B0-F3D2-468E-8C1B-D4DDB85F57A0}" type="pres">
      <dgm:prSet presAssocID="{8D26380E-7A38-4EF8-BD43-6E95D00D77D5}" presName="child3" presStyleLbl="bgAcc1" presStyleIdx="2" presStyleCnt="4"/>
      <dgm:spPr/>
    </dgm:pt>
    <dgm:pt modelId="{C3678273-AEA7-4F33-8E7D-970F4F3782E4}" type="pres">
      <dgm:prSet presAssocID="{8D26380E-7A38-4EF8-BD43-6E95D00D77D5}" presName="child3Text" presStyleLbl="bgAcc1" presStyleIdx="2" presStyleCnt="4">
        <dgm:presLayoutVars>
          <dgm:bulletEnabled val="1"/>
        </dgm:presLayoutVars>
      </dgm:prSet>
      <dgm:spPr/>
    </dgm:pt>
    <dgm:pt modelId="{4AAB12B0-C200-4D40-8759-C4213B5C0C29}" type="pres">
      <dgm:prSet presAssocID="{8D26380E-7A38-4EF8-BD43-6E95D00D77D5}" presName="child4group" presStyleCnt="0"/>
      <dgm:spPr/>
    </dgm:pt>
    <dgm:pt modelId="{AAEC8485-220B-476D-8569-46FA5437D0AF}" type="pres">
      <dgm:prSet presAssocID="{8D26380E-7A38-4EF8-BD43-6E95D00D77D5}" presName="child4" presStyleLbl="bgAcc1" presStyleIdx="3" presStyleCnt="4"/>
      <dgm:spPr/>
    </dgm:pt>
    <dgm:pt modelId="{B766E5A1-513F-4D6F-9FCB-EEB6EF095369}" type="pres">
      <dgm:prSet presAssocID="{8D26380E-7A38-4EF8-BD43-6E95D00D77D5}" presName="child4Text" presStyleLbl="bgAcc1" presStyleIdx="3" presStyleCnt="4">
        <dgm:presLayoutVars>
          <dgm:bulletEnabled val="1"/>
        </dgm:presLayoutVars>
      </dgm:prSet>
      <dgm:spPr/>
    </dgm:pt>
    <dgm:pt modelId="{E39772A3-4BA9-47D2-9A9B-C6E65D0B98A8}" type="pres">
      <dgm:prSet presAssocID="{8D26380E-7A38-4EF8-BD43-6E95D00D77D5}" presName="childPlaceholder" presStyleCnt="0"/>
      <dgm:spPr/>
    </dgm:pt>
    <dgm:pt modelId="{90BADF1E-D3E2-40DA-8AC0-DF1DE372D559}" type="pres">
      <dgm:prSet presAssocID="{8D26380E-7A38-4EF8-BD43-6E95D00D77D5}" presName="circle" presStyleCnt="0"/>
      <dgm:spPr/>
    </dgm:pt>
    <dgm:pt modelId="{9A8405A7-41CB-462D-87AD-EE092027909A}" type="pres">
      <dgm:prSet presAssocID="{8D26380E-7A38-4EF8-BD43-6E95D00D77D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FF96F32-F92D-4860-8828-A8E37C12C637}" type="pres">
      <dgm:prSet presAssocID="{8D26380E-7A38-4EF8-BD43-6E95D00D77D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040C5A0-34A8-4534-83CD-859A2E07F9F0}" type="pres">
      <dgm:prSet presAssocID="{8D26380E-7A38-4EF8-BD43-6E95D00D77D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9808898-C6D7-4FC0-AB8A-AC83CBDDEB35}" type="pres">
      <dgm:prSet presAssocID="{8D26380E-7A38-4EF8-BD43-6E95D00D77D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97D3FFC-C2EA-48F7-B2F4-4AA73203A4DD}" type="pres">
      <dgm:prSet presAssocID="{8D26380E-7A38-4EF8-BD43-6E95D00D77D5}" presName="quadrantPlaceholder" presStyleCnt="0"/>
      <dgm:spPr/>
    </dgm:pt>
    <dgm:pt modelId="{D0414FA9-9DF7-4281-8A41-A20D029DAF3F}" type="pres">
      <dgm:prSet presAssocID="{8D26380E-7A38-4EF8-BD43-6E95D00D77D5}" presName="center1" presStyleLbl="fgShp" presStyleIdx="0" presStyleCnt="2"/>
      <dgm:spPr/>
    </dgm:pt>
    <dgm:pt modelId="{937C7334-C357-4044-A102-291280C2E7F6}" type="pres">
      <dgm:prSet presAssocID="{8D26380E-7A38-4EF8-BD43-6E95D00D77D5}" presName="center2" presStyleLbl="fgShp" presStyleIdx="1" presStyleCnt="2"/>
      <dgm:spPr/>
    </dgm:pt>
  </dgm:ptLst>
  <dgm:cxnLst>
    <dgm:cxn modelId="{65D2B403-D77A-40C4-8E4D-97E520B31A45}" type="presOf" srcId="{951D53F8-546D-4833-BE14-878EDD320AF0}" destId="{493CC4F8-FE0E-483C-9C70-F8F2592D7107}" srcOrd="1" destOrd="0" presId="urn:microsoft.com/office/officeart/2005/8/layout/cycle4"/>
    <dgm:cxn modelId="{F75D0314-6F67-4FF6-8584-DB7AAB82B7D5}" type="presOf" srcId="{8C76484F-12D7-4F0D-B702-CCC1595C6565}" destId="{E8424B69-051F-4C7F-BDE0-0198C9075ECB}" srcOrd="0" destOrd="1" presId="urn:microsoft.com/office/officeart/2005/8/layout/cycle4"/>
    <dgm:cxn modelId="{6B40CF14-34D7-4A41-9968-BB6EE10E6F87}" type="presOf" srcId="{77A3F54B-A31D-4656-B703-ABE2FE796FF5}" destId="{E0EB11B0-F3D2-468E-8C1B-D4DDB85F57A0}" srcOrd="0" destOrd="0" presId="urn:microsoft.com/office/officeart/2005/8/layout/cycle4"/>
    <dgm:cxn modelId="{45FE121D-2A1B-4920-B133-52B04D552EA9}" srcId="{603014E7-C00D-4400-BDDC-CED9E630AF66}" destId="{8C76484F-12D7-4F0D-B702-CCC1595C6565}" srcOrd="0" destOrd="0" parTransId="{D75020B4-ECA4-4F27-881B-D5E597C04BF9}" sibTransId="{10D884D4-B504-4D68-8374-FB1861D13CD7}"/>
    <dgm:cxn modelId="{BADC4F1F-4864-4471-9192-F116340926D1}" type="presOf" srcId="{5C481078-2E80-49EA-9049-9FFC6EB443C8}" destId="{2CDC2347-03C7-4197-A7BD-1CB700851729}" srcOrd="0" destOrd="2" presId="urn:microsoft.com/office/officeart/2005/8/layout/cycle4"/>
    <dgm:cxn modelId="{857F2422-4DFF-44A8-9B90-3014B8823A8F}" srcId="{8D26380E-7A38-4EF8-BD43-6E95D00D77D5}" destId="{24B7FBA1-96C3-40FF-A5D5-79A52DAF9362}" srcOrd="3" destOrd="0" parTransId="{10E02402-31DB-46F1-B128-F3A9BFC2BB43}" sibTransId="{4BF95362-50A9-4E2C-AD17-798E74A656DB}"/>
    <dgm:cxn modelId="{90503F25-5A60-42B8-BBE7-EEC65C1977AC}" type="presOf" srcId="{24B7FBA1-96C3-40FF-A5D5-79A52DAF9362}" destId="{F9808898-C6D7-4FC0-AB8A-AC83CBDDEB35}" srcOrd="0" destOrd="0" presId="urn:microsoft.com/office/officeart/2005/8/layout/cycle4"/>
    <dgm:cxn modelId="{A9685729-F996-4DAD-AD4B-D59A8B082E43}" type="presOf" srcId="{603014E7-C00D-4400-BDDC-CED9E630AF66}" destId="{C0BCFBD8-F4F1-4866-95EB-B86DDDCDFCEA}" srcOrd="1" destOrd="0" presId="urn:microsoft.com/office/officeart/2005/8/layout/cycle4"/>
    <dgm:cxn modelId="{F42EB52E-6898-4E24-BD5D-A6CF30A9542C}" type="presOf" srcId="{2AFF1032-F376-4C3F-A8FA-158662ED717F}" destId="{C3678273-AEA7-4F33-8E7D-970F4F3782E4}" srcOrd="1" destOrd="1" presId="urn:microsoft.com/office/officeart/2005/8/layout/cycle4"/>
    <dgm:cxn modelId="{E2D48930-29FC-4490-B461-60135D6EB968}" type="presOf" srcId="{5C481078-2E80-49EA-9049-9FFC6EB443C8}" destId="{493CC4F8-FE0E-483C-9C70-F8F2592D7107}" srcOrd="1" destOrd="2" presId="urn:microsoft.com/office/officeart/2005/8/layout/cycle4"/>
    <dgm:cxn modelId="{D402D13D-53A7-4E93-9EE4-730BD6A30165}" srcId="{24B7FBA1-96C3-40FF-A5D5-79A52DAF9362}" destId="{C8DB60E5-2FF7-41F4-AA84-38C19CFC1655}" srcOrd="0" destOrd="0" parTransId="{4784F3C0-7CA9-443F-A471-17EC55E2D450}" sibTransId="{D6A22699-0F50-42A7-8684-2DDF8A4F41C6}"/>
    <dgm:cxn modelId="{C9E1B73E-7F2A-487E-A0CE-98D7D064BF61}" type="presOf" srcId="{7626D3E1-3032-4334-90E4-DE009AED1A1A}" destId="{9A8405A7-41CB-462D-87AD-EE092027909A}" srcOrd="0" destOrd="0" presId="urn:microsoft.com/office/officeart/2005/8/layout/cycle4"/>
    <dgm:cxn modelId="{13E55E5C-2641-43CC-9648-C2AFF5F53C39}" type="presOf" srcId="{1DE5DB07-51DA-4693-A8CB-F08229FB6628}" destId="{F040C5A0-34A8-4534-83CD-859A2E07F9F0}" srcOrd="0" destOrd="0" presId="urn:microsoft.com/office/officeart/2005/8/layout/cycle4"/>
    <dgm:cxn modelId="{8FDFCE43-1B5A-48FF-84F6-84ED7AEC3EB7}" type="presOf" srcId="{87C1BB7F-AC26-4007-B04E-A52BE0B6974A}" destId="{2CDC2347-03C7-4197-A7BD-1CB700851729}" srcOrd="0" destOrd="1" presId="urn:microsoft.com/office/officeart/2005/8/layout/cycle4"/>
    <dgm:cxn modelId="{46597648-8A33-4AEF-8B7C-88ACB519CA47}" type="presOf" srcId="{2C46DE39-7ECE-4230-A1EF-32D832F7CB52}" destId="{AAEC8485-220B-476D-8569-46FA5437D0AF}" srcOrd="0" destOrd="1" presId="urn:microsoft.com/office/officeart/2005/8/layout/cycle4"/>
    <dgm:cxn modelId="{6918106A-D35B-40D2-B3C5-235E52F40022}" type="presOf" srcId="{C8DB60E5-2FF7-41F4-AA84-38C19CFC1655}" destId="{B766E5A1-513F-4D6F-9FCB-EEB6EF095369}" srcOrd="1" destOrd="0" presId="urn:microsoft.com/office/officeart/2005/8/layout/cycle4"/>
    <dgm:cxn modelId="{979DAF4E-2228-4AC5-AF81-0438282C5656}" srcId="{951D53F8-546D-4833-BE14-878EDD320AF0}" destId="{5C481078-2E80-49EA-9049-9FFC6EB443C8}" srcOrd="1" destOrd="0" parTransId="{C16D76DB-C1A4-4F27-9AD0-CBF7D683ED2E}" sibTransId="{529C5349-A532-4167-B3AA-6B1E9517BDB9}"/>
    <dgm:cxn modelId="{B84A8851-F96C-4184-893F-FE6D950D00D2}" type="presOf" srcId="{C8DB60E5-2FF7-41F4-AA84-38C19CFC1655}" destId="{AAEC8485-220B-476D-8569-46FA5437D0AF}" srcOrd="0" destOrd="0" presId="urn:microsoft.com/office/officeart/2005/8/layout/cycle4"/>
    <dgm:cxn modelId="{985ACF58-A1E5-43F8-A5EC-1404B2EC8644}" srcId="{24B7FBA1-96C3-40FF-A5D5-79A52DAF9362}" destId="{2C46DE39-7ECE-4230-A1EF-32D832F7CB52}" srcOrd="1" destOrd="0" parTransId="{3BBEE83F-A595-4346-93EA-FB38728503B5}" sibTransId="{50C17753-6683-4F4B-AF00-332B7B22CBDB}"/>
    <dgm:cxn modelId="{DBC08E82-0D9A-495B-B9A6-43B1A42C7CE5}" srcId="{8D26380E-7A38-4EF8-BD43-6E95D00D77D5}" destId="{1DE5DB07-51DA-4693-A8CB-F08229FB6628}" srcOrd="2" destOrd="0" parTransId="{FB737768-4BF6-4130-8CA3-38B4EB601A7A}" sibTransId="{81654BB3-17E7-42F9-90AD-11BC71617D02}"/>
    <dgm:cxn modelId="{6A514B97-F939-4A48-96DD-1E21F031F7BA}" srcId="{8D26380E-7A38-4EF8-BD43-6E95D00D77D5}" destId="{7626D3E1-3032-4334-90E4-DE009AED1A1A}" srcOrd="0" destOrd="0" parTransId="{5A345EC9-C21A-448B-BCED-F6B6BEA67559}" sibTransId="{325BD9EE-41D7-4534-825E-FADF70279DFF}"/>
    <dgm:cxn modelId="{181ACCA6-A453-4545-969D-0D1ABC9FA7BB}" srcId="{7626D3E1-3032-4334-90E4-DE009AED1A1A}" destId="{603014E7-C00D-4400-BDDC-CED9E630AF66}" srcOrd="0" destOrd="0" parTransId="{CCB6A621-B210-4E65-94A6-6F7949FEC5BD}" sibTransId="{97AA3FF2-0AC5-45D9-990A-70BE5D8453C2}"/>
    <dgm:cxn modelId="{1F1C98AF-B93B-477E-A8D3-AD399F530871}" type="presOf" srcId="{77A3F54B-A31D-4656-B703-ABE2FE796FF5}" destId="{C3678273-AEA7-4F33-8E7D-970F4F3782E4}" srcOrd="1" destOrd="0" presId="urn:microsoft.com/office/officeart/2005/8/layout/cycle4"/>
    <dgm:cxn modelId="{F91F13B3-1EDD-4089-ABD5-6D8AF2CAB2FF}" type="presOf" srcId="{603014E7-C00D-4400-BDDC-CED9E630AF66}" destId="{E8424B69-051F-4C7F-BDE0-0198C9075ECB}" srcOrd="0" destOrd="0" presId="urn:microsoft.com/office/officeart/2005/8/layout/cycle4"/>
    <dgm:cxn modelId="{DB494FBD-F83F-48F5-B8E3-69132A20487C}" srcId="{1DE5DB07-51DA-4693-A8CB-F08229FB6628}" destId="{2AFF1032-F376-4C3F-A8FA-158662ED717F}" srcOrd="1" destOrd="0" parTransId="{0411095D-B36F-4B11-9E05-BD266450F783}" sibTransId="{FC183722-4394-42D2-AE56-C410E6E7BD62}"/>
    <dgm:cxn modelId="{CC928BBF-774B-4656-99CB-DC884C663AAC}" type="presOf" srcId="{2AFF1032-F376-4C3F-A8FA-158662ED717F}" destId="{E0EB11B0-F3D2-468E-8C1B-D4DDB85F57A0}" srcOrd="0" destOrd="1" presId="urn:microsoft.com/office/officeart/2005/8/layout/cycle4"/>
    <dgm:cxn modelId="{FC3637C2-EBDF-4C3E-A64F-D1D22CA99AA6}" srcId="{8D26380E-7A38-4EF8-BD43-6E95D00D77D5}" destId="{B08F6373-29D1-48D7-A17B-7AEFE58249B2}" srcOrd="1" destOrd="0" parTransId="{6B43F5B5-830F-4AA7-BF65-C63695C1E762}" sibTransId="{F928B826-5527-4CFB-9812-B4AE8759EFEC}"/>
    <dgm:cxn modelId="{1669CDC4-6F32-47A5-9504-CF83565B2A3C}" type="presOf" srcId="{951D53F8-546D-4833-BE14-878EDD320AF0}" destId="{2CDC2347-03C7-4197-A7BD-1CB700851729}" srcOrd="0" destOrd="0" presId="urn:microsoft.com/office/officeart/2005/8/layout/cycle4"/>
    <dgm:cxn modelId="{316058CC-7841-4532-BE81-77E6522E60D4}" type="presOf" srcId="{8C76484F-12D7-4F0D-B702-CCC1595C6565}" destId="{C0BCFBD8-F4F1-4866-95EB-B86DDDCDFCEA}" srcOrd="1" destOrd="1" presId="urn:microsoft.com/office/officeart/2005/8/layout/cycle4"/>
    <dgm:cxn modelId="{B29FD7DC-CD96-4BD2-BD90-04A0A7D64897}" type="presOf" srcId="{2C46DE39-7ECE-4230-A1EF-32D832F7CB52}" destId="{B766E5A1-513F-4D6F-9FCB-EEB6EF095369}" srcOrd="1" destOrd="1" presId="urn:microsoft.com/office/officeart/2005/8/layout/cycle4"/>
    <dgm:cxn modelId="{5641E7DC-997A-450B-9DA3-4AF91D0C4202}" srcId="{951D53F8-546D-4833-BE14-878EDD320AF0}" destId="{87C1BB7F-AC26-4007-B04E-A52BE0B6974A}" srcOrd="0" destOrd="0" parTransId="{341F8444-D78A-4D01-B097-638314F01639}" sibTransId="{CFF1A2F9-4796-4BA0-94B4-B7382C6D8EED}"/>
    <dgm:cxn modelId="{B0715BDE-E869-41B4-B627-12C3C662376E}" srcId="{1DE5DB07-51DA-4693-A8CB-F08229FB6628}" destId="{77A3F54B-A31D-4656-B703-ABE2FE796FF5}" srcOrd="0" destOrd="0" parTransId="{D96D13BD-5CE0-46B1-9456-7544FE49DF3E}" sibTransId="{E9FE1045-B1CE-4F0A-8BA8-32BC449FAF93}"/>
    <dgm:cxn modelId="{6E0817DF-6E66-4634-B9FF-890576F91B83}" srcId="{B08F6373-29D1-48D7-A17B-7AEFE58249B2}" destId="{951D53F8-546D-4833-BE14-878EDD320AF0}" srcOrd="0" destOrd="0" parTransId="{2E6E1CE4-C82E-4289-A1CF-B087B5E5D41C}" sibTransId="{99BE040E-D4F1-4494-AB17-9B74235C41C9}"/>
    <dgm:cxn modelId="{57D61DDF-C2E3-4286-A025-D94855BFE4C2}" type="presOf" srcId="{B08F6373-29D1-48D7-A17B-7AEFE58249B2}" destId="{1FF96F32-F92D-4860-8828-A8E37C12C637}" srcOrd="0" destOrd="0" presId="urn:microsoft.com/office/officeart/2005/8/layout/cycle4"/>
    <dgm:cxn modelId="{7A5385E1-A0D5-4BA4-827C-51CD026D6D89}" type="presOf" srcId="{8D26380E-7A38-4EF8-BD43-6E95D00D77D5}" destId="{347210BC-D360-4B94-AB73-B3132B35A793}" srcOrd="0" destOrd="0" presId="urn:microsoft.com/office/officeart/2005/8/layout/cycle4"/>
    <dgm:cxn modelId="{16A24CFC-CA59-4904-BBE9-91903AC9F1C8}" type="presOf" srcId="{87C1BB7F-AC26-4007-B04E-A52BE0B6974A}" destId="{493CC4F8-FE0E-483C-9C70-F8F2592D7107}" srcOrd="1" destOrd="1" presId="urn:microsoft.com/office/officeart/2005/8/layout/cycle4"/>
    <dgm:cxn modelId="{E1ECA64B-581B-4FC9-A7C5-8884FC86BB8E}" type="presParOf" srcId="{347210BC-D360-4B94-AB73-B3132B35A793}" destId="{78DA6616-A03F-4CA2-858C-7DA7FF27A2B4}" srcOrd="0" destOrd="0" presId="urn:microsoft.com/office/officeart/2005/8/layout/cycle4"/>
    <dgm:cxn modelId="{E3CB5E1D-81FF-42C2-AA14-3F2E27219164}" type="presParOf" srcId="{78DA6616-A03F-4CA2-858C-7DA7FF27A2B4}" destId="{909E807D-A2E1-4E4B-9B1A-78751DC46369}" srcOrd="0" destOrd="0" presId="urn:microsoft.com/office/officeart/2005/8/layout/cycle4"/>
    <dgm:cxn modelId="{808F95EB-C39D-42FE-808E-9B60D6D952E0}" type="presParOf" srcId="{909E807D-A2E1-4E4B-9B1A-78751DC46369}" destId="{E8424B69-051F-4C7F-BDE0-0198C9075ECB}" srcOrd="0" destOrd="0" presId="urn:microsoft.com/office/officeart/2005/8/layout/cycle4"/>
    <dgm:cxn modelId="{71DEE6BC-AB94-4422-887D-41320CF07D61}" type="presParOf" srcId="{909E807D-A2E1-4E4B-9B1A-78751DC46369}" destId="{C0BCFBD8-F4F1-4866-95EB-B86DDDCDFCEA}" srcOrd="1" destOrd="0" presId="urn:microsoft.com/office/officeart/2005/8/layout/cycle4"/>
    <dgm:cxn modelId="{563D83BD-34F3-46B0-991C-27ABD8320D26}" type="presParOf" srcId="{78DA6616-A03F-4CA2-858C-7DA7FF27A2B4}" destId="{C356B1D1-0CCC-43C6-ABC9-D0DF86001947}" srcOrd="1" destOrd="0" presId="urn:microsoft.com/office/officeart/2005/8/layout/cycle4"/>
    <dgm:cxn modelId="{E24B6FB8-7CE3-462E-B7E5-405A5E59925B}" type="presParOf" srcId="{C356B1D1-0CCC-43C6-ABC9-D0DF86001947}" destId="{2CDC2347-03C7-4197-A7BD-1CB700851729}" srcOrd="0" destOrd="0" presId="urn:microsoft.com/office/officeart/2005/8/layout/cycle4"/>
    <dgm:cxn modelId="{4CBBEAF0-24C2-40F0-9E1F-A2FE47536138}" type="presParOf" srcId="{C356B1D1-0CCC-43C6-ABC9-D0DF86001947}" destId="{493CC4F8-FE0E-483C-9C70-F8F2592D7107}" srcOrd="1" destOrd="0" presId="urn:microsoft.com/office/officeart/2005/8/layout/cycle4"/>
    <dgm:cxn modelId="{5EB31F56-81B9-42E7-8F31-96290B087BC8}" type="presParOf" srcId="{78DA6616-A03F-4CA2-858C-7DA7FF27A2B4}" destId="{2102A5FB-FE73-4A5B-8687-46F36F487C04}" srcOrd="2" destOrd="0" presId="urn:microsoft.com/office/officeart/2005/8/layout/cycle4"/>
    <dgm:cxn modelId="{07FEE99E-5F74-479A-96AD-312CDFD8271E}" type="presParOf" srcId="{2102A5FB-FE73-4A5B-8687-46F36F487C04}" destId="{E0EB11B0-F3D2-468E-8C1B-D4DDB85F57A0}" srcOrd="0" destOrd="0" presId="urn:microsoft.com/office/officeart/2005/8/layout/cycle4"/>
    <dgm:cxn modelId="{28DD51D1-69CE-40DE-952F-355DE0E4DE7C}" type="presParOf" srcId="{2102A5FB-FE73-4A5B-8687-46F36F487C04}" destId="{C3678273-AEA7-4F33-8E7D-970F4F3782E4}" srcOrd="1" destOrd="0" presId="urn:microsoft.com/office/officeart/2005/8/layout/cycle4"/>
    <dgm:cxn modelId="{1C358F35-F4F0-4D1A-B01B-948A06865869}" type="presParOf" srcId="{78DA6616-A03F-4CA2-858C-7DA7FF27A2B4}" destId="{4AAB12B0-C200-4D40-8759-C4213B5C0C29}" srcOrd="3" destOrd="0" presId="urn:microsoft.com/office/officeart/2005/8/layout/cycle4"/>
    <dgm:cxn modelId="{5889A7F1-CC19-4ADE-9A65-914A2228E8ED}" type="presParOf" srcId="{4AAB12B0-C200-4D40-8759-C4213B5C0C29}" destId="{AAEC8485-220B-476D-8569-46FA5437D0AF}" srcOrd="0" destOrd="0" presId="urn:microsoft.com/office/officeart/2005/8/layout/cycle4"/>
    <dgm:cxn modelId="{E6DE1632-7B09-4FA2-9834-29B72D559684}" type="presParOf" srcId="{4AAB12B0-C200-4D40-8759-C4213B5C0C29}" destId="{B766E5A1-513F-4D6F-9FCB-EEB6EF095369}" srcOrd="1" destOrd="0" presId="urn:microsoft.com/office/officeart/2005/8/layout/cycle4"/>
    <dgm:cxn modelId="{14348B50-5FED-442A-AD01-3960771D962A}" type="presParOf" srcId="{78DA6616-A03F-4CA2-858C-7DA7FF27A2B4}" destId="{E39772A3-4BA9-47D2-9A9B-C6E65D0B98A8}" srcOrd="4" destOrd="0" presId="urn:microsoft.com/office/officeart/2005/8/layout/cycle4"/>
    <dgm:cxn modelId="{466F40EC-55F0-4F3D-8214-36C886BE7144}" type="presParOf" srcId="{347210BC-D360-4B94-AB73-B3132B35A793}" destId="{90BADF1E-D3E2-40DA-8AC0-DF1DE372D559}" srcOrd="1" destOrd="0" presId="urn:microsoft.com/office/officeart/2005/8/layout/cycle4"/>
    <dgm:cxn modelId="{D5F605DE-D4B6-4C39-8CB6-C143EBEB42EE}" type="presParOf" srcId="{90BADF1E-D3E2-40DA-8AC0-DF1DE372D559}" destId="{9A8405A7-41CB-462D-87AD-EE092027909A}" srcOrd="0" destOrd="0" presId="urn:microsoft.com/office/officeart/2005/8/layout/cycle4"/>
    <dgm:cxn modelId="{A839E78F-0933-4F81-907F-FC72833A0F03}" type="presParOf" srcId="{90BADF1E-D3E2-40DA-8AC0-DF1DE372D559}" destId="{1FF96F32-F92D-4860-8828-A8E37C12C637}" srcOrd="1" destOrd="0" presId="urn:microsoft.com/office/officeart/2005/8/layout/cycle4"/>
    <dgm:cxn modelId="{2CB5BA12-6771-4998-9D23-E324A8BF88BC}" type="presParOf" srcId="{90BADF1E-D3E2-40DA-8AC0-DF1DE372D559}" destId="{F040C5A0-34A8-4534-83CD-859A2E07F9F0}" srcOrd="2" destOrd="0" presId="urn:microsoft.com/office/officeart/2005/8/layout/cycle4"/>
    <dgm:cxn modelId="{F79302DC-5A57-4B50-844E-B57C4DC233B1}" type="presParOf" srcId="{90BADF1E-D3E2-40DA-8AC0-DF1DE372D559}" destId="{F9808898-C6D7-4FC0-AB8A-AC83CBDDEB35}" srcOrd="3" destOrd="0" presId="urn:microsoft.com/office/officeart/2005/8/layout/cycle4"/>
    <dgm:cxn modelId="{8A3A6BCF-E57A-4FBF-8D14-79E1D81A12CF}" type="presParOf" srcId="{90BADF1E-D3E2-40DA-8AC0-DF1DE372D559}" destId="{597D3FFC-C2EA-48F7-B2F4-4AA73203A4DD}" srcOrd="4" destOrd="0" presId="urn:microsoft.com/office/officeart/2005/8/layout/cycle4"/>
    <dgm:cxn modelId="{7B1D5444-8C2C-4280-B2BD-1D628EB347B4}" type="presParOf" srcId="{347210BC-D360-4B94-AB73-B3132B35A793}" destId="{D0414FA9-9DF7-4281-8A41-A20D029DAF3F}" srcOrd="2" destOrd="0" presId="urn:microsoft.com/office/officeart/2005/8/layout/cycle4"/>
    <dgm:cxn modelId="{1DA3E9BD-4C3A-4C3A-A85E-4B23BCC3CB53}" type="presParOf" srcId="{347210BC-D360-4B94-AB73-B3132B35A793}" destId="{937C7334-C357-4044-A102-291280C2E7F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425AA5-F452-4D76-9411-8F575E08C003}" type="doc">
      <dgm:prSet loTypeId="urn:microsoft.com/office/officeart/2005/8/layout/lProcess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D9C48A94-8D4A-4EDC-8F28-632308FBE126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Operational applications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3E78AB-C7FB-44E7-A21C-2822E6B2AD05}" type="par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F0B27E-52F3-4565-BABA-A08100D64CC1}" type="sib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5D874-A3BC-489A-9E27-19908E1FDD1A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個險</a:t>
          </a:r>
        </a:p>
      </dgm:t>
    </dgm:pt>
    <dgm:pt modelId="{F7978BA9-66B3-4E85-AEBD-10D24E5DFF7F}" type="par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D325EE-0C46-4E7F-873F-F6E0C72AC6A3}" type="sib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ED6E3-771C-4717-911E-58E8C2B14D03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團險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BCF135-BF35-40B8-A2B7-86E94D27B262}" type="par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33098B-3140-4494-A886-91879331AFAA}" type="sib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38BEB3-47D0-412C-AA58-42581D7BDFEB}">
      <dgm:prSet phldrT="[Text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Operational repositories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CD64C-2391-444A-BBDD-8B09F0AA9AD3}" type="parTrans" cxnId="{5786F25F-B38D-4C2A-8CFB-7E584F3C19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8BBF57-25AB-407A-A266-1C084F5351D3}" type="sibTrans" cxnId="{5786F25F-B38D-4C2A-8CFB-7E584F3C19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F20F7F-D702-4E2F-8B8B-FE661117B8D3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Oracle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94CB4-B634-44B4-87BC-B4EA41A97FA3}" type="par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46CBD-E23F-4594-A72D-B3E537717D48}" type="sib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A38AE1-F1D9-493A-B401-8589A77898FA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AS400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7C2B0-0C13-437E-A971-36A3E68706A4}" type="parTrans" cxnId="{2EBAFCDA-9355-4398-B049-BB306312108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F97688-71D8-43F7-9149-843A355AEBA2}" type="sibTrans" cxnId="{2EBAFCDA-9355-4398-B049-BB306312108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4632FD-5C76-4462-9080-492D3CF94430}">
      <dgm:prSet phldrT="[Text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Data acquisition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E41F03-8280-4679-9E24-278B061DD31E}" type="parTrans" cxnId="{A2083849-7114-468F-B30A-D891FBE811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B397A8-1D66-4136-B7DE-6784DA710A08}" type="sibTrans" cxnId="{A2083849-7114-468F-B30A-D891FBE811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2F7FC4-1D26-4B6C-B42F-C07E6B6E5354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Golden Gate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7437B-ADF6-4171-B755-85D3A790DCDA}" type="parTrans" cxnId="{AFB088D4-1B52-4920-B6E7-73D312A137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37192B-27E4-4E1F-AE4D-BCE0C525E0B2}" type="sibTrans" cxnId="{AFB088D4-1B52-4920-B6E7-73D312A137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A9C75-CF15-4C5D-B7AC-D5B327957B31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旅平險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0A349C-9AA6-49E3-9637-41459860597F}" type="par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B6031ED9-E141-480B-885C-FFEC05140B82}" type="sib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CE7CA56E-824A-4C64-971B-B0BD319CEEB5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財務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EB0483-53CA-4AB5-A961-6F55C6CF48ED}" type="parTrans" cxnId="{070754CF-9137-4A9B-A829-9074AFCD04F2}">
      <dgm:prSet/>
      <dgm:spPr/>
      <dgm:t>
        <a:bodyPr/>
        <a:lstStyle/>
        <a:p>
          <a:endParaRPr lang="zh-TW" altLang="en-US"/>
        </a:p>
      </dgm:t>
    </dgm:pt>
    <dgm:pt modelId="{97E25405-BD3C-426C-93D8-9639F571C17B}" type="sibTrans" cxnId="{070754CF-9137-4A9B-A829-9074AFCD04F2}">
      <dgm:prSet/>
      <dgm:spPr/>
      <dgm:t>
        <a:bodyPr/>
        <a:lstStyle/>
        <a:p>
          <a:endParaRPr lang="zh-TW" altLang="en-US"/>
        </a:p>
      </dgm:t>
    </dgm:pt>
    <dgm:pt modelId="{FC64B919-248B-4B4E-9083-BDAED3A98766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申訴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215EC6-C514-4C10-A48F-C95D2DC37783}" type="parTrans" cxnId="{B30EDAA5-998E-4617-A74E-FB17957CB307}">
      <dgm:prSet/>
      <dgm:spPr/>
      <dgm:t>
        <a:bodyPr/>
        <a:lstStyle/>
        <a:p>
          <a:endParaRPr lang="zh-TW" altLang="en-US"/>
        </a:p>
      </dgm:t>
    </dgm:pt>
    <dgm:pt modelId="{37284249-FECC-441C-989D-A9AE3C601FE2}" type="sibTrans" cxnId="{B30EDAA5-998E-4617-A74E-FB17957CB307}">
      <dgm:prSet/>
      <dgm:spPr/>
      <dgm:t>
        <a:bodyPr/>
        <a:lstStyle/>
        <a:p>
          <a:endParaRPr lang="zh-TW" altLang="en-US"/>
        </a:p>
      </dgm:t>
    </dgm:pt>
    <dgm:pt modelId="{07603DF0-693D-4569-B018-2C09BAE74F2D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8F83D3-45B2-4F89-A70B-83E09455EB6F}" type="par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51CB3BA2-0FB4-443E-86DE-8D0AA81FAF9C}" type="sib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7B1879C9-C88F-4377-855E-E5F5835BCBBF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SQL server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5951D1-B325-4446-98A8-4D06E6CE87E9}" type="parTrans" cxnId="{952A04A3-EB1D-4F73-85FF-61E2EA89216D}">
      <dgm:prSet/>
      <dgm:spPr/>
      <dgm:t>
        <a:bodyPr/>
        <a:lstStyle/>
        <a:p>
          <a:endParaRPr lang="zh-TW" altLang="en-US"/>
        </a:p>
      </dgm:t>
    </dgm:pt>
    <dgm:pt modelId="{9AF5729B-5320-4241-86EF-ACD076336FAC}" type="sibTrans" cxnId="{952A04A3-EB1D-4F73-85FF-61E2EA89216D}">
      <dgm:prSet/>
      <dgm:spPr/>
      <dgm:t>
        <a:bodyPr/>
        <a:lstStyle/>
        <a:p>
          <a:endParaRPr lang="zh-TW" altLang="en-US"/>
        </a:p>
      </dgm:t>
    </dgm:pt>
    <dgm:pt modelId="{6AB9A578-4B33-43BB-80B6-785163034CEA}">
      <dgm:prSet phldrT="[Text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File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AE42AA-B4A9-4286-A4A5-99057F9FCD4B}" type="parTrans" cxnId="{AE552E94-5C14-4CBB-B116-5D48415A4471}">
      <dgm:prSet/>
      <dgm:spPr/>
      <dgm:t>
        <a:bodyPr/>
        <a:lstStyle/>
        <a:p>
          <a:endParaRPr lang="zh-TW" altLang="en-US"/>
        </a:p>
      </dgm:t>
    </dgm:pt>
    <dgm:pt modelId="{7D0D68FF-55F5-42DE-87F0-4DF8A086350B}" type="sibTrans" cxnId="{AE552E94-5C14-4CBB-B116-5D48415A4471}">
      <dgm:prSet/>
      <dgm:spPr/>
      <dgm:t>
        <a:bodyPr/>
        <a:lstStyle/>
        <a:p>
          <a:endParaRPr lang="zh-TW" altLang="en-US"/>
        </a:p>
      </dgm:t>
    </dgm:pt>
    <dgm:pt modelId="{492D77C1-6E58-497F-B77E-21DD48D6C789}" type="pres">
      <dgm:prSet presAssocID="{A8425AA5-F452-4D76-9411-8F575E08C003}" presName="theList" presStyleCnt="0">
        <dgm:presLayoutVars>
          <dgm:dir/>
          <dgm:animLvl val="lvl"/>
          <dgm:resizeHandles val="exact"/>
        </dgm:presLayoutVars>
      </dgm:prSet>
      <dgm:spPr/>
    </dgm:pt>
    <dgm:pt modelId="{10013874-ED92-410E-81C5-A398349813AF}" type="pres">
      <dgm:prSet presAssocID="{D9C48A94-8D4A-4EDC-8F28-632308FBE126}" presName="compNode" presStyleCnt="0"/>
      <dgm:spPr/>
    </dgm:pt>
    <dgm:pt modelId="{66DD0FD9-7B4F-49F8-B024-26166C744AD0}" type="pres">
      <dgm:prSet presAssocID="{D9C48A94-8D4A-4EDC-8F28-632308FBE126}" presName="aNode" presStyleLbl="bgShp" presStyleIdx="0" presStyleCnt="3"/>
      <dgm:spPr/>
    </dgm:pt>
    <dgm:pt modelId="{467CFBA4-17E5-485D-958D-574D8B3B1F50}" type="pres">
      <dgm:prSet presAssocID="{D9C48A94-8D4A-4EDC-8F28-632308FBE126}" presName="textNode" presStyleLbl="bgShp" presStyleIdx="0" presStyleCnt="3"/>
      <dgm:spPr/>
    </dgm:pt>
    <dgm:pt modelId="{5E3A6113-D56F-42BB-A753-88944766E46B}" type="pres">
      <dgm:prSet presAssocID="{D9C48A94-8D4A-4EDC-8F28-632308FBE126}" presName="compChildNode" presStyleCnt="0"/>
      <dgm:spPr/>
    </dgm:pt>
    <dgm:pt modelId="{2979F503-12CF-43F9-9DEC-97FB49BF3690}" type="pres">
      <dgm:prSet presAssocID="{D9C48A94-8D4A-4EDC-8F28-632308FBE126}" presName="theInnerList" presStyleCnt="0"/>
      <dgm:spPr/>
    </dgm:pt>
    <dgm:pt modelId="{21222641-6C8C-4F30-9472-FA31A7D88B66}" type="pres">
      <dgm:prSet presAssocID="{9625D874-A3BC-489A-9E27-19908E1FDD1A}" presName="childNode" presStyleLbl="node1" presStyleIdx="0" presStyleCnt="11">
        <dgm:presLayoutVars>
          <dgm:bulletEnabled val="1"/>
        </dgm:presLayoutVars>
      </dgm:prSet>
      <dgm:spPr/>
    </dgm:pt>
    <dgm:pt modelId="{F9777DB4-BA35-4DB2-9EDB-634FBD56FBD0}" type="pres">
      <dgm:prSet presAssocID="{9625D874-A3BC-489A-9E27-19908E1FDD1A}" presName="aSpace2" presStyleCnt="0"/>
      <dgm:spPr/>
    </dgm:pt>
    <dgm:pt modelId="{6D464E7B-57B4-46D6-B3FC-D997CF5A7122}" type="pres">
      <dgm:prSet presAssocID="{D65ED6E3-771C-4717-911E-58E8C2B14D03}" presName="childNode" presStyleLbl="node1" presStyleIdx="1" presStyleCnt="11">
        <dgm:presLayoutVars>
          <dgm:bulletEnabled val="1"/>
        </dgm:presLayoutVars>
      </dgm:prSet>
      <dgm:spPr/>
    </dgm:pt>
    <dgm:pt modelId="{35038766-FDC5-48A1-B5BF-7BC63B5218B5}" type="pres">
      <dgm:prSet presAssocID="{D65ED6E3-771C-4717-911E-58E8C2B14D03}" presName="aSpace2" presStyleCnt="0"/>
      <dgm:spPr/>
    </dgm:pt>
    <dgm:pt modelId="{0C471438-2399-404D-B6F2-93AE197E5702}" type="pres">
      <dgm:prSet presAssocID="{DCEA9C75-CF15-4C5D-B7AC-D5B327957B31}" presName="childNode" presStyleLbl="node1" presStyleIdx="2" presStyleCnt="11">
        <dgm:presLayoutVars>
          <dgm:bulletEnabled val="1"/>
        </dgm:presLayoutVars>
      </dgm:prSet>
      <dgm:spPr/>
    </dgm:pt>
    <dgm:pt modelId="{8C9084F2-B3AF-43FB-B3AD-DDEBC1B0F17B}" type="pres">
      <dgm:prSet presAssocID="{DCEA9C75-CF15-4C5D-B7AC-D5B327957B31}" presName="aSpace2" presStyleCnt="0"/>
      <dgm:spPr/>
    </dgm:pt>
    <dgm:pt modelId="{36D50C99-1697-4336-B660-E514CC389FF3}" type="pres">
      <dgm:prSet presAssocID="{CE7CA56E-824A-4C64-971B-B0BD319CEEB5}" presName="childNode" presStyleLbl="node1" presStyleIdx="3" presStyleCnt="11">
        <dgm:presLayoutVars>
          <dgm:bulletEnabled val="1"/>
        </dgm:presLayoutVars>
      </dgm:prSet>
      <dgm:spPr/>
    </dgm:pt>
    <dgm:pt modelId="{698EBE8C-7DE1-4F49-B40E-C7640D838271}" type="pres">
      <dgm:prSet presAssocID="{CE7CA56E-824A-4C64-971B-B0BD319CEEB5}" presName="aSpace2" presStyleCnt="0"/>
      <dgm:spPr/>
    </dgm:pt>
    <dgm:pt modelId="{12A12AF3-815D-4A33-AC29-F96101C53A74}" type="pres">
      <dgm:prSet presAssocID="{FC64B919-248B-4B4E-9083-BDAED3A98766}" presName="childNode" presStyleLbl="node1" presStyleIdx="4" presStyleCnt="11">
        <dgm:presLayoutVars>
          <dgm:bulletEnabled val="1"/>
        </dgm:presLayoutVars>
      </dgm:prSet>
      <dgm:spPr/>
    </dgm:pt>
    <dgm:pt modelId="{8779037D-4D97-454D-926F-686F7E161BA0}" type="pres">
      <dgm:prSet presAssocID="{FC64B919-248B-4B4E-9083-BDAED3A98766}" presName="aSpace2" presStyleCnt="0"/>
      <dgm:spPr/>
    </dgm:pt>
    <dgm:pt modelId="{C62ECA6F-5C6F-4DF5-A35E-69B259DB189C}" type="pres">
      <dgm:prSet presAssocID="{07603DF0-693D-4569-B018-2C09BAE74F2D}" presName="childNode" presStyleLbl="node1" presStyleIdx="5" presStyleCnt="11">
        <dgm:presLayoutVars>
          <dgm:bulletEnabled val="1"/>
        </dgm:presLayoutVars>
      </dgm:prSet>
      <dgm:spPr/>
    </dgm:pt>
    <dgm:pt modelId="{CC478A14-A35A-49F7-B1BF-2B8630B116A9}" type="pres">
      <dgm:prSet presAssocID="{D9C48A94-8D4A-4EDC-8F28-632308FBE126}" presName="aSpace" presStyleCnt="0"/>
      <dgm:spPr/>
    </dgm:pt>
    <dgm:pt modelId="{38B2F6C7-D395-4774-B913-CF3BF7D057CC}" type="pres">
      <dgm:prSet presAssocID="{6738BEB3-47D0-412C-AA58-42581D7BDFEB}" presName="compNode" presStyleCnt="0"/>
      <dgm:spPr/>
    </dgm:pt>
    <dgm:pt modelId="{ABCF978D-A999-448E-BD22-9146FD738107}" type="pres">
      <dgm:prSet presAssocID="{6738BEB3-47D0-412C-AA58-42581D7BDFEB}" presName="aNode" presStyleLbl="bgShp" presStyleIdx="1" presStyleCnt="3"/>
      <dgm:spPr/>
    </dgm:pt>
    <dgm:pt modelId="{5E877706-7E1C-4352-B59C-49F21C8EB7FE}" type="pres">
      <dgm:prSet presAssocID="{6738BEB3-47D0-412C-AA58-42581D7BDFEB}" presName="textNode" presStyleLbl="bgShp" presStyleIdx="1" presStyleCnt="3"/>
      <dgm:spPr/>
    </dgm:pt>
    <dgm:pt modelId="{1385EA48-8A9B-4AAD-A777-0AC5DE60019A}" type="pres">
      <dgm:prSet presAssocID="{6738BEB3-47D0-412C-AA58-42581D7BDFEB}" presName="compChildNode" presStyleCnt="0"/>
      <dgm:spPr/>
    </dgm:pt>
    <dgm:pt modelId="{188249BB-77F6-4CB8-9172-A0C4160BA883}" type="pres">
      <dgm:prSet presAssocID="{6738BEB3-47D0-412C-AA58-42581D7BDFEB}" presName="theInnerList" presStyleCnt="0"/>
      <dgm:spPr/>
    </dgm:pt>
    <dgm:pt modelId="{8BAC68D7-903A-4DF3-B1CA-DDC44A9DD6A5}" type="pres">
      <dgm:prSet presAssocID="{D6F20F7F-D702-4E2F-8B8B-FE661117B8D3}" presName="childNode" presStyleLbl="node1" presStyleIdx="6" presStyleCnt="11">
        <dgm:presLayoutVars>
          <dgm:bulletEnabled val="1"/>
        </dgm:presLayoutVars>
      </dgm:prSet>
      <dgm:spPr/>
    </dgm:pt>
    <dgm:pt modelId="{4AE0D81A-8A32-468A-863E-0150988A611C}" type="pres">
      <dgm:prSet presAssocID="{D6F20F7F-D702-4E2F-8B8B-FE661117B8D3}" presName="aSpace2" presStyleCnt="0"/>
      <dgm:spPr/>
    </dgm:pt>
    <dgm:pt modelId="{4A970B64-04A6-48BC-9F13-993CA277CE43}" type="pres">
      <dgm:prSet presAssocID="{C9A38AE1-F1D9-493A-B401-8589A77898FA}" presName="childNode" presStyleLbl="node1" presStyleIdx="7" presStyleCnt="11">
        <dgm:presLayoutVars>
          <dgm:bulletEnabled val="1"/>
        </dgm:presLayoutVars>
      </dgm:prSet>
      <dgm:spPr/>
    </dgm:pt>
    <dgm:pt modelId="{97A1F65E-271D-4B81-A026-EF4BE43BBA6A}" type="pres">
      <dgm:prSet presAssocID="{C9A38AE1-F1D9-493A-B401-8589A77898FA}" presName="aSpace2" presStyleCnt="0"/>
      <dgm:spPr/>
    </dgm:pt>
    <dgm:pt modelId="{11FD07B7-608C-4D16-A251-A3B4E58C4D76}" type="pres">
      <dgm:prSet presAssocID="{7B1879C9-C88F-4377-855E-E5F5835BCBBF}" presName="childNode" presStyleLbl="node1" presStyleIdx="8" presStyleCnt="11">
        <dgm:presLayoutVars>
          <dgm:bulletEnabled val="1"/>
        </dgm:presLayoutVars>
      </dgm:prSet>
      <dgm:spPr/>
    </dgm:pt>
    <dgm:pt modelId="{63FE3B5E-BE01-4C57-93B2-D86039B0E66C}" type="pres">
      <dgm:prSet presAssocID="{6738BEB3-47D0-412C-AA58-42581D7BDFEB}" presName="aSpace" presStyleCnt="0"/>
      <dgm:spPr/>
    </dgm:pt>
    <dgm:pt modelId="{E8D55526-74FB-449C-97C5-53EE01799588}" type="pres">
      <dgm:prSet presAssocID="{F14632FD-5C76-4462-9080-492D3CF94430}" presName="compNode" presStyleCnt="0"/>
      <dgm:spPr/>
    </dgm:pt>
    <dgm:pt modelId="{B51E96E6-1A48-4ECE-BA71-8539EE135A7C}" type="pres">
      <dgm:prSet presAssocID="{F14632FD-5C76-4462-9080-492D3CF94430}" presName="aNode" presStyleLbl="bgShp" presStyleIdx="2" presStyleCnt="3"/>
      <dgm:spPr/>
    </dgm:pt>
    <dgm:pt modelId="{FFBD231D-E2D6-46B2-8096-5E60D074630D}" type="pres">
      <dgm:prSet presAssocID="{F14632FD-5C76-4462-9080-492D3CF94430}" presName="textNode" presStyleLbl="bgShp" presStyleIdx="2" presStyleCnt="3"/>
      <dgm:spPr/>
    </dgm:pt>
    <dgm:pt modelId="{F9818CAA-D7B4-45D8-806A-1D143EBD49AF}" type="pres">
      <dgm:prSet presAssocID="{F14632FD-5C76-4462-9080-492D3CF94430}" presName="compChildNode" presStyleCnt="0"/>
      <dgm:spPr/>
    </dgm:pt>
    <dgm:pt modelId="{D6851FA1-5FD0-402A-8A28-79F0BE4207FF}" type="pres">
      <dgm:prSet presAssocID="{F14632FD-5C76-4462-9080-492D3CF94430}" presName="theInnerList" presStyleCnt="0"/>
      <dgm:spPr/>
    </dgm:pt>
    <dgm:pt modelId="{376264B8-DF2C-4F1C-9865-3F29CA16B7EB}" type="pres">
      <dgm:prSet presAssocID="{792F7FC4-1D26-4B6C-B42F-C07E6B6E5354}" presName="childNode" presStyleLbl="node1" presStyleIdx="9" presStyleCnt="11" custScaleY="57764">
        <dgm:presLayoutVars>
          <dgm:bulletEnabled val="1"/>
        </dgm:presLayoutVars>
      </dgm:prSet>
      <dgm:spPr>
        <a:prstGeom prst="homePlate">
          <a:avLst/>
        </a:prstGeom>
      </dgm:spPr>
    </dgm:pt>
    <dgm:pt modelId="{7ED2E0E9-1472-4856-ACAA-C312882F2643}" type="pres">
      <dgm:prSet presAssocID="{792F7FC4-1D26-4B6C-B42F-C07E6B6E5354}" presName="aSpace2" presStyleCnt="0"/>
      <dgm:spPr/>
    </dgm:pt>
    <dgm:pt modelId="{8B8D5D5A-ED8C-4551-BD35-85991B05C361}" type="pres">
      <dgm:prSet presAssocID="{6AB9A578-4B33-43BB-80B6-785163034CEA}" presName="childNode" presStyleLbl="node1" presStyleIdx="10" presStyleCnt="11">
        <dgm:presLayoutVars>
          <dgm:bulletEnabled val="1"/>
        </dgm:presLayoutVars>
      </dgm:prSet>
      <dgm:spPr>
        <a:prstGeom prst="flowChartMultidocument">
          <a:avLst/>
        </a:prstGeom>
      </dgm:spPr>
    </dgm:pt>
  </dgm:ptLst>
  <dgm:cxnLst>
    <dgm:cxn modelId="{E9ABD418-5B8A-4780-BA89-20C037089C10}" srcId="{D9C48A94-8D4A-4EDC-8F28-632308FBE126}" destId="{07603DF0-693D-4569-B018-2C09BAE74F2D}" srcOrd="5" destOrd="0" parTransId="{338F83D3-45B2-4F89-A70B-83E09455EB6F}" sibTransId="{51CB3BA2-0FB4-443E-86DE-8D0AA81FAF9C}"/>
    <dgm:cxn modelId="{34B7E218-438E-4C57-BF09-410A378EC792}" srcId="{D9C48A94-8D4A-4EDC-8F28-632308FBE126}" destId="{D65ED6E3-771C-4717-911E-58E8C2B14D03}" srcOrd="1" destOrd="0" parTransId="{7FBCF135-BF35-40B8-A2B7-86E94D27B262}" sibTransId="{8433098B-3140-4494-A886-91879331AFAA}"/>
    <dgm:cxn modelId="{5D9FA026-7F7D-44B6-9181-36F84E95F952}" type="presOf" srcId="{6738BEB3-47D0-412C-AA58-42581D7BDFEB}" destId="{ABCF978D-A999-448E-BD22-9146FD738107}" srcOrd="0" destOrd="0" presId="urn:microsoft.com/office/officeart/2005/8/layout/lProcess2"/>
    <dgm:cxn modelId="{3ED32830-275F-4EDA-987E-40DC0AA7ACB2}" type="presOf" srcId="{C9A38AE1-F1D9-493A-B401-8589A77898FA}" destId="{4A970B64-04A6-48BC-9F13-993CA277CE43}" srcOrd="0" destOrd="0" presId="urn:microsoft.com/office/officeart/2005/8/layout/lProcess2"/>
    <dgm:cxn modelId="{F180843D-CA7B-4F6D-8079-1EF721F5A6C7}" type="presOf" srcId="{DCEA9C75-CF15-4C5D-B7AC-D5B327957B31}" destId="{0C471438-2399-404D-B6F2-93AE197E5702}" srcOrd="0" destOrd="0" presId="urn:microsoft.com/office/officeart/2005/8/layout/lProcess2"/>
    <dgm:cxn modelId="{79D26A5D-8313-4667-89DC-BBBD5C6D2338}" srcId="{A8425AA5-F452-4D76-9411-8F575E08C003}" destId="{D9C48A94-8D4A-4EDC-8F28-632308FBE126}" srcOrd="0" destOrd="0" parTransId="{483E78AB-C7FB-44E7-A21C-2822E6B2AD05}" sibTransId="{E3F0B27E-52F3-4565-BABA-A08100D64CC1}"/>
    <dgm:cxn modelId="{5786F25F-B38D-4C2A-8CFB-7E584F3C190C}" srcId="{A8425AA5-F452-4D76-9411-8F575E08C003}" destId="{6738BEB3-47D0-412C-AA58-42581D7BDFEB}" srcOrd="1" destOrd="0" parTransId="{8A2CD64C-2391-444A-BBDD-8B09F0AA9AD3}" sibTransId="{558BBF57-25AB-407A-A266-1C084F5351D3}"/>
    <dgm:cxn modelId="{A2083849-7114-468F-B30A-D891FBE81129}" srcId="{A8425AA5-F452-4D76-9411-8F575E08C003}" destId="{F14632FD-5C76-4462-9080-492D3CF94430}" srcOrd="2" destOrd="0" parTransId="{45E41F03-8280-4679-9E24-278B061DD31E}" sibTransId="{32B397A8-1D66-4136-B7DE-6784DA710A08}"/>
    <dgm:cxn modelId="{3B76144B-C720-4DA8-AB24-034C2E091EEF}" type="presOf" srcId="{6738BEB3-47D0-412C-AA58-42581D7BDFEB}" destId="{5E877706-7E1C-4352-B59C-49F21C8EB7FE}" srcOrd="1" destOrd="0" presId="urn:microsoft.com/office/officeart/2005/8/layout/lProcess2"/>
    <dgm:cxn modelId="{642B9650-8556-4A98-9395-0A4BBF1353A3}" type="presOf" srcId="{07603DF0-693D-4569-B018-2C09BAE74F2D}" destId="{C62ECA6F-5C6F-4DF5-A35E-69B259DB189C}" srcOrd="0" destOrd="0" presId="urn:microsoft.com/office/officeart/2005/8/layout/lProcess2"/>
    <dgm:cxn modelId="{86CD3E54-7C61-456B-B608-7B14A31CC384}" type="presOf" srcId="{F14632FD-5C76-4462-9080-492D3CF94430}" destId="{FFBD231D-E2D6-46B2-8096-5E60D074630D}" srcOrd="1" destOrd="0" presId="urn:microsoft.com/office/officeart/2005/8/layout/lProcess2"/>
    <dgm:cxn modelId="{09795755-22CA-4AA8-967F-6545FB3A5436}" type="presOf" srcId="{D9C48A94-8D4A-4EDC-8F28-632308FBE126}" destId="{467CFBA4-17E5-485D-958D-574D8B3B1F50}" srcOrd="1" destOrd="0" presId="urn:microsoft.com/office/officeart/2005/8/layout/lProcess2"/>
    <dgm:cxn modelId="{B2D26176-1B4C-4B10-AD9A-00145714DFE3}" type="presOf" srcId="{D65ED6E3-771C-4717-911E-58E8C2B14D03}" destId="{6D464E7B-57B4-46D6-B3FC-D997CF5A7122}" srcOrd="0" destOrd="0" presId="urn:microsoft.com/office/officeart/2005/8/layout/lProcess2"/>
    <dgm:cxn modelId="{C4426F5A-5BA5-4351-9D2B-5897461FF7E4}" type="presOf" srcId="{CE7CA56E-824A-4C64-971B-B0BD319CEEB5}" destId="{36D50C99-1697-4336-B660-E514CC389FF3}" srcOrd="0" destOrd="0" presId="urn:microsoft.com/office/officeart/2005/8/layout/lProcess2"/>
    <dgm:cxn modelId="{8AFAF17B-5DA3-4698-9831-61C1AB0D81A3}" srcId="{D9C48A94-8D4A-4EDC-8F28-632308FBE126}" destId="{9625D874-A3BC-489A-9E27-19908E1FDD1A}" srcOrd="0" destOrd="0" parTransId="{F7978BA9-66B3-4E85-AEBD-10D24E5DFF7F}" sibTransId="{57D325EE-0C46-4E7F-873F-F6E0C72AC6A3}"/>
    <dgm:cxn modelId="{F9911885-CD9B-4628-BDB6-DA8D2F8A4E79}" srcId="{D9C48A94-8D4A-4EDC-8F28-632308FBE126}" destId="{DCEA9C75-CF15-4C5D-B7AC-D5B327957B31}" srcOrd="2" destOrd="0" parTransId="{890A349C-9AA6-49E3-9637-41459860597F}" sibTransId="{B6031ED9-E141-480B-885C-FFEC05140B82}"/>
    <dgm:cxn modelId="{8631EB87-FD76-414C-8630-00723036B903}" type="presOf" srcId="{9625D874-A3BC-489A-9E27-19908E1FDD1A}" destId="{21222641-6C8C-4F30-9472-FA31A7D88B66}" srcOrd="0" destOrd="0" presId="urn:microsoft.com/office/officeart/2005/8/layout/lProcess2"/>
    <dgm:cxn modelId="{98524D89-AAF0-4A14-8CAE-58C42C6D77D5}" srcId="{6738BEB3-47D0-412C-AA58-42581D7BDFEB}" destId="{D6F20F7F-D702-4E2F-8B8B-FE661117B8D3}" srcOrd="0" destOrd="0" parTransId="{38594CB4-B634-44B4-87BC-B4EA41A97FA3}" sibTransId="{7BA46CBD-E23F-4594-A72D-B3E537717D48}"/>
    <dgm:cxn modelId="{AE552E94-5C14-4CBB-B116-5D48415A4471}" srcId="{F14632FD-5C76-4462-9080-492D3CF94430}" destId="{6AB9A578-4B33-43BB-80B6-785163034CEA}" srcOrd="1" destOrd="0" parTransId="{D7AE42AA-B4A9-4286-A4A5-99057F9FCD4B}" sibTransId="{7D0D68FF-55F5-42DE-87F0-4DF8A086350B}"/>
    <dgm:cxn modelId="{DBAB009C-7AEE-42DF-8199-3C9E206F5B1C}" type="presOf" srcId="{D6F20F7F-D702-4E2F-8B8B-FE661117B8D3}" destId="{8BAC68D7-903A-4DF3-B1CA-DDC44A9DD6A5}" srcOrd="0" destOrd="0" presId="urn:microsoft.com/office/officeart/2005/8/layout/lProcess2"/>
    <dgm:cxn modelId="{854F479D-E9A3-46F6-AAB6-84FB30DED87F}" type="presOf" srcId="{6AB9A578-4B33-43BB-80B6-785163034CEA}" destId="{8B8D5D5A-ED8C-4551-BD35-85991B05C361}" srcOrd="0" destOrd="0" presId="urn:microsoft.com/office/officeart/2005/8/layout/lProcess2"/>
    <dgm:cxn modelId="{952A04A3-EB1D-4F73-85FF-61E2EA89216D}" srcId="{6738BEB3-47D0-412C-AA58-42581D7BDFEB}" destId="{7B1879C9-C88F-4377-855E-E5F5835BCBBF}" srcOrd="2" destOrd="0" parTransId="{F45951D1-B325-4446-98A8-4D06E6CE87E9}" sibTransId="{9AF5729B-5320-4241-86EF-ACD076336FAC}"/>
    <dgm:cxn modelId="{B30EDAA5-998E-4617-A74E-FB17957CB307}" srcId="{D9C48A94-8D4A-4EDC-8F28-632308FBE126}" destId="{FC64B919-248B-4B4E-9083-BDAED3A98766}" srcOrd="4" destOrd="0" parTransId="{99215EC6-C514-4C10-A48F-C95D2DC37783}" sibTransId="{37284249-FECC-441C-989D-A9AE3C601FE2}"/>
    <dgm:cxn modelId="{944D40A9-8719-49F0-9168-096F89351B41}" type="presOf" srcId="{FC64B919-248B-4B4E-9083-BDAED3A98766}" destId="{12A12AF3-815D-4A33-AC29-F96101C53A74}" srcOrd="0" destOrd="0" presId="urn:microsoft.com/office/officeart/2005/8/layout/lProcess2"/>
    <dgm:cxn modelId="{2BE5A7A9-9CE4-40C8-9BE5-85CBB53C4407}" type="presOf" srcId="{F14632FD-5C76-4462-9080-492D3CF94430}" destId="{B51E96E6-1A48-4ECE-BA71-8539EE135A7C}" srcOrd="0" destOrd="0" presId="urn:microsoft.com/office/officeart/2005/8/layout/lProcess2"/>
    <dgm:cxn modelId="{1FA396BD-687C-4EDE-AED6-2F46D85B7D6A}" type="presOf" srcId="{7B1879C9-C88F-4377-855E-E5F5835BCBBF}" destId="{11FD07B7-608C-4D16-A251-A3B4E58C4D76}" srcOrd="0" destOrd="0" presId="urn:microsoft.com/office/officeart/2005/8/layout/lProcess2"/>
    <dgm:cxn modelId="{EB7D5AC0-9ABD-46F0-8C7C-2E4B4122F902}" type="presOf" srcId="{A8425AA5-F452-4D76-9411-8F575E08C003}" destId="{492D77C1-6E58-497F-B77E-21DD48D6C789}" srcOrd="0" destOrd="0" presId="urn:microsoft.com/office/officeart/2005/8/layout/lProcess2"/>
    <dgm:cxn modelId="{070754CF-9137-4A9B-A829-9074AFCD04F2}" srcId="{D9C48A94-8D4A-4EDC-8F28-632308FBE126}" destId="{CE7CA56E-824A-4C64-971B-B0BD319CEEB5}" srcOrd="3" destOrd="0" parTransId="{C5EB0483-53CA-4AB5-A961-6F55C6CF48ED}" sibTransId="{97E25405-BD3C-426C-93D8-9639F571C17B}"/>
    <dgm:cxn modelId="{AFB088D4-1B52-4920-B6E7-73D312A137E3}" srcId="{F14632FD-5C76-4462-9080-492D3CF94430}" destId="{792F7FC4-1D26-4B6C-B42F-C07E6B6E5354}" srcOrd="0" destOrd="0" parTransId="{6C77437B-ADF6-4171-B755-85D3A790DCDA}" sibTransId="{1237192B-27E4-4E1F-AE4D-BCE0C525E0B2}"/>
    <dgm:cxn modelId="{EB691FDA-0F85-4CF4-B359-E5BFEBC5621E}" type="presOf" srcId="{792F7FC4-1D26-4B6C-B42F-C07E6B6E5354}" destId="{376264B8-DF2C-4F1C-9865-3F29CA16B7EB}" srcOrd="0" destOrd="0" presId="urn:microsoft.com/office/officeart/2005/8/layout/lProcess2"/>
    <dgm:cxn modelId="{C8099CDA-A71E-4EA7-A42F-0E51026FAAF0}" type="presOf" srcId="{D9C48A94-8D4A-4EDC-8F28-632308FBE126}" destId="{66DD0FD9-7B4F-49F8-B024-26166C744AD0}" srcOrd="0" destOrd="0" presId="urn:microsoft.com/office/officeart/2005/8/layout/lProcess2"/>
    <dgm:cxn modelId="{2EBAFCDA-9355-4398-B049-BB3063121084}" srcId="{6738BEB3-47D0-412C-AA58-42581D7BDFEB}" destId="{C9A38AE1-F1D9-493A-B401-8589A77898FA}" srcOrd="1" destOrd="0" parTransId="{9B17C2B0-0C13-437E-A971-36A3E68706A4}" sibTransId="{73F97688-71D8-43F7-9149-843A355AEBA2}"/>
    <dgm:cxn modelId="{9D83EED0-7F38-4722-9E07-2F7217023017}" type="presParOf" srcId="{492D77C1-6E58-497F-B77E-21DD48D6C789}" destId="{10013874-ED92-410E-81C5-A398349813AF}" srcOrd="0" destOrd="0" presId="urn:microsoft.com/office/officeart/2005/8/layout/lProcess2"/>
    <dgm:cxn modelId="{13412D2D-5DBA-4C7D-B4E5-17DF69FD39C5}" type="presParOf" srcId="{10013874-ED92-410E-81C5-A398349813AF}" destId="{66DD0FD9-7B4F-49F8-B024-26166C744AD0}" srcOrd="0" destOrd="0" presId="urn:microsoft.com/office/officeart/2005/8/layout/lProcess2"/>
    <dgm:cxn modelId="{51F354BA-CC09-432B-84A5-EE70F1A03FDB}" type="presParOf" srcId="{10013874-ED92-410E-81C5-A398349813AF}" destId="{467CFBA4-17E5-485D-958D-574D8B3B1F50}" srcOrd="1" destOrd="0" presId="urn:microsoft.com/office/officeart/2005/8/layout/lProcess2"/>
    <dgm:cxn modelId="{C3D5CF82-02D6-4FD2-B658-26CF9DA04170}" type="presParOf" srcId="{10013874-ED92-410E-81C5-A398349813AF}" destId="{5E3A6113-D56F-42BB-A753-88944766E46B}" srcOrd="2" destOrd="0" presId="urn:microsoft.com/office/officeart/2005/8/layout/lProcess2"/>
    <dgm:cxn modelId="{88A378B5-E2BF-4F7F-993D-7F2D20C9C365}" type="presParOf" srcId="{5E3A6113-D56F-42BB-A753-88944766E46B}" destId="{2979F503-12CF-43F9-9DEC-97FB49BF3690}" srcOrd="0" destOrd="0" presId="urn:microsoft.com/office/officeart/2005/8/layout/lProcess2"/>
    <dgm:cxn modelId="{F211A369-34DF-461D-A57D-DC87A17D5381}" type="presParOf" srcId="{2979F503-12CF-43F9-9DEC-97FB49BF3690}" destId="{21222641-6C8C-4F30-9472-FA31A7D88B66}" srcOrd="0" destOrd="0" presId="urn:microsoft.com/office/officeart/2005/8/layout/lProcess2"/>
    <dgm:cxn modelId="{006CE477-49A6-41B2-B3C2-7E8E3458B5E3}" type="presParOf" srcId="{2979F503-12CF-43F9-9DEC-97FB49BF3690}" destId="{F9777DB4-BA35-4DB2-9EDB-634FBD56FBD0}" srcOrd="1" destOrd="0" presId="urn:microsoft.com/office/officeart/2005/8/layout/lProcess2"/>
    <dgm:cxn modelId="{0C0AB36D-384F-4F9F-A46C-56E9BFABA0A9}" type="presParOf" srcId="{2979F503-12CF-43F9-9DEC-97FB49BF3690}" destId="{6D464E7B-57B4-46D6-B3FC-D997CF5A7122}" srcOrd="2" destOrd="0" presId="urn:microsoft.com/office/officeart/2005/8/layout/lProcess2"/>
    <dgm:cxn modelId="{669AC054-DA04-48BF-9702-0D60FFDD2517}" type="presParOf" srcId="{2979F503-12CF-43F9-9DEC-97FB49BF3690}" destId="{35038766-FDC5-48A1-B5BF-7BC63B5218B5}" srcOrd="3" destOrd="0" presId="urn:microsoft.com/office/officeart/2005/8/layout/lProcess2"/>
    <dgm:cxn modelId="{84D3CDD1-E270-4ACD-BCC1-A3AF6BCA53D9}" type="presParOf" srcId="{2979F503-12CF-43F9-9DEC-97FB49BF3690}" destId="{0C471438-2399-404D-B6F2-93AE197E5702}" srcOrd="4" destOrd="0" presId="urn:microsoft.com/office/officeart/2005/8/layout/lProcess2"/>
    <dgm:cxn modelId="{770CA998-9072-4033-8082-26C356395E1E}" type="presParOf" srcId="{2979F503-12CF-43F9-9DEC-97FB49BF3690}" destId="{8C9084F2-B3AF-43FB-B3AD-DDEBC1B0F17B}" srcOrd="5" destOrd="0" presId="urn:microsoft.com/office/officeart/2005/8/layout/lProcess2"/>
    <dgm:cxn modelId="{1E063854-C738-45CD-90A1-61B0FD907881}" type="presParOf" srcId="{2979F503-12CF-43F9-9DEC-97FB49BF3690}" destId="{36D50C99-1697-4336-B660-E514CC389FF3}" srcOrd="6" destOrd="0" presId="urn:microsoft.com/office/officeart/2005/8/layout/lProcess2"/>
    <dgm:cxn modelId="{71F03D6D-147F-40DB-A14C-BA758E428CA5}" type="presParOf" srcId="{2979F503-12CF-43F9-9DEC-97FB49BF3690}" destId="{698EBE8C-7DE1-4F49-B40E-C7640D838271}" srcOrd="7" destOrd="0" presId="urn:microsoft.com/office/officeart/2005/8/layout/lProcess2"/>
    <dgm:cxn modelId="{6F4D0F40-5090-4772-B598-5786BFCF17D4}" type="presParOf" srcId="{2979F503-12CF-43F9-9DEC-97FB49BF3690}" destId="{12A12AF3-815D-4A33-AC29-F96101C53A74}" srcOrd="8" destOrd="0" presId="urn:microsoft.com/office/officeart/2005/8/layout/lProcess2"/>
    <dgm:cxn modelId="{D867188A-3178-4BA1-9763-0F716EFC00CD}" type="presParOf" srcId="{2979F503-12CF-43F9-9DEC-97FB49BF3690}" destId="{8779037D-4D97-454D-926F-686F7E161BA0}" srcOrd="9" destOrd="0" presId="urn:microsoft.com/office/officeart/2005/8/layout/lProcess2"/>
    <dgm:cxn modelId="{D970380B-B4A2-41E2-9076-0C0CF4C448EC}" type="presParOf" srcId="{2979F503-12CF-43F9-9DEC-97FB49BF3690}" destId="{C62ECA6F-5C6F-4DF5-A35E-69B259DB189C}" srcOrd="10" destOrd="0" presId="urn:microsoft.com/office/officeart/2005/8/layout/lProcess2"/>
    <dgm:cxn modelId="{ED9E03D4-7779-4D30-9A7F-8CFFB751FA19}" type="presParOf" srcId="{492D77C1-6E58-497F-B77E-21DD48D6C789}" destId="{CC478A14-A35A-49F7-B1BF-2B8630B116A9}" srcOrd="1" destOrd="0" presId="urn:microsoft.com/office/officeart/2005/8/layout/lProcess2"/>
    <dgm:cxn modelId="{E7051A04-35C2-4648-A427-0FEB8BF86DE9}" type="presParOf" srcId="{492D77C1-6E58-497F-B77E-21DD48D6C789}" destId="{38B2F6C7-D395-4774-B913-CF3BF7D057CC}" srcOrd="2" destOrd="0" presId="urn:microsoft.com/office/officeart/2005/8/layout/lProcess2"/>
    <dgm:cxn modelId="{2F3C444E-74D7-492F-9FD6-6C06D7B8EA76}" type="presParOf" srcId="{38B2F6C7-D395-4774-B913-CF3BF7D057CC}" destId="{ABCF978D-A999-448E-BD22-9146FD738107}" srcOrd="0" destOrd="0" presId="urn:microsoft.com/office/officeart/2005/8/layout/lProcess2"/>
    <dgm:cxn modelId="{F10F8024-6FF1-46A1-8EEA-F6408C08E6D1}" type="presParOf" srcId="{38B2F6C7-D395-4774-B913-CF3BF7D057CC}" destId="{5E877706-7E1C-4352-B59C-49F21C8EB7FE}" srcOrd="1" destOrd="0" presId="urn:microsoft.com/office/officeart/2005/8/layout/lProcess2"/>
    <dgm:cxn modelId="{916F7064-A246-45A0-A97D-8D53D2246F0A}" type="presParOf" srcId="{38B2F6C7-D395-4774-B913-CF3BF7D057CC}" destId="{1385EA48-8A9B-4AAD-A777-0AC5DE60019A}" srcOrd="2" destOrd="0" presId="urn:microsoft.com/office/officeart/2005/8/layout/lProcess2"/>
    <dgm:cxn modelId="{6304C1BA-11B3-4B5D-A3E4-CD23762254B7}" type="presParOf" srcId="{1385EA48-8A9B-4AAD-A777-0AC5DE60019A}" destId="{188249BB-77F6-4CB8-9172-A0C4160BA883}" srcOrd="0" destOrd="0" presId="urn:microsoft.com/office/officeart/2005/8/layout/lProcess2"/>
    <dgm:cxn modelId="{D92CCE26-C5C5-442C-A6E2-607C148BDCD7}" type="presParOf" srcId="{188249BB-77F6-4CB8-9172-A0C4160BA883}" destId="{8BAC68D7-903A-4DF3-B1CA-DDC44A9DD6A5}" srcOrd="0" destOrd="0" presId="urn:microsoft.com/office/officeart/2005/8/layout/lProcess2"/>
    <dgm:cxn modelId="{309CDA6C-8FAF-4C7D-ADBE-C95E6EEDEF42}" type="presParOf" srcId="{188249BB-77F6-4CB8-9172-A0C4160BA883}" destId="{4AE0D81A-8A32-468A-863E-0150988A611C}" srcOrd="1" destOrd="0" presId="urn:microsoft.com/office/officeart/2005/8/layout/lProcess2"/>
    <dgm:cxn modelId="{363FDB92-A26A-4033-BD0C-E49D90EFB201}" type="presParOf" srcId="{188249BB-77F6-4CB8-9172-A0C4160BA883}" destId="{4A970B64-04A6-48BC-9F13-993CA277CE43}" srcOrd="2" destOrd="0" presId="urn:microsoft.com/office/officeart/2005/8/layout/lProcess2"/>
    <dgm:cxn modelId="{4DEA29D1-26B3-4D6E-B841-3C5BEF84F713}" type="presParOf" srcId="{188249BB-77F6-4CB8-9172-A0C4160BA883}" destId="{97A1F65E-271D-4B81-A026-EF4BE43BBA6A}" srcOrd="3" destOrd="0" presId="urn:microsoft.com/office/officeart/2005/8/layout/lProcess2"/>
    <dgm:cxn modelId="{8B611AE0-C122-4C1E-902C-723CD207E0E3}" type="presParOf" srcId="{188249BB-77F6-4CB8-9172-A0C4160BA883}" destId="{11FD07B7-608C-4D16-A251-A3B4E58C4D76}" srcOrd="4" destOrd="0" presId="urn:microsoft.com/office/officeart/2005/8/layout/lProcess2"/>
    <dgm:cxn modelId="{FBF18D9B-4FB5-4291-964E-F5022C090D8B}" type="presParOf" srcId="{492D77C1-6E58-497F-B77E-21DD48D6C789}" destId="{63FE3B5E-BE01-4C57-93B2-D86039B0E66C}" srcOrd="3" destOrd="0" presId="urn:microsoft.com/office/officeart/2005/8/layout/lProcess2"/>
    <dgm:cxn modelId="{9F98DE27-4637-4626-AEE9-61DDD6D74A50}" type="presParOf" srcId="{492D77C1-6E58-497F-B77E-21DD48D6C789}" destId="{E8D55526-74FB-449C-97C5-53EE01799588}" srcOrd="4" destOrd="0" presId="urn:microsoft.com/office/officeart/2005/8/layout/lProcess2"/>
    <dgm:cxn modelId="{AB04588F-B1B1-484C-9AFB-BA03525A41A9}" type="presParOf" srcId="{E8D55526-74FB-449C-97C5-53EE01799588}" destId="{B51E96E6-1A48-4ECE-BA71-8539EE135A7C}" srcOrd="0" destOrd="0" presId="urn:microsoft.com/office/officeart/2005/8/layout/lProcess2"/>
    <dgm:cxn modelId="{663F1CF8-B79C-4DD1-A6B9-A4AF77052DB0}" type="presParOf" srcId="{E8D55526-74FB-449C-97C5-53EE01799588}" destId="{FFBD231D-E2D6-46B2-8096-5E60D074630D}" srcOrd="1" destOrd="0" presId="urn:microsoft.com/office/officeart/2005/8/layout/lProcess2"/>
    <dgm:cxn modelId="{D6079EFE-DB66-4B33-83ED-75BD2D379DFF}" type="presParOf" srcId="{E8D55526-74FB-449C-97C5-53EE01799588}" destId="{F9818CAA-D7B4-45D8-806A-1D143EBD49AF}" srcOrd="2" destOrd="0" presId="urn:microsoft.com/office/officeart/2005/8/layout/lProcess2"/>
    <dgm:cxn modelId="{B6EEF6CD-5768-4012-BEF6-88264491128F}" type="presParOf" srcId="{F9818CAA-D7B4-45D8-806A-1D143EBD49AF}" destId="{D6851FA1-5FD0-402A-8A28-79F0BE4207FF}" srcOrd="0" destOrd="0" presId="urn:microsoft.com/office/officeart/2005/8/layout/lProcess2"/>
    <dgm:cxn modelId="{BCA0DA6C-F7AC-4F0F-BEC8-34772CEC45FE}" type="presParOf" srcId="{D6851FA1-5FD0-402A-8A28-79F0BE4207FF}" destId="{376264B8-DF2C-4F1C-9865-3F29CA16B7EB}" srcOrd="0" destOrd="0" presId="urn:microsoft.com/office/officeart/2005/8/layout/lProcess2"/>
    <dgm:cxn modelId="{8DF468BC-3560-4043-811C-3273938490A8}" type="presParOf" srcId="{D6851FA1-5FD0-402A-8A28-79F0BE4207FF}" destId="{7ED2E0E9-1472-4856-ACAA-C312882F2643}" srcOrd="1" destOrd="0" presId="urn:microsoft.com/office/officeart/2005/8/layout/lProcess2"/>
    <dgm:cxn modelId="{F28F5D3D-2FC6-4F24-B380-57E5532FC38B}" type="presParOf" srcId="{D6851FA1-5FD0-402A-8A28-79F0BE4207FF}" destId="{8B8D5D5A-ED8C-4551-BD35-85991B05C36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5F22E9-8059-404E-9770-537087DD89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F00089E-BD0B-4415-B20C-8F1092B2753B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F24378-B0F0-4310-AD38-AA135F27F87A}" type="par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6FF873-2F78-476C-86C8-48905A20B438}" type="sib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C4F10-36FF-47CF-9287-96F701BD3A68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A2188-841E-4CB4-A2CB-36A1FAC8FE6E}" type="par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F3071-A50F-47D2-B182-5E9A37B64DEB}" type="sib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F7622B-E645-4081-9A95-1487951FB68B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FOP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822C8D-E102-49CF-85BE-1FC37F233BB9}" type="parTrans" cxnId="{324A9DF7-88BF-476A-9A11-9FFFAF8DAB2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2C5F81-FA2E-4BDF-A8AB-04C3DD662D0C}" type="sibTrans" cxnId="{324A9DF7-88BF-476A-9A11-9FFFAF8DAB2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7700FA-964A-42B3-96E3-4F78D9D80367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046607-447D-4C3D-B4BE-01559B40E389}" type="par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A38E8B-1D60-40EE-90FF-C03C3EF0451B}" type="sib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98122C-B40E-45D3-92F3-B6D362C45E3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SRC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2DA6A1-5AFE-4935-8E0C-6DFB43A71745}" type="par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22B8E-2205-4EF6-B15C-E40B4AC5BF66}" type="sib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D4A4BB-9DE9-4981-B8A0-90CB337E6173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99AD10-9736-4223-B790-14B844152879}" type="par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652DD-7439-4311-8FEA-E8A899FF2DBF}" type="sib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3A96B-7596-4A5D-9F43-225EB2FC32C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21F024-D545-495C-A60E-028D23C02159}" type="par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E38DEC-1259-45CE-8C2E-B4EACA148FFB}" type="sib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9F0564-4000-4E74-8590-20ABFDC7E6DD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Summary Data Mart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333623-42A1-4809-AC07-DFECAAAE3897}" type="par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26A4A5-8F16-459A-A9D4-9032121CA84B}" type="sib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C750C-6784-4EAC-84B9-7EC7057C13A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3438F7-A33A-4934-AD3F-8BC4C7D1D200}" type="par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DDB5A-C172-4C6A-AD7D-C7E4DFC9F0D4}" type="sib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FCA8BE-53B1-47AA-9A25-63BC1B7EEC67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863C2F-EEA8-4851-946E-CCCC07C9C98A}" type="par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A4328A4E-8781-4F67-B182-D931DBECA795}" type="sib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64D22559-5FE3-4EFC-A3C9-3E637D463771}" type="pres">
      <dgm:prSet presAssocID="{865F22E9-8059-404E-9770-537087DD89C9}" presName="theList" presStyleCnt="0">
        <dgm:presLayoutVars>
          <dgm:dir/>
          <dgm:animLvl val="lvl"/>
          <dgm:resizeHandles val="exact"/>
        </dgm:presLayoutVars>
      </dgm:prSet>
      <dgm:spPr/>
    </dgm:pt>
    <dgm:pt modelId="{878EB727-337D-4C93-B2C2-4E4F2B92D496}" type="pres">
      <dgm:prSet presAssocID="{1F00089E-BD0B-4415-B20C-8F1092B2753B}" presName="compNode" presStyleCnt="0"/>
      <dgm:spPr/>
    </dgm:pt>
    <dgm:pt modelId="{78D195AF-9640-49F2-9818-651C66E141C2}" type="pres">
      <dgm:prSet presAssocID="{1F00089E-BD0B-4415-B20C-8F1092B2753B}" presName="aNode" presStyleLbl="bgShp" presStyleIdx="0" presStyleCnt="4"/>
      <dgm:spPr/>
    </dgm:pt>
    <dgm:pt modelId="{D937D4B2-BDCA-4E4F-B43A-D5BEBD53DA72}" type="pres">
      <dgm:prSet presAssocID="{1F00089E-BD0B-4415-B20C-8F1092B2753B}" presName="textNode" presStyleLbl="bgShp" presStyleIdx="0" presStyleCnt="4"/>
      <dgm:spPr/>
    </dgm:pt>
    <dgm:pt modelId="{5B7737F8-E1D0-4E2A-86B1-E4484D17386E}" type="pres">
      <dgm:prSet presAssocID="{1F00089E-BD0B-4415-B20C-8F1092B2753B}" presName="compChildNode" presStyleCnt="0"/>
      <dgm:spPr/>
    </dgm:pt>
    <dgm:pt modelId="{85B542BA-CDFB-433C-8B87-E3B1A77E837A}" type="pres">
      <dgm:prSet presAssocID="{1F00089E-BD0B-4415-B20C-8F1092B2753B}" presName="theInnerList" presStyleCnt="0"/>
      <dgm:spPr/>
    </dgm:pt>
    <dgm:pt modelId="{F054AF16-69F7-4A56-91FF-8CC6FB716FE5}" type="pres">
      <dgm:prSet presAssocID="{D27700FA-964A-42B3-96E3-4F78D9D80367}" presName="childNode" presStyleLbl="node1" presStyleIdx="0" presStyleCnt="6">
        <dgm:presLayoutVars>
          <dgm:bulletEnabled val="1"/>
        </dgm:presLayoutVars>
      </dgm:prSet>
      <dgm:spPr/>
    </dgm:pt>
    <dgm:pt modelId="{2FFD8E62-A994-44AA-A242-C738DDF66729}" type="pres">
      <dgm:prSet presAssocID="{D27700FA-964A-42B3-96E3-4F78D9D80367}" presName="aSpace2" presStyleCnt="0"/>
      <dgm:spPr/>
    </dgm:pt>
    <dgm:pt modelId="{C641596B-8CD5-4326-AE9C-FD5427360E6D}" type="pres">
      <dgm:prSet presAssocID="{0998122C-B40E-45D3-92F3-B6D362C45E3A}" presName="childNode" presStyleLbl="node1" presStyleIdx="1" presStyleCnt="6">
        <dgm:presLayoutVars>
          <dgm:bulletEnabled val="1"/>
        </dgm:presLayoutVars>
      </dgm:prSet>
      <dgm:spPr/>
    </dgm:pt>
    <dgm:pt modelId="{744E6BCA-1291-4F95-83F3-ABE061C3FD20}" type="pres">
      <dgm:prSet presAssocID="{1F00089E-BD0B-4415-B20C-8F1092B2753B}" presName="aSpace" presStyleCnt="0"/>
      <dgm:spPr/>
    </dgm:pt>
    <dgm:pt modelId="{33FE8450-E706-44ED-B8F9-96ADA6C71313}" type="pres">
      <dgm:prSet presAssocID="{04D4A4BB-9DE9-4981-B8A0-90CB337E6173}" presName="compNode" presStyleCnt="0"/>
      <dgm:spPr/>
    </dgm:pt>
    <dgm:pt modelId="{22B92A6A-8C66-4682-B6D6-A759EDE6DBB4}" type="pres">
      <dgm:prSet presAssocID="{04D4A4BB-9DE9-4981-B8A0-90CB337E6173}" presName="aNode" presStyleLbl="bgShp" presStyleIdx="1" presStyleCnt="4"/>
      <dgm:spPr/>
    </dgm:pt>
    <dgm:pt modelId="{ADD0F03D-7D4D-4ACE-BBFE-12D8B72A508D}" type="pres">
      <dgm:prSet presAssocID="{04D4A4BB-9DE9-4981-B8A0-90CB337E6173}" presName="textNode" presStyleLbl="bgShp" presStyleIdx="1" presStyleCnt="4"/>
      <dgm:spPr/>
    </dgm:pt>
    <dgm:pt modelId="{376B8DC2-179A-46D6-BDB8-5EDBB0130027}" type="pres">
      <dgm:prSet presAssocID="{04D4A4BB-9DE9-4981-B8A0-90CB337E6173}" presName="compChildNode" presStyleCnt="0"/>
      <dgm:spPr/>
    </dgm:pt>
    <dgm:pt modelId="{1DAB1A96-FCC9-407B-A5C6-FD5CE8A2DEB1}" type="pres">
      <dgm:prSet presAssocID="{04D4A4BB-9DE9-4981-B8A0-90CB337E6173}" presName="theInnerList" presStyleCnt="0"/>
      <dgm:spPr/>
    </dgm:pt>
    <dgm:pt modelId="{CCB8441C-9E29-4515-8E98-DCAE1FA8F59D}" type="pres">
      <dgm:prSet presAssocID="{4BC3A96B-7596-4A5D-9F43-225EB2FC32C9}" presName="childNode" presStyleLbl="node1" presStyleIdx="2" presStyleCnt="6">
        <dgm:presLayoutVars>
          <dgm:bulletEnabled val="1"/>
        </dgm:presLayoutVars>
      </dgm:prSet>
      <dgm:spPr/>
    </dgm:pt>
    <dgm:pt modelId="{846D9BE5-C3FB-42BA-A261-1607525EF00E}" type="pres">
      <dgm:prSet presAssocID="{04D4A4BB-9DE9-4981-B8A0-90CB337E6173}" presName="aSpace" presStyleCnt="0"/>
      <dgm:spPr/>
    </dgm:pt>
    <dgm:pt modelId="{690D5D45-E880-48CA-A044-7F32227E2318}" type="pres">
      <dgm:prSet presAssocID="{4B9F0564-4000-4E74-8590-20ABFDC7E6DD}" presName="compNode" presStyleCnt="0"/>
      <dgm:spPr/>
    </dgm:pt>
    <dgm:pt modelId="{3C2589A3-3AEC-48EA-A5B4-F988E0BB32E3}" type="pres">
      <dgm:prSet presAssocID="{4B9F0564-4000-4E74-8590-20ABFDC7E6DD}" presName="aNode" presStyleLbl="bgShp" presStyleIdx="2" presStyleCnt="4"/>
      <dgm:spPr/>
    </dgm:pt>
    <dgm:pt modelId="{DDC3EA2B-4A1D-46C8-B609-CDC1D48A28EA}" type="pres">
      <dgm:prSet presAssocID="{4B9F0564-4000-4E74-8590-20ABFDC7E6DD}" presName="textNode" presStyleLbl="bgShp" presStyleIdx="2" presStyleCnt="4"/>
      <dgm:spPr/>
    </dgm:pt>
    <dgm:pt modelId="{1EB9E0DB-2489-42E2-B92B-B8E41C85076C}" type="pres">
      <dgm:prSet presAssocID="{4B9F0564-4000-4E74-8590-20ABFDC7E6DD}" presName="compChildNode" presStyleCnt="0"/>
      <dgm:spPr/>
    </dgm:pt>
    <dgm:pt modelId="{0A945F8A-D17D-47FD-B145-2807730F70F1}" type="pres">
      <dgm:prSet presAssocID="{4B9F0564-4000-4E74-8590-20ABFDC7E6DD}" presName="theInnerList" presStyleCnt="0"/>
      <dgm:spPr/>
    </dgm:pt>
    <dgm:pt modelId="{1F236A4B-E180-444F-A31E-32CFBA2F3A95}" type="pres">
      <dgm:prSet presAssocID="{00FCA8BE-53B1-47AA-9A25-63BC1B7EEC67}" presName="childNode" presStyleLbl="node1" presStyleIdx="3" presStyleCnt="6">
        <dgm:presLayoutVars>
          <dgm:bulletEnabled val="1"/>
        </dgm:presLayoutVars>
      </dgm:prSet>
      <dgm:spPr/>
    </dgm:pt>
    <dgm:pt modelId="{F74F0569-E564-43A0-8270-0E95BCBCBCE3}" type="pres">
      <dgm:prSet presAssocID="{4B9F0564-4000-4E74-8590-20ABFDC7E6DD}" presName="aSpace" presStyleCnt="0"/>
      <dgm:spPr/>
    </dgm:pt>
    <dgm:pt modelId="{3990CEB0-85DF-45B0-825F-57A501A3C6A2}" type="pres">
      <dgm:prSet presAssocID="{D48C750C-6784-4EAC-84B9-7EC7057C13A9}" presName="compNode" presStyleCnt="0"/>
      <dgm:spPr/>
    </dgm:pt>
    <dgm:pt modelId="{84657F47-0652-43DD-B446-65334C2C329F}" type="pres">
      <dgm:prSet presAssocID="{D48C750C-6784-4EAC-84B9-7EC7057C13A9}" presName="aNode" presStyleLbl="bgShp" presStyleIdx="3" presStyleCnt="4"/>
      <dgm:spPr/>
    </dgm:pt>
    <dgm:pt modelId="{5E612DFC-875C-44FA-94CB-A21DC90AC57A}" type="pres">
      <dgm:prSet presAssocID="{D48C750C-6784-4EAC-84B9-7EC7057C13A9}" presName="textNode" presStyleLbl="bgShp" presStyleIdx="3" presStyleCnt="4"/>
      <dgm:spPr/>
    </dgm:pt>
    <dgm:pt modelId="{032840D5-3E0D-47C9-A92B-5D911103AF22}" type="pres">
      <dgm:prSet presAssocID="{D48C750C-6784-4EAC-84B9-7EC7057C13A9}" presName="compChildNode" presStyleCnt="0"/>
      <dgm:spPr/>
    </dgm:pt>
    <dgm:pt modelId="{CEA7C578-C768-47CA-B2D0-470A2D9D7AB1}" type="pres">
      <dgm:prSet presAssocID="{D48C750C-6784-4EAC-84B9-7EC7057C13A9}" presName="theInnerList" presStyleCnt="0"/>
      <dgm:spPr/>
    </dgm:pt>
    <dgm:pt modelId="{BA3C3EC5-3960-478E-A2F9-2BDD7D1F7254}" type="pres">
      <dgm:prSet presAssocID="{2AAC4F10-36FF-47CF-9287-96F701BD3A68}" presName="childNode" presStyleLbl="node1" presStyleIdx="4" presStyleCnt="6">
        <dgm:presLayoutVars>
          <dgm:bulletEnabled val="1"/>
        </dgm:presLayoutVars>
      </dgm:prSet>
      <dgm:spPr/>
    </dgm:pt>
    <dgm:pt modelId="{1031912A-A0A2-405B-AED9-90663257A31D}" type="pres">
      <dgm:prSet presAssocID="{2AAC4F10-36FF-47CF-9287-96F701BD3A68}" presName="aSpace2" presStyleCnt="0"/>
      <dgm:spPr/>
    </dgm:pt>
    <dgm:pt modelId="{276A5FBB-2049-4A73-9BCD-FC2AAEEA5B5D}" type="pres">
      <dgm:prSet presAssocID="{F7F7622B-E645-4081-9A95-1487951FB68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C4CA403-CC06-4A62-BC38-F1E3F8B32CDB}" type="presOf" srcId="{04D4A4BB-9DE9-4981-B8A0-90CB337E6173}" destId="{22B92A6A-8C66-4682-B6D6-A759EDE6DBB4}" srcOrd="0" destOrd="0" presId="urn:microsoft.com/office/officeart/2005/8/layout/lProcess2"/>
    <dgm:cxn modelId="{E08EF81F-DFE0-4BA8-ACF5-FF5A56121A6C}" type="presOf" srcId="{D48C750C-6784-4EAC-84B9-7EC7057C13A9}" destId="{5E612DFC-875C-44FA-94CB-A21DC90AC57A}" srcOrd="1" destOrd="0" presId="urn:microsoft.com/office/officeart/2005/8/layout/lProcess2"/>
    <dgm:cxn modelId="{FD276C29-6C15-44C3-8085-E1A24CA10999}" type="presOf" srcId="{D27700FA-964A-42B3-96E3-4F78D9D80367}" destId="{F054AF16-69F7-4A56-91FF-8CC6FB716FE5}" srcOrd="0" destOrd="0" presId="urn:microsoft.com/office/officeart/2005/8/layout/lProcess2"/>
    <dgm:cxn modelId="{B9BAB22E-55E3-43FD-9C81-D69EC34FC24D}" type="presOf" srcId="{2AAC4F10-36FF-47CF-9287-96F701BD3A68}" destId="{BA3C3EC5-3960-478E-A2F9-2BDD7D1F7254}" srcOrd="0" destOrd="0" presId="urn:microsoft.com/office/officeart/2005/8/layout/lProcess2"/>
    <dgm:cxn modelId="{673FD163-8914-42C8-A4CC-DB9D3E3D42A4}" type="presOf" srcId="{865F22E9-8059-404E-9770-537087DD89C9}" destId="{64D22559-5FE3-4EFC-A3C9-3E637D463771}" srcOrd="0" destOrd="0" presId="urn:microsoft.com/office/officeart/2005/8/layout/lProcess2"/>
    <dgm:cxn modelId="{EB1E8B70-5C1B-46C0-8AD0-14AAAF386D9A}" srcId="{D48C750C-6784-4EAC-84B9-7EC7057C13A9}" destId="{2AAC4F10-36FF-47CF-9287-96F701BD3A68}" srcOrd="0" destOrd="0" parTransId="{8A2A2188-841E-4CB4-A2CB-36A1FAC8FE6E}" sibTransId="{7C5F3071-A50F-47D2-B182-5E9A37B64DEB}"/>
    <dgm:cxn modelId="{26299C75-2258-456F-A5B0-88B96AF21DCB}" type="presOf" srcId="{F7F7622B-E645-4081-9A95-1487951FB68B}" destId="{276A5FBB-2049-4A73-9BCD-FC2AAEEA5B5D}" srcOrd="0" destOrd="0" presId="urn:microsoft.com/office/officeart/2005/8/layout/lProcess2"/>
    <dgm:cxn modelId="{0380A07F-6181-46C4-8979-CE1CC7D456D9}" type="presOf" srcId="{04D4A4BB-9DE9-4981-B8A0-90CB337E6173}" destId="{ADD0F03D-7D4D-4ACE-BBFE-12D8B72A508D}" srcOrd="1" destOrd="0" presId="urn:microsoft.com/office/officeart/2005/8/layout/lProcess2"/>
    <dgm:cxn modelId="{6BADAB8B-220E-4DA9-A15B-B95B8C6B36B2}" type="presOf" srcId="{4B9F0564-4000-4E74-8590-20ABFDC7E6DD}" destId="{3C2589A3-3AEC-48EA-A5B4-F988E0BB32E3}" srcOrd="0" destOrd="0" presId="urn:microsoft.com/office/officeart/2005/8/layout/lProcess2"/>
    <dgm:cxn modelId="{2D6DDA8E-698E-49FF-BDD6-979E4C862A6A}" type="presOf" srcId="{D48C750C-6784-4EAC-84B9-7EC7057C13A9}" destId="{84657F47-0652-43DD-B446-65334C2C329F}" srcOrd="0" destOrd="0" presId="urn:microsoft.com/office/officeart/2005/8/layout/lProcess2"/>
    <dgm:cxn modelId="{CABEFD92-766C-4C74-9ADD-295D6FB20D7D}" srcId="{865F22E9-8059-404E-9770-537087DD89C9}" destId="{4B9F0564-4000-4E74-8590-20ABFDC7E6DD}" srcOrd="2" destOrd="0" parTransId="{45333623-42A1-4809-AC07-DFECAAAE3897}" sibTransId="{7626A4A5-8F16-459A-A9D4-9032121CA84B}"/>
    <dgm:cxn modelId="{C8D6269D-5652-437C-B9DE-B6F5F932DF74}" srcId="{865F22E9-8059-404E-9770-537087DD89C9}" destId="{04D4A4BB-9DE9-4981-B8A0-90CB337E6173}" srcOrd="1" destOrd="0" parTransId="{0499AD10-9736-4223-B790-14B844152879}" sibTransId="{B6F652DD-7439-4311-8FEA-E8A899FF2DBF}"/>
    <dgm:cxn modelId="{78DAF0A0-4F2E-4DBE-A1A5-B3973C1BDDCE}" srcId="{04D4A4BB-9DE9-4981-B8A0-90CB337E6173}" destId="{4BC3A96B-7596-4A5D-9F43-225EB2FC32C9}" srcOrd="0" destOrd="0" parTransId="{E421F024-D545-495C-A60E-028D23C02159}" sibTransId="{75E38DEC-1259-45CE-8C2E-B4EACA148FFB}"/>
    <dgm:cxn modelId="{89271BB4-E032-4F2A-8DC7-B602FCAAF835}" type="presOf" srcId="{4B9F0564-4000-4E74-8590-20ABFDC7E6DD}" destId="{DDC3EA2B-4A1D-46C8-B609-CDC1D48A28EA}" srcOrd="1" destOrd="0" presId="urn:microsoft.com/office/officeart/2005/8/layout/lProcess2"/>
    <dgm:cxn modelId="{061EA0B4-4030-4DF7-8B4C-385768320B0C}" srcId="{1F00089E-BD0B-4415-B20C-8F1092B2753B}" destId="{0998122C-B40E-45D3-92F3-B6D362C45E3A}" srcOrd="1" destOrd="0" parTransId="{DE2DA6A1-5AFE-4935-8E0C-6DFB43A71745}" sibTransId="{F2E22B8E-2205-4EF6-B15C-E40B4AC5BF66}"/>
    <dgm:cxn modelId="{11E513BF-41A0-4FFF-A1A9-3A8B05F6AC5B}" srcId="{865F22E9-8059-404E-9770-537087DD89C9}" destId="{D48C750C-6784-4EAC-84B9-7EC7057C13A9}" srcOrd="3" destOrd="0" parTransId="{F83438F7-A33A-4934-AD3F-8BC4C7D1D200}" sibTransId="{461DDB5A-C172-4C6A-AD7D-C7E4DFC9F0D4}"/>
    <dgm:cxn modelId="{38DE1FBF-FF1F-4E51-9BE6-FB163578A55D}" type="presOf" srcId="{00FCA8BE-53B1-47AA-9A25-63BC1B7EEC67}" destId="{1F236A4B-E180-444F-A31E-32CFBA2F3A95}" srcOrd="0" destOrd="0" presId="urn:microsoft.com/office/officeart/2005/8/layout/lProcess2"/>
    <dgm:cxn modelId="{319028C6-2744-4EFB-85F3-AE4D8CB92EB8}" srcId="{4B9F0564-4000-4E74-8590-20ABFDC7E6DD}" destId="{00FCA8BE-53B1-47AA-9A25-63BC1B7EEC67}" srcOrd="0" destOrd="0" parTransId="{67863C2F-EEA8-4851-946E-CCCC07C9C98A}" sibTransId="{A4328A4E-8781-4F67-B182-D931DBECA795}"/>
    <dgm:cxn modelId="{FC9015CF-8063-4EDE-A28F-A0252425FC2B}" type="presOf" srcId="{4BC3A96B-7596-4A5D-9F43-225EB2FC32C9}" destId="{CCB8441C-9E29-4515-8E98-DCAE1FA8F59D}" srcOrd="0" destOrd="0" presId="urn:microsoft.com/office/officeart/2005/8/layout/lProcess2"/>
    <dgm:cxn modelId="{FBE67ADD-21D3-4223-AB02-F1C3D038EC23}" type="presOf" srcId="{1F00089E-BD0B-4415-B20C-8F1092B2753B}" destId="{78D195AF-9640-49F2-9818-651C66E141C2}" srcOrd="0" destOrd="0" presId="urn:microsoft.com/office/officeart/2005/8/layout/lProcess2"/>
    <dgm:cxn modelId="{7ACBA5E2-9EC5-4F5C-B42A-A2E6800FC3C2}" srcId="{1F00089E-BD0B-4415-B20C-8F1092B2753B}" destId="{D27700FA-964A-42B3-96E3-4F78D9D80367}" srcOrd="0" destOrd="0" parTransId="{B1046607-447D-4C3D-B4BE-01559B40E389}" sibTransId="{4EA38E8B-1D60-40EE-90FF-C03C3EF0451B}"/>
    <dgm:cxn modelId="{4047B7E4-C9C6-4F26-831C-A4569AF6EFB3}" type="presOf" srcId="{1F00089E-BD0B-4415-B20C-8F1092B2753B}" destId="{D937D4B2-BDCA-4E4F-B43A-D5BEBD53DA72}" srcOrd="1" destOrd="0" presId="urn:microsoft.com/office/officeart/2005/8/layout/lProcess2"/>
    <dgm:cxn modelId="{740F2DF4-3DE3-41E1-B571-FE1B788FCDE2}" type="presOf" srcId="{0998122C-B40E-45D3-92F3-B6D362C45E3A}" destId="{C641596B-8CD5-4326-AE9C-FD5427360E6D}" srcOrd="0" destOrd="0" presId="urn:microsoft.com/office/officeart/2005/8/layout/lProcess2"/>
    <dgm:cxn modelId="{937D6AF6-AED0-44DA-88C3-13CB4961521B}" srcId="{865F22E9-8059-404E-9770-537087DD89C9}" destId="{1F00089E-BD0B-4415-B20C-8F1092B2753B}" srcOrd="0" destOrd="0" parTransId="{2CF24378-B0F0-4310-AD38-AA135F27F87A}" sibTransId="{E76FF873-2F78-476C-86C8-48905A20B438}"/>
    <dgm:cxn modelId="{324A9DF7-88BF-476A-9A11-9FFFAF8DAB2E}" srcId="{D48C750C-6784-4EAC-84B9-7EC7057C13A9}" destId="{F7F7622B-E645-4081-9A95-1487951FB68B}" srcOrd="1" destOrd="0" parTransId="{4C822C8D-E102-49CF-85BE-1FC37F233BB9}" sibTransId="{692C5F81-FA2E-4BDF-A8AB-04C3DD662D0C}"/>
    <dgm:cxn modelId="{C889DDBF-834B-47FE-A571-90F3682F1498}" type="presParOf" srcId="{64D22559-5FE3-4EFC-A3C9-3E637D463771}" destId="{878EB727-337D-4C93-B2C2-4E4F2B92D496}" srcOrd="0" destOrd="0" presId="urn:microsoft.com/office/officeart/2005/8/layout/lProcess2"/>
    <dgm:cxn modelId="{98BDB0E9-73D4-42C9-8DB1-25405E2D4A2B}" type="presParOf" srcId="{878EB727-337D-4C93-B2C2-4E4F2B92D496}" destId="{78D195AF-9640-49F2-9818-651C66E141C2}" srcOrd="0" destOrd="0" presId="urn:microsoft.com/office/officeart/2005/8/layout/lProcess2"/>
    <dgm:cxn modelId="{289CC2E8-E5D9-4772-8122-BE75C24D25B0}" type="presParOf" srcId="{878EB727-337D-4C93-B2C2-4E4F2B92D496}" destId="{D937D4B2-BDCA-4E4F-B43A-D5BEBD53DA72}" srcOrd="1" destOrd="0" presId="urn:microsoft.com/office/officeart/2005/8/layout/lProcess2"/>
    <dgm:cxn modelId="{B926F44B-8CC0-4D07-9329-BC88DB4CD826}" type="presParOf" srcId="{878EB727-337D-4C93-B2C2-4E4F2B92D496}" destId="{5B7737F8-E1D0-4E2A-86B1-E4484D17386E}" srcOrd="2" destOrd="0" presId="urn:microsoft.com/office/officeart/2005/8/layout/lProcess2"/>
    <dgm:cxn modelId="{E87C961E-18C3-4CC1-A482-92B0C2A7514A}" type="presParOf" srcId="{5B7737F8-E1D0-4E2A-86B1-E4484D17386E}" destId="{85B542BA-CDFB-433C-8B87-E3B1A77E837A}" srcOrd="0" destOrd="0" presId="urn:microsoft.com/office/officeart/2005/8/layout/lProcess2"/>
    <dgm:cxn modelId="{EAB0551F-4391-4AF5-B26B-A8F10887A877}" type="presParOf" srcId="{85B542BA-CDFB-433C-8B87-E3B1A77E837A}" destId="{F054AF16-69F7-4A56-91FF-8CC6FB716FE5}" srcOrd="0" destOrd="0" presId="urn:microsoft.com/office/officeart/2005/8/layout/lProcess2"/>
    <dgm:cxn modelId="{B746C57A-6DEE-4F48-9EC8-2946F368A5BA}" type="presParOf" srcId="{85B542BA-CDFB-433C-8B87-E3B1A77E837A}" destId="{2FFD8E62-A994-44AA-A242-C738DDF66729}" srcOrd="1" destOrd="0" presId="urn:microsoft.com/office/officeart/2005/8/layout/lProcess2"/>
    <dgm:cxn modelId="{983C2781-D1E2-4449-92FD-7812A8A0ACA6}" type="presParOf" srcId="{85B542BA-CDFB-433C-8B87-E3B1A77E837A}" destId="{C641596B-8CD5-4326-AE9C-FD5427360E6D}" srcOrd="2" destOrd="0" presId="urn:microsoft.com/office/officeart/2005/8/layout/lProcess2"/>
    <dgm:cxn modelId="{57CEC15B-1D83-464A-AAE5-2CABDDF997B8}" type="presParOf" srcId="{64D22559-5FE3-4EFC-A3C9-3E637D463771}" destId="{744E6BCA-1291-4F95-83F3-ABE061C3FD20}" srcOrd="1" destOrd="0" presId="urn:microsoft.com/office/officeart/2005/8/layout/lProcess2"/>
    <dgm:cxn modelId="{67751064-C30F-4EEB-B53A-F29CAACDA6AB}" type="presParOf" srcId="{64D22559-5FE3-4EFC-A3C9-3E637D463771}" destId="{33FE8450-E706-44ED-B8F9-96ADA6C71313}" srcOrd="2" destOrd="0" presId="urn:microsoft.com/office/officeart/2005/8/layout/lProcess2"/>
    <dgm:cxn modelId="{4A76040C-9BAF-48E0-8ACA-8136A80AEB2C}" type="presParOf" srcId="{33FE8450-E706-44ED-B8F9-96ADA6C71313}" destId="{22B92A6A-8C66-4682-B6D6-A759EDE6DBB4}" srcOrd="0" destOrd="0" presId="urn:microsoft.com/office/officeart/2005/8/layout/lProcess2"/>
    <dgm:cxn modelId="{6A6E5A4F-D283-4C6F-8349-3A12904C526D}" type="presParOf" srcId="{33FE8450-E706-44ED-B8F9-96ADA6C71313}" destId="{ADD0F03D-7D4D-4ACE-BBFE-12D8B72A508D}" srcOrd="1" destOrd="0" presId="urn:microsoft.com/office/officeart/2005/8/layout/lProcess2"/>
    <dgm:cxn modelId="{7F68AE0C-8976-41BC-8B05-23107B3F1BBB}" type="presParOf" srcId="{33FE8450-E706-44ED-B8F9-96ADA6C71313}" destId="{376B8DC2-179A-46D6-BDB8-5EDBB0130027}" srcOrd="2" destOrd="0" presId="urn:microsoft.com/office/officeart/2005/8/layout/lProcess2"/>
    <dgm:cxn modelId="{187497B9-1E65-4215-BCE7-2AC040AF8FE7}" type="presParOf" srcId="{376B8DC2-179A-46D6-BDB8-5EDBB0130027}" destId="{1DAB1A96-FCC9-407B-A5C6-FD5CE8A2DEB1}" srcOrd="0" destOrd="0" presId="urn:microsoft.com/office/officeart/2005/8/layout/lProcess2"/>
    <dgm:cxn modelId="{DC8F4C85-C7B1-40CD-BFFC-A24058B0008F}" type="presParOf" srcId="{1DAB1A96-FCC9-407B-A5C6-FD5CE8A2DEB1}" destId="{CCB8441C-9E29-4515-8E98-DCAE1FA8F59D}" srcOrd="0" destOrd="0" presId="urn:microsoft.com/office/officeart/2005/8/layout/lProcess2"/>
    <dgm:cxn modelId="{FA4BB323-EEFB-4BCF-943B-F081207A57A9}" type="presParOf" srcId="{64D22559-5FE3-4EFC-A3C9-3E637D463771}" destId="{846D9BE5-C3FB-42BA-A261-1607525EF00E}" srcOrd="3" destOrd="0" presId="urn:microsoft.com/office/officeart/2005/8/layout/lProcess2"/>
    <dgm:cxn modelId="{A9017D1A-DBE4-4AF5-B6BA-210A67EECE0E}" type="presParOf" srcId="{64D22559-5FE3-4EFC-A3C9-3E637D463771}" destId="{690D5D45-E880-48CA-A044-7F32227E2318}" srcOrd="4" destOrd="0" presId="urn:microsoft.com/office/officeart/2005/8/layout/lProcess2"/>
    <dgm:cxn modelId="{729DBF45-5FB2-4C6C-80EF-6BBC3CB92C6C}" type="presParOf" srcId="{690D5D45-E880-48CA-A044-7F32227E2318}" destId="{3C2589A3-3AEC-48EA-A5B4-F988E0BB32E3}" srcOrd="0" destOrd="0" presId="urn:microsoft.com/office/officeart/2005/8/layout/lProcess2"/>
    <dgm:cxn modelId="{2144DFDC-D939-41F6-9168-6A687A72E207}" type="presParOf" srcId="{690D5D45-E880-48CA-A044-7F32227E2318}" destId="{DDC3EA2B-4A1D-46C8-B609-CDC1D48A28EA}" srcOrd="1" destOrd="0" presId="urn:microsoft.com/office/officeart/2005/8/layout/lProcess2"/>
    <dgm:cxn modelId="{48C374FA-3609-4D4B-9104-BB9ABC925802}" type="presParOf" srcId="{690D5D45-E880-48CA-A044-7F32227E2318}" destId="{1EB9E0DB-2489-42E2-B92B-B8E41C85076C}" srcOrd="2" destOrd="0" presId="urn:microsoft.com/office/officeart/2005/8/layout/lProcess2"/>
    <dgm:cxn modelId="{53935A1D-3B8D-471A-B478-6F831B81E6AA}" type="presParOf" srcId="{1EB9E0DB-2489-42E2-B92B-B8E41C85076C}" destId="{0A945F8A-D17D-47FD-B145-2807730F70F1}" srcOrd="0" destOrd="0" presId="urn:microsoft.com/office/officeart/2005/8/layout/lProcess2"/>
    <dgm:cxn modelId="{BD6B49D5-533C-4EC4-BF97-29A2DEAEE9D8}" type="presParOf" srcId="{0A945F8A-D17D-47FD-B145-2807730F70F1}" destId="{1F236A4B-E180-444F-A31E-32CFBA2F3A95}" srcOrd="0" destOrd="0" presId="urn:microsoft.com/office/officeart/2005/8/layout/lProcess2"/>
    <dgm:cxn modelId="{DC95AA35-41A8-45CC-9B43-6208E5126DD6}" type="presParOf" srcId="{64D22559-5FE3-4EFC-A3C9-3E637D463771}" destId="{F74F0569-E564-43A0-8270-0E95BCBCBCE3}" srcOrd="5" destOrd="0" presId="urn:microsoft.com/office/officeart/2005/8/layout/lProcess2"/>
    <dgm:cxn modelId="{142AFF92-B730-4BAC-8ACE-596BFCD683C6}" type="presParOf" srcId="{64D22559-5FE3-4EFC-A3C9-3E637D463771}" destId="{3990CEB0-85DF-45B0-825F-57A501A3C6A2}" srcOrd="6" destOrd="0" presId="urn:microsoft.com/office/officeart/2005/8/layout/lProcess2"/>
    <dgm:cxn modelId="{F1F28F6B-B8FA-405A-85F1-CA0A1D8291F4}" type="presParOf" srcId="{3990CEB0-85DF-45B0-825F-57A501A3C6A2}" destId="{84657F47-0652-43DD-B446-65334C2C329F}" srcOrd="0" destOrd="0" presId="urn:microsoft.com/office/officeart/2005/8/layout/lProcess2"/>
    <dgm:cxn modelId="{B27DC8F0-3338-499A-B7B2-A323D183380D}" type="presParOf" srcId="{3990CEB0-85DF-45B0-825F-57A501A3C6A2}" destId="{5E612DFC-875C-44FA-94CB-A21DC90AC57A}" srcOrd="1" destOrd="0" presId="urn:microsoft.com/office/officeart/2005/8/layout/lProcess2"/>
    <dgm:cxn modelId="{440AD51C-8868-4C23-BA82-4776039773AB}" type="presParOf" srcId="{3990CEB0-85DF-45B0-825F-57A501A3C6A2}" destId="{032840D5-3E0D-47C9-A92B-5D911103AF22}" srcOrd="2" destOrd="0" presId="urn:microsoft.com/office/officeart/2005/8/layout/lProcess2"/>
    <dgm:cxn modelId="{B5FC5BE7-7770-4736-9BEF-47827AB2EAF8}" type="presParOf" srcId="{032840D5-3E0D-47C9-A92B-5D911103AF22}" destId="{CEA7C578-C768-47CA-B2D0-470A2D9D7AB1}" srcOrd="0" destOrd="0" presId="urn:microsoft.com/office/officeart/2005/8/layout/lProcess2"/>
    <dgm:cxn modelId="{E0987500-1134-45B9-A0FF-D473A0E52009}" type="presParOf" srcId="{CEA7C578-C768-47CA-B2D0-470A2D9D7AB1}" destId="{BA3C3EC5-3960-478E-A2F9-2BDD7D1F7254}" srcOrd="0" destOrd="0" presId="urn:microsoft.com/office/officeart/2005/8/layout/lProcess2"/>
    <dgm:cxn modelId="{02DD3E73-35CB-4102-82AC-900594DBB905}" type="presParOf" srcId="{CEA7C578-C768-47CA-B2D0-470A2D9D7AB1}" destId="{1031912A-A0A2-405B-AED9-90663257A31D}" srcOrd="1" destOrd="0" presId="urn:microsoft.com/office/officeart/2005/8/layout/lProcess2"/>
    <dgm:cxn modelId="{E1BDE2BA-CE57-4E5E-B240-15EC973C3116}" type="presParOf" srcId="{CEA7C578-C768-47CA-B2D0-470A2D9D7AB1}" destId="{276A5FBB-2049-4A73-9BCD-FC2AAEEA5B5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425AA5-F452-4D76-9411-8F575E08C003}" type="doc">
      <dgm:prSet loTypeId="urn:microsoft.com/office/officeart/2005/8/layout/lProcess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D9C48A94-8D4A-4EDC-8F28-632308FBE126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Operational applications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3E78AB-C7FB-44E7-A21C-2822E6B2AD05}" type="par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F0B27E-52F3-4565-BABA-A08100D64CC1}" type="sib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5D874-A3BC-489A-9E27-19908E1FDD1A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個險</a:t>
          </a:r>
        </a:p>
      </dgm:t>
    </dgm:pt>
    <dgm:pt modelId="{F7978BA9-66B3-4E85-AEBD-10D24E5DFF7F}" type="par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D325EE-0C46-4E7F-873F-F6E0C72AC6A3}" type="sib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ED6E3-771C-4717-911E-58E8C2B14D03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團險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BCF135-BF35-40B8-A2B7-86E94D27B262}" type="par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33098B-3140-4494-A886-91879331AFAA}" type="sib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38BEB3-47D0-412C-AA58-42581D7BDFEB}">
      <dgm:prSet phldrT="[Text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Operational repositories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CD64C-2391-444A-BBDD-8B09F0AA9AD3}" type="parTrans" cxnId="{5786F25F-B38D-4C2A-8CFB-7E584F3C19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8BBF57-25AB-407A-A266-1C084F5351D3}" type="sibTrans" cxnId="{5786F25F-B38D-4C2A-8CFB-7E584F3C19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F20F7F-D702-4E2F-8B8B-FE661117B8D3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Oracle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94CB4-B634-44B4-87BC-B4EA41A97FA3}" type="par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46CBD-E23F-4594-A72D-B3E537717D48}" type="sib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A38AE1-F1D9-493A-B401-8589A77898FA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AS400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7C2B0-0C13-437E-A971-36A3E68706A4}" type="parTrans" cxnId="{2EBAFCDA-9355-4398-B049-BB306312108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F97688-71D8-43F7-9149-843A355AEBA2}" type="sibTrans" cxnId="{2EBAFCDA-9355-4398-B049-BB306312108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4632FD-5C76-4462-9080-492D3CF94430}">
      <dgm:prSet phldrT="[Text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Data acquisition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E41F03-8280-4679-9E24-278B061DD31E}" type="parTrans" cxnId="{A2083849-7114-468F-B30A-D891FBE811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B397A8-1D66-4136-B7DE-6784DA710A08}" type="sibTrans" cxnId="{A2083849-7114-468F-B30A-D891FBE811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2F7FC4-1D26-4B6C-B42F-C07E6B6E5354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Golden Gate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7437B-ADF6-4171-B755-85D3A790DCDA}" type="parTrans" cxnId="{AFB088D4-1B52-4920-B6E7-73D312A137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37192B-27E4-4E1F-AE4D-BCE0C525E0B2}" type="sibTrans" cxnId="{AFB088D4-1B52-4920-B6E7-73D312A137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A9C75-CF15-4C5D-B7AC-D5B327957B31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旅平險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0A349C-9AA6-49E3-9637-41459860597F}" type="par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B6031ED9-E141-480B-885C-FFEC05140B82}" type="sib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CE7CA56E-824A-4C64-971B-B0BD319CEEB5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財務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EB0483-53CA-4AB5-A961-6F55C6CF48ED}" type="parTrans" cxnId="{070754CF-9137-4A9B-A829-9074AFCD04F2}">
      <dgm:prSet/>
      <dgm:spPr/>
      <dgm:t>
        <a:bodyPr/>
        <a:lstStyle/>
        <a:p>
          <a:endParaRPr lang="zh-TW" altLang="en-US"/>
        </a:p>
      </dgm:t>
    </dgm:pt>
    <dgm:pt modelId="{97E25405-BD3C-426C-93D8-9639F571C17B}" type="sibTrans" cxnId="{070754CF-9137-4A9B-A829-9074AFCD04F2}">
      <dgm:prSet/>
      <dgm:spPr/>
      <dgm:t>
        <a:bodyPr/>
        <a:lstStyle/>
        <a:p>
          <a:endParaRPr lang="zh-TW" altLang="en-US"/>
        </a:p>
      </dgm:t>
    </dgm:pt>
    <dgm:pt modelId="{FC64B919-248B-4B4E-9083-BDAED3A98766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申訴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215EC6-C514-4C10-A48F-C95D2DC37783}" type="parTrans" cxnId="{B30EDAA5-998E-4617-A74E-FB17957CB307}">
      <dgm:prSet/>
      <dgm:spPr/>
      <dgm:t>
        <a:bodyPr/>
        <a:lstStyle/>
        <a:p>
          <a:endParaRPr lang="zh-TW" altLang="en-US"/>
        </a:p>
      </dgm:t>
    </dgm:pt>
    <dgm:pt modelId="{37284249-FECC-441C-989D-A9AE3C601FE2}" type="sibTrans" cxnId="{B30EDAA5-998E-4617-A74E-FB17957CB307}">
      <dgm:prSet/>
      <dgm:spPr/>
      <dgm:t>
        <a:bodyPr/>
        <a:lstStyle/>
        <a:p>
          <a:endParaRPr lang="zh-TW" altLang="en-US"/>
        </a:p>
      </dgm:t>
    </dgm:pt>
    <dgm:pt modelId="{07603DF0-693D-4569-B018-2C09BAE74F2D}">
      <dgm:prSet phldrT="[Text]"/>
      <dgm:spPr/>
      <dgm:t>
        <a:bodyPr/>
        <a:lstStyle/>
        <a:p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8F83D3-45B2-4F89-A70B-83E09455EB6F}" type="par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51CB3BA2-0FB4-443E-86DE-8D0AA81FAF9C}" type="sib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7B1879C9-C88F-4377-855E-E5F5835BCBBF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SQL server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5951D1-B325-4446-98A8-4D06E6CE87E9}" type="parTrans" cxnId="{952A04A3-EB1D-4F73-85FF-61E2EA89216D}">
      <dgm:prSet/>
      <dgm:spPr/>
      <dgm:t>
        <a:bodyPr/>
        <a:lstStyle/>
        <a:p>
          <a:endParaRPr lang="zh-TW" altLang="en-US"/>
        </a:p>
      </dgm:t>
    </dgm:pt>
    <dgm:pt modelId="{9AF5729B-5320-4241-86EF-ACD076336FAC}" type="sibTrans" cxnId="{952A04A3-EB1D-4F73-85FF-61E2EA89216D}">
      <dgm:prSet/>
      <dgm:spPr/>
      <dgm:t>
        <a:bodyPr/>
        <a:lstStyle/>
        <a:p>
          <a:endParaRPr lang="zh-TW" altLang="en-US"/>
        </a:p>
      </dgm:t>
    </dgm:pt>
    <dgm:pt modelId="{6AB9A578-4B33-43BB-80B6-785163034CEA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File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AE42AA-B4A9-4286-A4A5-99057F9FCD4B}" type="parTrans" cxnId="{AE552E94-5C14-4CBB-B116-5D48415A4471}">
      <dgm:prSet/>
      <dgm:spPr/>
      <dgm:t>
        <a:bodyPr/>
        <a:lstStyle/>
        <a:p>
          <a:endParaRPr lang="zh-TW" altLang="en-US"/>
        </a:p>
      </dgm:t>
    </dgm:pt>
    <dgm:pt modelId="{7D0D68FF-55F5-42DE-87F0-4DF8A086350B}" type="sibTrans" cxnId="{AE552E94-5C14-4CBB-B116-5D48415A4471}">
      <dgm:prSet/>
      <dgm:spPr/>
      <dgm:t>
        <a:bodyPr/>
        <a:lstStyle/>
        <a:p>
          <a:endParaRPr lang="zh-TW" altLang="en-US"/>
        </a:p>
      </dgm:t>
    </dgm:pt>
    <dgm:pt modelId="{492D77C1-6E58-497F-B77E-21DD48D6C789}" type="pres">
      <dgm:prSet presAssocID="{A8425AA5-F452-4D76-9411-8F575E08C003}" presName="theList" presStyleCnt="0">
        <dgm:presLayoutVars>
          <dgm:dir/>
          <dgm:animLvl val="lvl"/>
          <dgm:resizeHandles val="exact"/>
        </dgm:presLayoutVars>
      </dgm:prSet>
      <dgm:spPr/>
    </dgm:pt>
    <dgm:pt modelId="{10013874-ED92-410E-81C5-A398349813AF}" type="pres">
      <dgm:prSet presAssocID="{D9C48A94-8D4A-4EDC-8F28-632308FBE126}" presName="compNode" presStyleCnt="0"/>
      <dgm:spPr/>
    </dgm:pt>
    <dgm:pt modelId="{66DD0FD9-7B4F-49F8-B024-26166C744AD0}" type="pres">
      <dgm:prSet presAssocID="{D9C48A94-8D4A-4EDC-8F28-632308FBE126}" presName="aNode" presStyleLbl="bgShp" presStyleIdx="0" presStyleCnt="3"/>
      <dgm:spPr/>
    </dgm:pt>
    <dgm:pt modelId="{467CFBA4-17E5-485D-958D-574D8B3B1F50}" type="pres">
      <dgm:prSet presAssocID="{D9C48A94-8D4A-4EDC-8F28-632308FBE126}" presName="textNode" presStyleLbl="bgShp" presStyleIdx="0" presStyleCnt="3"/>
      <dgm:spPr/>
    </dgm:pt>
    <dgm:pt modelId="{5E3A6113-D56F-42BB-A753-88944766E46B}" type="pres">
      <dgm:prSet presAssocID="{D9C48A94-8D4A-4EDC-8F28-632308FBE126}" presName="compChildNode" presStyleCnt="0"/>
      <dgm:spPr/>
    </dgm:pt>
    <dgm:pt modelId="{2979F503-12CF-43F9-9DEC-97FB49BF3690}" type="pres">
      <dgm:prSet presAssocID="{D9C48A94-8D4A-4EDC-8F28-632308FBE126}" presName="theInnerList" presStyleCnt="0"/>
      <dgm:spPr/>
    </dgm:pt>
    <dgm:pt modelId="{21222641-6C8C-4F30-9472-FA31A7D88B66}" type="pres">
      <dgm:prSet presAssocID="{9625D874-A3BC-489A-9E27-19908E1FDD1A}" presName="childNode" presStyleLbl="node1" presStyleIdx="0" presStyleCnt="11">
        <dgm:presLayoutVars>
          <dgm:bulletEnabled val="1"/>
        </dgm:presLayoutVars>
      </dgm:prSet>
      <dgm:spPr/>
    </dgm:pt>
    <dgm:pt modelId="{F9777DB4-BA35-4DB2-9EDB-634FBD56FBD0}" type="pres">
      <dgm:prSet presAssocID="{9625D874-A3BC-489A-9E27-19908E1FDD1A}" presName="aSpace2" presStyleCnt="0"/>
      <dgm:spPr/>
    </dgm:pt>
    <dgm:pt modelId="{6D464E7B-57B4-46D6-B3FC-D997CF5A7122}" type="pres">
      <dgm:prSet presAssocID="{D65ED6E3-771C-4717-911E-58E8C2B14D03}" presName="childNode" presStyleLbl="node1" presStyleIdx="1" presStyleCnt="11">
        <dgm:presLayoutVars>
          <dgm:bulletEnabled val="1"/>
        </dgm:presLayoutVars>
      </dgm:prSet>
      <dgm:spPr/>
    </dgm:pt>
    <dgm:pt modelId="{35038766-FDC5-48A1-B5BF-7BC63B5218B5}" type="pres">
      <dgm:prSet presAssocID="{D65ED6E3-771C-4717-911E-58E8C2B14D03}" presName="aSpace2" presStyleCnt="0"/>
      <dgm:spPr/>
    </dgm:pt>
    <dgm:pt modelId="{0C471438-2399-404D-B6F2-93AE197E5702}" type="pres">
      <dgm:prSet presAssocID="{DCEA9C75-CF15-4C5D-B7AC-D5B327957B31}" presName="childNode" presStyleLbl="node1" presStyleIdx="2" presStyleCnt="11">
        <dgm:presLayoutVars>
          <dgm:bulletEnabled val="1"/>
        </dgm:presLayoutVars>
      </dgm:prSet>
      <dgm:spPr/>
    </dgm:pt>
    <dgm:pt modelId="{8C9084F2-B3AF-43FB-B3AD-DDEBC1B0F17B}" type="pres">
      <dgm:prSet presAssocID="{DCEA9C75-CF15-4C5D-B7AC-D5B327957B31}" presName="aSpace2" presStyleCnt="0"/>
      <dgm:spPr/>
    </dgm:pt>
    <dgm:pt modelId="{36D50C99-1697-4336-B660-E514CC389FF3}" type="pres">
      <dgm:prSet presAssocID="{CE7CA56E-824A-4C64-971B-B0BD319CEEB5}" presName="childNode" presStyleLbl="node1" presStyleIdx="3" presStyleCnt="11">
        <dgm:presLayoutVars>
          <dgm:bulletEnabled val="1"/>
        </dgm:presLayoutVars>
      </dgm:prSet>
      <dgm:spPr/>
    </dgm:pt>
    <dgm:pt modelId="{698EBE8C-7DE1-4F49-B40E-C7640D838271}" type="pres">
      <dgm:prSet presAssocID="{CE7CA56E-824A-4C64-971B-B0BD319CEEB5}" presName="aSpace2" presStyleCnt="0"/>
      <dgm:spPr/>
    </dgm:pt>
    <dgm:pt modelId="{12A12AF3-815D-4A33-AC29-F96101C53A74}" type="pres">
      <dgm:prSet presAssocID="{FC64B919-248B-4B4E-9083-BDAED3A98766}" presName="childNode" presStyleLbl="node1" presStyleIdx="4" presStyleCnt="11">
        <dgm:presLayoutVars>
          <dgm:bulletEnabled val="1"/>
        </dgm:presLayoutVars>
      </dgm:prSet>
      <dgm:spPr/>
    </dgm:pt>
    <dgm:pt modelId="{8779037D-4D97-454D-926F-686F7E161BA0}" type="pres">
      <dgm:prSet presAssocID="{FC64B919-248B-4B4E-9083-BDAED3A98766}" presName="aSpace2" presStyleCnt="0"/>
      <dgm:spPr/>
    </dgm:pt>
    <dgm:pt modelId="{C62ECA6F-5C6F-4DF5-A35E-69B259DB189C}" type="pres">
      <dgm:prSet presAssocID="{07603DF0-693D-4569-B018-2C09BAE74F2D}" presName="childNode" presStyleLbl="node1" presStyleIdx="5" presStyleCnt="11">
        <dgm:presLayoutVars>
          <dgm:bulletEnabled val="1"/>
        </dgm:presLayoutVars>
      </dgm:prSet>
      <dgm:spPr/>
    </dgm:pt>
    <dgm:pt modelId="{CC478A14-A35A-49F7-B1BF-2B8630B116A9}" type="pres">
      <dgm:prSet presAssocID="{D9C48A94-8D4A-4EDC-8F28-632308FBE126}" presName="aSpace" presStyleCnt="0"/>
      <dgm:spPr/>
    </dgm:pt>
    <dgm:pt modelId="{38B2F6C7-D395-4774-B913-CF3BF7D057CC}" type="pres">
      <dgm:prSet presAssocID="{6738BEB3-47D0-412C-AA58-42581D7BDFEB}" presName="compNode" presStyleCnt="0"/>
      <dgm:spPr/>
    </dgm:pt>
    <dgm:pt modelId="{ABCF978D-A999-448E-BD22-9146FD738107}" type="pres">
      <dgm:prSet presAssocID="{6738BEB3-47D0-412C-AA58-42581D7BDFEB}" presName="aNode" presStyleLbl="bgShp" presStyleIdx="1" presStyleCnt="3"/>
      <dgm:spPr/>
    </dgm:pt>
    <dgm:pt modelId="{5E877706-7E1C-4352-B59C-49F21C8EB7FE}" type="pres">
      <dgm:prSet presAssocID="{6738BEB3-47D0-412C-AA58-42581D7BDFEB}" presName="textNode" presStyleLbl="bgShp" presStyleIdx="1" presStyleCnt="3"/>
      <dgm:spPr/>
    </dgm:pt>
    <dgm:pt modelId="{1385EA48-8A9B-4AAD-A777-0AC5DE60019A}" type="pres">
      <dgm:prSet presAssocID="{6738BEB3-47D0-412C-AA58-42581D7BDFEB}" presName="compChildNode" presStyleCnt="0"/>
      <dgm:spPr/>
    </dgm:pt>
    <dgm:pt modelId="{188249BB-77F6-4CB8-9172-A0C4160BA883}" type="pres">
      <dgm:prSet presAssocID="{6738BEB3-47D0-412C-AA58-42581D7BDFEB}" presName="theInnerList" presStyleCnt="0"/>
      <dgm:spPr/>
    </dgm:pt>
    <dgm:pt modelId="{8BAC68D7-903A-4DF3-B1CA-DDC44A9DD6A5}" type="pres">
      <dgm:prSet presAssocID="{D6F20F7F-D702-4E2F-8B8B-FE661117B8D3}" presName="childNode" presStyleLbl="node1" presStyleIdx="6" presStyleCnt="11">
        <dgm:presLayoutVars>
          <dgm:bulletEnabled val="1"/>
        </dgm:presLayoutVars>
      </dgm:prSet>
      <dgm:spPr/>
    </dgm:pt>
    <dgm:pt modelId="{4AE0D81A-8A32-468A-863E-0150988A611C}" type="pres">
      <dgm:prSet presAssocID="{D6F20F7F-D702-4E2F-8B8B-FE661117B8D3}" presName="aSpace2" presStyleCnt="0"/>
      <dgm:spPr/>
    </dgm:pt>
    <dgm:pt modelId="{4A970B64-04A6-48BC-9F13-993CA277CE43}" type="pres">
      <dgm:prSet presAssocID="{C9A38AE1-F1D9-493A-B401-8589A77898FA}" presName="childNode" presStyleLbl="node1" presStyleIdx="7" presStyleCnt="11">
        <dgm:presLayoutVars>
          <dgm:bulletEnabled val="1"/>
        </dgm:presLayoutVars>
      </dgm:prSet>
      <dgm:spPr/>
    </dgm:pt>
    <dgm:pt modelId="{97A1F65E-271D-4B81-A026-EF4BE43BBA6A}" type="pres">
      <dgm:prSet presAssocID="{C9A38AE1-F1D9-493A-B401-8589A77898FA}" presName="aSpace2" presStyleCnt="0"/>
      <dgm:spPr/>
    </dgm:pt>
    <dgm:pt modelId="{11FD07B7-608C-4D16-A251-A3B4E58C4D76}" type="pres">
      <dgm:prSet presAssocID="{7B1879C9-C88F-4377-855E-E5F5835BCBBF}" presName="childNode" presStyleLbl="node1" presStyleIdx="8" presStyleCnt="11">
        <dgm:presLayoutVars>
          <dgm:bulletEnabled val="1"/>
        </dgm:presLayoutVars>
      </dgm:prSet>
      <dgm:spPr/>
    </dgm:pt>
    <dgm:pt modelId="{63FE3B5E-BE01-4C57-93B2-D86039B0E66C}" type="pres">
      <dgm:prSet presAssocID="{6738BEB3-47D0-412C-AA58-42581D7BDFEB}" presName="aSpace" presStyleCnt="0"/>
      <dgm:spPr/>
    </dgm:pt>
    <dgm:pt modelId="{E8D55526-74FB-449C-97C5-53EE01799588}" type="pres">
      <dgm:prSet presAssocID="{F14632FD-5C76-4462-9080-492D3CF94430}" presName="compNode" presStyleCnt="0"/>
      <dgm:spPr/>
    </dgm:pt>
    <dgm:pt modelId="{B51E96E6-1A48-4ECE-BA71-8539EE135A7C}" type="pres">
      <dgm:prSet presAssocID="{F14632FD-5C76-4462-9080-492D3CF94430}" presName="aNode" presStyleLbl="bgShp" presStyleIdx="2" presStyleCnt="3"/>
      <dgm:spPr/>
    </dgm:pt>
    <dgm:pt modelId="{FFBD231D-E2D6-46B2-8096-5E60D074630D}" type="pres">
      <dgm:prSet presAssocID="{F14632FD-5C76-4462-9080-492D3CF94430}" presName="textNode" presStyleLbl="bgShp" presStyleIdx="2" presStyleCnt="3"/>
      <dgm:spPr/>
    </dgm:pt>
    <dgm:pt modelId="{F9818CAA-D7B4-45D8-806A-1D143EBD49AF}" type="pres">
      <dgm:prSet presAssocID="{F14632FD-5C76-4462-9080-492D3CF94430}" presName="compChildNode" presStyleCnt="0"/>
      <dgm:spPr/>
    </dgm:pt>
    <dgm:pt modelId="{D6851FA1-5FD0-402A-8A28-79F0BE4207FF}" type="pres">
      <dgm:prSet presAssocID="{F14632FD-5C76-4462-9080-492D3CF94430}" presName="theInnerList" presStyleCnt="0"/>
      <dgm:spPr/>
    </dgm:pt>
    <dgm:pt modelId="{376264B8-DF2C-4F1C-9865-3F29CA16B7EB}" type="pres">
      <dgm:prSet presAssocID="{792F7FC4-1D26-4B6C-B42F-C07E6B6E5354}" presName="childNode" presStyleLbl="node1" presStyleIdx="9" presStyleCnt="11" custScaleY="57764">
        <dgm:presLayoutVars>
          <dgm:bulletEnabled val="1"/>
        </dgm:presLayoutVars>
      </dgm:prSet>
      <dgm:spPr>
        <a:prstGeom prst="homePlate">
          <a:avLst/>
        </a:prstGeom>
      </dgm:spPr>
    </dgm:pt>
    <dgm:pt modelId="{7ED2E0E9-1472-4856-ACAA-C312882F2643}" type="pres">
      <dgm:prSet presAssocID="{792F7FC4-1D26-4B6C-B42F-C07E6B6E5354}" presName="aSpace2" presStyleCnt="0"/>
      <dgm:spPr/>
    </dgm:pt>
    <dgm:pt modelId="{8B8D5D5A-ED8C-4551-BD35-85991B05C361}" type="pres">
      <dgm:prSet presAssocID="{6AB9A578-4B33-43BB-80B6-785163034CEA}" presName="childNode" presStyleLbl="node1" presStyleIdx="10" presStyleCnt="11">
        <dgm:presLayoutVars>
          <dgm:bulletEnabled val="1"/>
        </dgm:presLayoutVars>
      </dgm:prSet>
      <dgm:spPr>
        <a:prstGeom prst="flowChartMultidocument">
          <a:avLst/>
        </a:prstGeom>
      </dgm:spPr>
    </dgm:pt>
  </dgm:ptLst>
  <dgm:cxnLst>
    <dgm:cxn modelId="{E9ABD418-5B8A-4780-BA89-20C037089C10}" srcId="{D9C48A94-8D4A-4EDC-8F28-632308FBE126}" destId="{07603DF0-693D-4569-B018-2C09BAE74F2D}" srcOrd="5" destOrd="0" parTransId="{338F83D3-45B2-4F89-A70B-83E09455EB6F}" sibTransId="{51CB3BA2-0FB4-443E-86DE-8D0AA81FAF9C}"/>
    <dgm:cxn modelId="{34B7E218-438E-4C57-BF09-410A378EC792}" srcId="{D9C48A94-8D4A-4EDC-8F28-632308FBE126}" destId="{D65ED6E3-771C-4717-911E-58E8C2B14D03}" srcOrd="1" destOrd="0" parTransId="{7FBCF135-BF35-40B8-A2B7-86E94D27B262}" sibTransId="{8433098B-3140-4494-A886-91879331AFAA}"/>
    <dgm:cxn modelId="{5D9FA026-7F7D-44B6-9181-36F84E95F952}" type="presOf" srcId="{6738BEB3-47D0-412C-AA58-42581D7BDFEB}" destId="{ABCF978D-A999-448E-BD22-9146FD738107}" srcOrd="0" destOrd="0" presId="urn:microsoft.com/office/officeart/2005/8/layout/lProcess2"/>
    <dgm:cxn modelId="{3ED32830-275F-4EDA-987E-40DC0AA7ACB2}" type="presOf" srcId="{C9A38AE1-F1D9-493A-B401-8589A77898FA}" destId="{4A970B64-04A6-48BC-9F13-993CA277CE43}" srcOrd="0" destOrd="0" presId="urn:microsoft.com/office/officeart/2005/8/layout/lProcess2"/>
    <dgm:cxn modelId="{F180843D-CA7B-4F6D-8079-1EF721F5A6C7}" type="presOf" srcId="{DCEA9C75-CF15-4C5D-B7AC-D5B327957B31}" destId="{0C471438-2399-404D-B6F2-93AE197E5702}" srcOrd="0" destOrd="0" presId="urn:microsoft.com/office/officeart/2005/8/layout/lProcess2"/>
    <dgm:cxn modelId="{79D26A5D-8313-4667-89DC-BBBD5C6D2338}" srcId="{A8425AA5-F452-4D76-9411-8F575E08C003}" destId="{D9C48A94-8D4A-4EDC-8F28-632308FBE126}" srcOrd="0" destOrd="0" parTransId="{483E78AB-C7FB-44E7-A21C-2822E6B2AD05}" sibTransId="{E3F0B27E-52F3-4565-BABA-A08100D64CC1}"/>
    <dgm:cxn modelId="{5786F25F-B38D-4C2A-8CFB-7E584F3C190C}" srcId="{A8425AA5-F452-4D76-9411-8F575E08C003}" destId="{6738BEB3-47D0-412C-AA58-42581D7BDFEB}" srcOrd="1" destOrd="0" parTransId="{8A2CD64C-2391-444A-BBDD-8B09F0AA9AD3}" sibTransId="{558BBF57-25AB-407A-A266-1C084F5351D3}"/>
    <dgm:cxn modelId="{A2083849-7114-468F-B30A-D891FBE81129}" srcId="{A8425AA5-F452-4D76-9411-8F575E08C003}" destId="{F14632FD-5C76-4462-9080-492D3CF94430}" srcOrd="2" destOrd="0" parTransId="{45E41F03-8280-4679-9E24-278B061DD31E}" sibTransId="{32B397A8-1D66-4136-B7DE-6784DA710A08}"/>
    <dgm:cxn modelId="{3B76144B-C720-4DA8-AB24-034C2E091EEF}" type="presOf" srcId="{6738BEB3-47D0-412C-AA58-42581D7BDFEB}" destId="{5E877706-7E1C-4352-B59C-49F21C8EB7FE}" srcOrd="1" destOrd="0" presId="urn:microsoft.com/office/officeart/2005/8/layout/lProcess2"/>
    <dgm:cxn modelId="{642B9650-8556-4A98-9395-0A4BBF1353A3}" type="presOf" srcId="{07603DF0-693D-4569-B018-2C09BAE74F2D}" destId="{C62ECA6F-5C6F-4DF5-A35E-69B259DB189C}" srcOrd="0" destOrd="0" presId="urn:microsoft.com/office/officeart/2005/8/layout/lProcess2"/>
    <dgm:cxn modelId="{86CD3E54-7C61-456B-B608-7B14A31CC384}" type="presOf" srcId="{F14632FD-5C76-4462-9080-492D3CF94430}" destId="{FFBD231D-E2D6-46B2-8096-5E60D074630D}" srcOrd="1" destOrd="0" presId="urn:microsoft.com/office/officeart/2005/8/layout/lProcess2"/>
    <dgm:cxn modelId="{09795755-22CA-4AA8-967F-6545FB3A5436}" type="presOf" srcId="{D9C48A94-8D4A-4EDC-8F28-632308FBE126}" destId="{467CFBA4-17E5-485D-958D-574D8B3B1F50}" srcOrd="1" destOrd="0" presId="urn:microsoft.com/office/officeart/2005/8/layout/lProcess2"/>
    <dgm:cxn modelId="{B2D26176-1B4C-4B10-AD9A-00145714DFE3}" type="presOf" srcId="{D65ED6E3-771C-4717-911E-58E8C2B14D03}" destId="{6D464E7B-57B4-46D6-B3FC-D997CF5A7122}" srcOrd="0" destOrd="0" presId="urn:microsoft.com/office/officeart/2005/8/layout/lProcess2"/>
    <dgm:cxn modelId="{C4426F5A-5BA5-4351-9D2B-5897461FF7E4}" type="presOf" srcId="{CE7CA56E-824A-4C64-971B-B0BD319CEEB5}" destId="{36D50C99-1697-4336-B660-E514CC389FF3}" srcOrd="0" destOrd="0" presId="urn:microsoft.com/office/officeart/2005/8/layout/lProcess2"/>
    <dgm:cxn modelId="{8AFAF17B-5DA3-4698-9831-61C1AB0D81A3}" srcId="{D9C48A94-8D4A-4EDC-8F28-632308FBE126}" destId="{9625D874-A3BC-489A-9E27-19908E1FDD1A}" srcOrd="0" destOrd="0" parTransId="{F7978BA9-66B3-4E85-AEBD-10D24E5DFF7F}" sibTransId="{57D325EE-0C46-4E7F-873F-F6E0C72AC6A3}"/>
    <dgm:cxn modelId="{F9911885-CD9B-4628-BDB6-DA8D2F8A4E79}" srcId="{D9C48A94-8D4A-4EDC-8F28-632308FBE126}" destId="{DCEA9C75-CF15-4C5D-B7AC-D5B327957B31}" srcOrd="2" destOrd="0" parTransId="{890A349C-9AA6-49E3-9637-41459860597F}" sibTransId="{B6031ED9-E141-480B-885C-FFEC05140B82}"/>
    <dgm:cxn modelId="{8631EB87-FD76-414C-8630-00723036B903}" type="presOf" srcId="{9625D874-A3BC-489A-9E27-19908E1FDD1A}" destId="{21222641-6C8C-4F30-9472-FA31A7D88B66}" srcOrd="0" destOrd="0" presId="urn:microsoft.com/office/officeart/2005/8/layout/lProcess2"/>
    <dgm:cxn modelId="{98524D89-AAF0-4A14-8CAE-58C42C6D77D5}" srcId="{6738BEB3-47D0-412C-AA58-42581D7BDFEB}" destId="{D6F20F7F-D702-4E2F-8B8B-FE661117B8D3}" srcOrd="0" destOrd="0" parTransId="{38594CB4-B634-44B4-87BC-B4EA41A97FA3}" sibTransId="{7BA46CBD-E23F-4594-A72D-B3E537717D48}"/>
    <dgm:cxn modelId="{AE552E94-5C14-4CBB-B116-5D48415A4471}" srcId="{F14632FD-5C76-4462-9080-492D3CF94430}" destId="{6AB9A578-4B33-43BB-80B6-785163034CEA}" srcOrd="1" destOrd="0" parTransId="{D7AE42AA-B4A9-4286-A4A5-99057F9FCD4B}" sibTransId="{7D0D68FF-55F5-42DE-87F0-4DF8A086350B}"/>
    <dgm:cxn modelId="{DBAB009C-7AEE-42DF-8199-3C9E206F5B1C}" type="presOf" srcId="{D6F20F7F-D702-4E2F-8B8B-FE661117B8D3}" destId="{8BAC68D7-903A-4DF3-B1CA-DDC44A9DD6A5}" srcOrd="0" destOrd="0" presId="urn:microsoft.com/office/officeart/2005/8/layout/lProcess2"/>
    <dgm:cxn modelId="{854F479D-E9A3-46F6-AAB6-84FB30DED87F}" type="presOf" srcId="{6AB9A578-4B33-43BB-80B6-785163034CEA}" destId="{8B8D5D5A-ED8C-4551-BD35-85991B05C361}" srcOrd="0" destOrd="0" presId="urn:microsoft.com/office/officeart/2005/8/layout/lProcess2"/>
    <dgm:cxn modelId="{952A04A3-EB1D-4F73-85FF-61E2EA89216D}" srcId="{6738BEB3-47D0-412C-AA58-42581D7BDFEB}" destId="{7B1879C9-C88F-4377-855E-E5F5835BCBBF}" srcOrd="2" destOrd="0" parTransId="{F45951D1-B325-4446-98A8-4D06E6CE87E9}" sibTransId="{9AF5729B-5320-4241-86EF-ACD076336FAC}"/>
    <dgm:cxn modelId="{B30EDAA5-998E-4617-A74E-FB17957CB307}" srcId="{D9C48A94-8D4A-4EDC-8F28-632308FBE126}" destId="{FC64B919-248B-4B4E-9083-BDAED3A98766}" srcOrd="4" destOrd="0" parTransId="{99215EC6-C514-4C10-A48F-C95D2DC37783}" sibTransId="{37284249-FECC-441C-989D-A9AE3C601FE2}"/>
    <dgm:cxn modelId="{944D40A9-8719-49F0-9168-096F89351B41}" type="presOf" srcId="{FC64B919-248B-4B4E-9083-BDAED3A98766}" destId="{12A12AF3-815D-4A33-AC29-F96101C53A74}" srcOrd="0" destOrd="0" presId="urn:microsoft.com/office/officeart/2005/8/layout/lProcess2"/>
    <dgm:cxn modelId="{2BE5A7A9-9CE4-40C8-9BE5-85CBB53C4407}" type="presOf" srcId="{F14632FD-5C76-4462-9080-492D3CF94430}" destId="{B51E96E6-1A48-4ECE-BA71-8539EE135A7C}" srcOrd="0" destOrd="0" presId="urn:microsoft.com/office/officeart/2005/8/layout/lProcess2"/>
    <dgm:cxn modelId="{1FA396BD-687C-4EDE-AED6-2F46D85B7D6A}" type="presOf" srcId="{7B1879C9-C88F-4377-855E-E5F5835BCBBF}" destId="{11FD07B7-608C-4D16-A251-A3B4E58C4D76}" srcOrd="0" destOrd="0" presId="urn:microsoft.com/office/officeart/2005/8/layout/lProcess2"/>
    <dgm:cxn modelId="{EB7D5AC0-9ABD-46F0-8C7C-2E4B4122F902}" type="presOf" srcId="{A8425AA5-F452-4D76-9411-8F575E08C003}" destId="{492D77C1-6E58-497F-B77E-21DD48D6C789}" srcOrd="0" destOrd="0" presId="urn:microsoft.com/office/officeart/2005/8/layout/lProcess2"/>
    <dgm:cxn modelId="{070754CF-9137-4A9B-A829-9074AFCD04F2}" srcId="{D9C48A94-8D4A-4EDC-8F28-632308FBE126}" destId="{CE7CA56E-824A-4C64-971B-B0BD319CEEB5}" srcOrd="3" destOrd="0" parTransId="{C5EB0483-53CA-4AB5-A961-6F55C6CF48ED}" sibTransId="{97E25405-BD3C-426C-93D8-9639F571C17B}"/>
    <dgm:cxn modelId="{AFB088D4-1B52-4920-B6E7-73D312A137E3}" srcId="{F14632FD-5C76-4462-9080-492D3CF94430}" destId="{792F7FC4-1D26-4B6C-B42F-C07E6B6E5354}" srcOrd="0" destOrd="0" parTransId="{6C77437B-ADF6-4171-B755-85D3A790DCDA}" sibTransId="{1237192B-27E4-4E1F-AE4D-BCE0C525E0B2}"/>
    <dgm:cxn modelId="{EB691FDA-0F85-4CF4-B359-E5BFEBC5621E}" type="presOf" srcId="{792F7FC4-1D26-4B6C-B42F-C07E6B6E5354}" destId="{376264B8-DF2C-4F1C-9865-3F29CA16B7EB}" srcOrd="0" destOrd="0" presId="urn:microsoft.com/office/officeart/2005/8/layout/lProcess2"/>
    <dgm:cxn modelId="{C8099CDA-A71E-4EA7-A42F-0E51026FAAF0}" type="presOf" srcId="{D9C48A94-8D4A-4EDC-8F28-632308FBE126}" destId="{66DD0FD9-7B4F-49F8-B024-26166C744AD0}" srcOrd="0" destOrd="0" presId="urn:microsoft.com/office/officeart/2005/8/layout/lProcess2"/>
    <dgm:cxn modelId="{2EBAFCDA-9355-4398-B049-BB3063121084}" srcId="{6738BEB3-47D0-412C-AA58-42581D7BDFEB}" destId="{C9A38AE1-F1D9-493A-B401-8589A77898FA}" srcOrd="1" destOrd="0" parTransId="{9B17C2B0-0C13-437E-A971-36A3E68706A4}" sibTransId="{73F97688-71D8-43F7-9149-843A355AEBA2}"/>
    <dgm:cxn modelId="{9D83EED0-7F38-4722-9E07-2F7217023017}" type="presParOf" srcId="{492D77C1-6E58-497F-B77E-21DD48D6C789}" destId="{10013874-ED92-410E-81C5-A398349813AF}" srcOrd="0" destOrd="0" presId="urn:microsoft.com/office/officeart/2005/8/layout/lProcess2"/>
    <dgm:cxn modelId="{13412D2D-5DBA-4C7D-B4E5-17DF69FD39C5}" type="presParOf" srcId="{10013874-ED92-410E-81C5-A398349813AF}" destId="{66DD0FD9-7B4F-49F8-B024-26166C744AD0}" srcOrd="0" destOrd="0" presId="urn:microsoft.com/office/officeart/2005/8/layout/lProcess2"/>
    <dgm:cxn modelId="{51F354BA-CC09-432B-84A5-EE70F1A03FDB}" type="presParOf" srcId="{10013874-ED92-410E-81C5-A398349813AF}" destId="{467CFBA4-17E5-485D-958D-574D8B3B1F50}" srcOrd="1" destOrd="0" presId="urn:microsoft.com/office/officeart/2005/8/layout/lProcess2"/>
    <dgm:cxn modelId="{C3D5CF82-02D6-4FD2-B658-26CF9DA04170}" type="presParOf" srcId="{10013874-ED92-410E-81C5-A398349813AF}" destId="{5E3A6113-D56F-42BB-A753-88944766E46B}" srcOrd="2" destOrd="0" presId="urn:microsoft.com/office/officeart/2005/8/layout/lProcess2"/>
    <dgm:cxn modelId="{88A378B5-E2BF-4F7F-993D-7F2D20C9C365}" type="presParOf" srcId="{5E3A6113-D56F-42BB-A753-88944766E46B}" destId="{2979F503-12CF-43F9-9DEC-97FB49BF3690}" srcOrd="0" destOrd="0" presId="urn:microsoft.com/office/officeart/2005/8/layout/lProcess2"/>
    <dgm:cxn modelId="{F211A369-34DF-461D-A57D-DC87A17D5381}" type="presParOf" srcId="{2979F503-12CF-43F9-9DEC-97FB49BF3690}" destId="{21222641-6C8C-4F30-9472-FA31A7D88B66}" srcOrd="0" destOrd="0" presId="urn:microsoft.com/office/officeart/2005/8/layout/lProcess2"/>
    <dgm:cxn modelId="{006CE477-49A6-41B2-B3C2-7E8E3458B5E3}" type="presParOf" srcId="{2979F503-12CF-43F9-9DEC-97FB49BF3690}" destId="{F9777DB4-BA35-4DB2-9EDB-634FBD56FBD0}" srcOrd="1" destOrd="0" presId="urn:microsoft.com/office/officeart/2005/8/layout/lProcess2"/>
    <dgm:cxn modelId="{0C0AB36D-384F-4F9F-A46C-56E9BFABA0A9}" type="presParOf" srcId="{2979F503-12CF-43F9-9DEC-97FB49BF3690}" destId="{6D464E7B-57B4-46D6-B3FC-D997CF5A7122}" srcOrd="2" destOrd="0" presId="urn:microsoft.com/office/officeart/2005/8/layout/lProcess2"/>
    <dgm:cxn modelId="{669AC054-DA04-48BF-9702-0D60FFDD2517}" type="presParOf" srcId="{2979F503-12CF-43F9-9DEC-97FB49BF3690}" destId="{35038766-FDC5-48A1-B5BF-7BC63B5218B5}" srcOrd="3" destOrd="0" presId="urn:microsoft.com/office/officeart/2005/8/layout/lProcess2"/>
    <dgm:cxn modelId="{84D3CDD1-E270-4ACD-BCC1-A3AF6BCA53D9}" type="presParOf" srcId="{2979F503-12CF-43F9-9DEC-97FB49BF3690}" destId="{0C471438-2399-404D-B6F2-93AE197E5702}" srcOrd="4" destOrd="0" presId="urn:microsoft.com/office/officeart/2005/8/layout/lProcess2"/>
    <dgm:cxn modelId="{770CA998-9072-4033-8082-26C356395E1E}" type="presParOf" srcId="{2979F503-12CF-43F9-9DEC-97FB49BF3690}" destId="{8C9084F2-B3AF-43FB-B3AD-DDEBC1B0F17B}" srcOrd="5" destOrd="0" presId="urn:microsoft.com/office/officeart/2005/8/layout/lProcess2"/>
    <dgm:cxn modelId="{1E063854-C738-45CD-90A1-61B0FD907881}" type="presParOf" srcId="{2979F503-12CF-43F9-9DEC-97FB49BF3690}" destId="{36D50C99-1697-4336-B660-E514CC389FF3}" srcOrd="6" destOrd="0" presId="urn:microsoft.com/office/officeart/2005/8/layout/lProcess2"/>
    <dgm:cxn modelId="{71F03D6D-147F-40DB-A14C-BA758E428CA5}" type="presParOf" srcId="{2979F503-12CF-43F9-9DEC-97FB49BF3690}" destId="{698EBE8C-7DE1-4F49-B40E-C7640D838271}" srcOrd="7" destOrd="0" presId="urn:microsoft.com/office/officeart/2005/8/layout/lProcess2"/>
    <dgm:cxn modelId="{6F4D0F40-5090-4772-B598-5786BFCF17D4}" type="presParOf" srcId="{2979F503-12CF-43F9-9DEC-97FB49BF3690}" destId="{12A12AF3-815D-4A33-AC29-F96101C53A74}" srcOrd="8" destOrd="0" presId="urn:microsoft.com/office/officeart/2005/8/layout/lProcess2"/>
    <dgm:cxn modelId="{D867188A-3178-4BA1-9763-0F716EFC00CD}" type="presParOf" srcId="{2979F503-12CF-43F9-9DEC-97FB49BF3690}" destId="{8779037D-4D97-454D-926F-686F7E161BA0}" srcOrd="9" destOrd="0" presId="urn:microsoft.com/office/officeart/2005/8/layout/lProcess2"/>
    <dgm:cxn modelId="{D970380B-B4A2-41E2-9076-0C0CF4C448EC}" type="presParOf" srcId="{2979F503-12CF-43F9-9DEC-97FB49BF3690}" destId="{C62ECA6F-5C6F-4DF5-A35E-69B259DB189C}" srcOrd="10" destOrd="0" presId="urn:microsoft.com/office/officeart/2005/8/layout/lProcess2"/>
    <dgm:cxn modelId="{ED9E03D4-7779-4D30-9A7F-8CFFB751FA19}" type="presParOf" srcId="{492D77C1-6E58-497F-B77E-21DD48D6C789}" destId="{CC478A14-A35A-49F7-B1BF-2B8630B116A9}" srcOrd="1" destOrd="0" presId="urn:microsoft.com/office/officeart/2005/8/layout/lProcess2"/>
    <dgm:cxn modelId="{E7051A04-35C2-4648-A427-0FEB8BF86DE9}" type="presParOf" srcId="{492D77C1-6E58-497F-B77E-21DD48D6C789}" destId="{38B2F6C7-D395-4774-B913-CF3BF7D057CC}" srcOrd="2" destOrd="0" presId="urn:microsoft.com/office/officeart/2005/8/layout/lProcess2"/>
    <dgm:cxn modelId="{2F3C444E-74D7-492F-9FD6-6C06D7B8EA76}" type="presParOf" srcId="{38B2F6C7-D395-4774-B913-CF3BF7D057CC}" destId="{ABCF978D-A999-448E-BD22-9146FD738107}" srcOrd="0" destOrd="0" presId="urn:microsoft.com/office/officeart/2005/8/layout/lProcess2"/>
    <dgm:cxn modelId="{F10F8024-6FF1-46A1-8EEA-F6408C08E6D1}" type="presParOf" srcId="{38B2F6C7-D395-4774-B913-CF3BF7D057CC}" destId="{5E877706-7E1C-4352-B59C-49F21C8EB7FE}" srcOrd="1" destOrd="0" presId="urn:microsoft.com/office/officeart/2005/8/layout/lProcess2"/>
    <dgm:cxn modelId="{916F7064-A246-45A0-A97D-8D53D2246F0A}" type="presParOf" srcId="{38B2F6C7-D395-4774-B913-CF3BF7D057CC}" destId="{1385EA48-8A9B-4AAD-A777-0AC5DE60019A}" srcOrd="2" destOrd="0" presId="urn:microsoft.com/office/officeart/2005/8/layout/lProcess2"/>
    <dgm:cxn modelId="{6304C1BA-11B3-4B5D-A3E4-CD23762254B7}" type="presParOf" srcId="{1385EA48-8A9B-4AAD-A777-0AC5DE60019A}" destId="{188249BB-77F6-4CB8-9172-A0C4160BA883}" srcOrd="0" destOrd="0" presId="urn:microsoft.com/office/officeart/2005/8/layout/lProcess2"/>
    <dgm:cxn modelId="{D92CCE26-C5C5-442C-A6E2-607C148BDCD7}" type="presParOf" srcId="{188249BB-77F6-4CB8-9172-A0C4160BA883}" destId="{8BAC68D7-903A-4DF3-B1CA-DDC44A9DD6A5}" srcOrd="0" destOrd="0" presId="urn:microsoft.com/office/officeart/2005/8/layout/lProcess2"/>
    <dgm:cxn modelId="{309CDA6C-8FAF-4C7D-ADBE-C95E6EEDEF42}" type="presParOf" srcId="{188249BB-77F6-4CB8-9172-A0C4160BA883}" destId="{4AE0D81A-8A32-468A-863E-0150988A611C}" srcOrd="1" destOrd="0" presId="urn:microsoft.com/office/officeart/2005/8/layout/lProcess2"/>
    <dgm:cxn modelId="{363FDB92-A26A-4033-BD0C-E49D90EFB201}" type="presParOf" srcId="{188249BB-77F6-4CB8-9172-A0C4160BA883}" destId="{4A970B64-04A6-48BC-9F13-993CA277CE43}" srcOrd="2" destOrd="0" presId="urn:microsoft.com/office/officeart/2005/8/layout/lProcess2"/>
    <dgm:cxn modelId="{4DEA29D1-26B3-4D6E-B841-3C5BEF84F713}" type="presParOf" srcId="{188249BB-77F6-4CB8-9172-A0C4160BA883}" destId="{97A1F65E-271D-4B81-A026-EF4BE43BBA6A}" srcOrd="3" destOrd="0" presId="urn:microsoft.com/office/officeart/2005/8/layout/lProcess2"/>
    <dgm:cxn modelId="{8B611AE0-C122-4C1E-902C-723CD207E0E3}" type="presParOf" srcId="{188249BB-77F6-4CB8-9172-A0C4160BA883}" destId="{11FD07B7-608C-4D16-A251-A3B4E58C4D76}" srcOrd="4" destOrd="0" presId="urn:microsoft.com/office/officeart/2005/8/layout/lProcess2"/>
    <dgm:cxn modelId="{FBF18D9B-4FB5-4291-964E-F5022C090D8B}" type="presParOf" srcId="{492D77C1-6E58-497F-B77E-21DD48D6C789}" destId="{63FE3B5E-BE01-4C57-93B2-D86039B0E66C}" srcOrd="3" destOrd="0" presId="urn:microsoft.com/office/officeart/2005/8/layout/lProcess2"/>
    <dgm:cxn modelId="{9F98DE27-4637-4626-AEE9-61DDD6D74A50}" type="presParOf" srcId="{492D77C1-6E58-497F-B77E-21DD48D6C789}" destId="{E8D55526-74FB-449C-97C5-53EE01799588}" srcOrd="4" destOrd="0" presId="urn:microsoft.com/office/officeart/2005/8/layout/lProcess2"/>
    <dgm:cxn modelId="{AB04588F-B1B1-484C-9AFB-BA03525A41A9}" type="presParOf" srcId="{E8D55526-74FB-449C-97C5-53EE01799588}" destId="{B51E96E6-1A48-4ECE-BA71-8539EE135A7C}" srcOrd="0" destOrd="0" presId="urn:microsoft.com/office/officeart/2005/8/layout/lProcess2"/>
    <dgm:cxn modelId="{663F1CF8-B79C-4DD1-A6B9-A4AF77052DB0}" type="presParOf" srcId="{E8D55526-74FB-449C-97C5-53EE01799588}" destId="{FFBD231D-E2D6-46B2-8096-5E60D074630D}" srcOrd="1" destOrd="0" presId="urn:microsoft.com/office/officeart/2005/8/layout/lProcess2"/>
    <dgm:cxn modelId="{D6079EFE-DB66-4B33-83ED-75BD2D379DFF}" type="presParOf" srcId="{E8D55526-74FB-449C-97C5-53EE01799588}" destId="{F9818CAA-D7B4-45D8-806A-1D143EBD49AF}" srcOrd="2" destOrd="0" presId="urn:microsoft.com/office/officeart/2005/8/layout/lProcess2"/>
    <dgm:cxn modelId="{B6EEF6CD-5768-4012-BEF6-88264491128F}" type="presParOf" srcId="{F9818CAA-D7B4-45D8-806A-1D143EBD49AF}" destId="{D6851FA1-5FD0-402A-8A28-79F0BE4207FF}" srcOrd="0" destOrd="0" presId="urn:microsoft.com/office/officeart/2005/8/layout/lProcess2"/>
    <dgm:cxn modelId="{BCA0DA6C-F7AC-4F0F-BEC8-34772CEC45FE}" type="presParOf" srcId="{D6851FA1-5FD0-402A-8A28-79F0BE4207FF}" destId="{376264B8-DF2C-4F1C-9865-3F29CA16B7EB}" srcOrd="0" destOrd="0" presId="urn:microsoft.com/office/officeart/2005/8/layout/lProcess2"/>
    <dgm:cxn modelId="{8DF468BC-3560-4043-811C-3273938490A8}" type="presParOf" srcId="{D6851FA1-5FD0-402A-8A28-79F0BE4207FF}" destId="{7ED2E0E9-1472-4856-ACAA-C312882F2643}" srcOrd="1" destOrd="0" presId="urn:microsoft.com/office/officeart/2005/8/layout/lProcess2"/>
    <dgm:cxn modelId="{F28F5D3D-2FC6-4F24-B380-57E5532FC38B}" type="presParOf" srcId="{D6851FA1-5FD0-402A-8A28-79F0BE4207FF}" destId="{8B8D5D5A-ED8C-4551-BD35-85991B05C36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65F22E9-8059-404E-9770-537087DD89C9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1F00089E-BD0B-4415-B20C-8F1092B2753B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F24378-B0F0-4310-AD38-AA135F27F87A}" type="par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6FF873-2F78-476C-86C8-48905A20B438}" type="sib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C4F10-36FF-47CF-9287-96F701BD3A68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A2188-841E-4CB4-A2CB-36A1FAC8FE6E}" type="par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F3071-A50F-47D2-B182-5E9A37B64DEB}" type="sib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F7622B-E645-4081-9A95-1487951FB68B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FOP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822C8D-E102-49CF-85BE-1FC37F233BB9}" type="parTrans" cxnId="{324A9DF7-88BF-476A-9A11-9FFFAF8DAB2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2C5F81-FA2E-4BDF-A8AB-04C3DD662D0C}" type="sibTrans" cxnId="{324A9DF7-88BF-476A-9A11-9FFFAF8DAB2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7700FA-964A-42B3-96E3-4F78D9D80367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046607-447D-4C3D-B4BE-01559B40E389}" type="par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A38E8B-1D60-40EE-90FF-C03C3EF0451B}" type="sib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98122C-B40E-45D3-92F3-B6D362C45E3A}">
      <dgm:prSet phldrT="[Text]"/>
      <dgm:spPr/>
      <dgm:t>
        <a:bodyPr/>
        <a:lstStyle/>
        <a:p>
          <a:r>
            <a:rPr lang="en-US" altLang="zh-TW"/>
            <a:t>SRC</a:t>
          </a:r>
          <a:endParaRPr lang="zh-TW" altLang="en-US"/>
        </a:p>
      </dgm:t>
    </dgm:pt>
    <dgm:pt modelId="{DE2DA6A1-5AFE-4935-8E0C-6DFB43A71745}" type="par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22B8E-2205-4EF6-B15C-E40B4AC5BF66}" type="sib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D4A4BB-9DE9-4981-B8A0-90CB337E6173}">
      <dgm:prSet phldrT="[Text]"/>
      <dgm:spPr/>
      <dgm:t>
        <a:bodyPr/>
        <a:lstStyle/>
        <a:p>
          <a:r>
            <a:rPr lang="en-US" altLang="zh-TW"/>
            <a:t>ODS</a:t>
          </a:r>
          <a:endParaRPr lang="zh-TW" altLang="en-US"/>
        </a:p>
      </dgm:t>
    </dgm:pt>
    <dgm:pt modelId="{0499AD10-9736-4223-B790-14B844152879}" type="par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652DD-7439-4311-8FEA-E8A899FF2DBF}" type="sib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3A96B-7596-4A5D-9F43-225EB2FC32C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21F024-D545-495C-A60E-028D23C02159}" type="par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E38DEC-1259-45CE-8C2E-B4EACA148FFB}" type="sib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9F0564-4000-4E74-8590-20ABFDC7E6DD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Summary Data Mart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333623-42A1-4809-AC07-DFECAAAE3897}" type="par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26A4A5-8F16-459A-A9D4-9032121CA84B}" type="sib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C750C-6784-4EAC-84B9-7EC7057C13A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3438F7-A33A-4934-AD3F-8BC4C7D1D200}" type="par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DDB5A-C172-4C6A-AD7D-C7E4DFC9F0D4}" type="sib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FCA8BE-53B1-47AA-9A25-63BC1B7EEC67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863C2F-EEA8-4851-946E-CCCC07C9C98A}" type="par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A4328A4E-8781-4F67-B182-D931DBECA795}" type="sib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64D22559-5FE3-4EFC-A3C9-3E637D463771}" type="pres">
      <dgm:prSet presAssocID="{865F22E9-8059-404E-9770-537087DD89C9}" presName="theList" presStyleCnt="0">
        <dgm:presLayoutVars>
          <dgm:dir/>
          <dgm:animLvl val="lvl"/>
          <dgm:resizeHandles val="exact"/>
        </dgm:presLayoutVars>
      </dgm:prSet>
      <dgm:spPr/>
    </dgm:pt>
    <dgm:pt modelId="{878EB727-337D-4C93-B2C2-4E4F2B92D496}" type="pres">
      <dgm:prSet presAssocID="{1F00089E-BD0B-4415-B20C-8F1092B2753B}" presName="compNode" presStyleCnt="0"/>
      <dgm:spPr/>
    </dgm:pt>
    <dgm:pt modelId="{78D195AF-9640-49F2-9818-651C66E141C2}" type="pres">
      <dgm:prSet presAssocID="{1F00089E-BD0B-4415-B20C-8F1092B2753B}" presName="aNode" presStyleLbl="bgShp" presStyleIdx="0" presStyleCnt="4"/>
      <dgm:spPr/>
    </dgm:pt>
    <dgm:pt modelId="{D937D4B2-BDCA-4E4F-B43A-D5BEBD53DA72}" type="pres">
      <dgm:prSet presAssocID="{1F00089E-BD0B-4415-B20C-8F1092B2753B}" presName="textNode" presStyleLbl="bgShp" presStyleIdx="0" presStyleCnt="4"/>
      <dgm:spPr/>
    </dgm:pt>
    <dgm:pt modelId="{5B7737F8-E1D0-4E2A-86B1-E4484D17386E}" type="pres">
      <dgm:prSet presAssocID="{1F00089E-BD0B-4415-B20C-8F1092B2753B}" presName="compChildNode" presStyleCnt="0"/>
      <dgm:spPr/>
    </dgm:pt>
    <dgm:pt modelId="{85B542BA-CDFB-433C-8B87-E3B1A77E837A}" type="pres">
      <dgm:prSet presAssocID="{1F00089E-BD0B-4415-B20C-8F1092B2753B}" presName="theInnerList" presStyleCnt="0"/>
      <dgm:spPr/>
    </dgm:pt>
    <dgm:pt modelId="{F054AF16-69F7-4A56-91FF-8CC6FB716FE5}" type="pres">
      <dgm:prSet presAssocID="{D27700FA-964A-42B3-96E3-4F78D9D80367}" presName="childNode" presStyleLbl="node1" presStyleIdx="0" presStyleCnt="6">
        <dgm:presLayoutVars>
          <dgm:bulletEnabled val="1"/>
        </dgm:presLayoutVars>
      </dgm:prSet>
      <dgm:spPr/>
    </dgm:pt>
    <dgm:pt modelId="{2FFD8E62-A994-44AA-A242-C738DDF66729}" type="pres">
      <dgm:prSet presAssocID="{D27700FA-964A-42B3-96E3-4F78D9D80367}" presName="aSpace2" presStyleCnt="0"/>
      <dgm:spPr/>
    </dgm:pt>
    <dgm:pt modelId="{C641596B-8CD5-4326-AE9C-FD5427360E6D}" type="pres">
      <dgm:prSet presAssocID="{0998122C-B40E-45D3-92F3-B6D362C45E3A}" presName="childNode" presStyleLbl="node1" presStyleIdx="1" presStyleCnt="6">
        <dgm:presLayoutVars>
          <dgm:bulletEnabled val="1"/>
        </dgm:presLayoutVars>
      </dgm:prSet>
      <dgm:spPr/>
    </dgm:pt>
    <dgm:pt modelId="{744E6BCA-1291-4F95-83F3-ABE061C3FD20}" type="pres">
      <dgm:prSet presAssocID="{1F00089E-BD0B-4415-B20C-8F1092B2753B}" presName="aSpace" presStyleCnt="0"/>
      <dgm:spPr/>
    </dgm:pt>
    <dgm:pt modelId="{33FE8450-E706-44ED-B8F9-96ADA6C71313}" type="pres">
      <dgm:prSet presAssocID="{04D4A4BB-9DE9-4981-B8A0-90CB337E6173}" presName="compNode" presStyleCnt="0"/>
      <dgm:spPr/>
    </dgm:pt>
    <dgm:pt modelId="{22B92A6A-8C66-4682-B6D6-A759EDE6DBB4}" type="pres">
      <dgm:prSet presAssocID="{04D4A4BB-9DE9-4981-B8A0-90CB337E6173}" presName="aNode" presStyleLbl="bgShp" presStyleIdx="1" presStyleCnt="4"/>
      <dgm:spPr/>
    </dgm:pt>
    <dgm:pt modelId="{ADD0F03D-7D4D-4ACE-BBFE-12D8B72A508D}" type="pres">
      <dgm:prSet presAssocID="{04D4A4BB-9DE9-4981-B8A0-90CB337E6173}" presName="textNode" presStyleLbl="bgShp" presStyleIdx="1" presStyleCnt="4"/>
      <dgm:spPr/>
    </dgm:pt>
    <dgm:pt modelId="{376B8DC2-179A-46D6-BDB8-5EDBB0130027}" type="pres">
      <dgm:prSet presAssocID="{04D4A4BB-9DE9-4981-B8A0-90CB337E6173}" presName="compChildNode" presStyleCnt="0"/>
      <dgm:spPr/>
    </dgm:pt>
    <dgm:pt modelId="{1DAB1A96-FCC9-407B-A5C6-FD5CE8A2DEB1}" type="pres">
      <dgm:prSet presAssocID="{04D4A4BB-9DE9-4981-B8A0-90CB337E6173}" presName="theInnerList" presStyleCnt="0"/>
      <dgm:spPr/>
    </dgm:pt>
    <dgm:pt modelId="{CCB8441C-9E29-4515-8E98-DCAE1FA8F59D}" type="pres">
      <dgm:prSet presAssocID="{4BC3A96B-7596-4A5D-9F43-225EB2FC32C9}" presName="childNode" presStyleLbl="node1" presStyleIdx="2" presStyleCnt="6">
        <dgm:presLayoutVars>
          <dgm:bulletEnabled val="1"/>
        </dgm:presLayoutVars>
      </dgm:prSet>
      <dgm:spPr/>
    </dgm:pt>
    <dgm:pt modelId="{846D9BE5-C3FB-42BA-A261-1607525EF00E}" type="pres">
      <dgm:prSet presAssocID="{04D4A4BB-9DE9-4981-B8A0-90CB337E6173}" presName="aSpace" presStyleCnt="0"/>
      <dgm:spPr/>
    </dgm:pt>
    <dgm:pt modelId="{690D5D45-E880-48CA-A044-7F32227E2318}" type="pres">
      <dgm:prSet presAssocID="{4B9F0564-4000-4E74-8590-20ABFDC7E6DD}" presName="compNode" presStyleCnt="0"/>
      <dgm:spPr/>
    </dgm:pt>
    <dgm:pt modelId="{3C2589A3-3AEC-48EA-A5B4-F988E0BB32E3}" type="pres">
      <dgm:prSet presAssocID="{4B9F0564-4000-4E74-8590-20ABFDC7E6DD}" presName="aNode" presStyleLbl="bgShp" presStyleIdx="2" presStyleCnt="4"/>
      <dgm:spPr/>
    </dgm:pt>
    <dgm:pt modelId="{DDC3EA2B-4A1D-46C8-B609-CDC1D48A28EA}" type="pres">
      <dgm:prSet presAssocID="{4B9F0564-4000-4E74-8590-20ABFDC7E6DD}" presName="textNode" presStyleLbl="bgShp" presStyleIdx="2" presStyleCnt="4"/>
      <dgm:spPr/>
    </dgm:pt>
    <dgm:pt modelId="{1EB9E0DB-2489-42E2-B92B-B8E41C85076C}" type="pres">
      <dgm:prSet presAssocID="{4B9F0564-4000-4E74-8590-20ABFDC7E6DD}" presName="compChildNode" presStyleCnt="0"/>
      <dgm:spPr/>
    </dgm:pt>
    <dgm:pt modelId="{0A945F8A-D17D-47FD-B145-2807730F70F1}" type="pres">
      <dgm:prSet presAssocID="{4B9F0564-4000-4E74-8590-20ABFDC7E6DD}" presName="theInnerList" presStyleCnt="0"/>
      <dgm:spPr/>
    </dgm:pt>
    <dgm:pt modelId="{1F236A4B-E180-444F-A31E-32CFBA2F3A95}" type="pres">
      <dgm:prSet presAssocID="{00FCA8BE-53B1-47AA-9A25-63BC1B7EEC67}" presName="childNode" presStyleLbl="node1" presStyleIdx="3" presStyleCnt="6">
        <dgm:presLayoutVars>
          <dgm:bulletEnabled val="1"/>
        </dgm:presLayoutVars>
      </dgm:prSet>
      <dgm:spPr/>
    </dgm:pt>
    <dgm:pt modelId="{F74F0569-E564-43A0-8270-0E95BCBCBCE3}" type="pres">
      <dgm:prSet presAssocID="{4B9F0564-4000-4E74-8590-20ABFDC7E6DD}" presName="aSpace" presStyleCnt="0"/>
      <dgm:spPr/>
    </dgm:pt>
    <dgm:pt modelId="{3990CEB0-85DF-45B0-825F-57A501A3C6A2}" type="pres">
      <dgm:prSet presAssocID="{D48C750C-6784-4EAC-84B9-7EC7057C13A9}" presName="compNode" presStyleCnt="0"/>
      <dgm:spPr/>
    </dgm:pt>
    <dgm:pt modelId="{84657F47-0652-43DD-B446-65334C2C329F}" type="pres">
      <dgm:prSet presAssocID="{D48C750C-6784-4EAC-84B9-7EC7057C13A9}" presName="aNode" presStyleLbl="bgShp" presStyleIdx="3" presStyleCnt="4"/>
      <dgm:spPr/>
    </dgm:pt>
    <dgm:pt modelId="{5E612DFC-875C-44FA-94CB-A21DC90AC57A}" type="pres">
      <dgm:prSet presAssocID="{D48C750C-6784-4EAC-84B9-7EC7057C13A9}" presName="textNode" presStyleLbl="bgShp" presStyleIdx="3" presStyleCnt="4"/>
      <dgm:spPr/>
    </dgm:pt>
    <dgm:pt modelId="{032840D5-3E0D-47C9-A92B-5D911103AF22}" type="pres">
      <dgm:prSet presAssocID="{D48C750C-6784-4EAC-84B9-7EC7057C13A9}" presName="compChildNode" presStyleCnt="0"/>
      <dgm:spPr/>
    </dgm:pt>
    <dgm:pt modelId="{CEA7C578-C768-47CA-B2D0-470A2D9D7AB1}" type="pres">
      <dgm:prSet presAssocID="{D48C750C-6784-4EAC-84B9-7EC7057C13A9}" presName="theInnerList" presStyleCnt="0"/>
      <dgm:spPr/>
    </dgm:pt>
    <dgm:pt modelId="{BA3C3EC5-3960-478E-A2F9-2BDD7D1F7254}" type="pres">
      <dgm:prSet presAssocID="{2AAC4F10-36FF-47CF-9287-96F701BD3A68}" presName="childNode" presStyleLbl="node1" presStyleIdx="4" presStyleCnt="6">
        <dgm:presLayoutVars>
          <dgm:bulletEnabled val="1"/>
        </dgm:presLayoutVars>
      </dgm:prSet>
      <dgm:spPr/>
    </dgm:pt>
    <dgm:pt modelId="{1031912A-A0A2-405B-AED9-90663257A31D}" type="pres">
      <dgm:prSet presAssocID="{2AAC4F10-36FF-47CF-9287-96F701BD3A68}" presName="aSpace2" presStyleCnt="0"/>
      <dgm:spPr/>
    </dgm:pt>
    <dgm:pt modelId="{276A5FBB-2049-4A73-9BCD-FC2AAEEA5B5D}" type="pres">
      <dgm:prSet presAssocID="{F7F7622B-E645-4081-9A95-1487951FB68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C4CA403-CC06-4A62-BC38-F1E3F8B32CDB}" type="presOf" srcId="{04D4A4BB-9DE9-4981-B8A0-90CB337E6173}" destId="{22B92A6A-8C66-4682-B6D6-A759EDE6DBB4}" srcOrd="0" destOrd="0" presId="urn:microsoft.com/office/officeart/2005/8/layout/lProcess2"/>
    <dgm:cxn modelId="{E08EF81F-DFE0-4BA8-ACF5-FF5A56121A6C}" type="presOf" srcId="{D48C750C-6784-4EAC-84B9-7EC7057C13A9}" destId="{5E612DFC-875C-44FA-94CB-A21DC90AC57A}" srcOrd="1" destOrd="0" presId="urn:microsoft.com/office/officeart/2005/8/layout/lProcess2"/>
    <dgm:cxn modelId="{FD276C29-6C15-44C3-8085-E1A24CA10999}" type="presOf" srcId="{D27700FA-964A-42B3-96E3-4F78D9D80367}" destId="{F054AF16-69F7-4A56-91FF-8CC6FB716FE5}" srcOrd="0" destOrd="0" presId="urn:microsoft.com/office/officeart/2005/8/layout/lProcess2"/>
    <dgm:cxn modelId="{B9BAB22E-55E3-43FD-9C81-D69EC34FC24D}" type="presOf" srcId="{2AAC4F10-36FF-47CF-9287-96F701BD3A68}" destId="{BA3C3EC5-3960-478E-A2F9-2BDD7D1F7254}" srcOrd="0" destOrd="0" presId="urn:microsoft.com/office/officeart/2005/8/layout/lProcess2"/>
    <dgm:cxn modelId="{673FD163-8914-42C8-A4CC-DB9D3E3D42A4}" type="presOf" srcId="{865F22E9-8059-404E-9770-537087DD89C9}" destId="{64D22559-5FE3-4EFC-A3C9-3E637D463771}" srcOrd="0" destOrd="0" presId="urn:microsoft.com/office/officeart/2005/8/layout/lProcess2"/>
    <dgm:cxn modelId="{EB1E8B70-5C1B-46C0-8AD0-14AAAF386D9A}" srcId="{D48C750C-6784-4EAC-84B9-7EC7057C13A9}" destId="{2AAC4F10-36FF-47CF-9287-96F701BD3A68}" srcOrd="0" destOrd="0" parTransId="{8A2A2188-841E-4CB4-A2CB-36A1FAC8FE6E}" sibTransId="{7C5F3071-A50F-47D2-B182-5E9A37B64DEB}"/>
    <dgm:cxn modelId="{26299C75-2258-456F-A5B0-88B96AF21DCB}" type="presOf" srcId="{F7F7622B-E645-4081-9A95-1487951FB68B}" destId="{276A5FBB-2049-4A73-9BCD-FC2AAEEA5B5D}" srcOrd="0" destOrd="0" presId="urn:microsoft.com/office/officeart/2005/8/layout/lProcess2"/>
    <dgm:cxn modelId="{0380A07F-6181-46C4-8979-CE1CC7D456D9}" type="presOf" srcId="{04D4A4BB-9DE9-4981-B8A0-90CB337E6173}" destId="{ADD0F03D-7D4D-4ACE-BBFE-12D8B72A508D}" srcOrd="1" destOrd="0" presId="urn:microsoft.com/office/officeart/2005/8/layout/lProcess2"/>
    <dgm:cxn modelId="{6BADAB8B-220E-4DA9-A15B-B95B8C6B36B2}" type="presOf" srcId="{4B9F0564-4000-4E74-8590-20ABFDC7E6DD}" destId="{3C2589A3-3AEC-48EA-A5B4-F988E0BB32E3}" srcOrd="0" destOrd="0" presId="urn:microsoft.com/office/officeart/2005/8/layout/lProcess2"/>
    <dgm:cxn modelId="{2D6DDA8E-698E-49FF-BDD6-979E4C862A6A}" type="presOf" srcId="{D48C750C-6784-4EAC-84B9-7EC7057C13A9}" destId="{84657F47-0652-43DD-B446-65334C2C329F}" srcOrd="0" destOrd="0" presId="urn:microsoft.com/office/officeart/2005/8/layout/lProcess2"/>
    <dgm:cxn modelId="{CABEFD92-766C-4C74-9ADD-295D6FB20D7D}" srcId="{865F22E9-8059-404E-9770-537087DD89C9}" destId="{4B9F0564-4000-4E74-8590-20ABFDC7E6DD}" srcOrd="2" destOrd="0" parTransId="{45333623-42A1-4809-AC07-DFECAAAE3897}" sibTransId="{7626A4A5-8F16-459A-A9D4-9032121CA84B}"/>
    <dgm:cxn modelId="{C8D6269D-5652-437C-B9DE-B6F5F932DF74}" srcId="{865F22E9-8059-404E-9770-537087DD89C9}" destId="{04D4A4BB-9DE9-4981-B8A0-90CB337E6173}" srcOrd="1" destOrd="0" parTransId="{0499AD10-9736-4223-B790-14B844152879}" sibTransId="{B6F652DD-7439-4311-8FEA-E8A899FF2DBF}"/>
    <dgm:cxn modelId="{78DAF0A0-4F2E-4DBE-A1A5-B3973C1BDDCE}" srcId="{04D4A4BB-9DE9-4981-B8A0-90CB337E6173}" destId="{4BC3A96B-7596-4A5D-9F43-225EB2FC32C9}" srcOrd="0" destOrd="0" parTransId="{E421F024-D545-495C-A60E-028D23C02159}" sibTransId="{75E38DEC-1259-45CE-8C2E-B4EACA148FFB}"/>
    <dgm:cxn modelId="{89271BB4-E032-4F2A-8DC7-B602FCAAF835}" type="presOf" srcId="{4B9F0564-4000-4E74-8590-20ABFDC7E6DD}" destId="{DDC3EA2B-4A1D-46C8-B609-CDC1D48A28EA}" srcOrd="1" destOrd="0" presId="urn:microsoft.com/office/officeart/2005/8/layout/lProcess2"/>
    <dgm:cxn modelId="{061EA0B4-4030-4DF7-8B4C-385768320B0C}" srcId="{1F00089E-BD0B-4415-B20C-8F1092B2753B}" destId="{0998122C-B40E-45D3-92F3-B6D362C45E3A}" srcOrd="1" destOrd="0" parTransId="{DE2DA6A1-5AFE-4935-8E0C-6DFB43A71745}" sibTransId="{F2E22B8E-2205-4EF6-B15C-E40B4AC5BF66}"/>
    <dgm:cxn modelId="{11E513BF-41A0-4FFF-A1A9-3A8B05F6AC5B}" srcId="{865F22E9-8059-404E-9770-537087DD89C9}" destId="{D48C750C-6784-4EAC-84B9-7EC7057C13A9}" srcOrd="3" destOrd="0" parTransId="{F83438F7-A33A-4934-AD3F-8BC4C7D1D200}" sibTransId="{461DDB5A-C172-4C6A-AD7D-C7E4DFC9F0D4}"/>
    <dgm:cxn modelId="{38DE1FBF-FF1F-4E51-9BE6-FB163578A55D}" type="presOf" srcId="{00FCA8BE-53B1-47AA-9A25-63BC1B7EEC67}" destId="{1F236A4B-E180-444F-A31E-32CFBA2F3A95}" srcOrd="0" destOrd="0" presId="urn:microsoft.com/office/officeart/2005/8/layout/lProcess2"/>
    <dgm:cxn modelId="{319028C6-2744-4EFB-85F3-AE4D8CB92EB8}" srcId="{4B9F0564-4000-4E74-8590-20ABFDC7E6DD}" destId="{00FCA8BE-53B1-47AA-9A25-63BC1B7EEC67}" srcOrd="0" destOrd="0" parTransId="{67863C2F-EEA8-4851-946E-CCCC07C9C98A}" sibTransId="{A4328A4E-8781-4F67-B182-D931DBECA795}"/>
    <dgm:cxn modelId="{FC9015CF-8063-4EDE-A28F-A0252425FC2B}" type="presOf" srcId="{4BC3A96B-7596-4A5D-9F43-225EB2FC32C9}" destId="{CCB8441C-9E29-4515-8E98-DCAE1FA8F59D}" srcOrd="0" destOrd="0" presId="urn:microsoft.com/office/officeart/2005/8/layout/lProcess2"/>
    <dgm:cxn modelId="{FBE67ADD-21D3-4223-AB02-F1C3D038EC23}" type="presOf" srcId="{1F00089E-BD0B-4415-B20C-8F1092B2753B}" destId="{78D195AF-9640-49F2-9818-651C66E141C2}" srcOrd="0" destOrd="0" presId="urn:microsoft.com/office/officeart/2005/8/layout/lProcess2"/>
    <dgm:cxn modelId="{7ACBA5E2-9EC5-4F5C-B42A-A2E6800FC3C2}" srcId="{1F00089E-BD0B-4415-B20C-8F1092B2753B}" destId="{D27700FA-964A-42B3-96E3-4F78D9D80367}" srcOrd="0" destOrd="0" parTransId="{B1046607-447D-4C3D-B4BE-01559B40E389}" sibTransId="{4EA38E8B-1D60-40EE-90FF-C03C3EF0451B}"/>
    <dgm:cxn modelId="{4047B7E4-C9C6-4F26-831C-A4569AF6EFB3}" type="presOf" srcId="{1F00089E-BD0B-4415-B20C-8F1092B2753B}" destId="{D937D4B2-BDCA-4E4F-B43A-D5BEBD53DA72}" srcOrd="1" destOrd="0" presId="urn:microsoft.com/office/officeart/2005/8/layout/lProcess2"/>
    <dgm:cxn modelId="{740F2DF4-3DE3-41E1-B571-FE1B788FCDE2}" type="presOf" srcId="{0998122C-B40E-45D3-92F3-B6D362C45E3A}" destId="{C641596B-8CD5-4326-AE9C-FD5427360E6D}" srcOrd="0" destOrd="0" presId="urn:microsoft.com/office/officeart/2005/8/layout/lProcess2"/>
    <dgm:cxn modelId="{937D6AF6-AED0-44DA-88C3-13CB4961521B}" srcId="{865F22E9-8059-404E-9770-537087DD89C9}" destId="{1F00089E-BD0B-4415-B20C-8F1092B2753B}" srcOrd="0" destOrd="0" parTransId="{2CF24378-B0F0-4310-AD38-AA135F27F87A}" sibTransId="{E76FF873-2F78-476C-86C8-48905A20B438}"/>
    <dgm:cxn modelId="{324A9DF7-88BF-476A-9A11-9FFFAF8DAB2E}" srcId="{D48C750C-6784-4EAC-84B9-7EC7057C13A9}" destId="{F7F7622B-E645-4081-9A95-1487951FB68B}" srcOrd="1" destOrd="0" parTransId="{4C822C8D-E102-49CF-85BE-1FC37F233BB9}" sibTransId="{692C5F81-FA2E-4BDF-A8AB-04C3DD662D0C}"/>
    <dgm:cxn modelId="{C889DDBF-834B-47FE-A571-90F3682F1498}" type="presParOf" srcId="{64D22559-5FE3-4EFC-A3C9-3E637D463771}" destId="{878EB727-337D-4C93-B2C2-4E4F2B92D496}" srcOrd="0" destOrd="0" presId="urn:microsoft.com/office/officeart/2005/8/layout/lProcess2"/>
    <dgm:cxn modelId="{98BDB0E9-73D4-42C9-8DB1-25405E2D4A2B}" type="presParOf" srcId="{878EB727-337D-4C93-B2C2-4E4F2B92D496}" destId="{78D195AF-9640-49F2-9818-651C66E141C2}" srcOrd="0" destOrd="0" presId="urn:microsoft.com/office/officeart/2005/8/layout/lProcess2"/>
    <dgm:cxn modelId="{289CC2E8-E5D9-4772-8122-BE75C24D25B0}" type="presParOf" srcId="{878EB727-337D-4C93-B2C2-4E4F2B92D496}" destId="{D937D4B2-BDCA-4E4F-B43A-D5BEBD53DA72}" srcOrd="1" destOrd="0" presId="urn:microsoft.com/office/officeart/2005/8/layout/lProcess2"/>
    <dgm:cxn modelId="{B926F44B-8CC0-4D07-9329-BC88DB4CD826}" type="presParOf" srcId="{878EB727-337D-4C93-B2C2-4E4F2B92D496}" destId="{5B7737F8-E1D0-4E2A-86B1-E4484D17386E}" srcOrd="2" destOrd="0" presId="urn:microsoft.com/office/officeart/2005/8/layout/lProcess2"/>
    <dgm:cxn modelId="{E87C961E-18C3-4CC1-A482-92B0C2A7514A}" type="presParOf" srcId="{5B7737F8-E1D0-4E2A-86B1-E4484D17386E}" destId="{85B542BA-CDFB-433C-8B87-E3B1A77E837A}" srcOrd="0" destOrd="0" presId="urn:microsoft.com/office/officeart/2005/8/layout/lProcess2"/>
    <dgm:cxn modelId="{EAB0551F-4391-4AF5-B26B-A8F10887A877}" type="presParOf" srcId="{85B542BA-CDFB-433C-8B87-E3B1A77E837A}" destId="{F054AF16-69F7-4A56-91FF-8CC6FB716FE5}" srcOrd="0" destOrd="0" presId="urn:microsoft.com/office/officeart/2005/8/layout/lProcess2"/>
    <dgm:cxn modelId="{B746C57A-6DEE-4F48-9EC8-2946F368A5BA}" type="presParOf" srcId="{85B542BA-CDFB-433C-8B87-E3B1A77E837A}" destId="{2FFD8E62-A994-44AA-A242-C738DDF66729}" srcOrd="1" destOrd="0" presId="urn:microsoft.com/office/officeart/2005/8/layout/lProcess2"/>
    <dgm:cxn modelId="{983C2781-D1E2-4449-92FD-7812A8A0ACA6}" type="presParOf" srcId="{85B542BA-CDFB-433C-8B87-E3B1A77E837A}" destId="{C641596B-8CD5-4326-AE9C-FD5427360E6D}" srcOrd="2" destOrd="0" presId="urn:microsoft.com/office/officeart/2005/8/layout/lProcess2"/>
    <dgm:cxn modelId="{57CEC15B-1D83-464A-AAE5-2CABDDF997B8}" type="presParOf" srcId="{64D22559-5FE3-4EFC-A3C9-3E637D463771}" destId="{744E6BCA-1291-4F95-83F3-ABE061C3FD20}" srcOrd="1" destOrd="0" presId="urn:microsoft.com/office/officeart/2005/8/layout/lProcess2"/>
    <dgm:cxn modelId="{67751064-C30F-4EEB-B53A-F29CAACDA6AB}" type="presParOf" srcId="{64D22559-5FE3-4EFC-A3C9-3E637D463771}" destId="{33FE8450-E706-44ED-B8F9-96ADA6C71313}" srcOrd="2" destOrd="0" presId="urn:microsoft.com/office/officeart/2005/8/layout/lProcess2"/>
    <dgm:cxn modelId="{4A76040C-9BAF-48E0-8ACA-8136A80AEB2C}" type="presParOf" srcId="{33FE8450-E706-44ED-B8F9-96ADA6C71313}" destId="{22B92A6A-8C66-4682-B6D6-A759EDE6DBB4}" srcOrd="0" destOrd="0" presId="urn:microsoft.com/office/officeart/2005/8/layout/lProcess2"/>
    <dgm:cxn modelId="{6A6E5A4F-D283-4C6F-8349-3A12904C526D}" type="presParOf" srcId="{33FE8450-E706-44ED-B8F9-96ADA6C71313}" destId="{ADD0F03D-7D4D-4ACE-BBFE-12D8B72A508D}" srcOrd="1" destOrd="0" presId="urn:microsoft.com/office/officeart/2005/8/layout/lProcess2"/>
    <dgm:cxn modelId="{7F68AE0C-8976-41BC-8B05-23107B3F1BBB}" type="presParOf" srcId="{33FE8450-E706-44ED-B8F9-96ADA6C71313}" destId="{376B8DC2-179A-46D6-BDB8-5EDBB0130027}" srcOrd="2" destOrd="0" presId="urn:microsoft.com/office/officeart/2005/8/layout/lProcess2"/>
    <dgm:cxn modelId="{187497B9-1E65-4215-BCE7-2AC040AF8FE7}" type="presParOf" srcId="{376B8DC2-179A-46D6-BDB8-5EDBB0130027}" destId="{1DAB1A96-FCC9-407B-A5C6-FD5CE8A2DEB1}" srcOrd="0" destOrd="0" presId="urn:microsoft.com/office/officeart/2005/8/layout/lProcess2"/>
    <dgm:cxn modelId="{DC8F4C85-C7B1-40CD-BFFC-A24058B0008F}" type="presParOf" srcId="{1DAB1A96-FCC9-407B-A5C6-FD5CE8A2DEB1}" destId="{CCB8441C-9E29-4515-8E98-DCAE1FA8F59D}" srcOrd="0" destOrd="0" presId="urn:microsoft.com/office/officeart/2005/8/layout/lProcess2"/>
    <dgm:cxn modelId="{FA4BB323-EEFB-4BCF-943B-F081207A57A9}" type="presParOf" srcId="{64D22559-5FE3-4EFC-A3C9-3E637D463771}" destId="{846D9BE5-C3FB-42BA-A261-1607525EF00E}" srcOrd="3" destOrd="0" presId="urn:microsoft.com/office/officeart/2005/8/layout/lProcess2"/>
    <dgm:cxn modelId="{A9017D1A-DBE4-4AF5-B6BA-210A67EECE0E}" type="presParOf" srcId="{64D22559-5FE3-4EFC-A3C9-3E637D463771}" destId="{690D5D45-E880-48CA-A044-7F32227E2318}" srcOrd="4" destOrd="0" presId="urn:microsoft.com/office/officeart/2005/8/layout/lProcess2"/>
    <dgm:cxn modelId="{729DBF45-5FB2-4C6C-80EF-6BBC3CB92C6C}" type="presParOf" srcId="{690D5D45-E880-48CA-A044-7F32227E2318}" destId="{3C2589A3-3AEC-48EA-A5B4-F988E0BB32E3}" srcOrd="0" destOrd="0" presId="urn:microsoft.com/office/officeart/2005/8/layout/lProcess2"/>
    <dgm:cxn modelId="{2144DFDC-D939-41F6-9168-6A687A72E207}" type="presParOf" srcId="{690D5D45-E880-48CA-A044-7F32227E2318}" destId="{DDC3EA2B-4A1D-46C8-B609-CDC1D48A28EA}" srcOrd="1" destOrd="0" presId="urn:microsoft.com/office/officeart/2005/8/layout/lProcess2"/>
    <dgm:cxn modelId="{48C374FA-3609-4D4B-9104-BB9ABC925802}" type="presParOf" srcId="{690D5D45-E880-48CA-A044-7F32227E2318}" destId="{1EB9E0DB-2489-42E2-B92B-B8E41C85076C}" srcOrd="2" destOrd="0" presId="urn:microsoft.com/office/officeart/2005/8/layout/lProcess2"/>
    <dgm:cxn modelId="{53935A1D-3B8D-471A-B478-6F831B81E6AA}" type="presParOf" srcId="{1EB9E0DB-2489-42E2-B92B-B8E41C85076C}" destId="{0A945F8A-D17D-47FD-B145-2807730F70F1}" srcOrd="0" destOrd="0" presId="urn:microsoft.com/office/officeart/2005/8/layout/lProcess2"/>
    <dgm:cxn modelId="{BD6B49D5-533C-4EC4-BF97-29A2DEAEE9D8}" type="presParOf" srcId="{0A945F8A-D17D-47FD-B145-2807730F70F1}" destId="{1F236A4B-E180-444F-A31E-32CFBA2F3A95}" srcOrd="0" destOrd="0" presId="urn:microsoft.com/office/officeart/2005/8/layout/lProcess2"/>
    <dgm:cxn modelId="{DC95AA35-41A8-45CC-9B43-6208E5126DD6}" type="presParOf" srcId="{64D22559-5FE3-4EFC-A3C9-3E637D463771}" destId="{F74F0569-E564-43A0-8270-0E95BCBCBCE3}" srcOrd="5" destOrd="0" presId="urn:microsoft.com/office/officeart/2005/8/layout/lProcess2"/>
    <dgm:cxn modelId="{142AFF92-B730-4BAC-8ACE-596BFCD683C6}" type="presParOf" srcId="{64D22559-5FE3-4EFC-A3C9-3E637D463771}" destId="{3990CEB0-85DF-45B0-825F-57A501A3C6A2}" srcOrd="6" destOrd="0" presId="urn:microsoft.com/office/officeart/2005/8/layout/lProcess2"/>
    <dgm:cxn modelId="{F1F28F6B-B8FA-405A-85F1-CA0A1D8291F4}" type="presParOf" srcId="{3990CEB0-85DF-45B0-825F-57A501A3C6A2}" destId="{84657F47-0652-43DD-B446-65334C2C329F}" srcOrd="0" destOrd="0" presId="urn:microsoft.com/office/officeart/2005/8/layout/lProcess2"/>
    <dgm:cxn modelId="{B27DC8F0-3338-499A-B7B2-A323D183380D}" type="presParOf" srcId="{3990CEB0-85DF-45B0-825F-57A501A3C6A2}" destId="{5E612DFC-875C-44FA-94CB-A21DC90AC57A}" srcOrd="1" destOrd="0" presId="urn:microsoft.com/office/officeart/2005/8/layout/lProcess2"/>
    <dgm:cxn modelId="{440AD51C-8868-4C23-BA82-4776039773AB}" type="presParOf" srcId="{3990CEB0-85DF-45B0-825F-57A501A3C6A2}" destId="{032840D5-3E0D-47C9-A92B-5D911103AF22}" srcOrd="2" destOrd="0" presId="urn:microsoft.com/office/officeart/2005/8/layout/lProcess2"/>
    <dgm:cxn modelId="{B5FC5BE7-7770-4736-9BEF-47827AB2EAF8}" type="presParOf" srcId="{032840D5-3E0D-47C9-A92B-5D911103AF22}" destId="{CEA7C578-C768-47CA-B2D0-470A2D9D7AB1}" srcOrd="0" destOrd="0" presId="urn:microsoft.com/office/officeart/2005/8/layout/lProcess2"/>
    <dgm:cxn modelId="{E0987500-1134-45B9-A0FF-D473A0E52009}" type="presParOf" srcId="{CEA7C578-C768-47CA-B2D0-470A2D9D7AB1}" destId="{BA3C3EC5-3960-478E-A2F9-2BDD7D1F7254}" srcOrd="0" destOrd="0" presId="urn:microsoft.com/office/officeart/2005/8/layout/lProcess2"/>
    <dgm:cxn modelId="{02DD3E73-35CB-4102-82AC-900594DBB905}" type="presParOf" srcId="{CEA7C578-C768-47CA-B2D0-470A2D9D7AB1}" destId="{1031912A-A0A2-405B-AED9-90663257A31D}" srcOrd="1" destOrd="0" presId="urn:microsoft.com/office/officeart/2005/8/layout/lProcess2"/>
    <dgm:cxn modelId="{E1BDE2BA-CE57-4E5E-B240-15EC973C3116}" type="presParOf" srcId="{CEA7C578-C768-47CA-B2D0-470A2D9D7AB1}" destId="{276A5FBB-2049-4A73-9BCD-FC2AAEEA5B5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B920BB7-5AB6-4B10-B51E-28C7CE5A8182}" type="doc">
      <dgm:prSet loTypeId="urn:microsoft.com/office/officeart/2005/8/layout/l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3EDEC1A-9EC3-4C11-9627-034402AF2E29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Plan Basis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8C84D4-A665-4DB0-B43F-5AF2255A773A}" type="parTrans" cxnId="{5D279069-B435-4E69-8904-063DC256ECC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8B01-4CEC-4945-9652-714ED96FBD40}" type="sibTrans" cxnId="{5D279069-B435-4E69-8904-063DC256ECC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4367F-5ED2-4CA5-97D4-56D7244125C6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BC094FE-C53B-4344-992D-F671D192D229}" type="parTrans" cxnId="{5E3EDB3B-849C-4B11-9920-B6725429568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22F09B-A8D1-4A73-AE13-94BDEECCACF6}" type="sibTrans" cxnId="{5E3EDB3B-849C-4B11-9920-B6725429568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4F4CA4-2BC0-4AB5-81CE-5DB2F3D4BF4C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2BD76-FB0B-4FBE-AEF7-3A698AA7632D}" type="parTrans" cxnId="{F8CAF361-D016-4758-A0AB-90146EC135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E9D38B-C0BD-45CF-A590-0222D39D9892}" type="sibTrans" cxnId="{F8CAF361-D016-4758-A0AB-90146EC1355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C4C626-A19B-4518-AC8E-6A259EDDDB04}">
      <dgm:prSet phldrT="[Text]"/>
      <dgm:spPr/>
      <dgm:t>
        <a:bodyPr/>
        <a:lstStyle/>
        <a:p>
          <a:r>
            <a:rPr lang="en-US" altLang="zh-TW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AFE73C-8CE6-49CD-934D-2C849A3F4A94}" type="parTrans" cxnId="{6E5A3BB0-F983-489A-9776-401487AE3F4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9178CD-465C-4D5E-8017-465452A98B78}" type="sibTrans" cxnId="{6E5A3BB0-F983-489A-9776-401487AE3F4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5A1D1D-18B4-4DA1-B139-FC3E02474F4B}" type="pres">
      <dgm:prSet presAssocID="{3B920BB7-5AB6-4B10-B51E-28C7CE5A81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FA3A2B7-22B0-4F00-BE95-7E0D04B82EC0}" type="pres">
      <dgm:prSet presAssocID="{B3EDEC1A-9EC3-4C11-9627-034402AF2E29}" presName="horFlow" presStyleCnt="0"/>
      <dgm:spPr/>
    </dgm:pt>
    <dgm:pt modelId="{0CFE912A-D19C-4225-AED8-3515A88AC8D3}" type="pres">
      <dgm:prSet presAssocID="{B3EDEC1A-9EC3-4C11-9627-034402AF2E29}" presName="bigChev" presStyleLbl="node1" presStyleIdx="0" presStyleCnt="1"/>
      <dgm:spPr/>
    </dgm:pt>
    <dgm:pt modelId="{8180ED49-2FE7-4EC2-9ED9-20B6CB538A3D}" type="pres">
      <dgm:prSet presAssocID="{1BC094FE-C53B-4344-992D-F671D192D229}" presName="parTrans" presStyleCnt="0"/>
      <dgm:spPr/>
    </dgm:pt>
    <dgm:pt modelId="{8EDDCB60-C0AF-4BD2-964F-387E5E7D4EBB}" type="pres">
      <dgm:prSet presAssocID="{B004367F-5ED2-4CA5-97D4-56D7244125C6}" presName="node" presStyleLbl="alignAccFollowNode1" presStyleIdx="0" presStyleCnt="3">
        <dgm:presLayoutVars>
          <dgm:bulletEnabled val="1"/>
        </dgm:presLayoutVars>
      </dgm:prSet>
      <dgm:spPr/>
    </dgm:pt>
    <dgm:pt modelId="{DFFE2359-C9E7-468D-BAF9-938C1C7B3D8C}" type="pres">
      <dgm:prSet presAssocID="{0722F09B-A8D1-4A73-AE13-94BDEECCACF6}" presName="sibTrans" presStyleCnt="0"/>
      <dgm:spPr/>
    </dgm:pt>
    <dgm:pt modelId="{311512D3-CC96-4493-A643-60F811A18FDA}" type="pres">
      <dgm:prSet presAssocID="{614F4CA4-2BC0-4AB5-81CE-5DB2F3D4BF4C}" presName="node" presStyleLbl="alignAccFollowNode1" presStyleIdx="1" presStyleCnt="3" custScaleX="82658">
        <dgm:presLayoutVars>
          <dgm:bulletEnabled val="1"/>
        </dgm:presLayoutVars>
      </dgm:prSet>
      <dgm:spPr/>
    </dgm:pt>
    <dgm:pt modelId="{F5B1A180-CEEA-4916-8683-2241C7C92295}" type="pres">
      <dgm:prSet presAssocID="{A9E9D38B-C0BD-45CF-A590-0222D39D9892}" presName="sibTrans" presStyleCnt="0"/>
      <dgm:spPr/>
    </dgm:pt>
    <dgm:pt modelId="{6C12D4A0-D6D2-4583-9CB8-D26FF36CFE1D}" type="pres">
      <dgm:prSet presAssocID="{21C4C626-A19B-4518-AC8E-6A259EDDDB04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D2331C1A-18A0-4488-83F0-C802742E64A4}" type="presOf" srcId="{B3EDEC1A-9EC3-4C11-9627-034402AF2E29}" destId="{0CFE912A-D19C-4225-AED8-3515A88AC8D3}" srcOrd="0" destOrd="0" presId="urn:microsoft.com/office/officeart/2005/8/layout/lProcess3"/>
    <dgm:cxn modelId="{C8D39E1B-2493-4AD2-8D77-C7814D80188E}" type="presOf" srcId="{3B920BB7-5AB6-4B10-B51E-28C7CE5A8182}" destId="{975A1D1D-18B4-4DA1-B139-FC3E02474F4B}" srcOrd="0" destOrd="0" presId="urn:microsoft.com/office/officeart/2005/8/layout/lProcess3"/>
    <dgm:cxn modelId="{811CC91C-7BE7-44A9-A169-35C472606EE8}" type="presOf" srcId="{B004367F-5ED2-4CA5-97D4-56D7244125C6}" destId="{8EDDCB60-C0AF-4BD2-964F-387E5E7D4EBB}" srcOrd="0" destOrd="0" presId="urn:microsoft.com/office/officeart/2005/8/layout/lProcess3"/>
    <dgm:cxn modelId="{5E3EDB3B-849C-4B11-9920-B67254295686}" srcId="{B3EDEC1A-9EC3-4C11-9627-034402AF2E29}" destId="{B004367F-5ED2-4CA5-97D4-56D7244125C6}" srcOrd="0" destOrd="0" parTransId="{1BC094FE-C53B-4344-992D-F671D192D229}" sibTransId="{0722F09B-A8D1-4A73-AE13-94BDEECCACF6}"/>
    <dgm:cxn modelId="{16175241-82A2-4F24-9569-48AE9FFA8792}" type="presOf" srcId="{21C4C626-A19B-4518-AC8E-6A259EDDDB04}" destId="{6C12D4A0-D6D2-4583-9CB8-D26FF36CFE1D}" srcOrd="0" destOrd="0" presId="urn:microsoft.com/office/officeart/2005/8/layout/lProcess3"/>
    <dgm:cxn modelId="{F8CAF361-D016-4758-A0AB-90146EC13554}" srcId="{B3EDEC1A-9EC3-4C11-9627-034402AF2E29}" destId="{614F4CA4-2BC0-4AB5-81CE-5DB2F3D4BF4C}" srcOrd="1" destOrd="0" parTransId="{0182BD76-FB0B-4FBE-AEF7-3A698AA7632D}" sibTransId="{A9E9D38B-C0BD-45CF-A590-0222D39D9892}"/>
    <dgm:cxn modelId="{5D279069-B435-4E69-8904-063DC256ECCA}" srcId="{3B920BB7-5AB6-4B10-B51E-28C7CE5A8182}" destId="{B3EDEC1A-9EC3-4C11-9627-034402AF2E29}" srcOrd="0" destOrd="0" parTransId="{948C84D4-A665-4DB0-B43F-5AF2255A773A}" sibTransId="{49228B01-4CEC-4945-9652-714ED96FBD40}"/>
    <dgm:cxn modelId="{66353681-7CB7-43FD-A22A-80763499A3D3}" type="presOf" srcId="{614F4CA4-2BC0-4AB5-81CE-5DB2F3D4BF4C}" destId="{311512D3-CC96-4493-A643-60F811A18FDA}" srcOrd="0" destOrd="0" presId="urn:microsoft.com/office/officeart/2005/8/layout/lProcess3"/>
    <dgm:cxn modelId="{6E5A3BB0-F983-489A-9776-401487AE3F48}" srcId="{B3EDEC1A-9EC3-4C11-9627-034402AF2E29}" destId="{21C4C626-A19B-4518-AC8E-6A259EDDDB04}" srcOrd="2" destOrd="0" parTransId="{B8AFE73C-8CE6-49CD-934D-2C849A3F4A94}" sibTransId="{289178CD-465C-4D5E-8017-465452A98B78}"/>
    <dgm:cxn modelId="{5FD6A28D-9227-423E-B4AB-9594F2869F7E}" type="presParOf" srcId="{975A1D1D-18B4-4DA1-B139-FC3E02474F4B}" destId="{BFA3A2B7-22B0-4F00-BE95-7E0D04B82EC0}" srcOrd="0" destOrd="0" presId="urn:microsoft.com/office/officeart/2005/8/layout/lProcess3"/>
    <dgm:cxn modelId="{872B55A1-A66A-44DB-B1CE-0FF4EAEB064D}" type="presParOf" srcId="{BFA3A2B7-22B0-4F00-BE95-7E0D04B82EC0}" destId="{0CFE912A-D19C-4225-AED8-3515A88AC8D3}" srcOrd="0" destOrd="0" presId="urn:microsoft.com/office/officeart/2005/8/layout/lProcess3"/>
    <dgm:cxn modelId="{A1B316B2-AF14-47F6-975B-E5EA67F8D61A}" type="presParOf" srcId="{BFA3A2B7-22B0-4F00-BE95-7E0D04B82EC0}" destId="{8180ED49-2FE7-4EC2-9ED9-20B6CB538A3D}" srcOrd="1" destOrd="0" presId="urn:microsoft.com/office/officeart/2005/8/layout/lProcess3"/>
    <dgm:cxn modelId="{F40FB0D4-0EAF-4A6C-9D56-04522EB3624C}" type="presParOf" srcId="{BFA3A2B7-22B0-4F00-BE95-7E0D04B82EC0}" destId="{8EDDCB60-C0AF-4BD2-964F-387E5E7D4EBB}" srcOrd="2" destOrd="0" presId="urn:microsoft.com/office/officeart/2005/8/layout/lProcess3"/>
    <dgm:cxn modelId="{3D206021-03F1-4E8E-BE80-68DE2E9C4164}" type="presParOf" srcId="{BFA3A2B7-22B0-4F00-BE95-7E0D04B82EC0}" destId="{DFFE2359-C9E7-468D-BAF9-938C1C7B3D8C}" srcOrd="3" destOrd="0" presId="urn:microsoft.com/office/officeart/2005/8/layout/lProcess3"/>
    <dgm:cxn modelId="{77D5ABA8-71C9-40EF-B376-721E01E1E78B}" type="presParOf" srcId="{BFA3A2B7-22B0-4F00-BE95-7E0D04B82EC0}" destId="{311512D3-CC96-4493-A643-60F811A18FDA}" srcOrd="4" destOrd="0" presId="urn:microsoft.com/office/officeart/2005/8/layout/lProcess3"/>
    <dgm:cxn modelId="{16180477-8D46-4AB6-B6F5-BF53D8B9F3EA}" type="presParOf" srcId="{BFA3A2B7-22B0-4F00-BE95-7E0D04B82EC0}" destId="{F5B1A180-CEEA-4916-8683-2241C7C92295}" srcOrd="5" destOrd="0" presId="urn:microsoft.com/office/officeart/2005/8/layout/lProcess3"/>
    <dgm:cxn modelId="{BB80DB86-780A-45F5-A5A5-24F16D2598A9}" type="presParOf" srcId="{BFA3A2B7-22B0-4F00-BE95-7E0D04B82EC0}" destId="{6C12D4A0-D6D2-4583-9CB8-D26FF36CFE1D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5429E9-EDC9-45A1-8B3A-CB0DB57B8A63}" type="doc">
      <dgm:prSet loTypeId="urn:microsoft.com/office/officeart/2005/8/layout/process3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 altLang="zh-TW"/>
        </a:p>
      </dgm:t>
    </dgm:pt>
    <dgm:pt modelId="{6D26399B-74F4-4E1F-B851-C476AC61AAFE}">
      <dgm:prSet phldrT="[Text]"/>
      <dgm:spPr/>
      <dgm:t>
        <a:bodyPr/>
        <a:lstStyle/>
        <a:p>
          <a:r>
            <a:rPr lang="en-US" altLang="zh-TW"/>
            <a:t>ODS_ONLY</a:t>
          </a:r>
        </a:p>
      </dgm:t>
    </dgm:pt>
    <dgm:pt modelId="{243C4426-F445-43A9-9B36-0C3D88A78E88}" type="parTrans" cxnId="{DB34A0F2-21F9-4D69-88D6-317A59E9BA92}">
      <dgm:prSet/>
      <dgm:spPr/>
      <dgm:t>
        <a:bodyPr/>
        <a:lstStyle/>
        <a:p>
          <a:endParaRPr lang="en-US" altLang="zh-TW"/>
        </a:p>
      </dgm:t>
    </dgm:pt>
    <dgm:pt modelId="{54D005D7-F12F-493F-BA5F-C818E7C7616C}" type="sibTrans" cxnId="{DB34A0F2-21F9-4D69-88D6-317A59E9BA92}">
      <dgm:prSet/>
      <dgm:spPr/>
      <dgm:t>
        <a:bodyPr/>
        <a:lstStyle/>
        <a:p>
          <a:endParaRPr lang="en-US" altLang="zh-TW"/>
        </a:p>
      </dgm:t>
    </dgm:pt>
    <dgm:pt modelId="{9D93403D-AF87-489F-A8EF-CAD25821C091}">
      <dgm:prSet phldrT="[Text]"/>
      <dgm:spPr/>
      <dgm:t>
        <a:bodyPr/>
        <a:lstStyle/>
        <a:p>
          <a:r>
            <a:rPr lang="en-US" altLang="zh-TW"/>
            <a:t>ODS</a:t>
          </a:r>
        </a:p>
      </dgm:t>
    </dgm:pt>
    <dgm:pt modelId="{7BEC3911-2C2E-48E2-8014-58885F3D927D}" type="parTrans" cxnId="{C6448373-3D35-418C-A5D6-968F4FFD8718}">
      <dgm:prSet/>
      <dgm:spPr/>
      <dgm:t>
        <a:bodyPr/>
        <a:lstStyle/>
        <a:p>
          <a:endParaRPr lang="en-US" altLang="zh-TW"/>
        </a:p>
      </dgm:t>
    </dgm:pt>
    <dgm:pt modelId="{665F247C-381F-4AB1-9B9D-3A1252EF7CFB}" type="sibTrans" cxnId="{C6448373-3D35-418C-A5D6-968F4FFD8718}">
      <dgm:prSet/>
      <dgm:spPr/>
      <dgm:t>
        <a:bodyPr/>
        <a:lstStyle/>
        <a:p>
          <a:endParaRPr lang="en-US" altLang="zh-TW"/>
        </a:p>
      </dgm:t>
    </dgm:pt>
    <dgm:pt modelId="{6711C40F-1561-49E6-BE27-5719A6B22D47}">
      <dgm:prSet phldrT="[Text]"/>
      <dgm:spPr/>
      <dgm:t>
        <a:bodyPr/>
        <a:lstStyle/>
        <a:p>
          <a:r>
            <a:rPr lang="en-US" altLang="zh-TW"/>
            <a:t>NO_ODS</a:t>
          </a:r>
        </a:p>
      </dgm:t>
    </dgm:pt>
    <dgm:pt modelId="{D4287E88-A06B-438F-A3A5-85DCF1001429}" type="parTrans" cxnId="{63969362-AB73-4DB3-A713-04C7FEFE1758}">
      <dgm:prSet/>
      <dgm:spPr/>
      <dgm:t>
        <a:bodyPr/>
        <a:lstStyle/>
        <a:p>
          <a:endParaRPr lang="en-US" altLang="zh-TW"/>
        </a:p>
      </dgm:t>
    </dgm:pt>
    <dgm:pt modelId="{5B1BC0C5-9592-42E6-824A-6A4CA18BB504}" type="sibTrans" cxnId="{63969362-AB73-4DB3-A713-04C7FEFE1758}">
      <dgm:prSet/>
      <dgm:spPr/>
      <dgm:t>
        <a:bodyPr/>
        <a:lstStyle/>
        <a:p>
          <a:endParaRPr lang="en-US" altLang="zh-TW"/>
        </a:p>
      </dgm:t>
    </dgm:pt>
    <dgm:pt modelId="{3AC9F6B0-8AA4-4C00-8941-D2D49C67639B}">
      <dgm:prSet phldrT="[Text]"/>
      <dgm:spPr/>
      <dgm:t>
        <a:bodyPr/>
        <a:lstStyle/>
        <a:p>
          <a:r>
            <a:rPr lang="en-US" altLang="zh-TW"/>
            <a:t>SDM</a:t>
          </a:r>
        </a:p>
      </dgm:t>
    </dgm:pt>
    <dgm:pt modelId="{6F37B33E-32C0-499F-BA9B-BE3556299BEA}" type="parTrans" cxnId="{B7330DB2-D3F0-4D82-A1F4-C9E3D0304C9B}">
      <dgm:prSet/>
      <dgm:spPr/>
      <dgm:t>
        <a:bodyPr/>
        <a:lstStyle/>
        <a:p>
          <a:endParaRPr lang="en-US" altLang="zh-TW"/>
        </a:p>
      </dgm:t>
    </dgm:pt>
    <dgm:pt modelId="{DDE0F2CA-0291-4ACD-9811-92262A15F33D}" type="sibTrans" cxnId="{B7330DB2-D3F0-4D82-A1F4-C9E3D0304C9B}">
      <dgm:prSet/>
      <dgm:spPr/>
      <dgm:t>
        <a:bodyPr/>
        <a:lstStyle/>
        <a:p>
          <a:endParaRPr lang="en-US" altLang="zh-TW"/>
        </a:p>
      </dgm:t>
    </dgm:pt>
    <dgm:pt modelId="{6DBEA727-34E1-4DF6-BF75-32A592AB28A5}">
      <dgm:prSet phldrT="[Text]"/>
      <dgm:spPr/>
      <dgm:t>
        <a:bodyPr/>
        <a:lstStyle/>
        <a:p>
          <a:r>
            <a:rPr lang="en-US" altLang="zh-TW"/>
            <a:t>RPT</a:t>
          </a:r>
        </a:p>
      </dgm:t>
    </dgm:pt>
    <dgm:pt modelId="{4236177A-1A89-40F8-B8C7-540A8BF634B2}" type="parTrans" cxnId="{28AEAEFC-6E31-43E4-B10E-637E76766F05}">
      <dgm:prSet/>
      <dgm:spPr/>
      <dgm:t>
        <a:bodyPr/>
        <a:lstStyle/>
        <a:p>
          <a:endParaRPr lang="en-US" altLang="zh-TW"/>
        </a:p>
      </dgm:t>
    </dgm:pt>
    <dgm:pt modelId="{0BFED38D-9A96-4B80-A3FC-CEA01953DC4D}" type="sibTrans" cxnId="{28AEAEFC-6E31-43E4-B10E-637E76766F05}">
      <dgm:prSet/>
      <dgm:spPr/>
      <dgm:t>
        <a:bodyPr/>
        <a:lstStyle/>
        <a:p>
          <a:endParaRPr lang="en-US" altLang="zh-TW"/>
        </a:p>
      </dgm:t>
    </dgm:pt>
    <dgm:pt modelId="{CC787D17-C94A-40AC-8D54-550521C004D3}">
      <dgm:prSet phldrT="[Text]"/>
      <dgm:spPr/>
      <dgm:t>
        <a:bodyPr/>
        <a:lstStyle/>
        <a:p>
          <a:r>
            <a:rPr lang="en-US" altLang="zh-TW"/>
            <a:t>FOP</a:t>
          </a:r>
        </a:p>
      </dgm:t>
    </dgm:pt>
    <dgm:pt modelId="{9D78D690-0286-468C-9222-D689974EE04D}" type="parTrans" cxnId="{F9AEC63B-6937-4BC0-9E49-F4C14C3FAD35}">
      <dgm:prSet/>
      <dgm:spPr/>
      <dgm:t>
        <a:bodyPr/>
        <a:lstStyle/>
        <a:p>
          <a:endParaRPr lang="en-US" altLang="zh-TW"/>
        </a:p>
      </dgm:t>
    </dgm:pt>
    <dgm:pt modelId="{57E7FD40-01F3-4950-8BA4-C0DA0E549067}" type="sibTrans" cxnId="{F9AEC63B-6937-4BC0-9E49-F4C14C3FAD35}">
      <dgm:prSet/>
      <dgm:spPr/>
      <dgm:t>
        <a:bodyPr/>
        <a:lstStyle/>
        <a:p>
          <a:endParaRPr lang="en-US" altLang="zh-TW"/>
        </a:p>
      </dgm:t>
    </dgm:pt>
    <dgm:pt modelId="{54D8977E-AF75-437E-ABA3-A650986EFFBC}" type="pres">
      <dgm:prSet presAssocID="{155429E9-EDC9-45A1-8B3A-CB0DB57B8A63}" presName="linearFlow" presStyleCnt="0">
        <dgm:presLayoutVars>
          <dgm:dir/>
          <dgm:animLvl val="lvl"/>
          <dgm:resizeHandles val="exact"/>
        </dgm:presLayoutVars>
      </dgm:prSet>
      <dgm:spPr/>
    </dgm:pt>
    <dgm:pt modelId="{B88BEE4A-8D80-4313-88FE-5DA28A8BDD41}" type="pres">
      <dgm:prSet presAssocID="{6D26399B-74F4-4E1F-B851-C476AC61AAFE}" presName="composite" presStyleCnt="0"/>
      <dgm:spPr/>
    </dgm:pt>
    <dgm:pt modelId="{F39745D4-D9C1-40CB-972B-F8B0250F3EEA}" type="pres">
      <dgm:prSet presAssocID="{6D26399B-74F4-4E1F-B851-C476AC61AAF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55BF8DB-6D0C-424B-BD7C-34E17973DEA7}" type="pres">
      <dgm:prSet presAssocID="{6D26399B-74F4-4E1F-B851-C476AC61AAFE}" presName="parSh" presStyleLbl="node1" presStyleIdx="0" presStyleCnt="2"/>
      <dgm:spPr/>
    </dgm:pt>
    <dgm:pt modelId="{7F24657C-53FA-4415-8B75-D1928BB77E57}" type="pres">
      <dgm:prSet presAssocID="{6D26399B-74F4-4E1F-B851-C476AC61AAFE}" presName="desTx" presStyleLbl="fgAcc1" presStyleIdx="0" presStyleCnt="2">
        <dgm:presLayoutVars>
          <dgm:bulletEnabled val="1"/>
        </dgm:presLayoutVars>
      </dgm:prSet>
      <dgm:spPr/>
    </dgm:pt>
    <dgm:pt modelId="{C31AED24-0B1D-4F09-AC68-9C1031D03598}" type="pres">
      <dgm:prSet presAssocID="{54D005D7-F12F-493F-BA5F-C818E7C7616C}" presName="sibTrans" presStyleLbl="sibTrans2D1" presStyleIdx="0" presStyleCnt="1"/>
      <dgm:spPr/>
    </dgm:pt>
    <dgm:pt modelId="{682DDF7F-8DA1-486A-ADC9-1E2B9A28A4C3}" type="pres">
      <dgm:prSet presAssocID="{54D005D7-F12F-493F-BA5F-C818E7C7616C}" presName="connTx" presStyleLbl="sibTrans2D1" presStyleIdx="0" presStyleCnt="1"/>
      <dgm:spPr/>
    </dgm:pt>
    <dgm:pt modelId="{12DFB50D-0500-4069-BA34-EABF6343AC4D}" type="pres">
      <dgm:prSet presAssocID="{6711C40F-1561-49E6-BE27-5719A6B22D47}" presName="composite" presStyleCnt="0"/>
      <dgm:spPr/>
    </dgm:pt>
    <dgm:pt modelId="{5DA9564D-1FE6-42F2-B167-2323C4EB9F63}" type="pres">
      <dgm:prSet presAssocID="{6711C40F-1561-49E6-BE27-5719A6B22D4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5FE603-A65A-495B-9B86-44A5444F7ACF}" type="pres">
      <dgm:prSet presAssocID="{6711C40F-1561-49E6-BE27-5719A6B22D47}" presName="parSh" presStyleLbl="node1" presStyleIdx="1" presStyleCnt="2" custScaleX="181049"/>
      <dgm:spPr/>
    </dgm:pt>
    <dgm:pt modelId="{2039895B-0AD3-4DAD-A16D-D5BCBD55DD9D}" type="pres">
      <dgm:prSet presAssocID="{6711C40F-1561-49E6-BE27-5719A6B22D47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650EB06-0D5E-4F48-B1E4-004AB54411C9}" type="presOf" srcId="{155429E9-EDC9-45A1-8B3A-CB0DB57B8A63}" destId="{54D8977E-AF75-437E-ABA3-A650986EFFBC}" srcOrd="0" destOrd="0" presId="urn:microsoft.com/office/officeart/2005/8/layout/process3"/>
    <dgm:cxn modelId="{1AACE216-F6BE-4BEE-A316-7EA80930104C}" type="presOf" srcId="{6711C40F-1561-49E6-BE27-5719A6B22D47}" destId="{5DA9564D-1FE6-42F2-B167-2323C4EB9F63}" srcOrd="0" destOrd="0" presId="urn:microsoft.com/office/officeart/2005/8/layout/process3"/>
    <dgm:cxn modelId="{F9AEC63B-6937-4BC0-9E49-F4C14C3FAD35}" srcId="{6711C40F-1561-49E6-BE27-5719A6B22D47}" destId="{CC787D17-C94A-40AC-8D54-550521C004D3}" srcOrd="2" destOrd="0" parTransId="{9D78D690-0286-468C-9222-D689974EE04D}" sibTransId="{57E7FD40-01F3-4950-8BA4-C0DA0E549067}"/>
    <dgm:cxn modelId="{63969362-AB73-4DB3-A713-04C7FEFE1758}" srcId="{155429E9-EDC9-45A1-8B3A-CB0DB57B8A63}" destId="{6711C40F-1561-49E6-BE27-5719A6B22D47}" srcOrd="1" destOrd="0" parTransId="{D4287E88-A06B-438F-A3A5-85DCF1001429}" sibTransId="{5B1BC0C5-9592-42E6-824A-6A4CA18BB504}"/>
    <dgm:cxn modelId="{3A705649-091B-4C6E-9166-19F57F47C338}" type="presOf" srcId="{9D93403D-AF87-489F-A8EF-CAD25821C091}" destId="{7F24657C-53FA-4415-8B75-D1928BB77E57}" srcOrd="0" destOrd="0" presId="urn:microsoft.com/office/officeart/2005/8/layout/process3"/>
    <dgm:cxn modelId="{46B22C6A-93CF-41BA-9A29-7F150CB74EF2}" type="presOf" srcId="{54D005D7-F12F-493F-BA5F-C818E7C7616C}" destId="{C31AED24-0B1D-4F09-AC68-9C1031D03598}" srcOrd="0" destOrd="0" presId="urn:microsoft.com/office/officeart/2005/8/layout/process3"/>
    <dgm:cxn modelId="{C6448373-3D35-418C-A5D6-968F4FFD8718}" srcId="{6D26399B-74F4-4E1F-B851-C476AC61AAFE}" destId="{9D93403D-AF87-489F-A8EF-CAD25821C091}" srcOrd="0" destOrd="0" parTransId="{7BEC3911-2C2E-48E2-8014-58885F3D927D}" sibTransId="{665F247C-381F-4AB1-9B9D-3A1252EF7CFB}"/>
    <dgm:cxn modelId="{EB841277-DA0C-4F8E-95A0-43B53197570C}" type="presOf" srcId="{3AC9F6B0-8AA4-4C00-8941-D2D49C67639B}" destId="{2039895B-0AD3-4DAD-A16D-D5BCBD55DD9D}" srcOrd="0" destOrd="0" presId="urn:microsoft.com/office/officeart/2005/8/layout/process3"/>
    <dgm:cxn modelId="{1877757E-745D-4B8C-8F0B-C61C666930AE}" type="presOf" srcId="{6DBEA727-34E1-4DF6-BF75-32A592AB28A5}" destId="{2039895B-0AD3-4DAD-A16D-D5BCBD55DD9D}" srcOrd="0" destOrd="1" presId="urn:microsoft.com/office/officeart/2005/8/layout/process3"/>
    <dgm:cxn modelId="{059A6D86-D4C7-487A-A10E-D16ED4251AE2}" type="presOf" srcId="{6711C40F-1561-49E6-BE27-5719A6B22D47}" destId="{F05FE603-A65A-495B-9B86-44A5444F7ACF}" srcOrd="1" destOrd="0" presId="urn:microsoft.com/office/officeart/2005/8/layout/process3"/>
    <dgm:cxn modelId="{B7330DB2-D3F0-4D82-A1F4-C9E3D0304C9B}" srcId="{6711C40F-1561-49E6-BE27-5719A6B22D47}" destId="{3AC9F6B0-8AA4-4C00-8941-D2D49C67639B}" srcOrd="0" destOrd="0" parTransId="{6F37B33E-32C0-499F-BA9B-BE3556299BEA}" sibTransId="{DDE0F2CA-0291-4ACD-9811-92262A15F33D}"/>
    <dgm:cxn modelId="{347BF5B4-D0CC-43A9-974E-525B04E69E22}" type="presOf" srcId="{6D26399B-74F4-4E1F-B851-C476AC61AAFE}" destId="{D55BF8DB-6D0C-424B-BD7C-34E17973DEA7}" srcOrd="1" destOrd="0" presId="urn:microsoft.com/office/officeart/2005/8/layout/process3"/>
    <dgm:cxn modelId="{5EC605DC-90FD-4C96-9D4D-F618204BD10A}" type="presOf" srcId="{54D005D7-F12F-493F-BA5F-C818E7C7616C}" destId="{682DDF7F-8DA1-486A-ADC9-1E2B9A28A4C3}" srcOrd="1" destOrd="0" presId="urn:microsoft.com/office/officeart/2005/8/layout/process3"/>
    <dgm:cxn modelId="{E374E2EE-49D7-4CD6-A2F0-2F599A8BD1CB}" type="presOf" srcId="{CC787D17-C94A-40AC-8D54-550521C004D3}" destId="{2039895B-0AD3-4DAD-A16D-D5BCBD55DD9D}" srcOrd="0" destOrd="2" presId="urn:microsoft.com/office/officeart/2005/8/layout/process3"/>
    <dgm:cxn modelId="{DB34A0F2-21F9-4D69-88D6-317A59E9BA92}" srcId="{155429E9-EDC9-45A1-8B3A-CB0DB57B8A63}" destId="{6D26399B-74F4-4E1F-B851-C476AC61AAFE}" srcOrd="0" destOrd="0" parTransId="{243C4426-F445-43A9-9B36-0C3D88A78E88}" sibTransId="{54D005D7-F12F-493F-BA5F-C818E7C7616C}"/>
    <dgm:cxn modelId="{6A6592F8-94AB-41D2-B0C4-5ED7E48F81A3}" type="presOf" srcId="{6D26399B-74F4-4E1F-B851-C476AC61AAFE}" destId="{F39745D4-D9C1-40CB-972B-F8B0250F3EEA}" srcOrd="0" destOrd="0" presId="urn:microsoft.com/office/officeart/2005/8/layout/process3"/>
    <dgm:cxn modelId="{28AEAEFC-6E31-43E4-B10E-637E76766F05}" srcId="{6711C40F-1561-49E6-BE27-5719A6B22D47}" destId="{6DBEA727-34E1-4DF6-BF75-32A592AB28A5}" srcOrd="1" destOrd="0" parTransId="{4236177A-1A89-40F8-B8C7-540A8BF634B2}" sibTransId="{0BFED38D-9A96-4B80-A3FC-CEA01953DC4D}"/>
    <dgm:cxn modelId="{36000FCD-AA62-4612-A9BE-ECD5260EECF2}" type="presParOf" srcId="{54D8977E-AF75-437E-ABA3-A650986EFFBC}" destId="{B88BEE4A-8D80-4313-88FE-5DA28A8BDD41}" srcOrd="0" destOrd="0" presId="urn:microsoft.com/office/officeart/2005/8/layout/process3"/>
    <dgm:cxn modelId="{A2A026F4-F5BD-4617-9AA5-3423D69B60A9}" type="presParOf" srcId="{B88BEE4A-8D80-4313-88FE-5DA28A8BDD41}" destId="{F39745D4-D9C1-40CB-972B-F8B0250F3EEA}" srcOrd="0" destOrd="0" presId="urn:microsoft.com/office/officeart/2005/8/layout/process3"/>
    <dgm:cxn modelId="{EBF4D84D-F1C8-4F19-A458-1498A914B484}" type="presParOf" srcId="{B88BEE4A-8D80-4313-88FE-5DA28A8BDD41}" destId="{D55BF8DB-6D0C-424B-BD7C-34E17973DEA7}" srcOrd="1" destOrd="0" presId="urn:microsoft.com/office/officeart/2005/8/layout/process3"/>
    <dgm:cxn modelId="{C6CDF449-FB19-4DBD-8802-C161FB27FF67}" type="presParOf" srcId="{B88BEE4A-8D80-4313-88FE-5DA28A8BDD41}" destId="{7F24657C-53FA-4415-8B75-D1928BB77E57}" srcOrd="2" destOrd="0" presId="urn:microsoft.com/office/officeart/2005/8/layout/process3"/>
    <dgm:cxn modelId="{83E91F50-4B28-42EF-BB22-01F83D1252D4}" type="presParOf" srcId="{54D8977E-AF75-437E-ABA3-A650986EFFBC}" destId="{C31AED24-0B1D-4F09-AC68-9C1031D03598}" srcOrd="1" destOrd="0" presId="urn:microsoft.com/office/officeart/2005/8/layout/process3"/>
    <dgm:cxn modelId="{73D04F59-3AAB-47F8-9EDF-1C21C03836B0}" type="presParOf" srcId="{C31AED24-0B1D-4F09-AC68-9C1031D03598}" destId="{682DDF7F-8DA1-486A-ADC9-1E2B9A28A4C3}" srcOrd="0" destOrd="0" presId="urn:microsoft.com/office/officeart/2005/8/layout/process3"/>
    <dgm:cxn modelId="{FA186AFE-64A6-49B0-A66F-B5BE99500828}" type="presParOf" srcId="{54D8977E-AF75-437E-ABA3-A650986EFFBC}" destId="{12DFB50D-0500-4069-BA34-EABF6343AC4D}" srcOrd="2" destOrd="0" presId="urn:microsoft.com/office/officeart/2005/8/layout/process3"/>
    <dgm:cxn modelId="{CBF225B0-4710-4A5A-9542-81800912FF06}" type="presParOf" srcId="{12DFB50D-0500-4069-BA34-EABF6343AC4D}" destId="{5DA9564D-1FE6-42F2-B167-2323C4EB9F63}" srcOrd="0" destOrd="0" presId="urn:microsoft.com/office/officeart/2005/8/layout/process3"/>
    <dgm:cxn modelId="{8DE72ADB-0EAB-48D6-A60C-266A3FB37CB3}" type="presParOf" srcId="{12DFB50D-0500-4069-BA34-EABF6343AC4D}" destId="{F05FE603-A65A-495B-9B86-44A5444F7ACF}" srcOrd="1" destOrd="0" presId="urn:microsoft.com/office/officeart/2005/8/layout/process3"/>
    <dgm:cxn modelId="{28001432-253C-44A2-904D-06A6944413BC}" type="presParOf" srcId="{12DFB50D-0500-4069-BA34-EABF6343AC4D}" destId="{2039895B-0AD3-4DAD-A16D-D5BCBD55DD9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FD74D-750A-4861-AC1C-2D3159BDE976}" type="doc">
      <dgm:prSet loTypeId="urn:microsoft.com/office/officeart/2005/8/layout/radial2" loCatId="relationship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B37F7CBD-4D30-46D6-8E9B-1FCC865855A4}">
      <dgm:prSet phldrT="[文字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100" b="0">
              <a:solidFill>
                <a:schemeClr val="tx1"/>
              </a:solidFill>
            </a:rPr>
            <a:t>使用單位</a:t>
          </a:r>
        </a:p>
      </dgm:t>
    </dgm:pt>
    <dgm:pt modelId="{D82FF8BC-D6C1-4433-B61A-ADD84DA4A11E}" type="parTrans" cxnId="{35A7061A-A73F-4D4C-BD8F-544B0F1EBED0}">
      <dgm:prSet/>
      <dgm:spPr/>
      <dgm:t>
        <a:bodyPr/>
        <a:lstStyle/>
        <a:p>
          <a:endParaRPr lang="zh-TW" altLang="en-US" sz="2000"/>
        </a:p>
      </dgm:t>
    </dgm:pt>
    <dgm:pt modelId="{FD18DC37-86FC-4E71-B4EC-29ED04112558}" type="sibTrans" cxnId="{35A7061A-A73F-4D4C-BD8F-544B0F1EBED0}">
      <dgm:prSet/>
      <dgm:spPr/>
      <dgm:t>
        <a:bodyPr/>
        <a:lstStyle/>
        <a:p>
          <a:endParaRPr lang="zh-TW" altLang="en-US" sz="2000"/>
        </a:p>
      </dgm:t>
    </dgm:pt>
    <dgm:pt modelId="{06E31A40-2D2E-437E-91BE-EFF26DF420B6}">
      <dgm:prSet phldrT="[文字]" custT="1"/>
      <dgm:spPr/>
      <dgm:t>
        <a:bodyPr/>
        <a:lstStyle/>
        <a:p>
          <a:pPr>
            <a:buNone/>
          </a:pPr>
          <a:r>
            <a:rPr lang="en-US" altLang="zh-TW" sz="4800">
              <a:solidFill>
                <a:schemeClr val="tx1"/>
              </a:solidFill>
            </a:rPr>
            <a:t> </a:t>
          </a:r>
          <a:endParaRPr lang="zh-TW" altLang="en-US" sz="4800">
            <a:solidFill>
              <a:schemeClr val="tx1"/>
            </a:solidFill>
          </a:endParaRPr>
        </a:p>
      </dgm:t>
    </dgm:pt>
    <dgm:pt modelId="{F96C9F60-AB71-4939-8FF0-3FA35B30B3DD}" type="parTrans" cxnId="{AEB96F56-7713-43AF-A08F-BD3052FEE4FA}">
      <dgm:prSet/>
      <dgm:spPr/>
      <dgm:t>
        <a:bodyPr/>
        <a:lstStyle/>
        <a:p>
          <a:endParaRPr lang="zh-TW" altLang="en-US" sz="2000"/>
        </a:p>
      </dgm:t>
    </dgm:pt>
    <dgm:pt modelId="{9D9B4A2A-258D-4655-AAF8-A84B92BC1833}" type="sibTrans" cxnId="{AEB96F56-7713-43AF-A08F-BD3052FEE4FA}">
      <dgm:prSet/>
      <dgm:spPr/>
      <dgm:t>
        <a:bodyPr/>
        <a:lstStyle/>
        <a:p>
          <a:endParaRPr lang="zh-TW" altLang="en-US" sz="2000"/>
        </a:p>
      </dgm:t>
    </dgm:pt>
    <dgm:pt modelId="{6E5321D0-0AA9-4E1F-B8DE-8B56E6004A2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100" b="0">
              <a:solidFill>
                <a:schemeClr val="tx1"/>
              </a:solidFill>
            </a:rPr>
            <a:t>使用領域</a:t>
          </a:r>
          <a:endParaRPr lang="en-US" altLang="zh-TW" sz="1100" b="0">
            <a:solidFill>
              <a:schemeClr val="tx1"/>
            </a:solidFill>
          </a:endParaRPr>
        </a:p>
      </dgm:t>
    </dgm:pt>
    <dgm:pt modelId="{759B357D-43DE-4E48-8246-1ABE969592CD}" type="parTrans" cxnId="{414B6FA8-6AE5-4B3C-8604-AE3DA773A872}">
      <dgm:prSet/>
      <dgm:spPr/>
      <dgm:t>
        <a:bodyPr/>
        <a:lstStyle/>
        <a:p>
          <a:endParaRPr lang="zh-TW" altLang="en-US" sz="2000"/>
        </a:p>
      </dgm:t>
    </dgm:pt>
    <dgm:pt modelId="{192C1711-F43E-43AC-94D1-63C2B4D50B5B}" type="sibTrans" cxnId="{414B6FA8-6AE5-4B3C-8604-AE3DA773A872}">
      <dgm:prSet/>
      <dgm:spPr/>
      <dgm:t>
        <a:bodyPr/>
        <a:lstStyle/>
        <a:p>
          <a:endParaRPr lang="zh-TW" altLang="en-US" sz="2000"/>
        </a:p>
      </dgm:t>
    </dgm:pt>
    <dgm:pt modelId="{1819E7AD-DFF7-426A-A920-738F61E041DB}">
      <dgm:prSet custT="1"/>
      <dgm:spPr/>
      <dgm:t>
        <a:bodyPr/>
        <a:lstStyle/>
        <a:p>
          <a:endParaRPr lang="en-US" altLang="zh-TW" sz="4800" b="1">
            <a:solidFill>
              <a:schemeClr val="tx1"/>
            </a:solidFill>
          </a:endParaRPr>
        </a:p>
      </dgm:t>
    </dgm:pt>
    <dgm:pt modelId="{5D82BA75-9527-415D-A1EC-68DB2DC884D2}" type="parTrans" cxnId="{6749ED31-CB76-4B7C-9D92-C0DFEF4226AA}">
      <dgm:prSet/>
      <dgm:spPr/>
      <dgm:t>
        <a:bodyPr/>
        <a:lstStyle/>
        <a:p>
          <a:endParaRPr lang="zh-TW" altLang="en-US" sz="2000"/>
        </a:p>
      </dgm:t>
    </dgm:pt>
    <dgm:pt modelId="{A9265C34-6B4F-4FFC-946B-8AD121F5DB46}" type="sibTrans" cxnId="{6749ED31-CB76-4B7C-9D92-C0DFEF4226AA}">
      <dgm:prSet/>
      <dgm:spPr/>
      <dgm:t>
        <a:bodyPr/>
        <a:lstStyle/>
        <a:p>
          <a:endParaRPr lang="zh-TW" altLang="en-US" sz="2000"/>
        </a:p>
      </dgm:t>
    </dgm:pt>
    <dgm:pt modelId="{48F69BE0-2BBC-4B4A-88B4-26A10CD294A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100" b="0">
              <a:solidFill>
                <a:schemeClr val="tx1"/>
              </a:solidFill>
            </a:rPr>
            <a:t>負責領域</a:t>
          </a:r>
          <a:endParaRPr lang="en-US" altLang="zh-TW" sz="1100" b="0">
            <a:solidFill>
              <a:schemeClr val="tx1"/>
            </a:solidFill>
          </a:endParaRPr>
        </a:p>
      </dgm:t>
    </dgm:pt>
    <dgm:pt modelId="{E27CC73F-E190-47CE-944C-2D2DC64613FF}" type="parTrans" cxnId="{601FA6A5-6B80-4497-9E89-86A8007B4EDD}">
      <dgm:prSet/>
      <dgm:spPr/>
      <dgm:t>
        <a:bodyPr/>
        <a:lstStyle/>
        <a:p>
          <a:endParaRPr lang="zh-TW" altLang="en-US" sz="2000"/>
        </a:p>
      </dgm:t>
    </dgm:pt>
    <dgm:pt modelId="{C371A2D6-00A1-479E-A122-956FC9E5ADF5}" type="sibTrans" cxnId="{601FA6A5-6B80-4497-9E89-86A8007B4EDD}">
      <dgm:prSet/>
      <dgm:spPr/>
      <dgm:t>
        <a:bodyPr/>
        <a:lstStyle/>
        <a:p>
          <a:endParaRPr lang="zh-TW" altLang="en-US" sz="2000"/>
        </a:p>
      </dgm:t>
    </dgm:pt>
    <dgm:pt modelId="{F97C8E8F-4BA9-4837-AD34-6EBBEE5AEF49}">
      <dgm:prSet custT="1"/>
      <dgm:spPr/>
      <dgm:t>
        <a:bodyPr/>
        <a:lstStyle/>
        <a:p>
          <a:endParaRPr lang="en-US" altLang="zh-TW" sz="4800" b="1">
            <a:solidFill>
              <a:schemeClr val="tx1"/>
            </a:solidFill>
          </a:endParaRPr>
        </a:p>
      </dgm:t>
    </dgm:pt>
    <dgm:pt modelId="{6A7F21C7-5222-40A1-BD5F-200139A50402}" type="parTrans" cxnId="{D8EED166-9570-4243-B7A0-7673105EED86}">
      <dgm:prSet/>
      <dgm:spPr/>
      <dgm:t>
        <a:bodyPr/>
        <a:lstStyle/>
        <a:p>
          <a:endParaRPr lang="zh-TW" altLang="en-US" sz="2000"/>
        </a:p>
      </dgm:t>
    </dgm:pt>
    <dgm:pt modelId="{4DD280A1-CF7F-4EA4-B3A4-3062C3D53603}" type="sibTrans" cxnId="{D8EED166-9570-4243-B7A0-7673105EED86}">
      <dgm:prSet/>
      <dgm:spPr/>
      <dgm:t>
        <a:bodyPr/>
        <a:lstStyle/>
        <a:p>
          <a:endParaRPr lang="zh-TW" altLang="en-US" sz="2000"/>
        </a:p>
      </dgm:t>
    </dgm:pt>
    <dgm:pt modelId="{52CA8F0E-4653-4217-ABDD-819C44615D3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100" b="0">
              <a:solidFill>
                <a:schemeClr val="tx1"/>
              </a:solidFill>
            </a:rPr>
            <a:t>開發技術</a:t>
          </a:r>
        </a:p>
      </dgm:t>
    </dgm:pt>
    <dgm:pt modelId="{2AC23470-BA22-4A88-889A-678375131365}" type="parTrans" cxnId="{68CCA8A3-C7A8-407A-97E9-34DFAEBFDC7F}">
      <dgm:prSet/>
      <dgm:spPr/>
      <dgm:t>
        <a:bodyPr/>
        <a:lstStyle/>
        <a:p>
          <a:endParaRPr lang="zh-TW" altLang="en-US" sz="2000"/>
        </a:p>
      </dgm:t>
    </dgm:pt>
    <dgm:pt modelId="{30F1A5C9-FCA8-4C0C-B145-97D0A8A25467}" type="sibTrans" cxnId="{68CCA8A3-C7A8-407A-97E9-34DFAEBFDC7F}">
      <dgm:prSet/>
      <dgm:spPr/>
      <dgm:t>
        <a:bodyPr/>
        <a:lstStyle/>
        <a:p>
          <a:endParaRPr lang="zh-TW" altLang="en-US" sz="2000"/>
        </a:p>
      </dgm:t>
    </dgm:pt>
    <dgm:pt modelId="{C205DFF0-330A-46F5-9453-943A1D0CB2D7}">
      <dgm:prSet phldrT="[文字]" custT="1"/>
      <dgm:spPr/>
      <dgm:t>
        <a:bodyPr/>
        <a:lstStyle/>
        <a:p>
          <a:endParaRPr lang="zh-TW" altLang="en-US" sz="4800">
            <a:solidFill>
              <a:schemeClr val="tx1"/>
            </a:solidFill>
          </a:endParaRPr>
        </a:p>
      </dgm:t>
    </dgm:pt>
    <dgm:pt modelId="{8A75E116-9FEC-4ABD-9DB3-4594771BF71C}" type="parTrans" cxnId="{83FC46E2-29DB-4940-8A85-62FD2BFE660F}">
      <dgm:prSet/>
      <dgm:spPr/>
      <dgm:t>
        <a:bodyPr/>
        <a:lstStyle/>
        <a:p>
          <a:endParaRPr lang="zh-TW" altLang="en-US" sz="2000"/>
        </a:p>
      </dgm:t>
    </dgm:pt>
    <dgm:pt modelId="{1C6F6752-4B10-436A-99E6-A6F2E64A99A3}" type="sibTrans" cxnId="{83FC46E2-29DB-4940-8A85-62FD2BFE660F}">
      <dgm:prSet/>
      <dgm:spPr/>
      <dgm:t>
        <a:bodyPr/>
        <a:lstStyle/>
        <a:p>
          <a:endParaRPr lang="zh-TW" altLang="en-US" sz="2000"/>
        </a:p>
      </dgm:t>
    </dgm:pt>
    <dgm:pt modelId="{AEA2BE86-4FBD-42D1-8EEF-86E69DC4E674}" type="pres">
      <dgm:prSet presAssocID="{895FD74D-750A-4861-AC1C-2D3159BDE9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479E3F4-F89F-4267-9B71-67D6FDF0257B}" type="pres">
      <dgm:prSet presAssocID="{895FD74D-750A-4861-AC1C-2D3159BDE976}" presName="cycle" presStyleCnt="0"/>
      <dgm:spPr/>
    </dgm:pt>
    <dgm:pt modelId="{A4F08312-101A-48A3-B3B5-20B26DFA2284}" type="pres">
      <dgm:prSet presAssocID="{895FD74D-750A-4861-AC1C-2D3159BDE976}" presName="centerShape" presStyleCnt="0"/>
      <dgm:spPr/>
    </dgm:pt>
    <dgm:pt modelId="{0FEE1DC1-CD32-41B1-B270-7DE64BB30C72}" type="pres">
      <dgm:prSet presAssocID="{895FD74D-750A-4861-AC1C-2D3159BDE976}" presName="connSite" presStyleLbl="node1" presStyleIdx="0" presStyleCnt="5"/>
      <dgm:spPr/>
    </dgm:pt>
    <dgm:pt modelId="{C5B94412-FAA9-4586-9E63-191969F74542}" type="pres">
      <dgm:prSet presAssocID="{895FD74D-750A-4861-AC1C-2D3159BDE976}" presName="visible" presStyleLbl="node1" presStyleIdx="0" presStyleCnt="5"/>
      <dgm:spPr/>
    </dgm:pt>
    <dgm:pt modelId="{7C16577A-CFCC-4F29-B4C4-4BD34CA8A763}" type="pres">
      <dgm:prSet presAssocID="{D82FF8BC-D6C1-4433-B61A-ADD84DA4A11E}" presName="Name25" presStyleLbl="parChTrans1D1" presStyleIdx="0" presStyleCnt="4"/>
      <dgm:spPr/>
    </dgm:pt>
    <dgm:pt modelId="{2EE1A26E-2F52-4A01-B024-0DE70FA527C8}" type="pres">
      <dgm:prSet presAssocID="{B37F7CBD-4D30-46D6-8E9B-1FCC865855A4}" presName="node" presStyleCnt="0"/>
      <dgm:spPr/>
    </dgm:pt>
    <dgm:pt modelId="{BC4B939F-4F85-44D6-B50B-FE67E08B6D25}" type="pres">
      <dgm:prSet presAssocID="{B37F7CBD-4D30-46D6-8E9B-1FCC865855A4}" presName="parentNode" presStyleLbl="node1" presStyleIdx="1" presStyleCnt="5" custScaleX="65948" custScaleY="59854" custLinFactNeighborX="29315" custLinFactNeighborY="42760">
        <dgm:presLayoutVars>
          <dgm:chMax val="1"/>
          <dgm:bulletEnabled val="1"/>
        </dgm:presLayoutVars>
      </dgm:prSet>
      <dgm:spPr/>
    </dgm:pt>
    <dgm:pt modelId="{8AC72EC0-FE91-46DA-8B1F-E11CA29D4AB9}" type="pres">
      <dgm:prSet presAssocID="{B37F7CBD-4D30-46D6-8E9B-1FCC865855A4}" presName="childNode" presStyleLbl="revTx" presStyleIdx="0" presStyleCnt="4">
        <dgm:presLayoutVars>
          <dgm:bulletEnabled val="1"/>
        </dgm:presLayoutVars>
      </dgm:prSet>
      <dgm:spPr/>
    </dgm:pt>
    <dgm:pt modelId="{9C403FD1-90B8-425F-98B9-01171FE8C551}" type="pres">
      <dgm:prSet presAssocID="{759B357D-43DE-4E48-8246-1ABE969592CD}" presName="Name25" presStyleLbl="parChTrans1D1" presStyleIdx="1" presStyleCnt="4"/>
      <dgm:spPr/>
    </dgm:pt>
    <dgm:pt modelId="{F69C2FAF-C383-4242-A464-421EEEEDF9BC}" type="pres">
      <dgm:prSet presAssocID="{6E5321D0-0AA9-4E1F-B8DE-8B56E6004A24}" presName="node" presStyleCnt="0"/>
      <dgm:spPr/>
    </dgm:pt>
    <dgm:pt modelId="{C1D480A2-90AA-4A94-8A24-19A64991F0F8}" type="pres">
      <dgm:prSet presAssocID="{6E5321D0-0AA9-4E1F-B8DE-8B56E6004A24}" presName="parentNode" presStyleLbl="node1" presStyleIdx="2" presStyleCnt="5" custScaleX="65948" custScaleY="59854" custLinFactNeighborX="-31424" custLinFactNeighborY="8596">
        <dgm:presLayoutVars>
          <dgm:chMax val="1"/>
          <dgm:bulletEnabled val="1"/>
        </dgm:presLayoutVars>
      </dgm:prSet>
      <dgm:spPr/>
    </dgm:pt>
    <dgm:pt modelId="{B164ABF0-C142-4B08-946B-83AEAB8254E7}" type="pres">
      <dgm:prSet presAssocID="{6E5321D0-0AA9-4E1F-B8DE-8B56E6004A24}" presName="childNode" presStyleLbl="revTx" presStyleIdx="1" presStyleCnt="4">
        <dgm:presLayoutVars>
          <dgm:bulletEnabled val="1"/>
        </dgm:presLayoutVars>
      </dgm:prSet>
      <dgm:spPr/>
    </dgm:pt>
    <dgm:pt modelId="{7343066A-7EA7-4BBE-A4D7-A80C328E9018}" type="pres">
      <dgm:prSet presAssocID="{E27CC73F-E190-47CE-944C-2D2DC64613FF}" presName="Name25" presStyleLbl="parChTrans1D1" presStyleIdx="2" presStyleCnt="4"/>
      <dgm:spPr/>
    </dgm:pt>
    <dgm:pt modelId="{235213F7-9F62-49CF-8C89-30E53FEF99D5}" type="pres">
      <dgm:prSet presAssocID="{48F69BE0-2BBC-4B4A-88B4-26A10CD294A6}" presName="node" presStyleCnt="0"/>
      <dgm:spPr/>
    </dgm:pt>
    <dgm:pt modelId="{C9F1E6BC-6C52-42E6-AED3-A6762C6F7760}" type="pres">
      <dgm:prSet presAssocID="{48F69BE0-2BBC-4B4A-88B4-26A10CD294A6}" presName="parentNode" presStyleLbl="node1" presStyleIdx="3" presStyleCnt="5" custScaleX="65948" custScaleY="59854" custLinFactNeighborX="-28192" custLinFactNeighborY="-35819">
        <dgm:presLayoutVars>
          <dgm:chMax val="1"/>
          <dgm:bulletEnabled val="1"/>
        </dgm:presLayoutVars>
      </dgm:prSet>
      <dgm:spPr/>
    </dgm:pt>
    <dgm:pt modelId="{6AEC4F3B-BF65-4717-BF9B-0BAB5A3051C5}" type="pres">
      <dgm:prSet presAssocID="{48F69BE0-2BBC-4B4A-88B4-26A10CD294A6}" presName="childNode" presStyleLbl="revTx" presStyleIdx="2" presStyleCnt="4">
        <dgm:presLayoutVars>
          <dgm:bulletEnabled val="1"/>
        </dgm:presLayoutVars>
      </dgm:prSet>
      <dgm:spPr/>
    </dgm:pt>
    <dgm:pt modelId="{8B627BDE-7DD2-44BC-9B0A-CA69247A9E07}" type="pres">
      <dgm:prSet presAssocID="{2AC23470-BA22-4A88-889A-678375131365}" presName="Name25" presStyleLbl="parChTrans1D1" presStyleIdx="3" presStyleCnt="4"/>
      <dgm:spPr/>
    </dgm:pt>
    <dgm:pt modelId="{1D2B910B-2B39-41F5-8699-0FC16256AE74}" type="pres">
      <dgm:prSet presAssocID="{52CA8F0E-4653-4217-ABDD-819C44615D32}" presName="node" presStyleCnt="0"/>
      <dgm:spPr/>
    </dgm:pt>
    <dgm:pt modelId="{935B9637-9E18-42D2-A080-53B021317455}" type="pres">
      <dgm:prSet presAssocID="{52CA8F0E-4653-4217-ABDD-819C44615D32}" presName="parentNode" presStyleLbl="node1" presStyleIdx="4" presStyleCnt="5" custScaleX="65948" custScaleY="59854" custLinFactNeighborX="34267" custLinFactNeighborY="-59648">
        <dgm:presLayoutVars>
          <dgm:chMax val="1"/>
          <dgm:bulletEnabled val="1"/>
        </dgm:presLayoutVars>
      </dgm:prSet>
      <dgm:spPr/>
    </dgm:pt>
    <dgm:pt modelId="{D31F55E6-21FC-44C5-9896-D14A9A26F850}" type="pres">
      <dgm:prSet presAssocID="{52CA8F0E-4653-4217-ABDD-819C44615D32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F3D1F102-DBA4-45AF-B8BB-8AF9AAB432E8}" type="presOf" srcId="{C205DFF0-330A-46F5-9453-943A1D0CB2D7}" destId="{8AC72EC0-FE91-46DA-8B1F-E11CA29D4AB9}" srcOrd="0" destOrd="0" presId="urn:microsoft.com/office/officeart/2005/8/layout/radial2"/>
    <dgm:cxn modelId="{BEEFBD0B-2BC9-4B08-A6AA-FC6FA20AA82F}" type="presOf" srcId="{06E31A40-2D2E-437E-91BE-EFF26DF420B6}" destId="{D31F55E6-21FC-44C5-9896-D14A9A26F850}" srcOrd="0" destOrd="0" presId="urn:microsoft.com/office/officeart/2005/8/layout/radial2"/>
    <dgm:cxn modelId="{20D04C0E-1C62-4096-8420-B0734DD2A91F}" type="presOf" srcId="{F97C8E8F-4BA9-4837-AD34-6EBBEE5AEF49}" destId="{6AEC4F3B-BF65-4717-BF9B-0BAB5A3051C5}" srcOrd="0" destOrd="0" presId="urn:microsoft.com/office/officeart/2005/8/layout/radial2"/>
    <dgm:cxn modelId="{35A7061A-A73F-4D4C-BD8F-544B0F1EBED0}" srcId="{895FD74D-750A-4861-AC1C-2D3159BDE976}" destId="{B37F7CBD-4D30-46D6-8E9B-1FCC865855A4}" srcOrd="0" destOrd="0" parTransId="{D82FF8BC-D6C1-4433-B61A-ADD84DA4A11E}" sibTransId="{FD18DC37-86FC-4E71-B4EC-29ED04112558}"/>
    <dgm:cxn modelId="{6749ED31-CB76-4B7C-9D92-C0DFEF4226AA}" srcId="{6E5321D0-0AA9-4E1F-B8DE-8B56E6004A24}" destId="{1819E7AD-DFF7-426A-A920-738F61E041DB}" srcOrd="0" destOrd="0" parTransId="{5D82BA75-9527-415D-A1EC-68DB2DC884D2}" sibTransId="{A9265C34-6B4F-4FFC-946B-8AD121F5DB46}"/>
    <dgm:cxn modelId="{CDFE8136-50FA-4335-A842-D8ED57E0E877}" type="presOf" srcId="{48F69BE0-2BBC-4B4A-88B4-26A10CD294A6}" destId="{C9F1E6BC-6C52-42E6-AED3-A6762C6F7760}" srcOrd="0" destOrd="0" presId="urn:microsoft.com/office/officeart/2005/8/layout/radial2"/>
    <dgm:cxn modelId="{D8EED166-9570-4243-B7A0-7673105EED86}" srcId="{48F69BE0-2BBC-4B4A-88B4-26A10CD294A6}" destId="{F97C8E8F-4BA9-4837-AD34-6EBBEE5AEF49}" srcOrd="0" destOrd="0" parTransId="{6A7F21C7-5222-40A1-BD5F-200139A50402}" sibTransId="{4DD280A1-CF7F-4EA4-B3A4-3062C3D53603}"/>
    <dgm:cxn modelId="{AEB96F56-7713-43AF-A08F-BD3052FEE4FA}" srcId="{52CA8F0E-4653-4217-ABDD-819C44615D32}" destId="{06E31A40-2D2E-437E-91BE-EFF26DF420B6}" srcOrd="0" destOrd="0" parTransId="{F96C9F60-AB71-4939-8FF0-3FA35B30B3DD}" sibTransId="{9D9B4A2A-258D-4655-AAF8-A84B92BC1833}"/>
    <dgm:cxn modelId="{A3737A56-2D38-402B-AD89-18166F055737}" type="presOf" srcId="{895FD74D-750A-4861-AC1C-2D3159BDE976}" destId="{AEA2BE86-4FBD-42D1-8EEF-86E69DC4E674}" srcOrd="0" destOrd="0" presId="urn:microsoft.com/office/officeart/2005/8/layout/radial2"/>
    <dgm:cxn modelId="{BD68CF76-5CCD-49A2-A66D-697137374FB4}" type="presOf" srcId="{759B357D-43DE-4E48-8246-1ABE969592CD}" destId="{9C403FD1-90B8-425F-98B9-01171FE8C551}" srcOrd="0" destOrd="0" presId="urn:microsoft.com/office/officeart/2005/8/layout/radial2"/>
    <dgm:cxn modelId="{ED132A7A-A9DA-4290-A35F-800F54BA947C}" type="presOf" srcId="{B37F7CBD-4D30-46D6-8E9B-1FCC865855A4}" destId="{BC4B939F-4F85-44D6-B50B-FE67E08B6D25}" srcOrd="0" destOrd="0" presId="urn:microsoft.com/office/officeart/2005/8/layout/radial2"/>
    <dgm:cxn modelId="{B0FCC983-6C22-4EDD-9BB6-CF0209EA253D}" type="presOf" srcId="{52CA8F0E-4653-4217-ABDD-819C44615D32}" destId="{935B9637-9E18-42D2-A080-53B021317455}" srcOrd="0" destOrd="0" presId="urn:microsoft.com/office/officeart/2005/8/layout/radial2"/>
    <dgm:cxn modelId="{74B9BA8C-8C5F-4945-9F97-D01C930EF927}" type="presOf" srcId="{1819E7AD-DFF7-426A-A920-738F61E041DB}" destId="{B164ABF0-C142-4B08-946B-83AEAB8254E7}" srcOrd="0" destOrd="0" presId="urn:microsoft.com/office/officeart/2005/8/layout/radial2"/>
    <dgm:cxn modelId="{8E22269A-2652-43AC-81BA-3D78617442BD}" type="presOf" srcId="{6E5321D0-0AA9-4E1F-B8DE-8B56E6004A24}" destId="{C1D480A2-90AA-4A94-8A24-19A64991F0F8}" srcOrd="0" destOrd="0" presId="urn:microsoft.com/office/officeart/2005/8/layout/radial2"/>
    <dgm:cxn modelId="{68CCA8A3-C7A8-407A-97E9-34DFAEBFDC7F}" srcId="{895FD74D-750A-4861-AC1C-2D3159BDE976}" destId="{52CA8F0E-4653-4217-ABDD-819C44615D32}" srcOrd="3" destOrd="0" parTransId="{2AC23470-BA22-4A88-889A-678375131365}" sibTransId="{30F1A5C9-FCA8-4C0C-B145-97D0A8A25467}"/>
    <dgm:cxn modelId="{601FA6A5-6B80-4497-9E89-86A8007B4EDD}" srcId="{895FD74D-750A-4861-AC1C-2D3159BDE976}" destId="{48F69BE0-2BBC-4B4A-88B4-26A10CD294A6}" srcOrd="2" destOrd="0" parTransId="{E27CC73F-E190-47CE-944C-2D2DC64613FF}" sibTransId="{C371A2D6-00A1-479E-A122-956FC9E5ADF5}"/>
    <dgm:cxn modelId="{414B6FA8-6AE5-4B3C-8604-AE3DA773A872}" srcId="{895FD74D-750A-4861-AC1C-2D3159BDE976}" destId="{6E5321D0-0AA9-4E1F-B8DE-8B56E6004A24}" srcOrd="1" destOrd="0" parTransId="{759B357D-43DE-4E48-8246-1ABE969592CD}" sibTransId="{192C1711-F43E-43AC-94D1-63C2B4D50B5B}"/>
    <dgm:cxn modelId="{8DBCFFBF-C848-405D-9486-B7C914DB5336}" type="presOf" srcId="{D82FF8BC-D6C1-4433-B61A-ADD84DA4A11E}" destId="{7C16577A-CFCC-4F29-B4C4-4BD34CA8A763}" srcOrd="0" destOrd="0" presId="urn:microsoft.com/office/officeart/2005/8/layout/radial2"/>
    <dgm:cxn modelId="{985609CF-12F4-4253-8BA5-FA4DE3CB72BF}" type="presOf" srcId="{E27CC73F-E190-47CE-944C-2D2DC64613FF}" destId="{7343066A-7EA7-4BBE-A4D7-A80C328E9018}" srcOrd="0" destOrd="0" presId="urn:microsoft.com/office/officeart/2005/8/layout/radial2"/>
    <dgm:cxn modelId="{83FC46E2-29DB-4940-8A85-62FD2BFE660F}" srcId="{B37F7CBD-4D30-46D6-8E9B-1FCC865855A4}" destId="{C205DFF0-330A-46F5-9453-943A1D0CB2D7}" srcOrd="0" destOrd="0" parTransId="{8A75E116-9FEC-4ABD-9DB3-4594771BF71C}" sibTransId="{1C6F6752-4B10-436A-99E6-A6F2E64A99A3}"/>
    <dgm:cxn modelId="{363C06F2-A488-4A46-B7EF-778AA41599E5}" type="presOf" srcId="{2AC23470-BA22-4A88-889A-678375131365}" destId="{8B627BDE-7DD2-44BC-9B0A-CA69247A9E07}" srcOrd="0" destOrd="0" presId="urn:microsoft.com/office/officeart/2005/8/layout/radial2"/>
    <dgm:cxn modelId="{E3B4DBC6-4F48-4327-95A0-5073C3795A44}" type="presParOf" srcId="{AEA2BE86-4FBD-42D1-8EEF-86E69DC4E674}" destId="{0479E3F4-F89F-4267-9B71-67D6FDF0257B}" srcOrd="0" destOrd="0" presId="urn:microsoft.com/office/officeart/2005/8/layout/radial2"/>
    <dgm:cxn modelId="{4110915B-DE43-4517-A271-A2A4A44941C9}" type="presParOf" srcId="{0479E3F4-F89F-4267-9B71-67D6FDF0257B}" destId="{A4F08312-101A-48A3-B3B5-20B26DFA2284}" srcOrd="0" destOrd="0" presId="urn:microsoft.com/office/officeart/2005/8/layout/radial2"/>
    <dgm:cxn modelId="{CF77E71D-4A12-4296-B2BE-3DFEF2021F15}" type="presParOf" srcId="{A4F08312-101A-48A3-B3B5-20B26DFA2284}" destId="{0FEE1DC1-CD32-41B1-B270-7DE64BB30C72}" srcOrd="0" destOrd="0" presId="urn:microsoft.com/office/officeart/2005/8/layout/radial2"/>
    <dgm:cxn modelId="{9B46DE17-3216-4BE3-819E-76E9AE4F0028}" type="presParOf" srcId="{A4F08312-101A-48A3-B3B5-20B26DFA2284}" destId="{C5B94412-FAA9-4586-9E63-191969F74542}" srcOrd="1" destOrd="0" presId="urn:microsoft.com/office/officeart/2005/8/layout/radial2"/>
    <dgm:cxn modelId="{5CE14172-66F4-4B48-B4F4-1BBABAA7E4D6}" type="presParOf" srcId="{0479E3F4-F89F-4267-9B71-67D6FDF0257B}" destId="{7C16577A-CFCC-4F29-B4C4-4BD34CA8A763}" srcOrd="1" destOrd="0" presId="urn:microsoft.com/office/officeart/2005/8/layout/radial2"/>
    <dgm:cxn modelId="{5F4EAE7E-6751-4A61-937A-12BCB770EBBD}" type="presParOf" srcId="{0479E3F4-F89F-4267-9B71-67D6FDF0257B}" destId="{2EE1A26E-2F52-4A01-B024-0DE70FA527C8}" srcOrd="2" destOrd="0" presId="urn:microsoft.com/office/officeart/2005/8/layout/radial2"/>
    <dgm:cxn modelId="{689AC497-2FBC-4480-B1DB-99A765316857}" type="presParOf" srcId="{2EE1A26E-2F52-4A01-B024-0DE70FA527C8}" destId="{BC4B939F-4F85-44D6-B50B-FE67E08B6D25}" srcOrd="0" destOrd="0" presId="urn:microsoft.com/office/officeart/2005/8/layout/radial2"/>
    <dgm:cxn modelId="{AA7512FA-8353-44F7-9D67-CD22983077F2}" type="presParOf" srcId="{2EE1A26E-2F52-4A01-B024-0DE70FA527C8}" destId="{8AC72EC0-FE91-46DA-8B1F-E11CA29D4AB9}" srcOrd="1" destOrd="0" presId="urn:microsoft.com/office/officeart/2005/8/layout/radial2"/>
    <dgm:cxn modelId="{1DE7378A-A139-402D-B106-9E4B2AF1760C}" type="presParOf" srcId="{0479E3F4-F89F-4267-9B71-67D6FDF0257B}" destId="{9C403FD1-90B8-425F-98B9-01171FE8C551}" srcOrd="3" destOrd="0" presId="urn:microsoft.com/office/officeart/2005/8/layout/radial2"/>
    <dgm:cxn modelId="{D0439868-7B02-4539-B2C7-A00C590D5DE1}" type="presParOf" srcId="{0479E3F4-F89F-4267-9B71-67D6FDF0257B}" destId="{F69C2FAF-C383-4242-A464-421EEEEDF9BC}" srcOrd="4" destOrd="0" presId="urn:microsoft.com/office/officeart/2005/8/layout/radial2"/>
    <dgm:cxn modelId="{269732B6-778A-4285-A856-69A8967690E3}" type="presParOf" srcId="{F69C2FAF-C383-4242-A464-421EEEEDF9BC}" destId="{C1D480A2-90AA-4A94-8A24-19A64991F0F8}" srcOrd="0" destOrd="0" presId="urn:microsoft.com/office/officeart/2005/8/layout/radial2"/>
    <dgm:cxn modelId="{FD966563-B000-4C71-9236-ABF7BA0A9FA5}" type="presParOf" srcId="{F69C2FAF-C383-4242-A464-421EEEEDF9BC}" destId="{B164ABF0-C142-4B08-946B-83AEAB8254E7}" srcOrd="1" destOrd="0" presId="urn:microsoft.com/office/officeart/2005/8/layout/radial2"/>
    <dgm:cxn modelId="{41DD487B-AF71-41D3-8087-9F8FF665F5FB}" type="presParOf" srcId="{0479E3F4-F89F-4267-9B71-67D6FDF0257B}" destId="{7343066A-7EA7-4BBE-A4D7-A80C328E9018}" srcOrd="5" destOrd="0" presId="urn:microsoft.com/office/officeart/2005/8/layout/radial2"/>
    <dgm:cxn modelId="{AABF3331-8817-49A5-B7DD-14E20118ECE8}" type="presParOf" srcId="{0479E3F4-F89F-4267-9B71-67D6FDF0257B}" destId="{235213F7-9F62-49CF-8C89-30E53FEF99D5}" srcOrd="6" destOrd="0" presId="urn:microsoft.com/office/officeart/2005/8/layout/radial2"/>
    <dgm:cxn modelId="{23C3ED8B-EE0F-4B4E-AAC3-2B5187F1E3F0}" type="presParOf" srcId="{235213F7-9F62-49CF-8C89-30E53FEF99D5}" destId="{C9F1E6BC-6C52-42E6-AED3-A6762C6F7760}" srcOrd="0" destOrd="0" presId="urn:microsoft.com/office/officeart/2005/8/layout/radial2"/>
    <dgm:cxn modelId="{9CB2FA38-3FA6-42A3-963C-D44E89F7CDCA}" type="presParOf" srcId="{235213F7-9F62-49CF-8C89-30E53FEF99D5}" destId="{6AEC4F3B-BF65-4717-BF9B-0BAB5A3051C5}" srcOrd="1" destOrd="0" presId="urn:microsoft.com/office/officeart/2005/8/layout/radial2"/>
    <dgm:cxn modelId="{73945233-01BF-40F9-B489-F3650A44A544}" type="presParOf" srcId="{0479E3F4-F89F-4267-9B71-67D6FDF0257B}" destId="{8B627BDE-7DD2-44BC-9B0A-CA69247A9E07}" srcOrd="7" destOrd="0" presId="urn:microsoft.com/office/officeart/2005/8/layout/radial2"/>
    <dgm:cxn modelId="{20C3537A-2776-43E8-B693-60AE4309B478}" type="presParOf" srcId="{0479E3F4-F89F-4267-9B71-67D6FDF0257B}" destId="{1D2B910B-2B39-41F5-8699-0FC16256AE74}" srcOrd="8" destOrd="0" presId="urn:microsoft.com/office/officeart/2005/8/layout/radial2"/>
    <dgm:cxn modelId="{C723A8ED-5BE0-42BA-9AAC-CE17F48D7786}" type="presParOf" srcId="{1D2B910B-2B39-41F5-8699-0FC16256AE74}" destId="{935B9637-9E18-42D2-A080-53B021317455}" srcOrd="0" destOrd="0" presId="urn:microsoft.com/office/officeart/2005/8/layout/radial2"/>
    <dgm:cxn modelId="{3F4E37C5-27BA-4034-8E30-6D18D11A6207}" type="presParOf" srcId="{1D2B910B-2B39-41F5-8699-0FC16256AE74}" destId="{D31F55E6-21FC-44C5-9896-D14A9A26F850}" srcOrd="1" destOrd="0" presId="urn:microsoft.com/office/officeart/2005/8/layout/radial2"/>
  </dgm:cxnLst>
  <dgm:bg/>
  <dgm:whole>
    <a:ln w="381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5429E9-EDC9-45A1-8B3A-CB0DB57B8A63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 altLang="zh-TW"/>
        </a:p>
      </dgm:t>
    </dgm:pt>
    <dgm:pt modelId="{6D26399B-74F4-4E1F-B851-C476AC61AAFE}">
      <dgm:prSet phldrT="[Text]"/>
      <dgm:spPr/>
      <dgm:t>
        <a:bodyPr/>
        <a:lstStyle/>
        <a:p>
          <a:r>
            <a:rPr lang="en-US" altLang="zh-TW"/>
            <a:t>ODS_ONLY</a:t>
          </a:r>
        </a:p>
      </dgm:t>
    </dgm:pt>
    <dgm:pt modelId="{243C4426-F445-43A9-9B36-0C3D88A78E88}" type="parTrans" cxnId="{DB34A0F2-21F9-4D69-88D6-317A59E9BA92}">
      <dgm:prSet/>
      <dgm:spPr/>
      <dgm:t>
        <a:bodyPr/>
        <a:lstStyle/>
        <a:p>
          <a:endParaRPr lang="en-US" altLang="zh-TW"/>
        </a:p>
      </dgm:t>
    </dgm:pt>
    <dgm:pt modelId="{54D005D7-F12F-493F-BA5F-C818E7C7616C}" type="sibTrans" cxnId="{DB34A0F2-21F9-4D69-88D6-317A59E9BA92}">
      <dgm:prSet/>
      <dgm:spPr/>
      <dgm:t>
        <a:bodyPr/>
        <a:lstStyle/>
        <a:p>
          <a:endParaRPr lang="en-US" altLang="zh-TW"/>
        </a:p>
      </dgm:t>
    </dgm:pt>
    <dgm:pt modelId="{9D93403D-AF87-489F-A8EF-CAD25821C091}">
      <dgm:prSet phldrT="[Text]"/>
      <dgm:spPr/>
      <dgm:t>
        <a:bodyPr/>
        <a:lstStyle/>
        <a:p>
          <a:r>
            <a:rPr lang="en-US" altLang="zh-TW"/>
            <a:t>ODS</a:t>
          </a:r>
        </a:p>
      </dgm:t>
    </dgm:pt>
    <dgm:pt modelId="{7BEC3911-2C2E-48E2-8014-58885F3D927D}" type="parTrans" cxnId="{C6448373-3D35-418C-A5D6-968F4FFD8718}">
      <dgm:prSet/>
      <dgm:spPr/>
      <dgm:t>
        <a:bodyPr/>
        <a:lstStyle/>
        <a:p>
          <a:endParaRPr lang="en-US" altLang="zh-TW"/>
        </a:p>
      </dgm:t>
    </dgm:pt>
    <dgm:pt modelId="{665F247C-381F-4AB1-9B9D-3A1252EF7CFB}" type="sibTrans" cxnId="{C6448373-3D35-418C-A5D6-968F4FFD8718}">
      <dgm:prSet/>
      <dgm:spPr/>
      <dgm:t>
        <a:bodyPr/>
        <a:lstStyle/>
        <a:p>
          <a:endParaRPr lang="en-US" altLang="zh-TW"/>
        </a:p>
      </dgm:t>
    </dgm:pt>
    <dgm:pt modelId="{6711C40F-1561-49E6-BE27-5719A6B22D47}">
      <dgm:prSet phldrT="[Text]"/>
      <dgm:spPr/>
      <dgm:t>
        <a:bodyPr/>
        <a:lstStyle/>
        <a:p>
          <a:r>
            <a:rPr lang="en-US" altLang="zh-TW"/>
            <a:t>RPT_BASE</a:t>
          </a:r>
        </a:p>
      </dgm:t>
    </dgm:pt>
    <dgm:pt modelId="{D4287E88-A06B-438F-A3A5-85DCF1001429}" type="parTrans" cxnId="{63969362-AB73-4DB3-A713-04C7FEFE1758}">
      <dgm:prSet/>
      <dgm:spPr/>
      <dgm:t>
        <a:bodyPr/>
        <a:lstStyle/>
        <a:p>
          <a:endParaRPr lang="en-US" altLang="zh-TW"/>
        </a:p>
      </dgm:t>
    </dgm:pt>
    <dgm:pt modelId="{5B1BC0C5-9592-42E6-824A-6A4CA18BB504}" type="sibTrans" cxnId="{63969362-AB73-4DB3-A713-04C7FEFE1758}">
      <dgm:prSet/>
      <dgm:spPr/>
      <dgm:t>
        <a:bodyPr/>
        <a:lstStyle/>
        <a:p>
          <a:endParaRPr lang="en-US" altLang="zh-TW"/>
        </a:p>
      </dgm:t>
    </dgm:pt>
    <dgm:pt modelId="{3AC9F6B0-8AA4-4C00-8941-D2D49C67639B}">
      <dgm:prSet phldrT="[Text]"/>
      <dgm:spPr/>
      <dgm:t>
        <a:bodyPr/>
        <a:lstStyle/>
        <a:p>
          <a:r>
            <a:rPr lang="en-US" altLang="zh-TW"/>
            <a:t>SDM</a:t>
          </a:r>
        </a:p>
      </dgm:t>
    </dgm:pt>
    <dgm:pt modelId="{6F37B33E-32C0-499F-BA9B-BE3556299BEA}" type="parTrans" cxnId="{B7330DB2-D3F0-4D82-A1F4-C9E3D0304C9B}">
      <dgm:prSet/>
      <dgm:spPr/>
      <dgm:t>
        <a:bodyPr/>
        <a:lstStyle/>
        <a:p>
          <a:endParaRPr lang="en-US" altLang="zh-TW"/>
        </a:p>
      </dgm:t>
    </dgm:pt>
    <dgm:pt modelId="{DDE0F2CA-0291-4ACD-9811-92262A15F33D}" type="sibTrans" cxnId="{B7330DB2-D3F0-4D82-A1F4-C9E3D0304C9B}">
      <dgm:prSet/>
      <dgm:spPr/>
      <dgm:t>
        <a:bodyPr/>
        <a:lstStyle/>
        <a:p>
          <a:endParaRPr lang="en-US" altLang="zh-TW"/>
        </a:p>
      </dgm:t>
    </dgm:pt>
    <dgm:pt modelId="{6DBEA727-34E1-4DF6-BF75-32A592AB28A5}">
      <dgm:prSet phldrT="[Text]"/>
      <dgm:spPr/>
      <dgm:t>
        <a:bodyPr/>
        <a:lstStyle/>
        <a:p>
          <a:r>
            <a:rPr lang="en-US" altLang="zh-TW"/>
            <a:t>RPT</a:t>
          </a:r>
        </a:p>
      </dgm:t>
    </dgm:pt>
    <dgm:pt modelId="{4236177A-1A89-40F8-B8C7-540A8BF634B2}" type="parTrans" cxnId="{28AEAEFC-6E31-43E4-B10E-637E76766F05}">
      <dgm:prSet/>
      <dgm:spPr/>
      <dgm:t>
        <a:bodyPr/>
        <a:lstStyle/>
        <a:p>
          <a:endParaRPr lang="en-US" altLang="zh-TW"/>
        </a:p>
      </dgm:t>
    </dgm:pt>
    <dgm:pt modelId="{0BFED38D-9A96-4B80-A3FC-CEA01953DC4D}" type="sibTrans" cxnId="{28AEAEFC-6E31-43E4-B10E-637E76766F05}">
      <dgm:prSet/>
      <dgm:spPr/>
      <dgm:t>
        <a:bodyPr/>
        <a:lstStyle/>
        <a:p>
          <a:endParaRPr lang="en-US" altLang="zh-TW"/>
        </a:p>
      </dgm:t>
    </dgm:pt>
    <dgm:pt modelId="{54D8977E-AF75-437E-ABA3-A650986EFFBC}" type="pres">
      <dgm:prSet presAssocID="{155429E9-EDC9-45A1-8B3A-CB0DB57B8A63}" presName="linearFlow" presStyleCnt="0">
        <dgm:presLayoutVars>
          <dgm:dir/>
          <dgm:animLvl val="lvl"/>
          <dgm:resizeHandles val="exact"/>
        </dgm:presLayoutVars>
      </dgm:prSet>
      <dgm:spPr/>
    </dgm:pt>
    <dgm:pt modelId="{B88BEE4A-8D80-4313-88FE-5DA28A8BDD41}" type="pres">
      <dgm:prSet presAssocID="{6D26399B-74F4-4E1F-B851-C476AC61AAFE}" presName="composite" presStyleCnt="0"/>
      <dgm:spPr/>
    </dgm:pt>
    <dgm:pt modelId="{F39745D4-D9C1-40CB-972B-F8B0250F3EEA}" type="pres">
      <dgm:prSet presAssocID="{6D26399B-74F4-4E1F-B851-C476AC61AAF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55BF8DB-6D0C-424B-BD7C-34E17973DEA7}" type="pres">
      <dgm:prSet presAssocID="{6D26399B-74F4-4E1F-B851-C476AC61AAFE}" presName="parSh" presStyleLbl="node1" presStyleIdx="0" presStyleCnt="2"/>
      <dgm:spPr/>
    </dgm:pt>
    <dgm:pt modelId="{7F24657C-53FA-4415-8B75-D1928BB77E57}" type="pres">
      <dgm:prSet presAssocID="{6D26399B-74F4-4E1F-B851-C476AC61AAFE}" presName="desTx" presStyleLbl="fgAcc1" presStyleIdx="0" presStyleCnt="2">
        <dgm:presLayoutVars>
          <dgm:bulletEnabled val="1"/>
        </dgm:presLayoutVars>
      </dgm:prSet>
      <dgm:spPr/>
    </dgm:pt>
    <dgm:pt modelId="{C31AED24-0B1D-4F09-AC68-9C1031D03598}" type="pres">
      <dgm:prSet presAssocID="{54D005D7-F12F-493F-BA5F-C818E7C7616C}" presName="sibTrans" presStyleLbl="sibTrans2D1" presStyleIdx="0" presStyleCnt="1"/>
      <dgm:spPr/>
    </dgm:pt>
    <dgm:pt modelId="{682DDF7F-8DA1-486A-ADC9-1E2B9A28A4C3}" type="pres">
      <dgm:prSet presAssocID="{54D005D7-F12F-493F-BA5F-C818E7C7616C}" presName="connTx" presStyleLbl="sibTrans2D1" presStyleIdx="0" presStyleCnt="1"/>
      <dgm:spPr/>
    </dgm:pt>
    <dgm:pt modelId="{12DFB50D-0500-4069-BA34-EABF6343AC4D}" type="pres">
      <dgm:prSet presAssocID="{6711C40F-1561-49E6-BE27-5719A6B22D47}" presName="composite" presStyleCnt="0"/>
      <dgm:spPr/>
    </dgm:pt>
    <dgm:pt modelId="{5DA9564D-1FE6-42F2-B167-2323C4EB9F63}" type="pres">
      <dgm:prSet presAssocID="{6711C40F-1561-49E6-BE27-5719A6B22D4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05FE603-A65A-495B-9B86-44A5444F7ACF}" type="pres">
      <dgm:prSet presAssocID="{6711C40F-1561-49E6-BE27-5719A6B22D47}" presName="parSh" presStyleLbl="node1" presStyleIdx="1" presStyleCnt="2" custScaleX="181049"/>
      <dgm:spPr/>
    </dgm:pt>
    <dgm:pt modelId="{2039895B-0AD3-4DAD-A16D-D5BCBD55DD9D}" type="pres">
      <dgm:prSet presAssocID="{6711C40F-1561-49E6-BE27-5719A6B22D47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650EB06-0D5E-4F48-B1E4-004AB54411C9}" type="presOf" srcId="{155429E9-EDC9-45A1-8B3A-CB0DB57B8A63}" destId="{54D8977E-AF75-437E-ABA3-A650986EFFBC}" srcOrd="0" destOrd="0" presId="urn:microsoft.com/office/officeart/2005/8/layout/process3"/>
    <dgm:cxn modelId="{1AACE216-F6BE-4BEE-A316-7EA80930104C}" type="presOf" srcId="{6711C40F-1561-49E6-BE27-5719A6B22D47}" destId="{5DA9564D-1FE6-42F2-B167-2323C4EB9F63}" srcOrd="0" destOrd="0" presId="urn:microsoft.com/office/officeart/2005/8/layout/process3"/>
    <dgm:cxn modelId="{63969362-AB73-4DB3-A713-04C7FEFE1758}" srcId="{155429E9-EDC9-45A1-8B3A-CB0DB57B8A63}" destId="{6711C40F-1561-49E6-BE27-5719A6B22D47}" srcOrd="1" destOrd="0" parTransId="{D4287E88-A06B-438F-A3A5-85DCF1001429}" sibTransId="{5B1BC0C5-9592-42E6-824A-6A4CA18BB504}"/>
    <dgm:cxn modelId="{3A705649-091B-4C6E-9166-19F57F47C338}" type="presOf" srcId="{9D93403D-AF87-489F-A8EF-CAD25821C091}" destId="{7F24657C-53FA-4415-8B75-D1928BB77E57}" srcOrd="0" destOrd="0" presId="urn:microsoft.com/office/officeart/2005/8/layout/process3"/>
    <dgm:cxn modelId="{46B22C6A-93CF-41BA-9A29-7F150CB74EF2}" type="presOf" srcId="{54D005D7-F12F-493F-BA5F-C818E7C7616C}" destId="{C31AED24-0B1D-4F09-AC68-9C1031D03598}" srcOrd="0" destOrd="0" presId="urn:microsoft.com/office/officeart/2005/8/layout/process3"/>
    <dgm:cxn modelId="{C6448373-3D35-418C-A5D6-968F4FFD8718}" srcId="{6D26399B-74F4-4E1F-B851-C476AC61AAFE}" destId="{9D93403D-AF87-489F-A8EF-CAD25821C091}" srcOrd="0" destOrd="0" parTransId="{7BEC3911-2C2E-48E2-8014-58885F3D927D}" sibTransId="{665F247C-381F-4AB1-9B9D-3A1252EF7CFB}"/>
    <dgm:cxn modelId="{EB841277-DA0C-4F8E-95A0-43B53197570C}" type="presOf" srcId="{3AC9F6B0-8AA4-4C00-8941-D2D49C67639B}" destId="{2039895B-0AD3-4DAD-A16D-D5BCBD55DD9D}" srcOrd="0" destOrd="0" presId="urn:microsoft.com/office/officeart/2005/8/layout/process3"/>
    <dgm:cxn modelId="{1877757E-745D-4B8C-8F0B-C61C666930AE}" type="presOf" srcId="{6DBEA727-34E1-4DF6-BF75-32A592AB28A5}" destId="{2039895B-0AD3-4DAD-A16D-D5BCBD55DD9D}" srcOrd="0" destOrd="1" presId="urn:microsoft.com/office/officeart/2005/8/layout/process3"/>
    <dgm:cxn modelId="{059A6D86-D4C7-487A-A10E-D16ED4251AE2}" type="presOf" srcId="{6711C40F-1561-49E6-BE27-5719A6B22D47}" destId="{F05FE603-A65A-495B-9B86-44A5444F7ACF}" srcOrd="1" destOrd="0" presId="urn:microsoft.com/office/officeart/2005/8/layout/process3"/>
    <dgm:cxn modelId="{B7330DB2-D3F0-4D82-A1F4-C9E3D0304C9B}" srcId="{6711C40F-1561-49E6-BE27-5719A6B22D47}" destId="{3AC9F6B0-8AA4-4C00-8941-D2D49C67639B}" srcOrd="0" destOrd="0" parTransId="{6F37B33E-32C0-499F-BA9B-BE3556299BEA}" sibTransId="{DDE0F2CA-0291-4ACD-9811-92262A15F33D}"/>
    <dgm:cxn modelId="{347BF5B4-D0CC-43A9-974E-525B04E69E22}" type="presOf" srcId="{6D26399B-74F4-4E1F-B851-C476AC61AAFE}" destId="{D55BF8DB-6D0C-424B-BD7C-34E17973DEA7}" srcOrd="1" destOrd="0" presId="urn:microsoft.com/office/officeart/2005/8/layout/process3"/>
    <dgm:cxn modelId="{5EC605DC-90FD-4C96-9D4D-F618204BD10A}" type="presOf" srcId="{54D005D7-F12F-493F-BA5F-C818E7C7616C}" destId="{682DDF7F-8DA1-486A-ADC9-1E2B9A28A4C3}" srcOrd="1" destOrd="0" presId="urn:microsoft.com/office/officeart/2005/8/layout/process3"/>
    <dgm:cxn modelId="{DB34A0F2-21F9-4D69-88D6-317A59E9BA92}" srcId="{155429E9-EDC9-45A1-8B3A-CB0DB57B8A63}" destId="{6D26399B-74F4-4E1F-B851-C476AC61AAFE}" srcOrd="0" destOrd="0" parTransId="{243C4426-F445-43A9-9B36-0C3D88A78E88}" sibTransId="{54D005D7-F12F-493F-BA5F-C818E7C7616C}"/>
    <dgm:cxn modelId="{6A6592F8-94AB-41D2-B0C4-5ED7E48F81A3}" type="presOf" srcId="{6D26399B-74F4-4E1F-B851-C476AC61AAFE}" destId="{F39745D4-D9C1-40CB-972B-F8B0250F3EEA}" srcOrd="0" destOrd="0" presId="urn:microsoft.com/office/officeart/2005/8/layout/process3"/>
    <dgm:cxn modelId="{28AEAEFC-6E31-43E4-B10E-637E76766F05}" srcId="{6711C40F-1561-49E6-BE27-5719A6B22D47}" destId="{6DBEA727-34E1-4DF6-BF75-32A592AB28A5}" srcOrd="1" destOrd="0" parTransId="{4236177A-1A89-40F8-B8C7-540A8BF634B2}" sibTransId="{0BFED38D-9A96-4B80-A3FC-CEA01953DC4D}"/>
    <dgm:cxn modelId="{36000FCD-AA62-4612-A9BE-ECD5260EECF2}" type="presParOf" srcId="{54D8977E-AF75-437E-ABA3-A650986EFFBC}" destId="{B88BEE4A-8D80-4313-88FE-5DA28A8BDD41}" srcOrd="0" destOrd="0" presId="urn:microsoft.com/office/officeart/2005/8/layout/process3"/>
    <dgm:cxn modelId="{A2A026F4-F5BD-4617-9AA5-3423D69B60A9}" type="presParOf" srcId="{B88BEE4A-8D80-4313-88FE-5DA28A8BDD41}" destId="{F39745D4-D9C1-40CB-972B-F8B0250F3EEA}" srcOrd="0" destOrd="0" presId="urn:microsoft.com/office/officeart/2005/8/layout/process3"/>
    <dgm:cxn modelId="{EBF4D84D-F1C8-4F19-A458-1498A914B484}" type="presParOf" srcId="{B88BEE4A-8D80-4313-88FE-5DA28A8BDD41}" destId="{D55BF8DB-6D0C-424B-BD7C-34E17973DEA7}" srcOrd="1" destOrd="0" presId="urn:microsoft.com/office/officeart/2005/8/layout/process3"/>
    <dgm:cxn modelId="{C6CDF449-FB19-4DBD-8802-C161FB27FF67}" type="presParOf" srcId="{B88BEE4A-8D80-4313-88FE-5DA28A8BDD41}" destId="{7F24657C-53FA-4415-8B75-D1928BB77E57}" srcOrd="2" destOrd="0" presId="urn:microsoft.com/office/officeart/2005/8/layout/process3"/>
    <dgm:cxn modelId="{83E91F50-4B28-42EF-BB22-01F83D1252D4}" type="presParOf" srcId="{54D8977E-AF75-437E-ABA3-A650986EFFBC}" destId="{C31AED24-0B1D-4F09-AC68-9C1031D03598}" srcOrd="1" destOrd="0" presId="urn:microsoft.com/office/officeart/2005/8/layout/process3"/>
    <dgm:cxn modelId="{73D04F59-3AAB-47F8-9EDF-1C21C03836B0}" type="presParOf" srcId="{C31AED24-0B1D-4F09-AC68-9C1031D03598}" destId="{682DDF7F-8DA1-486A-ADC9-1E2B9A28A4C3}" srcOrd="0" destOrd="0" presId="urn:microsoft.com/office/officeart/2005/8/layout/process3"/>
    <dgm:cxn modelId="{FA186AFE-64A6-49B0-A66F-B5BE99500828}" type="presParOf" srcId="{54D8977E-AF75-437E-ABA3-A650986EFFBC}" destId="{12DFB50D-0500-4069-BA34-EABF6343AC4D}" srcOrd="2" destOrd="0" presId="urn:microsoft.com/office/officeart/2005/8/layout/process3"/>
    <dgm:cxn modelId="{CBF225B0-4710-4A5A-9542-81800912FF06}" type="presParOf" srcId="{12DFB50D-0500-4069-BA34-EABF6343AC4D}" destId="{5DA9564D-1FE6-42F2-B167-2323C4EB9F63}" srcOrd="0" destOrd="0" presId="urn:microsoft.com/office/officeart/2005/8/layout/process3"/>
    <dgm:cxn modelId="{8DE72ADB-0EAB-48D6-A60C-266A3FB37CB3}" type="presParOf" srcId="{12DFB50D-0500-4069-BA34-EABF6343AC4D}" destId="{F05FE603-A65A-495B-9B86-44A5444F7ACF}" srcOrd="1" destOrd="0" presId="urn:microsoft.com/office/officeart/2005/8/layout/process3"/>
    <dgm:cxn modelId="{28001432-253C-44A2-904D-06A6944413BC}" type="presParOf" srcId="{12DFB50D-0500-4069-BA34-EABF6343AC4D}" destId="{2039895B-0AD3-4DAD-A16D-D5BCBD55DD9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25AA5-F452-4D76-9411-8F575E08C003}" type="doc">
      <dgm:prSet loTypeId="urn:microsoft.com/office/officeart/2005/8/layout/lProcess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D9C48A94-8D4A-4EDC-8F28-632308FBE126}">
      <dgm:prSet phldrT="[Text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n-US" altLang="zh-TW" sz="1400">
              <a:solidFill>
                <a:schemeClr val="bg1"/>
              </a:solidFill>
              <a:latin typeface="+mn-lt"/>
              <a:ea typeface="微軟正黑體"/>
            </a:rPr>
            <a:t>Business / Operational Support System</a:t>
          </a:r>
          <a:endParaRPr lang="zh-TW" altLang="en-US" sz="1400">
            <a:solidFill>
              <a:schemeClr val="bg1"/>
            </a:solidFill>
            <a:latin typeface="+mn-lt"/>
            <a:ea typeface="微軟正黑體" panose="020B0604030504040204" pitchFamily="34" charset="-120"/>
          </a:endParaRPr>
        </a:p>
      </dgm:t>
    </dgm:pt>
    <dgm:pt modelId="{483E78AB-C7FB-44E7-A21C-2822E6B2AD05}" type="par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F0B27E-52F3-4565-BABA-A08100D64CC1}" type="sib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5D874-A3BC-489A-9E27-19908E1FDD1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ERP</a:t>
          </a:r>
          <a:endParaRPr lang="zh-TW" altLang="en-US" sz="14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978BA9-66B3-4E85-AEBD-10D24E5DFF7F}" type="par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D325EE-0C46-4E7F-873F-F6E0C72AC6A3}" type="sib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ED6E3-771C-4717-911E-58E8C2B14D0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MES/BDC</a:t>
          </a:r>
        </a:p>
      </dgm:t>
    </dgm:pt>
    <dgm:pt modelId="{7FBCF135-BF35-40B8-A2B7-86E94D27B262}" type="par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33098B-3140-4494-A886-91879331AFAA}" type="sib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F20F7F-D702-4E2F-8B8B-FE661117B8D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DB link</a:t>
          </a:r>
          <a:endParaRPr lang="zh-TW" altLang="en-US" sz="14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94CB4-B634-44B4-87BC-B4EA41A97FA3}" type="par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46CBD-E23F-4594-A72D-B3E537717D48}" type="sib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A9C75-CF15-4C5D-B7AC-D5B327957B3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CRM</a:t>
          </a:r>
        </a:p>
      </dgm:t>
    </dgm:pt>
    <dgm:pt modelId="{890A349C-9AA6-49E3-9637-41459860597F}" type="par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B6031ED9-E141-480B-885C-FFEC05140B82}" type="sib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07603DF0-693D-4569-B018-2C09BAE74F2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4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8F83D3-45B2-4F89-A70B-83E09455EB6F}" type="par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51CB3BA2-0FB4-443E-86DE-8D0AA81FAF9C}" type="sib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B8034C74-84D5-4675-A00D-ED88E458490B}">
      <dgm:prSet phldrT="[Text]" custT="1"/>
      <dgm:spPr>
        <a:solidFill>
          <a:schemeClr val="tx2">
            <a:lumMod val="90000"/>
          </a:schemeClr>
        </a:solidFill>
        <a:ln>
          <a:noFill/>
        </a:ln>
      </dgm:spPr>
      <dgm:t>
        <a:bodyPr/>
        <a:lstStyle/>
        <a:p>
          <a:r>
            <a:rPr lang="en-US" altLang="en-US" sz="1400">
              <a:solidFill>
                <a:schemeClr val="bg1"/>
              </a:solidFill>
              <a:latin typeface="微軟正黑體"/>
              <a:ea typeface="微軟正黑體"/>
            </a:rPr>
            <a:t>Change Data Capture</a:t>
          </a:r>
        </a:p>
      </dgm:t>
    </dgm:pt>
    <dgm:pt modelId="{81B729E6-24C4-4855-A7C0-DFB2F354324C}" type="parTrans" cxnId="{D403B9C9-04E7-477C-9F18-1C4AD8FF540C}">
      <dgm:prSet/>
      <dgm:spPr/>
      <dgm:t>
        <a:bodyPr/>
        <a:lstStyle/>
        <a:p>
          <a:endParaRPr lang="zh-TW" altLang="en-US"/>
        </a:p>
      </dgm:t>
    </dgm:pt>
    <dgm:pt modelId="{0A66DCBA-1FD0-4E0A-B1EF-4F8BDB890FCF}" type="sibTrans" cxnId="{D403B9C9-04E7-477C-9F18-1C4AD8FF540C}">
      <dgm:prSet/>
      <dgm:spPr/>
      <dgm:t>
        <a:bodyPr/>
        <a:lstStyle/>
        <a:p>
          <a:endParaRPr lang="zh-TW" altLang="en-US"/>
        </a:p>
      </dgm:t>
    </dgm:pt>
    <dgm:pt modelId="{9E4008D2-602D-4AE7-B83A-74F7FEE7AD6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File</a:t>
          </a:r>
          <a:endParaRPr lang="zh-TW" altLang="en-US" sz="1400">
            <a:solidFill>
              <a:schemeClr val="bg1"/>
            </a:solidFill>
            <a:latin typeface="微軟正黑體"/>
            <a:ea typeface="微軟正黑體"/>
          </a:endParaRPr>
        </a:p>
      </dgm:t>
    </dgm:pt>
    <dgm:pt modelId="{8976DC48-B57B-4713-A000-A906275BC0C7}" type="parTrans" cxnId="{D65E94A9-2BB9-4ACF-BB5E-316BE95F9ED5}">
      <dgm:prSet/>
      <dgm:spPr/>
      <dgm:t>
        <a:bodyPr/>
        <a:lstStyle/>
        <a:p>
          <a:endParaRPr lang="zh-TW" altLang="en-US"/>
        </a:p>
      </dgm:t>
    </dgm:pt>
    <dgm:pt modelId="{64A159AE-1555-4DB7-9F2C-8C3D60E6ACEF}" type="sibTrans" cxnId="{D65E94A9-2BB9-4ACF-BB5E-316BE95F9ED5}">
      <dgm:prSet/>
      <dgm:spPr/>
      <dgm:t>
        <a:bodyPr/>
        <a:lstStyle/>
        <a:p>
          <a:endParaRPr lang="zh-TW" altLang="en-US"/>
        </a:p>
      </dgm:t>
    </dgm:pt>
    <dgm:pt modelId="{5BAE5632-A8C4-4425-BAD1-08E6CE32CA5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altLang="zh-TW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50E451-2AB6-4C1C-B1A9-576299F48335}" type="parTrans" cxnId="{6BB581A4-A08A-442F-90FE-13D1AE348D1E}">
      <dgm:prSet/>
      <dgm:spPr/>
      <dgm:t>
        <a:bodyPr/>
        <a:lstStyle/>
        <a:p>
          <a:endParaRPr lang="zh-TW" altLang="en-US"/>
        </a:p>
      </dgm:t>
    </dgm:pt>
    <dgm:pt modelId="{75505D99-269C-4056-B4EF-100ED41B1F78}" type="sibTrans" cxnId="{6BB581A4-A08A-442F-90FE-13D1AE348D1E}">
      <dgm:prSet/>
      <dgm:spPr/>
      <dgm:t>
        <a:bodyPr/>
        <a:lstStyle/>
        <a:p>
          <a:endParaRPr lang="zh-TW" altLang="en-US"/>
        </a:p>
      </dgm:t>
    </dgm:pt>
    <dgm:pt modelId="{99965B56-C893-4D45-B701-EFEB7E1F7563}">
      <dgm:prSet phldrT="[Text]"/>
      <dgm:spPr>
        <a:noFill/>
        <a:ln>
          <a:noFill/>
        </a:ln>
      </dgm:spPr>
      <dgm:t>
        <a:bodyPr/>
        <a:lstStyle/>
        <a:p>
          <a:endParaRPr lang="zh-TW" altLang="en-US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D1D58E-3B2B-4F9C-ACEB-FCB39ECC7A57}" type="sibTrans" cxnId="{AA2678D9-A996-4949-A2C6-8E747C0C0F6D}">
      <dgm:prSet/>
      <dgm:spPr/>
      <dgm:t>
        <a:bodyPr/>
        <a:lstStyle/>
        <a:p>
          <a:endParaRPr lang="zh-TW" altLang="en-US"/>
        </a:p>
      </dgm:t>
    </dgm:pt>
    <dgm:pt modelId="{31AABA0F-DCA5-4F0A-B71A-FCA7A2695AD2}" type="parTrans" cxnId="{AA2678D9-A996-4949-A2C6-8E747C0C0F6D}">
      <dgm:prSet/>
      <dgm:spPr/>
      <dgm:t>
        <a:bodyPr/>
        <a:lstStyle/>
        <a:p>
          <a:endParaRPr lang="zh-TW" altLang="en-US"/>
        </a:p>
      </dgm:t>
    </dgm:pt>
    <dgm:pt modelId="{7226F717-B5A1-4BC3-BCF8-4E9FFD9BB0D7}">
      <dgm:prSet phldrT="[Text]"/>
      <dgm:spPr>
        <a:noFill/>
        <a:ln>
          <a:noFill/>
        </a:ln>
      </dgm:spPr>
      <dgm:t>
        <a:bodyPr/>
        <a:lstStyle/>
        <a:p>
          <a:endParaRPr lang="zh-TW" altLang="en-US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6EC31B-970E-4294-8D93-0EBBFD635EBA}" type="parTrans" cxnId="{200CB794-FFB2-48CC-84EC-690C5B4DD202}">
      <dgm:prSet/>
      <dgm:spPr/>
      <dgm:t>
        <a:bodyPr/>
        <a:lstStyle/>
        <a:p>
          <a:endParaRPr lang="zh-TW" altLang="en-US"/>
        </a:p>
      </dgm:t>
    </dgm:pt>
    <dgm:pt modelId="{C4F9091B-6FE4-405A-A1B5-61270C03C59E}" type="sibTrans" cxnId="{200CB794-FFB2-48CC-84EC-690C5B4DD202}">
      <dgm:prSet/>
      <dgm:spPr/>
      <dgm:t>
        <a:bodyPr/>
        <a:lstStyle/>
        <a:p>
          <a:endParaRPr lang="zh-TW" altLang="en-US"/>
        </a:p>
      </dgm:t>
    </dgm:pt>
    <dgm:pt modelId="{6736CABB-CC33-4AFB-A510-48A940955D8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TW" altLang="en-US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D8604-3327-4015-AFCA-BC6B65C5AC76}" type="sibTrans" cxnId="{8EA99E1E-D952-427E-AFA2-BD31753C0C20}">
      <dgm:prSet/>
      <dgm:spPr/>
      <dgm:t>
        <a:bodyPr/>
        <a:lstStyle/>
        <a:p>
          <a:endParaRPr lang="zh-TW" altLang="en-US"/>
        </a:p>
      </dgm:t>
    </dgm:pt>
    <dgm:pt modelId="{E9F676AF-A5D3-4F2B-9BA5-B2813B341295}" type="parTrans" cxnId="{8EA99E1E-D952-427E-AFA2-BD31753C0C20}">
      <dgm:prSet/>
      <dgm:spPr/>
      <dgm:t>
        <a:bodyPr/>
        <a:lstStyle/>
        <a:p>
          <a:endParaRPr lang="zh-TW" altLang="en-US"/>
        </a:p>
      </dgm:t>
    </dgm:pt>
    <dgm:pt modelId="{A487EC44-15D0-4F6B-AEA8-BB3AF9A577C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bg1"/>
              </a:solidFill>
              <a:latin typeface="微軟正黑體"/>
              <a:ea typeface="微軟正黑體"/>
            </a:rPr>
            <a:t>CDC</a:t>
          </a:r>
          <a:endParaRPr lang="zh-TW" altLang="en-US" sz="14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74DD67-7775-417E-8EC2-0F01DA88A157}" type="parTrans" cxnId="{5EDBE067-DA39-4654-9902-179B7ADBB052}">
      <dgm:prSet/>
      <dgm:spPr/>
      <dgm:t>
        <a:bodyPr/>
        <a:lstStyle/>
        <a:p>
          <a:endParaRPr lang="zh-TW" altLang="en-US"/>
        </a:p>
      </dgm:t>
    </dgm:pt>
    <dgm:pt modelId="{ACA9DD43-3C8F-4D46-98E8-304BC362C8D2}" type="sibTrans" cxnId="{5EDBE067-DA39-4654-9902-179B7ADBB052}">
      <dgm:prSet/>
      <dgm:spPr/>
      <dgm:t>
        <a:bodyPr/>
        <a:lstStyle/>
        <a:p>
          <a:endParaRPr lang="zh-TW" altLang="en-US"/>
        </a:p>
      </dgm:t>
    </dgm:pt>
    <dgm:pt modelId="{492D77C1-6E58-497F-B77E-21DD48D6C789}" type="pres">
      <dgm:prSet presAssocID="{A8425AA5-F452-4D76-9411-8F575E08C003}" presName="theList" presStyleCnt="0">
        <dgm:presLayoutVars>
          <dgm:dir/>
          <dgm:animLvl val="lvl"/>
          <dgm:resizeHandles val="exact"/>
        </dgm:presLayoutVars>
      </dgm:prSet>
      <dgm:spPr/>
    </dgm:pt>
    <dgm:pt modelId="{10013874-ED92-410E-81C5-A398349813AF}" type="pres">
      <dgm:prSet presAssocID="{D9C48A94-8D4A-4EDC-8F28-632308FBE126}" presName="compNode" presStyleCnt="0"/>
      <dgm:spPr/>
    </dgm:pt>
    <dgm:pt modelId="{66DD0FD9-7B4F-49F8-B024-26166C744AD0}" type="pres">
      <dgm:prSet presAssocID="{D9C48A94-8D4A-4EDC-8F28-632308FBE126}" presName="aNode" presStyleLbl="bgShp" presStyleIdx="0" presStyleCnt="2"/>
      <dgm:spPr/>
    </dgm:pt>
    <dgm:pt modelId="{467CFBA4-17E5-485D-958D-574D8B3B1F50}" type="pres">
      <dgm:prSet presAssocID="{D9C48A94-8D4A-4EDC-8F28-632308FBE126}" presName="textNode" presStyleLbl="bgShp" presStyleIdx="0" presStyleCnt="2"/>
      <dgm:spPr/>
    </dgm:pt>
    <dgm:pt modelId="{5E3A6113-D56F-42BB-A753-88944766E46B}" type="pres">
      <dgm:prSet presAssocID="{D9C48A94-8D4A-4EDC-8F28-632308FBE126}" presName="compChildNode" presStyleCnt="0"/>
      <dgm:spPr/>
    </dgm:pt>
    <dgm:pt modelId="{2979F503-12CF-43F9-9DEC-97FB49BF3690}" type="pres">
      <dgm:prSet presAssocID="{D9C48A94-8D4A-4EDC-8F28-632308FBE126}" presName="theInnerList" presStyleCnt="0"/>
      <dgm:spPr/>
    </dgm:pt>
    <dgm:pt modelId="{21222641-6C8C-4F30-9472-FA31A7D88B66}" type="pres">
      <dgm:prSet presAssocID="{9625D874-A3BC-489A-9E27-19908E1FDD1A}" presName="childNode" presStyleLbl="node1" presStyleIdx="0" presStyleCnt="11" custScaleY="351308">
        <dgm:presLayoutVars>
          <dgm:bulletEnabled val="1"/>
        </dgm:presLayoutVars>
      </dgm:prSet>
      <dgm:spPr/>
    </dgm:pt>
    <dgm:pt modelId="{F9777DB4-BA35-4DB2-9EDB-634FBD56FBD0}" type="pres">
      <dgm:prSet presAssocID="{9625D874-A3BC-489A-9E27-19908E1FDD1A}" presName="aSpace2" presStyleCnt="0"/>
      <dgm:spPr/>
    </dgm:pt>
    <dgm:pt modelId="{6D464E7B-57B4-46D6-B3FC-D997CF5A7122}" type="pres">
      <dgm:prSet presAssocID="{D65ED6E3-771C-4717-911E-58E8C2B14D03}" presName="childNode" presStyleLbl="node1" presStyleIdx="1" presStyleCnt="11">
        <dgm:presLayoutVars>
          <dgm:bulletEnabled val="1"/>
        </dgm:presLayoutVars>
      </dgm:prSet>
      <dgm:spPr/>
    </dgm:pt>
    <dgm:pt modelId="{35038766-FDC5-48A1-B5BF-7BC63B5218B5}" type="pres">
      <dgm:prSet presAssocID="{D65ED6E3-771C-4717-911E-58E8C2B14D03}" presName="aSpace2" presStyleCnt="0"/>
      <dgm:spPr/>
    </dgm:pt>
    <dgm:pt modelId="{0C471438-2399-404D-B6F2-93AE197E5702}" type="pres">
      <dgm:prSet presAssocID="{DCEA9C75-CF15-4C5D-B7AC-D5B327957B31}" presName="childNode" presStyleLbl="node1" presStyleIdx="2" presStyleCnt="11">
        <dgm:presLayoutVars>
          <dgm:bulletEnabled val="1"/>
        </dgm:presLayoutVars>
      </dgm:prSet>
      <dgm:spPr/>
    </dgm:pt>
    <dgm:pt modelId="{8C9084F2-B3AF-43FB-B3AD-DDEBC1B0F17B}" type="pres">
      <dgm:prSet presAssocID="{DCEA9C75-CF15-4C5D-B7AC-D5B327957B31}" presName="aSpace2" presStyleCnt="0"/>
      <dgm:spPr/>
    </dgm:pt>
    <dgm:pt modelId="{C62ECA6F-5C6F-4DF5-A35E-69B259DB189C}" type="pres">
      <dgm:prSet presAssocID="{07603DF0-693D-4569-B018-2C09BAE74F2D}" presName="childNode" presStyleLbl="node1" presStyleIdx="3" presStyleCnt="11">
        <dgm:presLayoutVars>
          <dgm:bulletEnabled val="1"/>
        </dgm:presLayoutVars>
      </dgm:prSet>
      <dgm:spPr/>
    </dgm:pt>
    <dgm:pt modelId="{B955655E-4573-4ACE-8684-E9F0C740E200}" type="pres">
      <dgm:prSet presAssocID="{07603DF0-693D-4569-B018-2C09BAE74F2D}" presName="aSpace2" presStyleCnt="0"/>
      <dgm:spPr/>
    </dgm:pt>
    <dgm:pt modelId="{80F6AE6B-EA40-40A6-BFA8-681CB326E024}" type="pres">
      <dgm:prSet presAssocID="{5BAE5632-A8C4-4425-BAD1-08E6CE32CA52}" presName="childNode" presStyleLbl="node1" presStyleIdx="4" presStyleCnt="11">
        <dgm:presLayoutVars>
          <dgm:bulletEnabled val="1"/>
        </dgm:presLayoutVars>
      </dgm:prSet>
      <dgm:spPr/>
    </dgm:pt>
    <dgm:pt modelId="{CC478A14-A35A-49F7-B1BF-2B8630B116A9}" type="pres">
      <dgm:prSet presAssocID="{D9C48A94-8D4A-4EDC-8F28-632308FBE126}" presName="aSpace" presStyleCnt="0"/>
      <dgm:spPr/>
    </dgm:pt>
    <dgm:pt modelId="{D1E27068-47B8-46C3-B356-944F3796C5AA}" type="pres">
      <dgm:prSet presAssocID="{B8034C74-84D5-4675-A00D-ED88E458490B}" presName="compNode" presStyleCnt="0"/>
      <dgm:spPr/>
    </dgm:pt>
    <dgm:pt modelId="{97A4CD75-0D55-47FB-B51A-53ED152D37E4}" type="pres">
      <dgm:prSet presAssocID="{B8034C74-84D5-4675-A00D-ED88E458490B}" presName="aNode" presStyleLbl="bgShp" presStyleIdx="1" presStyleCnt="2" custLinFactNeighborX="-2540" custLinFactNeighborY="-3131"/>
      <dgm:spPr/>
    </dgm:pt>
    <dgm:pt modelId="{FBFA015B-147C-402E-800B-170D1525106A}" type="pres">
      <dgm:prSet presAssocID="{B8034C74-84D5-4675-A00D-ED88E458490B}" presName="textNode" presStyleLbl="bgShp" presStyleIdx="1" presStyleCnt="2"/>
      <dgm:spPr/>
    </dgm:pt>
    <dgm:pt modelId="{C4DD7FBF-EB65-46C5-B5B9-0AF816A307C1}" type="pres">
      <dgm:prSet presAssocID="{B8034C74-84D5-4675-A00D-ED88E458490B}" presName="compChildNode" presStyleCnt="0"/>
      <dgm:spPr/>
    </dgm:pt>
    <dgm:pt modelId="{0D14E9BF-E6DA-4517-BFB0-DB115DF1EFCF}" type="pres">
      <dgm:prSet presAssocID="{B8034C74-84D5-4675-A00D-ED88E458490B}" presName="theInnerList" presStyleCnt="0"/>
      <dgm:spPr/>
    </dgm:pt>
    <dgm:pt modelId="{8BAC68D7-903A-4DF3-B1CA-DDC44A9DD6A5}" type="pres">
      <dgm:prSet presAssocID="{D6F20F7F-D702-4E2F-8B8B-FE661117B8D3}" presName="childNode" presStyleLbl="node1" presStyleIdx="5" presStyleCnt="11" custScaleY="427852">
        <dgm:presLayoutVars>
          <dgm:bulletEnabled val="1"/>
        </dgm:presLayoutVars>
      </dgm:prSet>
      <dgm:spPr>
        <a:prstGeom prst="rightArrow">
          <a:avLst/>
        </a:prstGeom>
      </dgm:spPr>
    </dgm:pt>
    <dgm:pt modelId="{4AE0D81A-8A32-468A-863E-0150988A611C}" type="pres">
      <dgm:prSet presAssocID="{D6F20F7F-D702-4E2F-8B8B-FE661117B8D3}" presName="aSpace2" presStyleCnt="0"/>
      <dgm:spPr/>
    </dgm:pt>
    <dgm:pt modelId="{C422490B-9336-4091-8452-6D3C1F8AC30B}" type="pres">
      <dgm:prSet presAssocID="{7226F717-B5A1-4BC3-BCF8-4E9FFD9BB0D7}" presName="childNode" presStyleLbl="node1" presStyleIdx="6" presStyleCnt="11">
        <dgm:presLayoutVars>
          <dgm:bulletEnabled val="1"/>
        </dgm:presLayoutVars>
      </dgm:prSet>
      <dgm:spPr/>
    </dgm:pt>
    <dgm:pt modelId="{8F82DD6F-F61E-41FD-BE5E-C78DDCB14857}" type="pres">
      <dgm:prSet presAssocID="{7226F717-B5A1-4BC3-BCF8-4E9FFD9BB0D7}" presName="aSpace2" presStyleCnt="0"/>
      <dgm:spPr/>
    </dgm:pt>
    <dgm:pt modelId="{7FEC969D-6B33-42A3-B6ED-C456917724A3}" type="pres">
      <dgm:prSet presAssocID="{99965B56-C893-4D45-B701-EFEB7E1F7563}" presName="childNode" presStyleLbl="node1" presStyleIdx="7" presStyleCnt="11" custScaleY="97867">
        <dgm:presLayoutVars>
          <dgm:bulletEnabled val="1"/>
        </dgm:presLayoutVars>
      </dgm:prSet>
      <dgm:spPr/>
    </dgm:pt>
    <dgm:pt modelId="{6790D106-0045-4515-A412-54B0B37277F7}" type="pres">
      <dgm:prSet presAssocID="{99965B56-C893-4D45-B701-EFEB7E1F7563}" presName="aSpace2" presStyleCnt="0"/>
      <dgm:spPr/>
    </dgm:pt>
    <dgm:pt modelId="{5DE24BE5-25E3-4657-9DD7-A9C72C3D8F81}" type="pres">
      <dgm:prSet presAssocID="{A487EC44-15D0-4F6B-AEA8-BB3AF9A577C6}" presName="childNode" presStyleLbl="node1" presStyleIdx="8" presStyleCnt="11" custScaleY="374629" custLinFactY="-26556" custLinFactNeighborX="-572" custLinFactNeighborY="-100000">
        <dgm:presLayoutVars>
          <dgm:bulletEnabled val="1"/>
        </dgm:presLayoutVars>
      </dgm:prSet>
      <dgm:spPr>
        <a:prstGeom prst="rightArrow">
          <a:avLst/>
        </a:prstGeom>
      </dgm:spPr>
    </dgm:pt>
    <dgm:pt modelId="{5C8E18B3-836D-4A6B-8ED5-4AA9B4C7C60B}" type="pres">
      <dgm:prSet presAssocID="{A487EC44-15D0-4F6B-AEA8-BB3AF9A577C6}" presName="aSpace2" presStyleCnt="0"/>
      <dgm:spPr/>
    </dgm:pt>
    <dgm:pt modelId="{569521D1-2369-4FF9-96BE-510F5ABE9D04}" type="pres">
      <dgm:prSet presAssocID="{9E4008D2-602D-4AE7-B83A-74F7FEE7AD6D}" presName="childNode" presStyleLbl="node1" presStyleIdx="9" presStyleCnt="11" custScaleY="258592" custLinFactY="-61202" custLinFactNeighborX="1159" custLinFactNeighborY="-100000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A137CBF6-A88C-43C2-B2AA-DA3F9D8F39A9}" type="pres">
      <dgm:prSet presAssocID="{9E4008D2-602D-4AE7-B83A-74F7FEE7AD6D}" presName="aSpace2" presStyleCnt="0"/>
      <dgm:spPr/>
    </dgm:pt>
    <dgm:pt modelId="{BF3D530A-65FD-44F4-8873-A72DAE099132}" type="pres">
      <dgm:prSet presAssocID="{6736CABB-CC33-4AFB-A510-48A940955D80}" presName="childNode" presStyleLbl="node1" presStyleIdx="10" presStyleCnt="11" custScaleY="157532" custLinFactY="-42415" custLinFactNeighborY="-100000">
        <dgm:presLayoutVars>
          <dgm:bulletEnabled val="1"/>
        </dgm:presLayoutVars>
      </dgm:prSet>
      <dgm:spPr>
        <a:prstGeom prst="bentArrow">
          <a:avLst/>
        </a:prstGeom>
      </dgm:spPr>
    </dgm:pt>
  </dgm:ptLst>
  <dgm:cxnLst>
    <dgm:cxn modelId="{7D290309-56D8-42AE-B6FA-4AC6B7F38FFC}" type="presOf" srcId="{A487EC44-15D0-4F6B-AEA8-BB3AF9A577C6}" destId="{5DE24BE5-25E3-4657-9DD7-A9C72C3D8F81}" srcOrd="0" destOrd="0" presId="urn:microsoft.com/office/officeart/2005/8/layout/lProcess2"/>
    <dgm:cxn modelId="{9BBFD016-EFE1-45EB-891B-3F49ECEF4BB2}" type="presOf" srcId="{D65ED6E3-771C-4717-911E-58E8C2B14D03}" destId="{6D464E7B-57B4-46D6-B3FC-D997CF5A7122}" srcOrd="0" destOrd="0" presId="urn:microsoft.com/office/officeart/2005/8/layout/lProcess2"/>
    <dgm:cxn modelId="{E9ABD418-5B8A-4780-BA89-20C037089C10}" srcId="{D9C48A94-8D4A-4EDC-8F28-632308FBE126}" destId="{07603DF0-693D-4569-B018-2C09BAE74F2D}" srcOrd="3" destOrd="0" parTransId="{338F83D3-45B2-4F89-A70B-83E09455EB6F}" sibTransId="{51CB3BA2-0FB4-443E-86DE-8D0AA81FAF9C}"/>
    <dgm:cxn modelId="{34B7E218-438E-4C57-BF09-410A378EC792}" srcId="{D9C48A94-8D4A-4EDC-8F28-632308FBE126}" destId="{D65ED6E3-771C-4717-911E-58E8C2B14D03}" srcOrd="1" destOrd="0" parTransId="{7FBCF135-BF35-40B8-A2B7-86E94D27B262}" sibTransId="{8433098B-3140-4494-A886-91879331AFAA}"/>
    <dgm:cxn modelId="{8EA99E1E-D952-427E-AFA2-BD31753C0C20}" srcId="{B8034C74-84D5-4675-A00D-ED88E458490B}" destId="{6736CABB-CC33-4AFB-A510-48A940955D80}" srcOrd="5" destOrd="0" parTransId="{E9F676AF-A5D3-4F2B-9BA5-B2813B341295}" sibTransId="{76AD8604-3327-4015-AFCA-BC6B65C5AC76}"/>
    <dgm:cxn modelId="{ABB9CB3F-B2A9-47A3-9C2E-B4DDE7B04EF8}" type="presOf" srcId="{D6F20F7F-D702-4E2F-8B8B-FE661117B8D3}" destId="{8BAC68D7-903A-4DF3-B1CA-DDC44A9DD6A5}" srcOrd="0" destOrd="0" presId="urn:microsoft.com/office/officeart/2005/8/layout/lProcess2"/>
    <dgm:cxn modelId="{79D26A5D-8313-4667-89DC-BBBD5C6D2338}" srcId="{A8425AA5-F452-4D76-9411-8F575E08C003}" destId="{D9C48A94-8D4A-4EDC-8F28-632308FBE126}" srcOrd="0" destOrd="0" parTransId="{483E78AB-C7FB-44E7-A21C-2822E6B2AD05}" sibTransId="{E3F0B27E-52F3-4565-BABA-A08100D64CC1}"/>
    <dgm:cxn modelId="{5EDBE067-DA39-4654-9902-179B7ADBB052}" srcId="{B8034C74-84D5-4675-A00D-ED88E458490B}" destId="{A487EC44-15D0-4F6B-AEA8-BB3AF9A577C6}" srcOrd="3" destOrd="0" parTransId="{AB74DD67-7775-417E-8EC2-0F01DA88A157}" sibTransId="{ACA9DD43-3C8F-4D46-98E8-304BC362C8D2}"/>
    <dgm:cxn modelId="{7AE75777-0607-4798-8BC3-9CAD901FAA93}" type="presOf" srcId="{B8034C74-84D5-4675-A00D-ED88E458490B}" destId="{97A4CD75-0D55-47FB-B51A-53ED152D37E4}" srcOrd="0" destOrd="0" presId="urn:microsoft.com/office/officeart/2005/8/layout/lProcess2"/>
    <dgm:cxn modelId="{F274F457-9719-49A6-84B7-FB1A444C8EF0}" type="presOf" srcId="{D9C48A94-8D4A-4EDC-8F28-632308FBE126}" destId="{66DD0FD9-7B4F-49F8-B024-26166C744AD0}" srcOrd="0" destOrd="0" presId="urn:microsoft.com/office/officeart/2005/8/layout/lProcess2"/>
    <dgm:cxn modelId="{B7A44578-2B5C-4A74-A7CF-B27F6FD11304}" type="presOf" srcId="{9E4008D2-602D-4AE7-B83A-74F7FEE7AD6D}" destId="{569521D1-2369-4FF9-96BE-510F5ABE9D04}" srcOrd="0" destOrd="0" presId="urn:microsoft.com/office/officeart/2005/8/layout/lProcess2"/>
    <dgm:cxn modelId="{8AFAF17B-5DA3-4698-9831-61C1AB0D81A3}" srcId="{D9C48A94-8D4A-4EDC-8F28-632308FBE126}" destId="{9625D874-A3BC-489A-9E27-19908E1FDD1A}" srcOrd="0" destOrd="0" parTransId="{F7978BA9-66B3-4E85-AEBD-10D24E5DFF7F}" sibTransId="{57D325EE-0C46-4E7F-873F-F6E0C72AC6A3}"/>
    <dgm:cxn modelId="{18682280-5BE5-404D-BED8-606A65A8C44E}" type="presOf" srcId="{5BAE5632-A8C4-4425-BAD1-08E6CE32CA52}" destId="{80F6AE6B-EA40-40A6-BFA8-681CB326E024}" srcOrd="0" destOrd="0" presId="urn:microsoft.com/office/officeart/2005/8/layout/lProcess2"/>
    <dgm:cxn modelId="{AA3AB080-54CC-40C7-9A25-83DAA098E575}" type="presOf" srcId="{D9C48A94-8D4A-4EDC-8F28-632308FBE126}" destId="{467CFBA4-17E5-485D-958D-574D8B3B1F50}" srcOrd="1" destOrd="0" presId="urn:microsoft.com/office/officeart/2005/8/layout/lProcess2"/>
    <dgm:cxn modelId="{F9911885-CD9B-4628-BDB6-DA8D2F8A4E79}" srcId="{D9C48A94-8D4A-4EDC-8F28-632308FBE126}" destId="{DCEA9C75-CF15-4C5D-B7AC-D5B327957B31}" srcOrd="2" destOrd="0" parTransId="{890A349C-9AA6-49E3-9637-41459860597F}" sibTransId="{B6031ED9-E141-480B-885C-FFEC05140B82}"/>
    <dgm:cxn modelId="{98524D89-AAF0-4A14-8CAE-58C42C6D77D5}" srcId="{B8034C74-84D5-4675-A00D-ED88E458490B}" destId="{D6F20F7F-D702-4E2F-8B8B-FE661117B8D3}" srcOrd="0" destOrd="0" parTransId="{38594CB4-B634-44B4-87BC-B4EA41A97FA3}" sibTransId="{7BA46CBD-E23F-4594-A72D-B3E537717D48}"/>
    <dgm:cxn modelId="{2DCC988A-398E-4A54-A750-6975BF26EBCD}" type="presOf" srcId="{A8425AA5-F452-4D76-9411-8F575E08C003}" destId="{492D77C1-6E58-497F-B77E-21DD48D6C789}" srcOrd="0" destOrd="0" presId="urn:microsoft.com/office/officeart/2005/8/layout/lProcess2"/>
    <dgm:cxn modelId="{F082AE8F-6C85-46C6-9BC4-D9BCFADDD390}" type="presOf" srcId="{DCEA9C75-CF15-4C5D-B7AC-D5B327957B31}" destId="{0C471438-2399-404D-B6F2-93AE197E5702}" srcOrd="0" destOrd="0" presId="urn:microsoft.com/office/officeart/2005/8/layout/lProcess2"/>
    <dgm:cxn modelId="{200CB794-FFB2-48CC-84EC-690C5B4DD202}" srcId="{B8034C74-84D5-4675-A00D-ED88E458490B}" destId="{7226F717-B5A1-4BC3-BCF8-4E9FFD9BB0D7}" srcOrd="1" destOrd="0" parTransId="{A96EC31B-970E-4294-8D93-0EBBFD635EBA}" sibTransId="{C4F9091B-6FE4-405A-A1B5-61270C03C59E}"/>
    <dgm:cxn modelId="{50F1DE98-5C1E-4A75-82F0-15B0BEBF4113}" type="presOf" srcId="{7226F717-B5A1-4BC3-BCF8-4E9FFD9BB0D7}" destId="{C422490B-9336-4091-8452-6D3C1F8AC30B}" srcOrd="0" destOrd="0" presId="urn:microsoft.com/office/officeart/2005/8/layout/lProcess2"/>
    <dgm:cxn modelId="{6BB581A4-A08A-442F-90FE-13D1AE348D1E}" srcId="{D9C48A94-8D4A-4EDC-8F28-632308FBE126}" destId="{5BAE5632-A8C4-4425-BAD1-08E6CE32CA52}" srcOrd="4" destOrd="0" parTransId="{1350E451-2AB6-4C1C-B1A9-576299F48335}" sibTransId="{75505D99-269C-4056-B4EF-100ED41B1F78}"/>
    <dgm:cxn modelId="{D65E94A9-2BB9-4ACF-BB5E-316BE95F9ED5}" srcId="{B8034C74-84D5-4675-A00D-ED88E458490B}" destId="{9E4008D2-602D-4AE7-B83A-74F7FEE7AD6D}" srcOrd="4" destOrd="0" parTransId="{8976DC48-B57B-4713-A000-A906275BC0C7}" sibTransId="{64A159AE-1555-4DB7-9F2C-8C3D60E6ACEF}"/>
    <dgm:cxn modelId="{DE69A0AB-A52D-46F2-8F54-164D3CEFD133}" type="presOf" srcId="{B8034C74-84D5-4675-A00D-ED88E458490B}" destId="{FBFA015B-147C-402E-800B-170D1525106A}" srcOrd="1" destOrd="0" presId="urn:microsoft.com/office/officeart/2005/8/layout/lProcess2"/>
    <dgm:cxn modelId="{C54AA1C7-D027-4DB6-8D96-EFA1FA9DF81D}" type="presOf" srcId="{99965B56-C893-4D45-B701-EFEB7E1F7563}" destId="{7FEC969D-6B33-42A3-B6ED-C456917724A3}" srcOrd="0" destOrd="0" presId="urn:microsoft.com/office/officeart/2005/8/layout/lProcess2"/>
    <dgm:cxn modelId="{D403B9C9-04E7-477C-9F18-1C4AD8FF540C}" srcId="{A8425AA5-F452-4D76-9411-8F575E08C003}" destId="{B8034C74-84D5-4675-A00D-ED88E458490B}" srcOrd="1" destOrd="0" parTransId="{81B729E6-24C4-4855-A7C0-DFB2F354324C}" sibTransId="{0A66DCBA-1FD0-4E0A-B1EF-4F8BDB890FCF}"/>
    <dgm:cxn modelId="{BA251CD6-63A8-494C-B99D-B3DED593F119}" type="presOf" srcId="{6736CABB-CC33-4AFB-A510-48A940955D80}" destId="{BF3D530A-65FD-44F4-8873-A72DAE099132}" srcOrd="0" destOrd="0" presId="urn:microsoft.com/office/officeart/2005/8/layout/lProcess2"/>
    <dgm:cxn modelId="{AA2678D9-A996-4949-A2C6-8E747C0C0F6D}" srcId="{B8034C74-84D5-4675-A00D-ED88E458490B}" destId="{99965B56-C893-4D45-B701-EFEB7E1F7563}" srcOrd="2" destOrd="0" parTransId="{31AABA0F-DCA5-4F0A-B71A-FCA7A2695AD2}" sibTransId="{7ED1D58E-3B2B-4F9C-ACEB-FCB39ECC7A57}"/>
    <dgm:cxn modelId="{23DE27E3-BC14-4679-B298-B7C672B37092}" type="presOf" srcId="{07603DF0-693D-4569-B018-2C09BAE74F2D}" destId="{C62ECA6F-5C6F-4DF5-A35E-69B259DB189C}" srcOrd="0" destOrd="0" presId="urn:microsoft.com/office/officeart/2005/8/layout/lProcess2"/>
    <dgm:cxn modelId="{5BE3A7F1-D277-4FD7-841B-FADE96A99550}" type="presOf" srcId="{9625D874-A3BC-489A-9E27-19908E1FDD1A}" destId="{21222641-6C8C-4F30-9472-FA31A7D88B66}" srcOrd="0" destOrd="0" presId="urn:microsoft.com/office/officeart/2005/8/layout/lProcess2"/>
    <dgm:cxn modelId="{CAF5997D-36C6-4C71-BD6C-4DB5FE101853}" type="presParOf" srcId="{492D77C1-6E58-497F-B77E-21DD48D6C789}" destId="{10013874-ED92-410E-81C5-A398349813AF}" srcOrd="0" destOrd="0" presId="urn:microsoft.com/office/officeart/2005/8/layout/lProcess2"/>
    <dgm:cxn modelId="{A73F97FB-86AA-4C45-97EE-C33485340515}" type="presParOf" srcId="{10013874-ED92-410E-81C5-A398349813AF}" destId="{66DD0FD9-7B4F-49F8-B024-26166C744AD0}" srcOrd="0" destOrd="0" presId="urn:microsoft.com/office/officeart/2005/8/layout/lProcess2"/>
    <dgm:cxn modelId="{C5872CD4-D7A2-4173-8E5E-9D977C98B7B3}" type="presParOf" srcId="{10013874-ED92-410E-81C5-A398349813AF}" destId="{467CFBA4-17E5-485D-958D-574D8B3B1F50}" srcOrd="1" destOrd="0" presId="urn:microsoft.com/office/officeart/2005/8/layout/lProcess2"/>
    <dgm:cxn modelId="{B6B1D83B-5B86-4C5D-99F3-5763E1952CA3}" type="presParOf" srcId="{10013874-ED92-410E-81C5-A398349813AF}" destId="{5E3A6113-D56F-42BB-A753-88944766E46B}" srcOrd="2" destOrd="0" presId="urn:microsoft.com/office/officeart/2005/8/layout/lProcess2"/>
    <dgm:cxn modelId="{4A3FB20F-C6D6-4890-A67D-97CEEFCCE04C}" type="presParOf" srcId="{5E3A6113-D56F-42BB-A753-88944766E46B}" destId="{2979F503-12CF-43F9-9DEC-97FB49BF3690}" srcOrd="0" destOrd="0" presId="urn:microsoft.com/office/officeart/2005/8/layout/lProcess2"/>
    <dgm:cxn modelId="{82B235E1-2968-4571-A45D-B13BC25C6917}" type="presParOf" srcId="{2979F503-12CF-43F9-9DEC-97FB49BF3690}" destId="{21222641-6C8C-4F30-9472-FA31A7D88B66}" srcOrd="0" destOrd="0" presId="urn:microsoft.com/office/officeart/2005/8/layout/lProcess2"/>
    <dgm:cxn modelId="{F8B27442-0CD7-4581-BFE4-772F634FB933}" type="presParOf" srcId="{2979F503-12CF-43F9-9DEC-97FB49BF3690}" destId="{F9777DB4-BA35-4DB2-9EDB-634FBD56FBD0}" srcOrd="1" destOrd="0" presId="urn:microsoft.com/office/officeart/2005/8/layout/lProcess2"/>
    <dgm:cxn modelId="{1D4C5F58-90FE-4723-9108-9B985F8FC01C}" type="presParOf" srcId="{2979F503-12CF-43F9-9DEC-97FB49BF3690}" destId="{6D464E7B-57B4-46D6-B3FC-D997CF5A7122}" srcOrd="2" destOrd="0" presId="urn:microsoft.com/office/officeart/2005/8/layout/lProcess2"/>
    <dgm:cxn modelId="{5CEDC097-9771-4894-A2EF-7BD19EF76ED5}" type="presParOf" srcId="{2979F503-12CF-43F9-9DEC-97FB49BF3690}" destId="{35038766-FDC5-48A1-B5BF-7BC63B5218B5}" srcOrd="3" destOrd="0" presId="urn:microsoft.com/office/officeart/2005/8/layout/lProcess2"/>
    <dgm:cxn modelId="{9AACB67B-1722-4E10-B1CB-C6A0B8FB2209}" type="presParOf" srcId="{2979F503-12CF-43F9-9DEC-97FB49BF3690}" destId="{0C471438-2399-404D-B6F2-93AE197E5702}" srcOrd="4" destOrd="0" presId="urn:microsoft.com/office/officeart/2005/8/layout/lProcess2"/>
    <dgm:cxn modelId="{91279763-400D-4C64-8E83-BEC3D57D6AF5}" type="presParOf" srcId="{2979F503-12CF-43F9-9DEC-97FB49BF3690}" destId="{8C9084F2-B3AF-43FB-B3AD-DDEBC1B0F17B}" srcOrd="5" destOrd="0" presId="urn:microsoft.com/office/officeart/2005/8/layout/lProcess2"/>
    <dgm:cxn modelId="{F799D187-1A52-4FFD-AD06-ACFDBD0D4547}" type="presParOf" srcId="{2979F503-12CF-43F9-9DEC-97FB49BF3690}" destId="{C62ECA6F-5C6F-4DF5-A35E-69B259DB189C}" srcOrd="6" destOrd="0" presId="urn:microsoft.com/office/officeart/2005/8/layout/lProcess2"/>
    <dgm:cxn modelId="{04812B12-73F8-440B-9640-1AA62B9CC5F9}" type="presParOf" srcId="{2979F503-12CF-43F9-9DEC-97FB49BF3690}" destId="{B955655E-4573-4ACE-8684-E9F0C740E200}" srcOrd="7" destOrd="0" presId="urn:microsoft.com/office/officeart/2005/8/layout/lProcess2"/>
    <dgm:cxn modelId="{34CA4EE1-3C7C-4CFA-9A4D-DEDEB8966255}" type="presParOf" srcId="{2979F503-12CF-43F9-9DEC-97FB49BF3690}" destId="{80F6AE6B-EA40-40A6-BFA8-681CB326E024}" srcOrd="8" destOrd="0" presId="urn:microsoft.com/office/officeart/2005/8/layout/lProcess2"/>
    <dgm:cxn modelId="{0FAA9429-B638-4AAE-B630-659FEE9BBD84}" type="presParOf" srcId="{492D77C1-6E58-497F-B77E-21DD48D6C789}" destId="{CC478A14-A35A-49F7-B1BF-2B8630B116A9}" srcOrd="1" destOrd="0" presId="urn:microsoft.com/office/officeart/2005/8/layout/lProcess2"/>
    <dgm:cxn modelId="{5A93C392-603A-40AF-9420-907ED25B0593}" type="presParOf" srcId="{492D77C1-6E58-497F-B77E-21DD48D6C789}" destId="{D1E27068-47B8-46C3-B356-944F3796C5AA}" srcOrd="2" destOrd="0" presId="urn:microsoft.com/office/officeart/2005/8/layout/lProcess2"/>
    <dgm:cxn modelId="{1251E347-827C-4DF8-9637-C3ADFB10DDA0}" type="presParOf" srcId="{D1E27068-47B8-46C3-B356-944F3796C5AA}" destId="{97A4CD75-0D55-47FB-B51A-53ED152D37E4}" srcOrd="0" destOrd="0" presId="urn:microsoft.com/office/officeart/2005/8/layout/lProcess2"/>
    <dgm:cxn modelId="{1B2741AD-B699-4D58-A3F6-DF548B1C9057}" type="presParOf" srcId="{D1E27068-47B8-46C3-B356-944F3796C5AA}" destId="{FBFA015B-147C-402E-800B-170D1525106A}" srcOrd="1" destOrd="0" presId="urn:microsoft.com/office/officeart/2005/8/layout/lProcess2"/>
    <dgm:cxn modelId="{FD3BAE0D-054C-4E8E-AA3E-C736D8542BE3}" type="presParOf" srcId="{D1E27068-47B8-46C3-B356-944F3796C5AA}" destId="{C4DD7FBF-EB65-46C5-B5B9-0AF816A307C1}" srcOrd="2" destOrd="0" presId="urn:microsoft.com/office/officeart/2005/8/layout/lProcess2"/>
    <dgm:cxn modelId="{A79CA0B4-4212-4A02-8C0A-1F33FE6092C1}" type="presParOf" srcId="{C4DD7FBF-EB65-46C5-B5B9-0AF816A307C1}" destId="{0D14E9BF-E6DA-4517-BFB0-DB115DF1EFCF}" srcOrd="0" destOrd="0" presId="urn:microsoft.com/office/officeart/2005/8/layout/lProcess2"/>
    <dgm:cxn modelId="{8ADE813F-E1F7-4298-BD05-47FBE403C4B7}" type="presParOf" srcId="{0D14E9BF-E6DA-4517-BFB0-DB115DF1EFCF}" destId="{8BAC68D7-903A-4DF3-B1CA-DDC44A9DD6A5}" srcOrd="0" destOrd="0" presId="urn:microsoft.com/office/officeart/2005/8/layout/lProcess2"/>
    <dgm:cxn modelId="{40109A59-06E8-4284-BF37-A1117DCD6AB3}" type="presParOf" srcId="{0D14E9BF-E6DA-4517-BFB0-DB115DF1EFCF}" destId="{4AE0D81A-8A32-468A-863E-0150988A611C}" srcOrd="1" destOrd="0" presId="urn:microsoft.com/office/officeart/2005/8/layout/lProcess2"/>
    <dgm:cxn modelId="{43D67BB0-2B9A-4890-822A-F4F53C08515E}" type="presParOf" srcId="{0D14E9BF-E6DA-4517-BFB0-DB115DF1EFCF}" destId="{C422490B-9336-4091-8452-6D3C1F8AC30B}" srcOrd="2" destOrd="0" presId="urn:microsoft.com/office/officeart/2005/8/layout/lProcess2"/>
    <dgm:cxn modelId="{370C35E7-E829-4DC7-8998-15D09424F211}" type="presParOf" srcId="{0D14E9BF-E6DA-4517-BFB0-DB115DF1EFCF}" destId="{8F82DD6F-F61E-41FD-BE5E-C78DDCB14857}" srcOrd="3" destOrd="0" presId="urn:microsoft.com/office/officeart/2005/8/layout/lProcess2"/>
    <dgm:cxn modelId="{8F684685-88AF-4499-BBD3-5EE90B40170F}" type="presParOf" srcId="{0D14E9BF-E6DA-4517-BFB0-DB115DF1EFCF}" destId="{7FEC969D-6B33-42A3-B6ED-C456917724A3}" srcOrd="4" destOrd="0" presId="urn:microsoft.com/office/officeart/2005/8/layout/lProcess2"/>
    <dgm:cxn modelId="{E122A4D4-B587-4D6B-8261-86A55AF46C62}" type="presParOf" srcId="{0D14E9BF-E6DA-4517-BFB0-DB115DF1EFCF}" destId="{6790D106-0045-4515-A412-54B0B37277F7}" srcOrd="5" destOrd="0" presId="urn:microsoft.com/office/officeart/2005/8/layout/lProcess2"/>
    <dgm:cxn modelId="{DFA8647A-8B7A-4AB0-994A-D2B15C31C6B3}" type="presParOf" srcId="{0D14E9BF-E6DA-4517-BFB0-DB115DF1EFCF}" destId="{5DE24BE5-25E3-4657-9DD7-A9C72C3D8F81}" srcOrd="6" destOrd="0" presId="urn:microsoft.com/office/officeart/2005/8/layout/lProcess2"/>
    <dgm:cxn modelId="{64D09FA1-EF46-4C5C-A6DD-4E58A03E0263}" type="presParOf" srcId="{0D14E9BF-E6DA-4517-BFB0-DB115DF1EFCF}" destId="{5C8E18B3-836D-4A6B-8ED5-4AA9B4C7C60B}" srcOrd="7" destOrd="0" presId="urn:microsoft.com/office/officeart/2005/8/layout/lProcess2"/>
    <dgm:cxn modelId="{195AF821-0237-4720-BC69-204F6947C37F}" type="presParOf" srcId="{0D14E9BF-E6DA-4517-BFB0-DB115DF1EFCF}" destId="{569521D1-2369-4FF9-96BE-510F5ABE9D04}" srcOrd="8" destOrd="0" presId="urn:microsoft.com/office/officeart/2005/8/layout/lProcess2"/>
    <dgm:cxn modelId="{014EA51E-5031-4B0E-B67C-00012E76BE6A}" type="presParOf" srcId="{0D14E9BF-E6DA-4517-BFB0-DB115DF1EFCF}" destId="{A137CBF6-A88C-43C2-B2AA-DA3F9D8F39A9}" srcOrd="9" destOrd="0" presId="urn:microsoft.com/office/officeart/2005/8/layout/lProcess2"/>
    <dgm:cxn modelId="{A8F3C5A1-8DD9-4914-8B9F-CABF569CA8A4}" type="presParOf" srcId="{0D14E9BF-E6DA-4517-BFB0-DB115DF1EFCF}" destId="{BF3D530A-65FD-44F4-8873-A72DAE099132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5F22E9-8059-404E-9770-537087DD89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F00089E-BD0B-4415-B20C-8F1092B2753B}">
      <dgm:prSet phldrT="[Text]" custT="1"/>
      <dgm:spPr/>
      <dgm:t>
        <a:bodyPr/>
        <a:lstStyle/>
        <a:p>
          <a:r>
            <a:rPr lang="en-US" altLang="zh-TW" sz="1400">
              <a:latin typeface="微軟正黑體"/>
              <a:ea typeface="微軟正黑體"/>
            </a:rPr>
            <a:t>Drop Zone</a:t>
          </a:r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F24378-B0F0-4310-AD38-AA135F27F87A}" type="par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6FF873-2F78-476C-86C8-48905A20B438}" type="sib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C4F10-36FF-47CF-9287-96F701BD3A6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CMN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A2188-841E-4CB4-A2CB-36A1FAC8FE6E}" type="par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F3071-A50F-47D2-B182-5E9A37B64DEB}" type="sib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7700FA-964A-42B3-96E3-4F78D9D8036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STG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046607-447D-4C3D-B4BE-01559B40E389}" type="par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A38E8B-1D60-40EE-90FF-C03C3EF0451B}" type="sib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98122C-B40E-45D3-92F3-B6D362C45E3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>
              <a:solidFill>
                <a:schemeClr val="bg1"/>
              </a:solidFill>
              <a:latin typeface="微軟正黑體"/>
              <a:ea typeface="微軟正黑體"/>
            </a:rPr>
            <a:t>SRC</a:t>
          </a:r>
          <a:endParaRPr lang="zh-TW" altLang="en-US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2DA6A1-5AFE-4935-8E0C-6DFB43A71745}" type="par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22B8E-2205-4EF6-B15C-E40B4AC5BF66}" type="sib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D4A4BB-9DE9-4981-B8A0-90CB337E6173}">
      <dgm:prSet phldrT="[Text]"/>
      <dgm:spPr/>
      <dgm:t>
        <a:bodyPr/>
        <a:lstStyle/>
        <a:p>
          <a:r>
            <a:rPr lang="en-US" altLang="zh-TW">
              <a:latin typeface="微軟正黑體"/>
              <a:ea typeface="微軟正黑體"/>
            </a:rPr>
            <a:t>Landing Zone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99AD10-9736-4223-B790-14B844152879}" type="par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652DD-7439-4311-8FEA-E8A899FF2DBF}" type="sib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3A96B-7596-4A5D-9F43-225EB2FC32C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21F024-D545-495C-A60E-028D23C02159}" type="par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E38DEC-1259-45CE-8C2E-B4EACA148FFB}" type="sib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9F0564-4000-4E74-8590-20ABFDC7E6DD}">
      <dgm:prSet phldrT="[Text]"/>
      <dgm:spPr/>
      <dgm:t>
        <a:bodyPr/>
        <a:lstStyle/>
        <a:p>
          <a:r>
            <a:rPr lang="en-US" altLang="zh-TW">
              <a:latin typeface="微軟正黑體"/>
              <a:ea typeface="微軟正黑體"/>
            </a:rPr>
            <a:t>Integration Zone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333623-42A1-4809-AC07-DFECAAAE3897}" type="par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26A4A5-8F16-459A-A9D4-9032121CA84B}" type="sib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C750C-6784-4EAC-84B9-7EC7057C13A9}">
      <dgm:prSet phldrT="[Text]"/>
      <dgm:spPr/>
      <dgm:t>
        <a:bodyPr/>
        <a:lstStyle/>
        <a:p>
          <a:r>
            <a:rPr lang="en-US" altLang="zh-TW">
              <a:latin typeface="微軟正黑體"/>
              <a:ea typeface="微軟正黑體"/>
            </a:rPr>
            <a:t>Public Zone </a:t>
          </a:r>
          <a:br>
            <a:rPr lang="en-US" altLang="zh-TW">
              <a:latin typeface="微軟正黑體"/>
              <a:ea typeface="微軟正黑體"/>
            </a:rPr>
          </a:br>
          <a:r>
            <a:rPr lang="en-US" altLang="zh-TW">
              <a:latin typeface="微軟正黑體"/>
              <a:ea typeface="微軟正黑體"/>
            </a:rPr>
            <a:t>(Data Mart)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3438F7-A33A-4934-AD3F-8BC4C7D1D200}" type="par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DDB5A-C172-4C6A-AD7D-C7E4DFC9F0D4}" type="sib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FCA8BE-53B1-47AA-9A25-63BC1B7EEC6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INT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863C2F-EEA8-4851-946E-CCCC07C9C98A}" type="par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A4328A4E-8781-4F67-B182-D931DBECA795}" type="sib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F368CE84-1289-4886-84B0-8114DB610A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Domain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1E8B76-74AB-4911-9E9D-CDA346CC437C}" type="parTrans" cxnId="{D32506F5-F6F2-4FCB-B0CE-D6A2E5766303}">
      <dgm:prSet/>
      <dgm:spPr/>
      <dgm:t>
        <a:bodyPr/>
        <a:lstStyle/>
        <a:p>
          <a:endParaRPr lang="zh-TW" altLang="en-US"/>
        </a:p>
      </dgm:t>
    </dgm:pt>
    <dgm:pt modelId="{2D52B111-633B-468F-A24D-E2D2FDE24744}" type="sibTrans" cxnId="{D32506F5-F6F2-4FCB-B0CE-D6A2E5766303}">
      <dgm:prSet/>
      <dgm:spPr/>
      <dgm:t>
        <a:bodyPr/>
        <a:lstStyle/>
        <a:p>
          <a:endParaRPr lang="zh-TW" altLang="en-US"/>
        </a:p>
      </dgm:t>
    </dgm:pt>
    <dgm:pt modelId="{64D22559-5FE3-4EFC-A3C9-3E637D463771}" type="pres">
      <dgm:prSet presAssocID="{865F22E9-8059-404E-9770-537087DD89C9}" presName="theList" presStyleCnt="0">
        <dgm:presLayoutVars>
          <dgm:dir/>
          <dgm:animLvl val="lvl"/>
          <dgm:resizeHandles val="exact"/>
        </dgm:presLayoutVars>
      </dgm:prSet>
      <dgm:spPr/>
    </dgm:pt>
    <dgm:pt modelId="{878EB727-337D-4C93-B2C2-4E4F2B92D496}" type="pres">
      <dgm:prSet presAssocID="{1F00089E-BD0B-4415-B20C-8F1092B2753B}" presName="compNode" presStyleCnt="0"/>
      <dgm:spPr/>
    </dgm:pt>
    <dgm:pt modelId="{78D195AF-9640-49F2-9818-651C66E141C2}" type="pres">
      <dgm:prSet presAssocID="{1F00089E-BD0B-4415-B20C-8F1092B2753B}" presName="aNode" presStyleLbl="bgShp" presStyleIdx="0" presStyleCnt="4"/>
      <dgm:spPr/>
    </dgm:pt>
    <dgm:pt modelId="{D937D4B2-BDCA-4E4F-B43A-D5BEBD53DA72}" type="pres">
      <dgm:prSet presAssocID="{1F00089E-BD0B-4415-B20C-8F1092B2753B}" presName="textNode" presStyleLbl="bgShp" presStyleIdx="0" presStyleCnt="4"/>
      <dgm:spPr/>
    </dgm:pt>
    <dgm:pt modelId="{5B7737F8-E1D0-4E2A-86B1-E4484D17386E}" type="pres">
      <dgm:prSet presAssocID="{1F00089E-BD0B-4415-B20C-8F1092B2753B}" presName="compChildNode" presStyleCnt="0"/>
      <dgm:spPr/>
    </dgm:pt>
    <dgm:pt modelId="{85B542BA-CDFB-433C-8B87-E3B1A77E837A}" type="pres">
      <dgm:prSet presAssocID="{1F00089E-BD0B-4415-B20C-8F1092B2753B}" presName="theInnerList" presStyleCnt="0"/>
      <dgm:spPr/>
    </dgm:pt>
    <dgm:pt modelId="{F054AF16-69F7-4A56-91FF-8CC6FB716FE5}" type="pres">
      <dgm:prSet presAssocID="{D27700FA-964A-42B3-96E3-4F78D9D80367}" presName="childNode" presStyleLbl="node1" presStyleIdx="0" presStyleCnt="6" custScaleY="250268">
        <dgm:presLayoutVars>
          <dgm:bulletEnabled val="1"/>
        </dgm:presLayoutVars>
      </dgm:prSet>
      <dgm:spPr/>
    </dgm:pt>
    <dgm:pt modelId="{2FFD8E62-A994-44AA-A242-C738DDF66729}" type="pres">
      <dgm:prSet presAssocID="{D27700FA-964A-42B3-96E3-4F78D9D80367}" presName="aSpace2" presStyleCnt="0"/>
      <dgm:spPr/>
    </dgm:pt>
    <dgm:pt modelId="{C641596B-8CD5-4326-AE9C-FD5427360E6D}" type="pres">
      <dgm:prSet presAssocID="{0998122C-B40E-45D3-92F3-B6D362C45E3A}" presName="childNode" presStyleLbl="node1" presStyleIdx="1" presStyleCnt="6">
        <dgm:presLayoutVars>
          <dgm:bulletEnabled val="1"/>
        </dgm:presLayoutVars>
      </dgm:prSet>
      <dgm:spPr/>
    </dgm:pt>
    <dgm:pt modelId="{744E6BCA-1291-4F95-83F3-ABE061C3FD20}" type="pres">
      <dgm:prSet presAssocID="{1F00089E-BD0B-4415-B20C-8F1092B2753B}" presName="aSpace" presStyleCnt="0"/>
      <dgm:spPr/>
    </dgm:pt>
    <dgm:pt modelId="{33FE8450-E706-44ED-B8F9-96ADA6C71313}" type="pres">
      <dgm:prSet presAssocID="{04D4A4BB-9DE9-4981-B8A0-90CB337E6173}" presName="compNode" presStyleCnt="0"/>
      <dgm:spPr/>
    </dgm:pt>
    <dgm:pt modelId="{22B92A6A-8C66-4682-B6D6-A759EDE6DBB4}" type="pres">
      <dgm:prSet presAssocID="{04D4A4BB-9DE9-4981-B8A0-90CB337E6173}" presName="aNode" presStyleLbl="bgShp" presStyleIdx="1" presStyleCnt="4"/>
      <dgm:spPr/>
    </dgm:pt>
    <dgm:pt modelId="{ADD0F03D-7D4D-4ACE-BBFE-12D8B72A508D}" type="pres">
      <dgm:prSet presAssocID="{04D4A4BB-9DE9-4981-B8A0-90CB337E6173}" presName="textNode" presStyleLbl="bgShp" presStyleIdx="1" presStyleCnt="4"/>
      <dgm:spPr/>
    </dgm:pt>
    <dgm:pt modelId="{376B8DC2-179A-46D6-BDB8-5EDBB0130027}" type="pres">
      <dgm:prSet presAssocID="{04D4A4BB-9DE9-4981-B8A0-90CB337E6173}" presName="compChildNode" presStyleCnt="0"/>
      <dgm:spPr/>
    </dgm:pt>
    <dgm:pt modelId="{1DAB1A96-FCC9-407B-A5C6-FD5CE8A2DEB1}" type="pres">
      <dgm:prSet presAssocID="{04D4A4BB-9DE9-4981-B8A0-90CB337E6173}" presName="theInnerList" presStyleCnt="0"/>
      <dgm:spPr/>
    </dgm:pt>
    <dgm:pt modelId="{CCB8441C-9E29-4515-8E98-DCAE1FA8F59D}" type="pres">
      <dgm:prSet presAssocID="{4BC3A96B-7596-4A5D-9F43-225EB2FC32C9}" presName="childNode" presStyleLbl="node1" presStyleIdx="2" presStyleCnt="6">
        <dgm:presLayoutVars>
          <dgm:bulletEnabled val="1"/>
        </dgm:presLayoutVars>
      </dgm:prSet>
      <dgm:spPr/>
    </dgm:pt>
    <dgm:pt modelId="{846D9BE5-C3FB-42BA-A261-1607525EF00E}" type="pres">
      <dgm:prSet presAssocID="{04D4A4BB-9DE9-4981-B8A0-90CB337E6173}" presName="aSpace" presStyleCnt="0"/>
      <dgm:spPr/>
    </dgm:pt>
    <dgm:pt modelId="{690D5D45-E880-48CA-A044-7F32227E2318}" type="pres">
      <dgm:prSet presAssocID="{4B9F0564-4000-4E74-8590-20ABFDC7E6DD}" presName="compNode" presStyleCnt="0"/>
      <dgm:spPr/>
    </dgm:pt>
    <dgm:pt modelId="{3C2589A3-3AEC-48EA-A5B4-F988E0BB32E3}" type="pres">
      <dgm:prSet presAssocID="{4B9F0564-4000-4E74-8590-20ABFDC7E6DD}" presName="aNode" presStyleLbl="bgShp" presStyleIdx="2" presStyleCnt="4"/>
      <dgm:spPr/>
    </dgm:pt>
    <dgm:pt modelId="{DDC3EA2B-4A1D-46C8-B609-CDC1D48A28EA}" type="pres">
      <dgm:prSet presAssocID="{4B9F0564-4000-4E74-8590-20ABFDC7E6DD}" presName="textNode" presStyleLbl="bgShp" presStyleIdx="2" presStyleCnt="4"/>
      <dgm:spPr/>
    </dgm:pt>
    <dgm:pt modelId="{1EB9E0DB-2489-42E2-B92B-B8E41C85076C}" type="pres">
      <dgm:prSet presAssocID="{4B9F0564-4000-4E74-8590-20ABFDC7E6DD}" presName="compChildNode" presStyleCnt="0"/>
      <dgm:spPr/>
    </dgm:pt>
    <dgm:pt modelId="{0A945F8A-D17D-47FD-B145-2807730F70F1}" type="pres">
      <dgm:prSet presAssocID="{4B9F0564-4000-4E74-8590-20ABFDC7E6DD}" presName="theInnerList" presStyleCnt="0"/>
      <dgm:spPr/>
    </dgm:pt>
    <dgm:pt modelId="{1F236A4B-E180-444F-A31E-32CFBA2F3A95}" type="pres">
      <dgm:prSet presAssocID="{00FCA8BE-53B1-47AA-9A25-63BC1B7EEC67}" presName="childNode" presStyleLbl="node1" presStyleIdx="3" presStyleCnt="6">
        <dgm:presLayoutVars>
          <dgm:bulletEnabled val="1"/>
        </dgm:presLayoutVars>
      </dgm:prSet>
      <dgm:spPr/>
    </dgm:pt>
    <dgm:pt modelId="{F74F0569-E564-43A0-8270-0E95BCBCBCE3}" type="pres">
      <dgm:prSet presAssocID="{4B9F0564-4000-4E74-8590-20ABFDC7E6DD}" presName="aSpace" presStyleCnt="0"/>
      <dgm:spPr/>
    </dgm:pt>
    <dgm:pt modelId="{3990CEB0-85DF-45B0-825F-57A501A3C6A2}" type="pres">
      <dgm:prSet presAssocID="{D48C750C-6784-4EAC-84B9-7EC7057C13A9}" presName="compNode" presStyleCnt="0"/>
      <dgm:spPr/>
    </dgm:pt>
    <dgm:pt modelId="{84657F47-0652-43DD-B446-65334C2C329F}" type="pres">
      <dgm:prSet presAssocID="{D48C750C-6784-4EAC-84B9-7EC7057C13A9}" presName="aNode" presStyleLbl="bgShp" presStyleIdx="3" presStyleCnt="4"/>
      <dgm:spPr/>
    </dgm:pt>
    <dgm:pt modelId="{5E612DFC-875C-44FA-94CB-A21DC90AC57A}" type="pres">
      <dgm:prSet presAssocID="{D48C750C-6784-4EAC-84B9-7EC7057C13A9}" presName="textNode" presStyleLbl="bgShp" presStyleIdx="3" presStyleCnt="4"/>
      <dgm:spPr/>
    </dgm:pt>
    <dgm:pt modelId="{032840D5-3E0D-47C9-A92B-5D911103AF22}" type="pres">
      <dgm:prSet presAssocID="{D48C750C-6784-4EAC-84B9-7EC7057C13A9}" presName="compChildNode" presStyleCnt="0"/>
      <dgm:spPr/>
    </dgm:pt>
    <dgm:pt modelId="{CEA7C578-C768-47CA-B2D0-470A2D9D7AB1}" type="pres">
      <dgm:prSet presAssocID="{D48C750C-6784-4EAC-84B9-7EC7057C13A9}" presName="theInnerList" presStyleCnt="0"/>
      <dgm:spPr/>
    </dgm:pt>
    <dgm:pt modelId="{BA3C3EC5-3960-478E-A2F9-2BDD7D1F7254}" type="pres">
      <dgm:prSet presAssocID="{2AAC4F10-36FF-47CF-9287-96F701BD3A68}" presName="childNode" presStyleLbl="node1" presStyleIdx="4" presStyleCnt="6">
        <dgm:presLayoutVars>
          <dgm:bulletEnabled val="1"/>
        </dgm:presLayoutVars>
      </dgm:prSet>
      <dgm:spPr/>
    </dgm:pt>
    <dgm:pt modelId="{8395BF1F-66D6-483B-88CF-6CDC7CC9F9F7}" type="pres">
      <dgm:prSet presAssocID="{2AAC4F10-36FF-47CF-9287-96F701BD3A68}" presName="aSpace2" presStyleCnt="0"/>
      <dgm:spPr/>
    </dgm:pt>
    <dgm:pt modelId="{574C9623-CAA3-49E8-910B-7CA99BFF4435}" type="pres">
      <dgm:prSet presAssocID="{F368CE84-1289-4886-84B0-8114DB610AC8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6DB48B17-7BD8-42C7-9CB5-19DC8E561768}" type="presOf" srcId="{D27700FA-964A-42B3-96E3-4F78D9D80367}" destId="{F054AF16-69F7-4A56-91FF-8CC6FB716FE5}" srcOrd="0" destOrd="0" presId="urn:microsoft.com/office/officeart/2005/8/layout/lProcess2"/>
    <dgm:cxn modelId="{64822B29-C555-4317-A753-95045A22326A}" type="presOf" srcId="{1F00089E-BD0B-4415-B20C-8F1092B2753B}" destId="{78D195AF-9640-49F2-9818-651C66E141C2}" srcOrd="0" destOrd="0" presId="urn:microsoft.com/office/officeart/2005/8/layout/lProcess2"/>
    <dgm:cxn modelId="{B85C2760-B5E6-4821-AC31-77B6149D8A50}" type="presOf" srcId="{F368CE84-1289-4886-84B0-8114DB610AC8}" destId="{574C9623-CAA3-49E8-910B-7CA99BFF4435}" srcOrd="0" destOrd="0" presId="urn:microsoft.com/office/officeart/2005/8/layout/lProcess2"/>
    <dgm:cxn modelId="{7D019460-1238-4C09-8B38-5615766BAD91}" type="presOf" srcId="{4B9F0564-4000-4E74-8590-20ABFDC7E6DD}" destId="{3C2589A3-3AEC-48EA-A5B4-F988E0BB32E3}" srcOrd="0" destOrd="0" presId="urn:microsoft.com/office/officeart/2005/8/layout/lProcess2"/>
    <dgm:cxn modelId="{4709766A-812F-4E8B-8EC1-4291CB7C3AAD}" type="presOf" srcId="{D48C750C-6784-4EAC-84B9-7EC7057C13A9}" destId="{84657F47-0652-43DD-B446-65334C2C329F}" srcOrd="0" destOrd="0" presId="urn:microsoft.com/office/officeart/2005/8/layout/lProcess2"/>
    <dgm:cxn modelId="{EB1E8B70-5C1B-46C0-8AD0-14AAAF386D9A}" srcId="{D48C750C-6784-4EAC-84B9-7EC7057C13A9}" destId="{2AAC4F10-36FF-47CF-9287-96F701BD3A68}" srcOrd="0" destOrd="0" parTransId="{8A2A2188-841E-4CB4-A2CB-36A1FAC8FE6E}" sibTransId="{7C5F3071-A50F-47D2-B182-5E9A37B64DEB}"/>
    <dgm:cxn modelId="{E1F78E7A-CC6F-42E8-9EBE-A9AB1F0DA112}" type="presOf" srcId="{04D4A4BB-9DE9-4981-B8A0-90CB337E6173}" destId="{ADD0F03D-7D4D-4ACE-BBFE-12D8B72A508D}" srcOrd="1" destOrd="0" presId="urn:microsoft.com/office/officeart/2005/8/layout/lProcess2"/>
    <dgm:cxn modelId="{79DAAF7C-43B3-48E4-87EF-76B6AC855DE1}" type="presOf" srcId="{2AAC4F10-36FF-47CF-9287-96F701BD3A68}" destId="{BA3C3EC5-3960-478E-A2F9-2BDD7D1F7254}" srcOrd="0" destOrd="0" presId="urn:microsoft.com/office/officeart/2005/8/layout/lProcess2"/>
    <dgm:cxn modelId="{2881E386-112F-4EAB-B4C7-844DC2E2B5B2}" type="presOf" srcId="{4BC3A96B-7596-4A5D-9F43-225EB2FC32C9}" destId="{CCB8441C-9E29-4515-8E98-DCAE1FA8F59D}" srcOrd="0" destOrd="0" presId="urn:microsoft.com/office/officeart/2005/8/layout/lProcess2"/>
    <dgm:cxn modelId="{CABEFD92-766C-4C74-9ADD-295D6FB20D7D}" srcId="{865F22E9-8059-404E-9770-537087DD89C9}" destId="{4B9F0564-4000-4E74-8590-20ABFDC7E6DD}" srcOrd="2" destOrd="0" parTransId="{45333623-42A1-4809-AC07-DFECAAAE3897}" sibTransId="{7626A4A5-8F16-459A-A9D4-9032121CA84B}"/>
    <dgm:cxn modelId="{C8D6269D-5652-437C-B9DE-B6F5F932DF74}" srcId="{865F22E9-8059-404E-9770-537087DD89C9}" destId="{04D4A4BB-9DE9-4981-B8A0-90CB337E6173}" srcOrd="1" destOrd="0" parTransId="{0499AD10-9736-4223-B790-14B844152879}" sibTransId="{B6F652DD-7439-4311-8FEA-E8A899FF2DBF}"/>
    <dgm:cxn modelId="{0BB31A9E-0E99-41F8-8D93-41F50DFD1598}" type="presOf" srcId="{D48C750C-6784-4EAC-84B9-7EC7057C13A9}" destId="{5E612DFC-875C-44FA-94CB-A21DC90AC57A}" srcOrd="1" destOrd="0" presId="urn:microsoft.com/office/officeart/2005/8/layout/lProcess2"/>
    <dgm:cxn modelId="{78DAF0A0-4F2E-4DBE-A1A5-B3973C1BDDCE}" srcId="{04D4A4BB-9DE9-4981-B8A0-90CB337E6173}" destId="{4BC3A96B-7596-4A5D-9F43-225EB2FC32C9}" srcOrd="0" destOrd="0" parTransId="{E421F024-D545-495C-A60E-028D23C02159}" sibTransId="{75E38DEC-1259-45CE-8C2E-B4EACA148FFB}"/>
    <dgm:cxn modelId="{A12F8BB4-9A4D-4C6B-BD0E-8D14E8A24BE4}" type="presOf" srcId="{00FCA8BE-53B1-47AA-9A25-63BC1B7EEC67}" destId="{1F236A4B-E180-444F-A31E-32CFBA2F3A95}" srcOrd="0" destOrd="0" presId="urn:microsoft.com/office/officeart/2005/8/layout/lProcess2"/>
    <dgm:cxn modelId="{061EA0B4-4030-4DF7-8B4C-385768320B0C}" srcId="{1F00089E-BD0B-4415-B20C-8F1092B2753B}" destId="{0998122C-B40E-45D3-92F3-B6D362C45E3A}" srcOrd="1" destOrd="0" parTransId="{DE2DA6A1-5AFE-4935-8E0C-6DFB43A71745}" sibTransId="{F2E22B8E-2205-4EF6-B15C-E40B4AC5BF66}"/>
    <dgm:cxn modelId="{11E513BF-41A0-4FFF-A1A9-3A8B05F6AC5B}" srcId="{865F22E9-8059-404E-9770-537087DD89C9}" destId="{D48C750C-6784-4EAC-84B9-7EC7057C13A9}" srcOrd="3" destOrd="0" parTransId="{F83438F7-A33A-4934-AD3F-8BC4C7D1D200}" sibTransId="{461DDB5A-C172-4C6A-AD7D-C7E4DFC9F0D4}"/>
    <dgm:cxn modelId="{221A30C1-490B-4AB6-BAFE-FA081E1A4F0F}" type="presOf" srcId="{865F22E9-8059-404E-9770-537087DD89C9}" destId="{64D22559-5FE3-4EFC-A3C9-3E637D463771}" srcOrd="0" destOrd="0" presId="urn:microsoft.com/office/officeart/2005/8/layout/lProcess2"/>
    <dgm:cxn modelId="{319028C6-2744-4EFB-85F3-AE4D8CB92EB8}" srcId="{4B9F0564-4000-4E74-8590-20ABFDC7E6DD}" destId="{00FCA8BE-53B1-47AA-9A25-63BC1B7EEC67}" srcOrd="0" destOrd="0" parTransId="{67863C2F-EEA8-4851-946E-CCCC07C9C98A}" sibTransId="{A4328A4E-8781-4F67-B182-D931DBECA795}"/>
    <dgm:cxn modelId="{A35A2DDB-A136-443B-AC68-6D67BD1D13E5}" type="presOf" srcId="{0998122C-B40E-45D3-92F3-B6D362C45E3A}" destId="{C641596B-8CD5-4326-AE9C-FD5427360E6D}" srcOrd="0" destOrd="0" presId="urn:microsoft.com/office/officeart/2005/8/layout/lProcess2"/>
    <dgm:cxn modelId="{7ACBA5E2-9EC5-4F5C-B42A-A2E6800FC3C2}" srcId="{1F00089E-BD0B-4415-B20C-8F1092B2753B}" destId="{D27700FA-964A-42B3-96E3-4F78D9D80367}" srcOrd="0" destOrd="0" parTransId="{B1046607-447D-4C3D-B4BE-01559B40E389}" sibTransId="{4EA38E8B-1D60-40EE-90FF-C03C3EF0451B}"/>
    <dgm:cxn modelId="{A280DBE4-7820-4AAD-82DC-1A1770FE9D20}" type="presOf" srcId="{04D4A4BB-9DE9-4981-B8A0-90CB337E6173}" destId="{22B92A6A-8C66-4682-B6D6-A759EDE6DBB4}" srcOrd="0" destOrd="0" presId="urn:microsoft.com/office/officeart/2005/8/layout/lProcess2"/>
    <dgm:cxn modelId="{51A46CE8-2038-4E42-817B-12C11CFAA9E2}" type="presOf" srcId="{4B9F0564-4000-4E74-8590-20ABFDC7E6DD}" destId="{DDC3EA2B-4A1D-46C8-B609-CDC1D48A28EA}" srcOrd="1" destOrd="0" presId="urn:microsoft.com/office/officeart/2005/8/layout/lProcess2"/>
    <dgm:cxn modelId="{8FE2CAF3-9AA6-4A6F-8D1F-F9992BE34471}" type="presOf" srcId="{1F00089E-BD0B-4415-B20C-8F1092B2753B}" destId="{D937D4B2-BDCA-4E4F-B43A-D5BEBD53DA72}" srcOrd="1" destOrd="0" presId="urn:microsoft.com/office/officeart/2005/8/layout/lProcess2"/>
    <dgm:cxn modelId="{D32506F5-F6F2-4FCB-B0CE-D6A2E5766303}" srcId="{D48C750C-6784-4EAC-84B9-7EC7057C13A9}" destId="{F368CE84-1289-4886-84B0-8114DB610AC8}" srcOrd="1" destOrd="0" parTransId="{2C1E8B76-74AB-4911-9E9D-CDA346CC437C}" sibTransId="{2D52B111-633B-468F-A24D-E2D2FDE24744}"/>
    <dgm:cxn modelId="{937D6AF6-AED0-44DA-88C3-13CB4961521B}" srcId="{865F22E9-8059-404E-9770-537087DD89C9}" destId="{1F00089E-BD0B-4415-B20C-8F1092B2753B}" srcOrd="0" destOrd="0" parTransId="{2CF24378-B0F0-4310-AD38-AA135F27F87A}" sibTransId="{E76FF873-2F78-476C-86C8-48905A20B438}"/>
    <dgm:cxn modelId="{FCF16D62-BC1D-40D2-9DF0-C05FD45B95DE}" type="presParOf" srcId="{64D22559-5FE3-4EFC-A3C9-3E637D463771}" destId="{878EB727-337D-4C93-B2C2-4E4F2B92D496}" srcOrd="0" destOrd="0" presId="urn:microsoft.com/office/officeart/2005/8/layout/lProcess2"/>
    <dgm:cxn modelId="{9AB56C15-B098-41AD-BB3E-02DF0A3D09F7}" type="presParOf" srcId="{878EB727-337D-4C93-B2C2-4E4F2B92D496}" destId="{78D195AF-9640-49F2-9818-651C66E141C2}" srcOrd="0" destOrd="0" presId="urn:microsoft.com/office/officeart/2005/8/layout/lProcess2"/>
    <dgm:cxn modelId="{F4E2F4B8-2EE5-43BB-8A20-A65D112DBDCF}" type="presParOf" srcId="{878EB727-337D-4C93-B2C2-4E4F2B92D496}" destId="{D937D4B2-BDCA-4E4F-B43A-D5BEBD53DA72}" srcOrd="1" destOrd="0" presId="urn:microsoft.com/office/officeart/2005/8/layout/lProcess2"/>
    <dgm:cxn modelId="{245A5A31-12C9-4E62-8A39-51A46FF64A12}" type="presParOf" srcId="{878EB727-337D-4C93-B2C2-4E4F2B92D496}" destId="{5B7737F8-E1D0-4E2A-86B1-E4484D17386E}" srcOrd="2" destOrd="0" presId="urn:microsoft.com/office/officeart/2005/8/layout/lProcess2"/>
    <dgm:cxn modelId="{87542AAA-CD74-4D8E-A784-CDBD58B4708A}" type="presParOf" srcId="{5B7737F8-E1D0-4E2A-86B1-E4484D17386E}" destId="{85B542BA-CDFB-433C-8B87-E3B1A77E837A}" srcOrd="0" destOrd="0" presId="urn:microsoft.com/office/officeart/2005/8/layout/lProcess2"/>
    <dgm:cxn modelId="{B41D24B9-E9AA-455A-BEA3-38AE2D2D9350}" type="presParOf" srcId="{85B542BA-CDFB-433C-8B87-E3B1A77E837A}" destId="{F054AF16-69F7-4A56-91FF-8CC6FB716FE5}" srcOrd="0" destOrd="0" presId="urn:microsoft.com/office/officeart/2005/8/layout/lProcess2"/>
    <dgm:cxn modelId="{B5C119F0-EADE-4ED1-A8E9-317CE1F2FCAD}" type="presParOf" srcId="{85B542BA-CDFB-433C-8B87-E3B1A77E837A}" destId="{2FFD8E62-A994-44AA-A242-C738DDF66729}" srcOrd="1" destOrd="0" presId="urn:microsoft.com/office/officeart/2005/8/layout/lProcess2"/>
    <dgm:cxn modelId="{CF0CDFCE-CC9B-43F4-B759-4604C4E98ADB}" type="presParOf" srcId="{85B542BA-CDFB-433C-8B87-E3B1A77E837A}" destId="{C641596B-8CD5-4326-AE9C-FD5427360E6D}" srcOrd="2" destOrd="0" presId="urn:microsoft.com/office/officeart/2005/8/layout/lProcess2"/>
    <dgm:cxn modelId="{79A1541B-E827-4140-9EBA-F1944EFF3DA1}" type="presParOf" srcId="{64D22559-5FE3-4EFC-A3C9-3E637D463771}" destId="{744E6BCA-1291-4F95-83F3-ABE061C3FD20}" srcOrd="1" destOrd="0" presId="urn:microsoft.com/office/officeart/2005/8/layout/lProcess2"/>
    <dgm:cxn modelId="{072F1B00-5641-42EC-8F3E-18C1EB884E6B}" type="presParOf" srcId="{64D22559-5FE3-4EFC-A3C9-3E637D463771}" destId="{33FE8450-E706-44ED-B8F9-96ADA6C71313}" srcOrd="2" destOrd="0" presId="urn:microsoft.com/office/officeart/2005/8/layout/lProcess2"/>
    <dgm:cxn modelId="{544F8C3E-6043-4F2A-810D-E826FBFD00A1}" type="presParOf" srcId="{33FE8450-E706-44ED-B8F9-96ADA6C71313}" destId="{22B92A6A-8C66-4682-B6D6-A759EDE6DBB4}" srcOrd="0" destOrd="0" presId="urn:microsoft.com/office/officeart/2005/8/layout/lProcess2"/>
    <dgm:cxn modelId="{598234E4-1579-4921-B28A-F9A63830D7D1}" type="presParOf" srcId="{33FE8450-E706-44ED-B8F9-96ADA6C71313}" destId="{ADD0F03D-7D4D-4ACE-BBFE-12D8B72A508D}" srcOrd="1" destOrd="0" presId="urn:microsoft.com/office/officeart/2005/8/layout/lProcess2"/>
    <dgm:cxn modelId="{C7253772-FF22-47A1-A806-514B6DF8FF8D}" type="presParOf" srcId="{33FE8450-E706-44ED-B8F9-96ADA6C71313}" destId="{376B8DC2-179A-46D6-BDB8-5EDBB0130027}" srcOrd="2" destOrd="0" presId="urn:microsoft.com/office/officeart/2005/8/layout/lProcess2"/>
    <dgm:cxn modelId="{AEE18979-8D24-4927-B31C-BB0FE107919D}" type="presParOf" srcId="{376B8DC2-179A-46D6-BDB8-5EDBB0130027}" destId="{1DAB1A96-FCC9-407B-A5C6-FD5CE8A2DEB1}" srcOrd="0" destOrd="0" presId="urn:microsoft.com/office/officeart/2005/8/layout/lProcess2"/>
    <dgm:cxn modelId="{306A6E10-2CFD-40BE-B2C0-0DA15A431AB7}" type="presParOf" srcId="{1DAB1A96-FCC9-407B-A5C6-FD5CE8A2DEB1}" destId="{CCB8441C-9E29-4515-8E98-DCAE1FA8F59D}" srcOrd="0" destOrd="0" presId="urn:microsoft.com/office/officeart/2005/8/layout/lProcess2"/>
    <dgm:cxn modelId="{98459EE9-D6F3-4CBB-B8D1-7F987F251FD9}" type="presParOf" srcId="{64D22559-5FE3-4EFC-A3C9-3E637D463771}" destId="{846D9BE5-C3FB-42BA-A261-1607525EF00E}" srcOrd="3" destOrd="0" presId="urn:microsoft.com/office/officeart/2005/8/layout/lProcess2"/>
    <dgm:cxn modelId="{6220A9E3-E26C-4ECE-87F0-7E39988AAEE1}" type="presParOf" srcId="{64D22559-5FE3-4EFC-A3C9-3E637D463771}" destId="{690D5D45-E880-48CA-A044-7F32227E2318}" srcOrd="4" destOrd="0" presId="urn:microsoft.com/office/officeart/2005/8/layout/lProcess2"/>
    <dgm:cxn modelId="{5DC9E5E5-E4DF-4BE2-A3E0-46A41B01CB75}" type="presParOf" srcId="{690D5D45-E880-48CA-A044-7F32227E2318}" destId="{3C2589A3-3AEC-48EA-A5B4-F988E0BB32E3}" srcOrd="0" destOrd="0" presId="urn:microsoft.com/office/officeart/2005/8/layout/lProcess2"/>
    <dgm:cxn modelId="{3B0A8CCD-5A70-42AD-93CF-5BB923BC59BD}" type="presParOf" srcId="{690D5D45-E880-48CA-A044-7F32227E2318}" destId="{DDC3EA2B-4A1D-46C8-B609-CDC1D48A28EA}" srcOrd="1" destOrd="0" presId="urn:microsoft.com/office/officeart/2005/8/layout/lProcess2"/>
    <dgm:cxn modelId="{8D5FD9E4-B6E9-4E1C-9597-BB199716D5C1}" type="presParOf" srcId="{690D5D45-E880-48CA-A044-7F32227E2318}" destId="{1EB9E0DB-2489-42E2-B92B-B8E41C85076C}" srcOrd="2" destOrd="0" presId="urn:microsoft.com/office/officeart/2005/8/layout/lProcess2"/>
    <dgm:cxn modelId="{67E1BC3B-0FA9-49C8-85D6-5082238469F6}" type="presParOf" srcId="{1EB9E0DB-2489-42E2-B92B-B8E41C85076C}" destId="{0A945F8A-D17D-47FD-B145-2807730F70F1}" srcOrd="0" destOrd="0" presId="urn:microsoft.com/office/officeart/2005/8/layout/lProcess2"/>
    <dgm:cxn modelId="{64A6A55A-E150-4EB0-8FB6-7FF32F77B296}" type="presParOf" srcId="{0A945F8A-D17D-47FD-B145-2807730F70F1}" destId="{1F236A4B-E180-444F-A31E-32CFBA2F3A95}" srcOrd="0" destOrd="0" presId="urn:microsoft.com/office/officeart/2005/8/layout/lProcess2"/>
    <dgm:cxn modelId="{CDBA7387-3BD2-4A01-AF5F-BD46D1831537}" type="presParOf" srcId="{64D22559-5FE3-4EFC-A3C9-3E637D463771}" destId="{F74F0569-E564-43A0-8270-0E95BCBCBCE3}" srcOrd="5" destOrd="0" presId="urn:microsoft.com/office/officeart/2005/8/layout/lProcess2"/>
    <dgm:cxn modelId="{898B9F33-F5D1-4E53-9298-74FB09E9BCF9}" type="presParOf" srcId="{64D22559-5FE3-4EFC-A3C9-3E637D463771}" destId="{3990CEB0-85DF-45B0-825F-57A501A3C6A2}" srcOrd="6" destOrd="0" presId="urn:microsoft.com/office/officeart/2005/8/layout/lProcess2"/>
    <dgm:cxn modelId="{DE41F8A0-5854-4CE1-8B47-6EAA21C0EC71}" type="presParOf" srcId="{3990CEB0-85DF-45B0-825F-57A501A3C6A2}" destId="{84657F47-0652-43DD-B446-65334C2C329F}" srcOrd="0" destOrd="0" presId="urn:microsoft.com/office/officeart/2005/8/layout/lProcess2"/>
    <dgm:cxn modelId="{A854242C-854A-4E16-B771-86B52B5D3FC6}" type="presParOf" srcId="{3990CEB0-85DF-45B0-825F-57A501A3C6A2}" destId="{5E612DFC-875C-44FA-94CB-A21DC90AC57A}" srcOrd="1" destOrd="0" presId="urn:microsoft.com/office/officeart/2005/8/layout/lProcess2"/>
    <dgm:cxn modelId="{C5F59B7A-C336-42FC-A0A3-EACB4E7AA32D}" type="presParOf" srcId="{3990CEB0-85DF-45B0-825F-57A501A3C6A2}" destId="{032840D5-3E0D-47C9-A92B-5D911103AF22}" srcOrd="2" destOrd="0" presId="urn:microsoft.com/office/officeart/2005/8/layout/lProcess2"/>
    <dgm:cxn modelId="{56FC8027-118E-46CE-87CE-D25CA9C584EA}" type="presParOf" srcId="{032840D5-3E0D-47C9-A92B-5D911103AF22}" destId="{CEA7C578-C768-47CA-B2D0-470A2D9D7AB1}" srcOrd="0" destOrd="0" presId="urn:microsoft.com/office/officeart/2005/8/layout/lProcess2"/>
    <dgm:cxn modelId="{E688F8CD-00C0-43EA-8F5B-9BFE813BCA1C}" type="presParOf" srcId="{CEA7C578-C768-47CA-B2D0-470A2D9D7AB1}" destId="{BA3C3EC5-3960-478E-A2F9-2BDD7D1F7254}" srcOrd="0" destOrd="0" presId="urn:microsoft.com/office/officeart/2005/8/layout/lProcess2"/>
    <dgm:cxn modelId="{CC3EFDF0-CFC9-4DD5-81D0-FE3DD81114D0}" type="presParOf" srcId="{CEA7C578-C768-47CA-B2D0-470A2D9D7AB1}" destId="{8395BF1F-66D6-483B-88CF-6CDC7CC9F9F7}" srcOrd="1" destOrd="0" presId="urn:microsoft.com/office/officeart/2005/8/layout/lProcess2"/>
    <dgm:cxn modelId="{683DA0DD-4F69-435E-9F4B-442D81638AB0}" type="presParOf" srcId="{CEA7C578-C768-47CA-B2D0-470A2D9D7AB1}" destId="{574C9623-CAA3-49E8-910B-7CA99BFF443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33FBC6-706D-4EFE-B250-9FC397ADFE5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6EE462F-3EDD-41BB-A6A9-4885F7517225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>
              <a:solidFill>
                <a:schemeClr val="bg2"/>
              </a:solidFill>
            </a:rPr>
            <a:t>Tableau Server</a:t>
          </a:r>
          <a:endParaRPr lang="zh-TW" altLang="en-US" sz="1600">
            <a:solidFill>
              <a:schemeClr val="bg2"/>
            </a:solidFill>
          </a:endParaRPr>
        </a:p>
      </dgm:t>
    </dgm:pt>
    <dgm:pt modelId="{E192D5B2-49A9-4A60-AE56-78BD8F984825}" type="parTrans" cxnId="{6975B9DA-2576-400F-BABF-3114A32663BD}">
      <dgm:prSet/>
      <dgm:spPr/>
      <dgm:t>
        <a:bodyPr/>
        <a:lstStyle/>
        <a:p>
          <a:endParaRPr lang="zh-TW" altLang="en-US"/>
        </a:p>
      </dgm:t>
    </dgm:pt>
    <dgm:pt modelId="{AAE32343-7435-4E3C-A4C3-8ACD9E3487C9}" type="sibTrans" cxnId="{6975B9DA-2576-400F-BABF-3114A32663BD}">
      <dgm:prSet/>
      <dgm:spPr/>
      <dgm:t>
        <a:bodyPr/>
        <a:lstStyle/>
        <a:p>
          <a:endParaRPr lang="zh-TW" altLang="en-US"/>
        </a:p>
      </dgm:t>
    </dgm:pt>
    <dgm:pt modelId="{C0DE9C2A-FAF6-4A3E-ABF7-C8C8404835F3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>
              <a:solidFill>
                <a:schemeClr val="bg2"/>
              </a:solidFill>
            </a:rPr>
            <a:t>Tableau</a:t>
          </a:r>
          <a:r>
            <a:rPr lang="en-US" sz="180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800">
              <a:solidFill>
                <a:schemeClr val="bg2"/>
              </a:solidFill>
            </a:rPr>
            <a:t> / Web</a:t>
          </a:r>
          <a:endParaRPr lang="zh-TW" altLang="en-US" sz="1800">
            <a:solidFill>
              <a:schemeClr val="bg2"/>
            </a:solidFill>
          </a:endParaRPr>
        </a:p>
      </dgm:t>
    </dgm:pt>
    <dgm:pt modelId="{14349FC5-49DD-4D5C-AC27-07E5D7CCE4C8}" type="parTrans" cxnId="{6D3AA7C9-2247-4A26-9A1B-3F25B0E4CEDD}">
      <dgm:prSet/>
      <dgm:spPr/>
      <dgm:t>
        <a:bodyPr/>
        <a:lstStyle/>
        <a:p>
          <a:endParaRPr lang="zh-TW" altLang="en-US"/>
        </a:p>
      </dgm:t>
    </dgm:pt>
    <dgm:pt modelId="{8658C0B4-2D3D-41F2-802C-78F21E0AD013}" type="sibTrans" cxnId="{6D3AA7C9-2247-4A26-9A1B-3F25B0E4CEDD}">
      <dgm:prSet/>
      <dgm:spPr/>
      <dgm:t>
        <a:bodyPr/>
        <a:lstStyle/>
        <a:p>
          <a:endParaRPr lang="zh-TW" altLang="en-US"/>
        </a:p>
      </dgm:t>
    </dgm:pt>
    <dgm:pt modelId="{58A5CF6E-943E-4D4A-B361-F59F1D82DBAC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600">
              <a:solidFill>
                <a:schemeClr val="bg2"/>
              </a:solidFill>
            </a:rPr>
            <a:t>Tableau</a:t>
          </a:r>
          <a:r>
            <a:rPr lang="en-US" sz="160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600">
              <a:solidFill>
                <a:schemeClr val="bg2"/>
              </a:solidFill>
            </a:rPr>
            <a:t> Desktop</a:t>
          </a:r>
          <a:endParaRPr lang="zh-TW" altLang="en-US" sz="1600">
            <a:solidFill>
              <a:schemeClr val="bg2"/>
            </a:solidFill>
          </a:endParaRPr>
        </a:p>
      </dgm:t>
    </dgm:pt>
    <dgm:pt modelId="{A30B4B23-CB9A-4DB6-9DE8-EEAFB188F499}" type="parTrans" cxnId="{9B14475F-E167-4C5F-BA88-2DF2A6A1C824}">
      <dgm:prSet/>
      <dgm:spPr/>
      <dgm:t>
        <a:bodyPr/>
        <a:lstStyle/>
        <a:p>
          <a:endParaRPr lang="zh-TW" altLang="en-US"/>
        </a:p>
      </dgm:t>
    </dgm:pt>
    <dgm:pt modelId="{9FC60CDF-44F8-486E-8924-62D0AFCB472F}" type="sibTrans" cxnId="{9B14475F-E167-4C5F-BA88-2DF2A6A1C824}">
      <dgm:prSet/>
      <dgm:spPr/>
      <dgm:t>
        <a:bodyPr/>
        <a:lstStyle/>
        <a:p>
          <a:endParaRPr lang="zh-TW" altLang="en-US"/>
        </a:p>
      </dgm:t>
    </dgm:pt>
    <dgm:pt modelId="{9B496E27-E257-4907-BE7E-1540A07FD146}" type="pres">
      <dgm:prSet presAssocID="{EF33FBC6-706D-4EFE-B250-9FC397ADFE5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CA9CA3-9A10-40E2-B493-A31FD691DB1A}" type="pres">
      <dgm:prSet presAssocID="{C0DE9C2A-FAF6-4A3E-ABF7-C8C8404835F3}" presName="vertOne" presStyleCnt="0"/>
      <dgm:spPr/>
    </dgm:pt>
    <dgm:pt modelId="{DFC81902-0643-41CE-B28A-6A7D697CA424}" type="pres">
      <dgm:prSet presAssocID="{C0DE9C2A-FAF6-4A3E-ABF7-C8C8404835F3}" presName="txOne" presStyleLbl="node0" presStyleIdx="0" presStyleCnt="1" custScaleY="41303">
        <dgm:presLayoutVars>
          <dgm:chPref val="3"/>
        </dgm:presLayoutVars>
      </dgm:prSet>
      <dgm:spPr/>
    </dgm:pt>
    <dgm:pt modelId="{DA248280-CA7E-44DA-90BA-A1A6000202F3}" type="pres">
      <dgm:prSet presAssocID="{C0DE9C2A-FAF6-4A3E-ABF7-C8C8404835F3}" presName="parTransOne" presStyleCnt="0"/>
      <dgm:spPr/>
    </dgm:pt>
    <dgm:pt modelId="{EC2531FB-AC76-4F20-80F7-853CC7DEFE52}" type="pres">
      <dgm:prSet presAssocID="{C0DE9C2A-FAF6-4A3E-ABF7-C8C8404835F3}" presName="horzOne" presStyleCnt="0"/>
      <dgm:spPr/>
    </dgm:pt>
    <dgm:pt modelId="{1BFF8C90-DBE6-4CC4-8F06-2AE46794FCA9}" type="pres">
      <dgm:prSet presAssocID="{58A5CF6E-943E-4D4A-B361-F59F1D82DBAC}" presName="vertTwo" presStyleCnt="0"/>
      <dgm:spPr/>
    </dgm:pt>
    <dgm:pt modelId="{5B28B58E-C79B-4BEF-A42B-B78E781CBEA9}" type="pres">
      <dgm:prSet presAssocID="{58A5CF6E-943E-4D4A-B361-F59F1D82DBAC}" presName="txTwo" presStyleLbl="node2" presStyleIdx="0" presStyleCnt="2">
        <dgm:presLayoutVars>
          <dgm:chPref val="3"/>
        </dgm:presLayoutVars>
      </dgm:prSet>
      <dgm:spPr/>
    </dgm:pt>
    <dgm:pt modelId="{6363B722-AE75-4B97-BC3C-647048E413EF}" type="pres">
      <dgm:prSet presAssocID="{58A5CF6E-943E-4D4A-B361-F59F1D82DBAC}" presName="horzTwo" presStyleCnt="0"/>
      <dgm:spPr/>
    </dgm:pt>
    <dgm:pt modelId="{742DEEE7-3178-4BC6-9C9B-C9FA2522F14C}" type="pres">
      <dgm:prSet presAssocID="{9FC60CDF-44F8-486E-8924-62D0AFCB472F}" presName="sibSpaceTwo" presStyleCnt="0"/>
      <dgm:spPr/>
    </dgm:pt>
    <dgm:pt modelId="{D62A5423-23DC-409F-AD5F-F47FCD942121}" type="pres">
      <dgm:prSet presAssocID="{D6EE462F-3EDD-41BB-A6A9-4885F7517225}" presName="vertTwo" presStyleCnt="0"/>
      <dgm:spPr/>
    </dgm:pt>
    <dgm:pt modelId="{AF3F9F93-ECEF-430E-A976-506638DF82B6}" type="pres">
      <dgm:prSet presAssocID="{D6EE462F-3EDD-41BB-A6A9-4885F7517225}" presName="txTwo" presStyleLbl="node2" presStyleIdx="1" presStyleCnt="2">
        <dgm:presLayoutVars>
          <dgm:chPref val="3"/>
        </dgm:presLayoutVars>
      </dgm:prSet>
      <dgm:spPr/>
    </dgm:pt>
    <dgm:pt modelId="{5898F364-71DA-481E-8370-2726976E4B7C}" type="pres">
      <dgm:prSet presAssocID="{D6EE462F-3EDD-41BB-A6A9-4885F7517225}" presName="horzTwo" presStyleCnt="0"/>
      <dgm:spPr/>
    </dgm:pt>
  </dgm:ptLst>
  <dgm:cxnLst>
    <dgm:cxn modelId="{25DB8029-A345-45B7-9538-12F61AE08A90}" type="presOf" srcId="{C0DE9C2A-FAF6-4A3E-ABF7-C8C8404835F3}" destId="{DFC81902-0643-41CE-B28A-6A7D697CA424}" srcOrd="0" destOrd="0" presId="urn:microsoft.com/office/officeart/2005/8/layout/hierarchy4"/>
    <dgm:cxn modelId="{9B14475F-E167-4C5F-BA88-2DF2A6A1C824}" srcId="{C0DE9C2A-FAF6-4A3E-ABF7-C8C8404835F3}" destId="{58A5CF6E-943E-4D4A-B361-F59F1D82DBAC}" srcOrd="0" destOrd="0" parTransId="{A30B4B23-CB9A-4DB6-9DE8-EEAFB188F499}" sibTransId="{9FC60CDF-44F8-486E-8924-62D0AFCB472F}"/>
    <dgm:cxn modelId="{6D3AA7C9-2247-4A26-9A1B-3F25B0E4CEDD}" srcId="{EF33FBC6-706D-4EFE-B250-9FC397ADFE5B}" destId="{C0DE9C2A-FAF6-4A3E-ABF7-C8C8404835F3}" srcOrd="0" destOrd="0" parTransId="{14349FC5-49DD-4D5C-AC27-07E5D7CCE4C8}" sibTransId="{8658C0B4-2D3D-41F2-802C-78F21E0AD013}"/>
    <dgm:cxn modelId="{6975B9DA-2576-400F-BABF-3114A32663BD}" srcId="{C0DE9C2A-FAF6-4A3E-ABF7-C8C8404835F3}" destId="{D6EE462F-3EDD-41BB-A6A9-4885F7517225}" srcOrd="1" destOrd="0" parTransId="{E192D5B2-49A9-4A60-AE56-78BD8F984825}" sibTransId="{AAE32343-7435-4E3C-A4C3-8ACD9E3487C9}"/>
    <dgm:cxn modelId="{79AB55DB-DF01-4D96-973C-4C8B4FFF1266}" type="presOf" srcId="{58A5CF6E-943E-4D4A-B361-F59F1D82DBAC}" destId="{5B28B58E-C79B-4BEF-A42B-B78E781CBEA9}" srcOrd="0" destOrd="0" presId="urn:microsoft.com/office/officeart/2005/8/layout/hierarchy4"/>
    <dgm:cxn modelId="{9BE13AF0-6143-4F58-B4AC-E68A9EE8B209}" type="presOf" srcId="{D6EE462F-3EDD-41BB-A6A9-4885F7517225}" destId="{AF3F9F93-ECEF-430E-A976-506638DF82B6}" srcOrd="0" destOrd="0" presId="urn:microsoft.com/office/officeart/2005/8/layout/hierarchy4"/>
    <dgm:cxn modelId="{9158CBF1-8E4A-40F6-8561-0265B66AE64E}" type="presOf" srcId="{EF33FBC6-706D-4EFE-B250-9FC397ADFE5B}" destId="{9B496E27-E257-4907-BE7E-1540A07FD146}" srcOrd="0" destOrd="0" presId="urn:microsoft.com/office/officeart/2005/8/layout/hierarchy4"/>
    <dgm:cxn modelId="{C3967262-7746-4FA1-A48B-CDCA1EDA9472}" type="presParOf" srcId="{9B496E27-E257-4907-BE7E-1540A07FD146}" destId="{C7CA9CA3-9A10-40E2-B493-A31FD691DB1A}" srcOrd="0" destOrd="0" presId="urn:microsoft.com/office/officeart/2005/8/layout/hierarchy4"/>
    <dgm:cxn modelId="{F3E23265-92F5-4F95-8234-307B82D35364}" type="presParOf" srcId="{C7CA9CA3-9A10-40E2-B493-A31FD691DB1A}" destId="{DFC81902-0643-41CE-B28A-6A7D697CA424}" srcOrd="0" destOrd="0" presId="urn:microsoft.com/office/officeart/2005/8/layout/hierarchy4"/>
    <dgm:cxn modelId="{5D5F8FA5-DA6B-497F-B498-BE8D2D492136}" type="presParOf" srcId="{C7CA9CA3-9A10-40E2-B493-A31FD691DB1A}" destId="{DA248280-CA7E-44DA-90BA-A1A6000202F3}" srcOrd="1" destOrd="0" presId="urn:microsoft.com/office/officeart/2005/8/layout/hierarchy4"/>
    <dgm:cxn modelId="{DB2DD9DF-4299-4902-A02B-333EC0620229}" type="presParOf" srcId="{C7CA9CA3-9A10-40E2-B493-A31FD691DB1A}" destId="{EC2531FB-AC76-4F20-80F7-853CC7DEFE52}" srcOrd="2" destOrd="0" presId="urn:microsoft.com/office/officeart/2005/8/layout/hierarchy4"/>
    <dgm:cxn modelId="{489673B2-06CD-43CE-BB10-3DEA54B9171A}" type="presParOf" srcId="{EC2531FB-AC76-4F20-80F7-853CC7DEFE52}" destId="{1BFF8C90-DBE6-4CC4-8F06-2AE46794FCA9}" srcOrd="0" destOrd="0" presId="urn:microsoft.com/office/officeart/2005/8/layout/hierarchy4"/>
    <dgm:cxn modelId="{5D7DF118-BFC3-4A6A-BDDE-C300EC73E0C6}" type="presParOf" srcId="{1BFF8C90-DBE6-4CC4-8F06-2AE46794FCA9}" destId="{5B28B58E-C79B-4BEF-A42B-B78E781CBEA9}" srcOrd="0" destOrd="0" presId="urn:microsoft.com/office/officeart/2005/8/layout/hierarchy4"/>
    <dgm:cxn modelId="{60B963A8-4A96-4C54-8446-81F4F2845F35}" type="presParOf" srcId="{1BFF8C90-DBE6-4CC4-8F06-2AE46794FCA9}" destId="{6363B722-AE75-4B97-BC3C-647048E413EF}" srcOrd="1" destOrd="0" presId="urn:microsoft.com/office/officeart/2005/8/layout/hierarchy4"/>
    <dgm:cxn modelId="{35B58097-B1E1-46A7-920D-04EF80E11755}" type="presParOf" srcId="{EC2531FB-AC76-4F20-80F7-853CC7DEFE52}" destId="{742DEEE7-3178-4BC6-9C9B-C9FA2522F14C}" srcOrd="1" destOrd="0" presId="urn:microsoft.com/office/officeart/2005/8/layout/hierarchy4"/>
    <dgm:cxn modelId="{4C5D6472-C804-4C02-8BFD-793C3ACA17AE}" type="presParOf" srcId="{EC2531FB-AC76-4F20-80F7-853CC7DEFE52}" destId="{D62A5423-23DC-409F-AD5F-F47FCD942121}" srcOrd="2" destOrd="0" presId="urn:microsoft.com/office/officeart/2005/8/layout/hierarchy4"/>
    <dgm:cxn modelId="{A6857F63-DD9A-40C5-B2A6-55AE60E0F6D7}" type="presParOf" srcId="{D62A5423-23DC-409F-AD5F-F47FCD942121}" destId="{AF3F9F93-ECEF-430E-A976-506638DF82B6}" srcOrd="0" destOrd="0" presId="urn:microsoft.com/office/officeart/2005/8/layout/hierarchy4"/>
    <dgm:cxn modelId="{1FB66771-539F-47C6-97C1-500D63C432E6}" type="presParOf" srcId="{D62A5423-23DC-409F-AD5F-F47FCD942121}" destId="{5898F364-71DA-481E-8370-2726976E4B7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FF5564-3D35-461D-B566-F610AC3A9442}" type="doc">
      <dgm:prSet loTypeId="urn:microsoft.com/office/officeart/2005/8/layout/hierarchy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C8D5D12-E1F1-434E-890D-A170857A236A}">
      <dgm:prSet phldrT="[Text]"/>
      <dgm:spPr/>
      <dgm:t>
        <a:bodyPr/>
        <a:lstStyle/>
        <a:p>
          <a:r>
            <a:rPr lang="en-US" altLang="zh-TW"/>
            <a:t>Scheduler</a:t>
          </a:r>
          <a:endParaRPr lang="zh-TW" altLang="en-US"/>
        </a:p>
      </dgm:t>
    </dgm:pt>
    <dgm:pt modelId="{D96568E4-90AB-4A73-91D3-57419F08236A}" type="par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2859BF60-076D-4A70-AECB-BD124932A7B4}" type="sib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1BF7886D-7CA9-40A5-92FA-A86FF59CEC18}">
      <dgm:prSet phldrT="[Text]"/>
      <dgm:spPr/>
      <dgm:t>
        <a:bodyPr/>
        <a:lstStyle/>
        <a:p>
          <a:r>
            <a:rPr lang="en-US" altLang="zh-TW"/>
            <a:t>UI</a:t>
          </a:r>
          <a:endParaRPr lang="zh-TW" altLang="en-US"/>
        </a:p>
      </dgm:t>
    </dgm:pt>
    <dgm:pt modelId="{1AB28F12-0499-454C-ABF5-67208F56DE15}" type="par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A9CA090C-B55E-4BF6-A8DE-C833D515615E}" type="sib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E3C8B84D-A7C8-4E37-92B7-7EE7C19B8011}">
      <dgm:prSet phldrT="[Text]"/>
      <dgm:spPr/>
      <dgm:t>
        <a:bodyPr/>
        <a:lstStyle/>
        <a:p>
          <a:r>
            <a:rPr lang="en-US" altLang="zh-TW"/>
            <a:t>Op</a:t>
          </a:r>
          <a:endParaRPr lang="zh-TW" altLang="en-US"/>
        </a:p>
      </dgm:t>
    </dgm:pt>
    <dgm:pt modelId="{ED34664E-68ED-4468-A0FF-CCA384C5448C}" type="par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EAE8F861-3F0B-4B55-8C9C-2683B6D41EC3}" type="sib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52891560-F627-40F6-A8BF-0B032143571B}">
      <dgm:prSet phldrT="[Text]"/>
      <dgm:spPr/>
      <dgm:t>
        <a:bodyPr/>
        <a:lstStyle/>
        <a:p>
          <a:r>
            <a:rPr lang="en-US" altLang="zh-TW" err="1"/>
            <a:t>Adm</a:t>
          </a:r>
          <a:endParaRPr lang="zh-TW" altLang="en-US"/>
        </a:p>
      </dgm:t>
    </dgm:pt>
    <dgm:pt modelId="{460287D4-4E52-48F1-9652-E851C5BB53C9}" type="par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57534353-F204-46DE-8B7B-E140CCEC8926}" type="sib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20EF66BD-AB9D-470F-9B55-6EA1EFC0945A}">
      <dgm:prSet phldrT="[Text]"/>
      <dgm:spPr/>
      <dgm:t>
        <a:bodyPr/>
        <a:lstStyle/>
        <a:p>
          <a:r>
            <a:rPr lang="en-US" altLang="zh-TW"/>
            <a:t>Engine</a:t>
          </a:r>
          <a:endParaRPr lang="zh-TW" altLang="en-US"/>
        </a:p>
      </dgm:t>
    </dgm:pt>
    <dgm:pt modelId="{91575F86-367A-4363-A643-6373BB0A75A3}" type="par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152F1AA4-8A5A-4B3F-A8D0-591E64CAC61C}" type="sib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FCC1A99A-3051-4CD1-AFE0-EA21032D4B27}">
      <dgm:prSet phldrT="[Text]"/>
      <dgm:spPr/>
      <dgm:t>
        <a:bodyPr/>
        <a:lstStyle/>
        <a:p>
          <a:r>
            <a:rPr lang="en-US" altLang="zh-TW"/>
            <a:t>Core</a:t>
          </a:r>
          <a:endParaRPr lang="zh-TW" altLang="en-US"/>
        </a:p>
      </dgm:t>
    </dgm:pt>
    <dgm:pt modelId="{0BF235A8-7F02-4C39-979C-8E16B656A453}" type="par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3B033216-CD69-413B-BD74-D7A0631935C0}" type="sib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52E1488A-C944-431F-AC2D-3CF250C8C7EA}">
      <dgm:prSet phldrT="[Text]"/>
      <dgm:spPr/>
      <dgm:t>
        <a:bodyPr/>
        <a:lstStyle/>
        <a:p>
          <a:r>
            <a:rPr lang="en-US" altLang="zh-TW"/>
            <a:t>API</a:t>
          </a:r>
          <a:endParaRPr lang="zh-TW" altLang="en-US"/>
        </a:p>
      </dgm:t>
    </dgm:pt>
    <dgm:pt modelId="{70D487EB-7FDE-4BA5-AE6E-BB006D1D0D93}" type="par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646EDC81-AA8E-499B-969A-9AA11124B2A0}" type="sib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DA00FF49-C44C-4A0D-86CA-3D9914036B03}" type="pres">
      <dgm:prSet presAssocID="{5BFF5564-3D35-461D-B566-F610AC3A94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C6A791-FC16-4C11-AAAE-175BC2426C69}" type="pres">
      <dgm:prSet presAssocID="{FC8D5D12-E1F1-434E-890D-A170857A236A}" presName="vertOne" presStyleCnt="0"/>
      <dgm:spPr/>
    </dgm:pt>
    <dgm:pt modelId="{BD2D08C8-FC07-4EB6-9E13-CB4FE3191653}" type="pres">
      <dgm:prSet presAssocID="{FC8D5D12-E1F1-434E-890D-A170857A236A}" presName="txOne" presStyleLbl="node0" presStyleIdx="0" presStyleCnt="1">
        <dgm:presLayoutVars>
          <dgm:chPref val="3"/>
        </dgm:presLayoutVars>
      </dgm:prSet>
      <dgm:spPr/>
    </dgm:pt>
    <dgm:pt modelId="{91724417-BAFA-49D3-8659-3E19031F9864}" type="pres">
      <dgm:prSet presAssocID="{FC8D5D12-E1F1-434E-890D-A170857A236A}" presName="parTransOne" presStyleCnt="0"/>
      <dgm:spPr/>
    </dgm:pt>
    <dgm:pt modelId="{01C0D34D-3820-4752-A8D0-BBA565E79384}" type="pres">
      <dgm:prSet presAssocID="{FC8D5D12-E1F1-434E-890D-A170857A236A}" presName="horzOne" presStyleCnt="0"/>
      <dgm:spPr/>
    </dgm:pt>
    <dgm:pt modelId="{24C7AACA-541B-406C-855F-C8B96BC7465B}" type="pres">
      <dgm:prSet presAssocID="{1BF7886D-7CA9-40A5-92FA-A86FF59CEC18}" presName="vertTwo" presStyleCnt="0"/>
      <dgm:spPr/>
    </dgm:pt>
    <dgm:pt modelId="{B09E9808-83AE-4958-A350-752989FB48DA}" type="pres">
      <dgm:prSet presAssocID="{1BF7886D-7CA9-40A5-92FA-A86FF59CEC18}" presName="txTwo" presStyleLbl="node2" presStyleIdx="0" presStyleCnt="2">
        <dgm:presLayoutVars>
          <dgm:chPref val="3"/>
        </dgm:presLayoutVars>
      </dgm:prSet>
      <dgm:spPr/>
    </dgm:pt>
    <dgm:pt modelId="{085A89E4-E78A-4FFB-9CBE-DAEEEE33BDEA}" type="pres">
      <dgm:prSet presAssocID="{1BF7886D-7CA9-40A5-92FA-A86FF59CEC18}" presName="parTransTwo" presStyleCnt="0"/>
      <dgm:spPr/>
    </dgm:pt>
    <dgm:pt modelId="{F9EE2633-A1B5-41DD-8928-303F1114A293}" type="pres">
      <dgm:prSet presAssocID="{1BF7886D-7CA9-40A5-92FA-A86FF59CEC18}" presName="horzTwo" presStyleCnt="0"/>
      <dgm:spPr/>
    </dgm:pt>
    <dgm:pt modelId="{2C952350-0DE8-4FB5-80C5-C11F11322EBE}" type="pres">
      <dgm:prSet presAssocID="{E3C8B84D-A7C8-4E37-92B7-7EE7C19B8011}" presName="vertThree" presStyleCnt="0"/>
      <dgm:spPr/>
    </dgm:pt>
    <dgm:pt modelId="{9D235ABB-E9D9-4BD6-BDB9-8F1BAADAE183}" type="pres">
      <dgm:prSet presAssocID="{E3C8B84D-A7C8-4E37-92B7-7EE7C19B8011}" presName="txThree" presStyleLbl="node3" presStyleIdx="0" presStyleCnt="4">
        <dgm:presLayoutVars>
          <dgm:chPref val="3"/>
        </dgm:presLayoutVars>
      </dgm:prSet>
      <dgm:spPr/>
    </dgm:pt>
    <dgm:pt modelId="{23DF9546-F8FD-4356-B7FE-D578A73B5798}" type="pres">
      <dgm:prSet presAssocID="{E3C8B84D-A7C8-4E37-92B7-7EE7C19B8011}" presName="horzThree" presStyleCnt="0"/>
      <dgm:spPr/>
    </dgm:pt>
    <dgm:pt modelId="{4AC70C90-4E0A-487E-8363-D38943FBB8FD}" type="pres">
      <dgm:prSet presAssocID="{EAE8F861-3F0B-4B55-8C9C-2683B6D41EC3}" presName="sibSpaceThree" presStyleCnt="0"/>
      <dgm:spPr/>
    </dgm:pt>
    <dgm:pt modelId="{A83837BD-C22F-4170-B632-3BB7FA7AFC8F}" type="pres">
      <dgm:prSet presAssocID="{52891560-F627-40F6-A8BF-0B032143571B}" presName="vertThree" presStyleCnt="0"/>
      <dgm:spPr/>
    </dgm:pt>
    <dgm:pt modelId="{E2C450C9-E193-4EE3-BCC8-CFE7F9896645}" type="pres">
      <dgm:prSet presAssocID="{52891560-F627-40F6-A8BF-0B032143571B}" presName="txThree" presStyleLbl="node3" presStyleIdx="1" presStyleCnt="4">
        <dgm:presLayoutVars>
          <dgm:chPref val="3"/>
        </dgm:presLayoutVars>
      </dgm:prSet>
      <dgm:spPr/>
    </dgm:pt>
    <dgm:pt modelId="{86C74762-EE82-40CA-97CD-D6621290EFB0}" type="pres">
      <dgm:prSet presAssocID="{52891560-F627-40F6-A8BF-0B032143571B}" presName="horzThree" presStyleCnt="0"/>
      <dgm:spPr/>
    </dgm:pt>
    <dgm:pt modelId="{64829C85-BF5C-47D0-8B38-523F450DF6CA}" type="pres">
      <dgm:prSet presAssocID="{A9CA090C-B55E-4BF6-A8DE-C833D515615E}" presName="sibSpaceTwo" presStyleCnt="0"/>
      <dgm:spPr/>
    </dgm:pt>
    <dgm:pt modelId="{D9B9B4A2-EDD7-45DF-A8BB-BBCEFBE4BEA3}" type="pres">
      <dgm:prSet presAssocID="{20EF66BD-AB9D-470F-9B55-6EA1EFC0945A}" presName="vertTwo" presStyleCnt="0"/>
      <dgm:spPr/>
    </dgm:pt>
    <dgm:pt modelId="{627F5F4D-AD6D-4FE3-A43F-77C27DAE3822}" type="pres">
      <dgm:prSet presAssocID="{20EF66BD-AB9D-470F-9B55-6EA1EFC0945A}" presName="txTwo" presStyleLbl="node2" presStyleIdx="1" presStyleCnt="2">
        <dgm:presLayoutVars>
          <dgm:chPref val="3"/>
        </dgm:presLayoutVars>
      </dgm:prSet>
      <dgm:spPr/>
    </dgm:pt>
    <dgm:pt modelId="{7AB4DC02-06F8-4393-8B6F-7BE00B117952}" type="pres">
      <dgm:prSet presAssocID="{20EF66BD-AB9D-470F-9B55-6EA1EFC0945A}" presName="parTransTwo" presStyleCnt="0"/>
      <dgm:spPr/>
    </dgm:pt>
    <dgm:pt modelId="{EC53BE57-43E3-4117-91D6-746922AF7854}" type="pres">
      <dgm:prSet presAssocID="{20EF66BD-AB9D-470F-9B55-6EA1EFC0945A}" presName="horzTwo" presStyleCnt="0"/>
      <dgm:spPr/>
    </dgm:pt>
    <dgm:pt modelId="{8AF7A4BB-6C60-4D5F-B056-A90827AC085E}" type="pres">
      <dgm:prSet presAssocID="{FCC1A99A-3051-4CD1-AFE0-EA21032D4B27}" presName="vertThree" presStyleCnt="0"/>
      <dgm:spPr/>
    </dgm:pt>
    <dgm:pt modelId="{17DE9D69-0DBE-41F8-AB6F-5D818378AA2F}" type="pres">
      <dgm:prSet presAssocID="{FCC1A99A-3051-4CD1-AFE0-EA21032D4B27}" presName="txThree" presStyleLbl="node3" presStyleIdx="2" presStyleCnt="4">
        <dgm:presLayoutVars>
          <dgm:chPref val="3"/>
        </dgm:presLayoutVars>
      </dgm:prSet>
      <dgm:spPr/>
    </dgm:pt>
    <dgm:pt modelId="{CD5B8D57-9645-4BEE-A42B-29FDC9D9427E}" type="pres">
      <dgm:prSet presAssocID="{FCC1A99A-3051-4CD1-AFE0-EA21032D4B27}" presName="horzThree" presStyleCnt="0"/>
      <dgm:spPr/>
    </dgm:pt>
    <dgm:pt modelId="{59916F55-31A6-46B1-80F6-2E1AF776D9FE}" type="pres">
      <dgm:prSet presAssocID="{3B033216-CD69-413B-BD74-D7A0631935C0}" presName="sibSpaceThree" presStyleCnt="0"/>
      <dgm:spPr/>
    </dgm:pt>
    <dgm:pt modelId="{AC7E892D-FB36-4C4C-9CD1-825A303B7890}" type="pres">
      <dgm:prSet presAssocID="{52E1488A-C944-431F-AC2D-3CF250C8C7EA}" presName="vertThree" presStyleCnt="0"/>
      <dgm:spPr/>
    </dgm:pt>
    <dgm:pt modelId="{94B15117-CD69-4278-9D66-79615FA3CC3F}" type="pres">
      <dgm:prSet presAssocID="{52E1488A-C944-431F-AC2D-3CF250C8C7EA}" presName="txThree" presStyleLbl="node3" presStyleIdx="3" presStyleCnt="4">
        <dgm:presLayoutVars>
          <dgm:chPref val="3"/>
        </dgm:presLayoutVars>
      </dgm:prSet>
      <dgm:spPr/>
    </dgm:pt>
    <dgm:pt modelId="{27CFDDDE-D4D2-4D57-9980-07F0C583FC0B}" type="pres">
      <dgm:prSet presAssocID="{52E1488A-C944-431F-AC2D-3CF250C8C7EA}" presName="horzThree" presStyleCnt="0"/>
      <dgm:spPr/>
    </dgm:pt>
  </dgm:ptLst>
  <dgm:cxnLst>
    <dgm:cxn modelId="{01032E04-6ED8-45B1-AD99-408197592177}" type="presOf" srcId="{5BFF5564-3D35-461D-B566-F610AC3A9442}" destId="{DA00FF49-C44C-4A0D-86CA-3D9914036B03}" srcOrd="0" destOrd="0" presId="urn:microsoft.com/office/officeart/2005/8/layout/hierarchy4"/>
    <dgm:cxn modelId="{7810411F-7F91-41F3-A957-30B11F1AE975}" type="presOf" srcId="{FC8D5D12-E1F1-434E-890D-A170857A236A}" destId="{BD2D08C8-FC07-4EB6-9E13-CB4FE3191653}" srcOrd="0" destOrd="0" presId="urn:microsoft.com/office/officeart/2005/8/layout/hierarchy4"/>
    <dgm:cxn modelId="{F90E9124-51D1-4A84-81BA-15F325045439}" type="presOf" srcId="{20EF66BD-AB9D-470F-9B55-6EA1EFC0945A}" destId="{627F5F4D-AD6D-4FE3-A43F-77C27DAE3822}" srcOrd="0" destOrd="0" presId="urn:microsoft.com/office/officeart/2005/8/layout/hierarchy4"/>
    <dgm:cxn modelId="{2EE6A75E-58D9-42C3-80BE-B2E5F2F0D91F}" type="presOf" srcId="{1BF7886D-7CA9-40A5-92FA-A86FF59CEC18}" destId="{B09E9808-83AE-4958-A350-752989FB48DA}" srcOrd="0" destOrd="0" presId="urn:microsoft.com/office/officeart/2005/8/layout/hierarchy4"/>
    <dgm:cxn modelId="{3185D041-EBB2-4F52-9E1D-B72A39293493}" srcId="{20EF66BD-AB9D-470F-9B55-6EA1EFC0945A}" destId="{FCC1A99A-3051-4CD1-AFE0-EA21032D4B27}" srcOrd="0" destOrd="0" parTransId="{0BF235A8-7F02-4C39-979C-8E16B656A453}" sibTransId="{3B033216-CD69-413B-BD74-D7A0631935C0}"/>
    <dgm:cxn modelId="{4A6CC444-4ABA-408C-964B-D1F038872133}" srcId="{1BF7886D-7CA9-40A5-92FA-A86FF59CEC18}" destId="{E3C8B84D-A7C8-4E37-92B7-7EE7C19B8011}" srcOrd="0" destOrd="0" parTransId="{ED34664E-68ED-4468-A0FF-CCA384C5448C}" sibTransId="{EAE8F861-3F0B-4B55-8C9C-2683B6D41EC3}"/>
    <dgm:cxn modelId="{E0011B4A-158C-49D0-B132-62690F585708}" srcId="{FC8D5D12-E1F1-434E-890D-A170857A236A}" destId="{1BF7886D-7CA9-40A5-92FA-A86FF59CEC18}" srcOrd="0" destOrd="0" parTransId="{1AB28F12-0499-454C-ABF5-67208F56DE15}" sibTransId="{A9CA090C-B55E-4BF6-A8DE-C833D515615E}"/>
    <dgm:cxn modelId="{B0D79B72-BB6B-47FF-9F58-A53192368C7C}" srcId="{5BFF5564-3D35-461D-B566-F610AC3A9442}" destId="{FC8D5D12-E1F1-434E-890D-A170857A236A}" srcOrd="0" destOrd="0" parTransId="{D96568E4-90AB-4A73-91D3-57419F08236A}" sibTransId="{2859BF60-076D-4A70-AECB-BD124932A7B4}"/>
    <dgm:cxn modelId="{41F45357-A3D2-4D72-8148-DE425F0D0DE0}" srcId="{FC8D5D12-E1F1-434E-890D-A170857A236A}" destId="{20EF66BD-AB9D-470F-9B55-6EA1EFC0945A}" srcOrd="1" destOrd="0" parTransId="{91575F86-367A-4363-A643-6373BB0A75A3}" sibTransId="{152F1AA4-8A5A-4B3F-A8D0-591E64CAC61C}"/>
    <dgm:cxn modelId="{6DDBBD87-4099-4170-AA73-FE9CEBBA9868}" type="presOf" srcId="{FCC1A99A-3051-4CD1-AFE0-EA21032D4B27}" destId="{17DE9D69-0DBE-41F8-AB6F-5D818378AA2F}" srcOrd="0" destOrd="0" presId="urn:microsoft.com/office/officeart/2005/8/layout/hierarchy4"/>
    <dgm:cxn modelId="{3B2402A8-90AB-4DA2-A40E-EC8433BEBFAC}" type="presOf" srcId="{E3C8B84D-A7C8-4E37-92B7-7EE7C19B8011}" destId="{9D235ABB-E9D9-4BD6-BDB9-8F1BAADAE183}" srcOrd="0" destOrd="0" presId="urn:microsoft.com/office/officeart/2005/8/layout/hierarchy4"/>
    <dgm:cxn modelId="{3D93AEBC-C014-4712-B993-377BA5E8A9C7}" type="presOf" srcId="{52E1488A-C944-431F-AC2D-3CF250C8C7EA}" destId="{94B15117-CD69-4278-9D66-79615FA3CC3F}" srcOrd="0" destOrd="0" presId="urn:microsoft.com/office/officeart/2005/8/layout/hierarchy4"/>
    <dgm:cxn modelId="{76CE46BE-96D6-4D2D-BAD2-F5732166F67C}" type="presOf" srcId="{52891560-F627-40F6-A8BF-0B032143571B}" destId="{E2C450C9-E193-4EE3-BCC8-CFE7F9896645}" srcOrd="0" destOrd="0" presId="urn:microsoft.com/office/officeart/2005/8/layout/hierarchy4"/>
    <dgm:cxn modelId="{57D7B7CC-73D0-4C0D-8BDE-7F31C998DEB4}" srcId="{20EF66BD-AB9D-470F-9B55-6EA1EFC0945A}" destId="{52E1488A-C944-431F-AC2D-3CF250C8C7EA}" srcOrd="1" destOrd="0" parTransId="{70D487EB-7FDE-4BA5-AE6E-BB006D1D0D93}" sibTransId="{646EDC81-AA8E-499B-969A-9AA11124B2A0}"/>
    <dgm:cxn modelId="{AF7614D4-A685-4B3B-B829-4D7346712075}" srcId="{1BF7886D-7CA9-40A5-92FA-A86FF59CEC18}" destId="{52891560-F627-40F6-A8BF-0B032143571B}" srcOrd="1" destOrd="0" parTransId="{460287D4-4E52-48F1-9652-E851C5BB53C9}" sibTransId="{57534353-F204-46DE-8B7B-E140CCEC8926}"/>
    <dgm:cxn modelId="{31351E9A-C48F-464C-AE1B-695F3ABD3CCE}" type="presParOf" srcId="{DA00FF49-C44C-4A0D-86CA-3D9914036B03}" destId="{57C6A791-FC16-4C11-AAAE-175BC2426C69}" srcOrd="0" destOrd="0" presId="urn:microsoft.com/office/officeart/2005/8/layout/hierarchy4"/>
    <dgm:cxn modelId="{A4D7FAC7-7AA7-4716-BA2A-754C32071048}" type="presParOf" srcId="{57C6A791-FC16-4C11-AAAE-175BC2426C69}" destId="{BD2D08C8-FC07-4EB6-9E13-CB4FE3191653}" srcOrd="0" destOrd="0" presId="urn:microsoft.com/office/officeart/2005/8/layout/hierarchy4"/>
    <dgm:cxn modelId="{785A99A0-675E-4C41-AA43-4CDF18E8DD03}" type="presParOf" srcId="{57C6A791-FC16-4C11-AAAE-175BC2426C69}" destId="{91724417-BAFA-49D3-8659-3E19031F9864}" srcOrd="1" destOrd="0" presId="urn:microsoft.com/office/officeart/2005/8/layout/hierarchy4"/>
    <dgm:cxn modelId="{18EB71BE-36A5-40E1-9198-4A56450CDAE0}" type="presParOf" srcId="{57C6A791-FC16-4C11-AAAE-175BC2426C69}" destId="{01C0D34D-3820-4752-A8D0-BBA565E79384}" srcOrd="2" destOrd="0" presId="urn:microsoft.com/office/officeart/2005/8/layout/hierarchy4"/>
    <dgm:cxn modelId="{CEB56E5F-900D-4ACC-8119-35D054F67E7F}" type="presParOf" srcId="{01C0D34D-3820-4752-A8D0-BBA565E79384}" destId="{24C7AACA-541B-406C-855F-C8B96BC7465B}" srcOrd="0" destOrd="0" presId="urn:microsoft.com/office/officeart/2005/8/layout/hierarchy4"/>
    <dgm:cxn modelId="{0E8D2F30-0299-4E4A-A008-3C932B8FF2BD}" type="presParOf" srcId="{24C7AACA-541B-406C-855F-C8B96BC7465B}" destId="{B09E9808-83AE-4958-A350-752989FB48DA}" srcOrd="0" destOrd="0" presId="urn:microsoft.com/office/officeart/2005/8/layout/hierarchy4"/>
    <dgm:cxn modelId="{77FC7364-EE4A-42D7-8B91-142311FD99D9}" type="presParOf" srcId="{24C7AACA-541B-406C-855F-C8B96BC7465B}" destId="{085A89E4-E78A-4FFB-9CBE-DAEEEE33BDEA}" srcOrd="1" destOrd="0" presId="urn:microsoft.com/office/officeart/2005/8/layout/hierarchy4"/>
    <dgm:cxn modelId="{9AF4F7A3-BEED-4E1F-92FA-ED8A78F4E9D5}" type="presParOf" srcId="{24C7AACA-541B-406C-855F-C8B96BC7465B}" destId="{F9EE2633-A1B5-41DD-8928-303F1114A293}" srcOrd="2" destOrd="0" presId="urn:microsoft.com/office/officeart/2005/8/layout/hierarchy4"/>
    <dgm:cxn modelId="{35A3ED21-85BB-41DA-AB61-072F94C9F174}" type="presParOf" srcId="{F9EE2633-A1B5-41DD-8928-303F1114A293}" destId="{2C952350-0DE8-4FB5-80C5-C11F11322EBE}" srcOrd="0" destOrd="0" presId="urn:microsoft.com/office/officeart/2005/8/layout/hierarchy4"/>
    <dgm:cxn modelId="{1C9D098A-A0F9-416C-8AE9-4F1D9D33A87D}" type="presParOf" srcId="{2C952350-0DE8-4FB5-80C5-C11F11322EBE}" destId="{9D235ABB-E9D9-4BD6-BDB9-8F1BAADAE183}" srcOrd="0" destOrd="0" presId="urn:microsoft.com/office/officeart/2005/8/layout/hierarchy4"/>
    <dgm:cxn modelId="{B70383A1-45BA-49C2-84FA-3507FCCFED04}" type="presParOf" srcId="{2C952350-0DE8-4FB5-80C5-C11F11322EBE}" destId="{23DF9546-F8FD-4356-B7FE-D578A73B5798}" srcOrd="1" destOrd="0" presId="urn:microsoft.com/office/officeart/2005/8/layout/hierarchy4"/>
    <dgm:cxn modelId="{F48BA11F-B994-4B8D-8EDD-C518F091385F}" type="presParOf" srcId="{F9EE2633-A1B5-41DD-8928-303F1114A293}" destId="{4AC70C90-4E0A-487E-8363-D38943FBB8FD}" srcOrd="1" destOrd="0" presId="urn:microsoft.com/office/officeart/2005/8/layout/hierarchy4"/>
    <dgm:cxn modelId="{F477ED64-9AB2-4E3D-A9CA-E87366B003D7}" type="presParOf" srcId="{F9EE2633-A1B5-41DD-8928-303F1114A293}" destId="{A83837BD-C22F-4170-B632-3BB7FA7AFC8F}" srcOrd="2" destOrd="0" presId="urn:microsoft.com/office/officeart/2005/8/layout/hierarchy4"/>
    <dgm:cxn modelId="{07DC0C70-0D0A-49EB-AAF9-FFBBD081955D}" type="presParOf" srcId="{A83837BD-C22F-4170-B632-3BB7FA7AFC8F}" destId="{E2C450C9-E193-4EE3-BCC8-CFE7F9896645}" srcOrd="0" destOrd="0" presId="urn:microsoft.com/office/officeart/2005/8/layout/hierarchy4"/>
    <dgm:cxn modelId="{05C27EE3-E882-44ED-B608-230F31BBD624}" type="presParOf" srcId="{A83837BD-C22F-4170-B632-3BB7FA7AFC8F}" destId="{86C74762-EE82-40CA-97CD-D6621290EFB0}" srcOrd="1" destOrd="0" presId="urn:microsoft.com/office/officeart/2005/8/layout/hierarchy4"/>
    <dgm:cxn modelId="{241CF3F2-E528-412D-B8CB-A0737EE706CA}" type="presParOf" srcId="{01C0D34D-3820-4752-A8D0-BBA565E79384}" destId="{64829C85-BF5C-47D0-8B38-523F450DF6CA}" srcOrd="1" destOrd="0" presId="urn:microsoft.com/office/officeart/2005/8/layout/hierarchy4"/>
    <dgm:cxn modelId="{4FC0BB2F-1EA4-46D4-8E30-27B28B929B2C}" type="presParOf" srcId="{01C0D34D-3820-4752-A8D0-BBA565E79384}" destId="{D9B9B4A2-EDD7-45DF-A8BB-BBCEFBE4BEA3}" srcOrd="2" destOrd="0" presId="urn:microsoft.com/office/officeart/2005/8/layout/hierarchy4"/>
    <dgm:cxn modelId="{4DD164E1-7C43-4D4A-8C93-7D545A0F20B1}" type="presParOf" srcId="{D9B9B4A2-EDD7-45DF-A8BB-BBCEFBE4BEA3}" destId="{627F5F4D-AD6D-4FE3-A43F-77C27DAE3822}" srcOrd="0" destOrd="0" presId="urn:microsoft.com/office/officeart/2005/8/layout/hierarchy4"/>
    <dgm:cxn modelId="{2FA884B4-22C8-4969-AB8D-9A33CD100788}" type="presParOf" srcId="{D9B9B4A2-EDD7-45DF-A8BB-BBCEFBE4BEA3}" destId="{7AB4DC02-06F8-4393-8B6F-7BE00B117952}" srcOrd="1" destOrd="0" presId="urn:microsoft.com/office/officeart/2005/8/layout/hierarchy4"/>
    <dgm:cxn modelId="{61D42362-457E-470D-9186-7AFAD480DD5D}" type="presParOf" srcId="{D9B9B4A2-EDD7-45DF-A8BB-BBCEFBE4BEA3}" destId="{EC53BE57-43E3-4117-91D6-746922AF7854}" srcOrd="2" destOrd="0" presId="urn:microsoft.com/office/officeart/2005/8/layout/hierarchy4"/>
    <dgm:cxn modelId="{67A839B7-2176-4425-807F-7C670EC308BA}" type="presParOf" srcId="{EC53BE57-43E3-4117-91D6-746922AF7854}" destId="{8AF7A4BB-6C60-4D5F-B056-A90827AC085E}" srcOrd="0" destOrd="0" presId="urn:microsoft.com/office/officeart/2005/8/layout/hierarchy4"/>
    <dgm:cxn modelId="{20AA037E-ECBD-4CD0-9E55-ABC7B121DCA8}" type="presParOf" srcId="{8AF7A4BB-6C60-4D5F-B056-A90827AC085E}" destId="{17DE9D69-0DBE-41F8-AB6F-5D818378AA2F}" srcOrd="0" destOrd="0" presId="urn:microsoft.com/office/officeart/2005/8/layout/hierarchy4"/>
    <dgm:cxn modelId="{2DB3ABC2-3702-43AC-8B3F-CD5394AAA870}" type="presParOf" srcId="{8AF7A4BB-6C60-4D5F-B056-A90827AC085E}" destId="{CD5B8D57-9645-4BEE-A42B-29FDC9D9427E}" srcOrd="1" destOrd="0" presId="urn:microsoft.com/office/officeart/2005/8/layout/hierarchy4"/>
    <dgm:cxn modelId="{59C5E15F-F722-4B3D-8835-63531237F21B}" type="presParOf" srcId="{EC53BE57-43E3-4117-91D6-746922AF7854}" destId="{59916F55-31A6-46B1-80F6-2E1AF776D9FE}" srcOrd="1" destOrd="0" presId="urn:microsoft.com/office/officeart/2005/8/layout/hierarchy4"/>
    <dgm:cxn modelId="{B2FE97F4-3CA3-4EE2-96E6-FC8254287841}" type="presParOf" srcId="{EC53BE57-43E3-4117-91D6-746922AF7854}" destId="{AC7E892D-FB36-4C4C-9CD1-825A303B7890}" srcOrd="2" destOrd="0" presId="urn:microsoft.com/office/officeart/2005/8/layout/hierarchy4"/>
    <dgm:cxn modelId="{78565537-89A4-4CE0-844C-1F2987B78432}" type="presParOf" srcId="{AC7E892D-FB36-4C4C-9CD1-825A303B7890}" destId="{94B15117-CD69-4278-9D66-79615FA3CC3F}" srcOrd="0" destOrd="0" presId="urn:microsoft.com/office/officeart/2005/8/layout/hierarchy4"/>
    <dgm:cxn modelId="{A1735DE3-CBA6-4648-8CFE-7D6F94467E4C}" type="presParOf" srcId="{AC7E892D-FB36-4C4C-9CD1-825A303B7890}" destId="{27CFDDDE-D4D2-4D57-9980-07F0C583FC0B}" srcOrd="1" destOrd="0" presId="urn:microsoft.com/office/officeart/2005/8/layout/hierarchy4"/>
  </dgm:cxnLst>
  <dgm:bg>
    <a:effectLst>
      <a:glow rad="228600">
        <a:schemeClr val="accent6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err="1"/>
            <a:t>JobFlow</a:t>
          </a:r>
          <a:endParaRPr lang="zh-TW" altLang="en-US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/>
            <a:t>Job Steps</a:t>
          </a:r>
          <a:endParaRPr lang="zh-TW" altLang="en-US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/>
            <a:t>Program</a:t>
          </a:r>
          <a:endParaRPr lang="zh-TW" altLang="en-US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/>
            <a:t>ETL</a:t>
          </a:r>
          <a:endParaRPr lang="zh-TW" altLang="en-US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/>
            <a:t>Job</a:t>
          </a:r>
          <a:endParaRPr lang="zh-TW" altLang="en-US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3CA9F02F-98BA-47A6-B90D-75CF7D536752}">
      <dgm:prSet phldrT="[Text]"/>
      <dgm:spPr/>
      <dgm:t>
        <a:bodyPr/>
        <a:lstStyle/>
        <a:p>
          <a:r>
            <a:rPr lang="en-US" altLang="zh-TW"/>
            <a:t>QC</a:t>
          </a:r>
          <a:endParaRPr lang="zh-TW" altLang="en-US"/>
        </a:p>
      </dgm:t>
    </dgm:pt>
    <dgm:pt modelId="{80B08067-3382-4F8A-970B-4AF06A956EBF}" type="par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5BB52DC3-472D-4312-99D7-CCC041E644D5}" type="sib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1DC316A7-F525-4BF3-85B3-459B4B2758B8}">
      <dgm:prSet phldrT="[Text]"/>
      <dgm:spPr/>
      <dgm:t>
        <a:bodyPr/>
        <a:lstStyle/>
        <a:p>
          <a:r>
            <a:rPr lang="en-US" altLang="zh-TW"/>
            <a:t>Housekeep</a:t>
          </a:r>
          <a:endParaRPr lang="zh-TW" altLang="en-US"/>
        </a:p>
      </dgm:t>
    </dgm:pt>
    <dgm:pt modelId="{1A0A186D-668E-4DFA-B6E0-3E248330FE4E}" type="par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6C427F82-5648-4F41-8009-04A75FB34063}" type="sib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72CC05-C4B2-4387-AF91-07FEC2BC86BA}" srcId="{084A56F3-719B-491E-B7DB-8F64CBDFA3F1}" destId="{1DC316A7-F525-4BF3-85B3-459B4B2758B8}" srcOrd="2" destOrd="0" parTransId="{1A0A186D-668E-4DFA-B6E0-3E248330FE4E}" sibTransId="{6C427F82-5648-4F41-8009-04A75FB34063}"/>
    <dgm:cxn modelId="{70FCFB08-5748-4066-8957-9DA453B0D528}" type="presOf" srcId="{A0F7234A-15C0-4985-8D8D-CA7D5E3F989A}" destId="{65770212-8665-417D-8E8E-F852906D4F14}" srcOrd="0" destOrd="0" presId="urn:microsoft.com/office/officeart/2005/8/layout/StepDownProcess"/>
    <dgm:cxn modelId="{6B58BD09-2DFB-4546-862C-41D96943A10B}" srcId="{084A56F3-719B-491E-B7DB-8F64CBDFA3F1}" destId="{3CA9F02F-98BA-47A6-B90D-75CF7D536752}" srcOrd="1" destOrd="0" parTransId="{80B08067-3382-4F8A-970B-4AF06A956EBF}" sibTransId="{5BB52DC3-472D-4312-99D7-CCC041E644D5}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5BBF8E73-458F-4D53-B614-73D5290BC531}" type="presOf" srcId="{6796CAEB-11D2-40DB-B232-09D9DB8BC909}" destId="{F0C89C74-8DC6-4197-AD4D-525A6184E2B2}" srcOrd="0" destOrd="0" presId="urn:microsoft.com/office/officeart/2005/8/layout/StepDownProcess"/>
    <dgm:cxn modelId="{8F32A456-7185-45D0-AD7E-123ECBE4DF54}" type="presOf" srcId="{3CA9F02F-98BA-47A6-B90D-75CF7D536752}" destId="{F0C89C74-8DC6-4197-AD4D-525A6184E2B2}" srcOrd="0" destOrd="1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BFBE2E91-71D9-4DA7-8728-FD74066D7339}" type="presOf" srcId="{1DC316A7-F525-4BF3-85B3-459B4B2758B8}" destId="{F0C89C74-8DC6-4197-AD4D-525A6184E2B2}" srcOrd="0" destOrd="2" presId="urn:microsoft.com/office/officeart/2005/8/layout/StepDownProcess"/>
    <dgm:cxn modelId="{ABC8B893-2847-4CAF-8767-D8FCF51A708D}" type="presOf" srcId="{6C90C9A2-6E63-49E7-92F0-BC6C828C4EEB}" destId="{A6B9E641-CB68-41CD-B0E8-62C284F9D688}" srcOrd="0" destOrd="0" presId="urn:microsoft.com/office/officeart/2005/8/layout/StepDownProcess"/>
    <dgm:cxn modelId="{BFFEF3A7-1588-4A91-B8B7-5B5E5AC9427A}" type="presOf" srcId="{084A56F3-719B-491E-B7DB-8F64CBDFA3F1}" destId="{21755DBA-94C6-4A8E-A5B0-F546C833DBAF}" srcOrd="0" destOrd="0" presId="urn:microsoft.com/office/officeart/2005/8/layout/StepDownProcess"/>
    <dgm:cxn modelId="{8C953FB2-080E-41AB-90CE-C1BB39383CB8}" type="presOf" srcId="{3D072FCF-7543-45DD-A679-09E89672685D}" destId="{2BF1D432-6D0B-4367-A14F-5942BFBAA528}" srcOrd="0" destOrd="0" presId="urn:microsoft.com/office/officeart/2005/8/layout/StepDownProcess"/>
    <dgm:cxn modelId="{B8DB78BD-38EE-401A-8932-7BFAE7790D6B}" type="presOf" srcId="{47905DFB-AB8A-499A-9E18-DF87BA5A0760}" destId="{4B172159-9B7C-4F87-AE0E-921FF1FA8FE8}" srcOrd="0" destOrd="0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1F3703F2-3743-4DAC-8E0F-EA71B67D53A7}" type="presOf" srcId="{DA81A471-4512-47CA-94FB-A4D2EFAA8384}" destId="{42ED022E-E37D-4C18-8B97-F6FB44994D45}" srcOrd="0" destOrd="0" presId="urn:microsoft.com/office/officeart/2005/8/layout/StepDownProcess"/>
    <dgm:cxn modelId="{E31F1326-2249-4F54-B2D4-8836DEB6E0E9}" type="presParOf" srcId="{A6B9E641-CB68-41CD-B0E8-62C284F9D688}" destId="{A827F7A3-B47A-419C-B6EB-BF26A8E055B2}" srcOrd="0" destOrd="0" presId="urn:microsoft.com/office/officeart/2005/8/layout/StepDownProcess"/>
    <dgm:cxn modelId="{C99F6D32-B8E6-4BCB-8DD8-72DA125B4FB0}" type="presParOf" srcId="{A827F7A3-B47A-419C-B6EB-BF26A8E055B2}" destId="{67110EA3-5E3C-4DE5-9CAD-1DEC1D80987A}" srcOrd="0" destOrd="0" presId="urn:microsoft.com/office/officeart/2005/8/layout/StepDownProcess"/>
    <dgm:cxn modelId="{018B587E-C79B-4936-81E0-C1A6725922F0}" type="presParOf" srcId="{A827F7A3-B47A-419C-B6EB-BF26A8E055B2}" destId="{2BF1D432-6D0B-4367-A14F-5942BFBAA528}" srcOrd="1" destOrd="0" presId="urn:microsoft.com/office/officeart/2005/8/layout/StepDownProcess"/>
    <dgm:cxn modelId="{65611CCC-0E83-4BB9-9648-9FBE554DFF37}" type="presParOf" srcId="{A827F7A3-B47A-419C-B6EB-BF26A8E055B2}" destId="{5ABEB275-9BCF-44FE-B3A3-584D19B67A31}" srcOrd="2" destOrd="0" presId="urn:microsoft.com/office/officeart/2005/8/layout/StepDownProcess"/>
    <dgm:cxn modelId="{C50CF33D-1C7B-4217-823F-35CC7F4049E0}" type="presParOf" srcId="{A6B9E641-CB68-41CD-B0E8-62C284F9D688}" destId="{9B0CD06A-8355-41C0-B15B-3524240B3C84}" srcOrd="1" destOrd="0" presId="urn:microsoft.com/office/officeart/2005/8/layout/StepDownProcess"/>
    <dgm:cxn modelId="{250FAEBD-A9B9-4054-B307-D044526B9F8B}" type="presParOf" srcId="{A6B9E641-CB68-41CD-B0E8-62C284F9D688}" destId="{57572A9E-86A0-4EF3-8E31-3C3956CE1CB5}" srcOrd="2" destOrd="0" presId="urn:microsoft.com/office/officeart/2005/8/layout/StepDownProcess"/>
    <dgm:cxn modelId="{C0704510-E966-490F-8CA1-7C33F1ED74D3}" type="presParOf" srcId="{57572A9E-86A0-4EF3-8E31-3C3956CE1CB5}" destId="{1805E955-2E17-4685-ABAA-5EA5BF7957E1}" srcOrd="0" destOrd="0" presId="urn:microsoft.com/office/officeart/2005/8/layout/StepDownProcess"/>
    <dgm:cxn modelId="{111D6355-CCF4-48AC-97CE-F1201FDC8099}" type="presParOf" srcId="{57572A9E-86A0-4EF3-8E31-3C3956CE1CB5}" destId="{42ED022E-E37D-4C18-8B97-F6FB44994D45}" srcOrd="1" destOrd="0" presId="urn:microsoft.com/office/officeart/2005/8/layout/StepDownProcess"/>
    <dgm:cxn modelId="{C93A879C-CA6A-41F6-8E5F-661960498AE8}" type="presParOf" srcId="{57572A9E-86A0-4EF3-8E31-3C3956CE1CB5}" destId="{4B172159-9B7C-4F87-AE0E-921FF1FA8FE8}" srcOrd="2" destOrd="0" presId="urn:microsoft.com/office/officeart/2005/8/layout/StepDownProcess"/>
    <dgm:cxn modelId="{73093C7E-6658-469C-8159-04E7669399F0}" type="presParOf" srcId="{A6B9E641-CB68-41CD-B0E8-62C284F9D688}" destId="{F55F6278-9259-4045-A8E6-26DE24772D8C}" srcOrd="3" destOrd="0" presId="urn:microsoft.com/office/officeart/2005/8/layout/StepDownProcess"/>
    <dgm:cxn modelId="{CCB61E7D-ECC9-4BEE-8F36-C34F727202A2}" type="presParOf" srcId="{A6B9E641-CB68-41CD-B0E8-62C284F9D688}" destId="{BDFD5C10-1D4D-4D62-8553-B8444970FA90}" srcOrd="4" destOrd="0" presId="urn:microsoft.com/office/officeart/2005/8/layout/StepDownProcess"/>
    <dgm:cxn modelId="{62C416B1-A8BC-4195-A90A-3FF45716D2CE}" type="presParOf" srcId="{BDFD5C10-1D4D-4D62-8553-B8444970FA90}" destId="{C063768E-4713-4E3B-81B4-7FE43900B40E}" srcOrd="0" destOrd="0" presId="urn:microsoft.com/office/officeart/2005/8/layout/StepDownProcess"/>
    <dgm:cxn modelId="{8EF307A9-C0C0-40D7-99DA-A87696059CFF}" type="presParOf" srcId="{BDFD5C10-1D4D-4D62-8553-B8444970FA90}" destId="{65770212-8665-417D-8E8E-F852906D4F14}" srcOrd="1" destOrd="0" presId="urn:microsoft.com/office/officeart/2005/8/layout/StepDownProcess"/>
    <dgm:cxn modelId="{61B6DECC-5FF5-4056-99EE-7FCE7233100C}" type="presParOf" srcId="{BDFD5C10-1D4D-4D62-8553-B8444970FA90}" destId="{1B58DA81-104E-4E1F-B65A-A1E2BA573B15}" srcOrd="2" destOrd="0" presId="urn:microsoft.com/office/officeart/2005/8/layout/StepDownProcess"/>
    <dgm:cxn modelId="{3BCA64AD-63AA-4E7D-AEAC-D78F03404E9A}" type="presParOf" srcId="{A6B9E641-CB68-41CD-B0E8-62C284F9D688}" destId="{E8436DB6-F3FA-4146-9802-EAEECE94EE54}" srcOrd="5" destOrd="0" presId="urn:microsoft.com/office/officeart/2005/8/layout/StepDownProcess"/>
    <dgm:cxn modelId="{7127C0F6-D1FF-40DB-A64C-EABC06B3A95C}" type="presParOf" srcId="{A6B9E641-CB68-41CD-B0E8-62C284F9D688}" destId="{8D8A6BA2-7306-4DDA-84EA-CCB21F4203E0}" srcOrd="6" destOrd="0" presId="urn:microsoft.com/office/officeart/2005/8/layout/StepDownProcess"/>
    <dgm:cxn modelId="{95317D84-D980-4AED-BE49-092172B3CD1B}" type="presParOf" srcId="{8D8A6BA2-7306-4DDA-84EA-CCB21F4203E0}" destId="{21755DBA-94C6-4A8E-A5B0-F546C833DBAF}" srcOrd="0" destOrd="0" presId="urn:microsoft.com/office/officeart/2005/8/layout/StepDownProcess"/>
    <dgm:cxn modelId="{54CF769B-945C-4594-9D70-FD184ED35602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/>
            <a:t>System Architect</a:t>
          </a:r>
          <a:endParaRPr lang="zh-TW" altLang="en-US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/>
            <a:t>Data Inventory</a:t>
          </a:r>
          <a:endParaRPr lang="zh-TW" altLang="en-US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DA471BF7-6883-4B56-8B2B-8BBFC8E8E110}">
      <dgm:prSet phldrT="[Text]"/>
      <dgm:spPr/>
      <dgm:t>
        <a:bodyPr/>
        <a:lstStyle/>
        <a:p>
          <a:r>
            <a:rPr lang="en-US" altLang="zh-TW"/>
            <a:t>System</a:t>
          </a:r>
          <a:endParaRPr lang="zh-TW" altLang="en-US"/>
        </a:p>
      </dgm:t>
    </dgm:pt>
    <dgm:pt modelId="{0AC4AF86-34D2-42D4-8AF4-39233CC28C89}" type="par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F7D3E5C6-60ED-4B7F-8B79-1DBF3AF9D3E6}" type="sib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/>
            <a:t>ETL Program</a:t>
          </a:r>
          <a:endParaRPr lang="zh-TW" altLang="en-US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err="1"/>
            <a:t>Init</a:t>
          </a:r>
          <a:endParaRPr lang="zh-TW" altLang="en-US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/>
            <a:t>Data Model</a:t>
          </a:r>
          <a:endParaRPr lang="zh-TW" altLang="en-US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9B999C38-0C6D-4CA9-AF05-91045C3F0DBE}">
      <dgm:prSet phldrT="[Text]"/>
      <dgm:spPr/>
      <dgm:t>
        <a:bodyPr/>
        <a:lstStyle/>
        <a:p>
          <a:r>
            <a:rPr lang="en-US" altLang="zh-TW"/>
            <a:t>Snapshot</a:t>
          </a:r>
          <a:endParaRPr lang="zh-TW" altLang="en-US"/>
        </a:p>
      </dgm:t>
    </dgm:pt>
    <dgm:pt modelId="{21AC842A-7520-463F-A29E-7EECE3B0FDA1}" type="par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6B82CE2D-F185-41D6-9C44-D7C8776ACAA1}" type="sib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BE7EB1D6-6F2B-4468-BC93-0A6B9029E2B4}">
      <dgm:prSet phldrT="[Text]"/>
      <dgm:spPr/>
      <dgm:t>
        <a:bodyPr/>
        <a:lstStyle/>
        <a:p>
          <a:r>
            <a:rPr lang="en-US" altLang="zh-TW"/>
            <a:t>Main ETL</a:t>
          </a:r>
          <a:endParaRPr lang="zh-TW" altLang="en-US"/>
        </a:p>
      </dgm:t>
    </dgm:pt>
    <dgm:pt modelId="{641432F3-7B30-460A-B58F-CC85AB1197A8}" type="par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0461CD9D-4105-438F-8E9D-0D5EF41A76BC}" type="sib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3A32B842-57F1-4E14-A3DC-C54A861114C4}">
      <dgm:prSet phldrT="[Text]"/>
      <dgm:spPr/>
      <dgm:t>
        <a:bodyPr/>
        <a:lstStyle/>
        <a:p>
          <a:r>
            <a:rPr lang="en-US" altLang="zh-TW"/>
            <a:t>Subject</a:t>
          </a:r>
          <a:endParaRPr lang="zh-TW" altLang="en-US"/>
        </a:p>
      </dgm:t>
    </dgm:pt>
    <dgm:pt modelId="{6D187C99-E092-4E52-A551-D344D48FC38B}" type="par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6F4A8B6F-177A-4085-868C-5918FB2FB193}" type="sib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19D0FF0B-2580-4F6D-B5F4-1D772CB13E74}" type="presOf" srcId="{084A56F3-719B-491E-B7DB-8F64CBDFA3F1}" destId="{21755DBA-94C6-4A8E-A5B0-F546C833DBAF}" srcOrd="0" destOrd="0" presId="urn:microsoft.com/office/officeart/2005/8/layout/StepDownProcess"/>
    <dgm:cxn modelId="{78415D11-6E61-4DF4-B499-5B04448B8151}" type="presOf" srcId="{6796CAEB-11D2-40DB-B232-09D9DB8BC909}" destId="{F0C89C74-8DC6-4197-AD4D-525A6184E2B2}" srcOrd="0" destOrd="0" presId="urn:microsoft.com/office/officeart/2005/8/layout/StepDownProcess"/>
    <dgm:cxn modelId="{CFC3491B-2A54-4EE4-9A3F-7385F8929245}" type="presOf" srcId="{DA81A471-4512-47CA-94FB-A4D2EFAA8384}" destId="{42ED022E-E37D-4C18-8B97-F6FB44994D45}" srcOrd="0" destOrd="0" presId="urn:microsoft.com/office/officeart/2005/8/layout/StepDownProcess"/>
    <dgm:cxn modelId="{C848A21D-4227-4B5B-A03A-3BEA1FD8A87A}" type="presOf" srcId="{3A32B842-57F1-4E14-A3DC-C54A861114C4}" destId="{1B58DA81-104E-4E1F-B65A-A1E2BA573B15}" srcOrd="0" destOrd="1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23AFD85C-1636-4684-A187-E1E46D3D6E64}" type="presOf" srcId="{6C90C9A2-6E63-49E7-92F0-BC6C828C4EEB}" destId="{A6B9E641-CB68-41CD-B0E8-62C284F9D688}" srcOrd="0" destOrd="0" presId="urn:microsoft.com/office/officeart/2005/8/layout/StepDownProcess"/>
    <dgm:cxn modelId="{5CF1B141-21D4-4B2E-B033-DD921B55F3BC}" type="presOf" srcId="{47905DFB-AB8A-499A-9E18-DF87BA5A0760}" destId="{4B172159-9B7C-4F87-AE0E-921FF1FA8FE8}" srcOrd="0" destOrd="0" presId="urn:microsoft.com/office/officeart/2005/8/layout/StepDownProcess"/>
    <dgm:cxn modelId="{CA66E864-90F1-405C-BBA3-015520D8F0C5}" type="presOf" srcId="{9B999C38-0C6D-4CA9-AF05-91045C3F0DBE}" destId="{F0C89C74-8DC6-4197-AD4D-525A6184E2B2}" srcOrd="0" destOrd="1" presId="urn:microsoft.com/office/officeart/2005/8/layout/StepDownProcess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B5D61C56-0BF3-4C82-8E08-A61D94CD58E4}" srcId="{084A56F3-719B-491E-B7DB-8F64CBDFA3F1}" destId="{9B999C38-0C6D-4CA9-AF05-91045C3F0DBE}" srcOrd="1" destOrd="0" parTransId="{21AC842A-7520-463F-A29E-7EECE3B0FDA1}" sibTransId="{6B82CE2D-F185-41D6-9C44-D7C8776ACAA1}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B1EAE17E-84EA-43EF-A074-6F8BEE9E03F9}" type="presOf" srcId="{3D072FCF-7543-45DD-A679-09E89672685D}" destId="{2BF1D432-6D0B-4367-A14F-5942BFBAA528}" srcOrd="0" destOrd="0" presId="urn:microsoft.com/office/officeart/2005/8/layout/StepDownProcess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F454CD85-047C-4A1B-9CD4-B1BFE779E98C}" type="presOf" srcId="{BE7EB1D6-6F2B-4468-BC93-0A6B9029E2B4}" destId="{F0C89C74-8DC6-4197-AD4D-525A6184E2B2}" srcOrd="0" destOrd="2" presId="urn:microsoft.com/office/officeart/2005/8/layout/StepDownProcess"/>
    <dgm:cxn modelId="{2715DFA3-E43A-4D9B-985E-9A57D43E0265}" srcId="{A0F7234A-15C0-4985-8D8D-CA7D5E3F989A}" destId="{DA471BF7-6883-4B56-8B2B-8BBFC8E8E110}" srcOrd="0" destOrd="0" parTransId="{0AC4AF86-34D2-42D4-8AF4-39233CC28C89}" sibTransId="{F7D3E5C6-60ED-4B7F-8B79-1DBF3AF9D3E6}"/>
    <dgm:cxn modelId="{32C537B6-DC01-486B-8C90-5468558E39D6}" type="presOf" srcId="{A0F7234A-15C0-4985-8D8D-CA7D5E3F989A}" destId="{65770212-8665-417D-8E8E-F852906D4F14}" srcOrd="0" destOrd="0" presId="urn:microsoft.com/office/officeart/2005/8/layout/StepDownProcess"/>
    <dgm:cxn modelId="{EBBC1FBB-79A9-41BB-8F37-3135909CEC17}" srcId="{084A56F3-719B-491E-B7DB-8F64CBDFA3F1}" destId="{BE7EB1D6-6F2B-4468-BC93-0A6B9029E2B4}" srcOrd="2" destOrd="0" parTransId="{641432F3-7B30-460A-B58F-CC85AB1197A8}" sibTransId="{0461CD9D-4105-438F-8E9D-0D5EF41A76BC}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2FA132E9-7CE5-434B-B507-D65A27DF1859}" type="presOf" srcId="{DA471BF7-6883-4B56-8B2B-8BBFC8E8E110}" destId="{1B58DA81-104E-4E1F-B65A-A1E2BA573B15}" srcOrd="0" destOrd="0" presId="urn:microsoft.com/office/officeart/2005/8/layout/StepDownProcess"/>
    <dgm:cxn modelId="{61B395F6-3418-4C75-8413-0647E47C7B06}" srcId="{A0F7234A-15C0-4985-8D8D-CA7D5E3F989A}" destId="{3A32B842-57F1-4E14-A3DC-C54A861114C4}" srcOrd="1" destOrd="0" parTransId="{6D187C99-E092-4E52-A551-D344D48FC38B}" sibTransId="{6F4A8B6F-177A-4085-868C-5918FB2FB193}"/>
    <dgm:cxn modelId="{E18B3A07-4344-4051-81CE-C0F67B12AD6A}" type="presParOf" srcId="{A6B9E641-CB68-41CD-B0E8-62C284F9D688}" destId="{A827F7A3-B47A-419C-B6EB-BF26A8E055B2}" srcOrd="0" destOrd="0" presId="urn:microsoft.com/office/officeart/2005/8/layout/StepDownProcess"/>
    <dgm:cxn modelId="{79C8EA97-FD58-481E-B266-D0684F95E62A}" type="presParOf" srcId="{A827F7A3-B47A-419C-B6EB-BF26A8E055B2}" destId="{67110EA3-5E3C-4DE5-9CAD-1DEC1D80987A}" srcOrd="0" destOrd="0" presId="urn:microsoft.com/office/officeart/2005/8/layout/StepDownProcess"/>
    <dgm:cxn modelId="{E052606F-2447-4D87-8382-420678F9364C}" type="presParOf" srcId="{A827F7A3-B47A-419C-B6EB-BF26A8E055B2}" destId="{2BF1D432-6D0B-4367-A14F-5942BFBAA528}" srcOrd="1" destOrd="0" presId="urn:microsoft.com/office/officeart/2005/8/layout/StepDownProcess"/>
    <dgm:cxn modelId="{24F99B0A-A706-47CE-A072-749132F7204B}" type="presParOf" srcId="{A827F7A3-B47A-419C-B6EB-BF26A8E055B2}" destId="{5ABEB275-9BCF-44FE-B3A3-584D19B67A31}" srcOrd="2" destOrd="0" presId="urn:microsoft.com/office/officeart/2005/8/layout/StepDownProcess"/>
    <dgm:cxn modelId="{1BF7F9F9-E8C6-4C1B-8AE8-5284A3BBFCAF}" type="presParOf" srcId="{A6B9E641-CB68-41CD-B0E8-62C284F9D688}" destId="{9B0CD06A-8355-41C0-B15B-3524240B3C84}" srcOrd="1" destOrd="0" presId="urn:microsoft.com/office/officeart/2005/8/layout/StepDownProcess"/>
    <dgm:cxn modelId="{4D790DB5-D2F5-45E2-82B6-016B86C955CA}" type="presParOf" srcId="{A6B9E641-CB68-41CD-B0E8-62C284F9D688}" destId="{57572A9E-86A0-4EF3-8E31-3C3956CE1CB5}" srcOrd="2" destOrd="0" presId="urn:microsoft.com/office/officeart/2005/8/layout/StepDownProcess"/>
    <dgm:cxn modelId="{C2CC7E56-E9DB-4C92-BAC5-FB164C19DB58}" type="presParOf" srcId="{57572A9E-86A0-4EF3-8E31-3C3956CE1CB5}" destId="{1805E955-2E17-4685-ABAA-5EA5BF7957E1}" srcOrd="0" destOrd="0" presId="urn:microsoft.com/office/officeart/2005/8/layout/StepDownProcess"/>
    <dgm:cxn modelId="{BAA3BE01-14E0-4887-BE63-4BF15193AECB}" type="presParOf" srcId="{57572A9E-86A0-4EF3-8E31-3C3956CE1CB5}" destId="{42ED022E-E37D-4C18-8B97-F6FB44994D45}" srcOrd="1" destOrd="0" presId="urn:microsoft.com/office/officeart/2005/8/layout/StepDownProcess"/>
    <dgm:cxn modelId="{DAC2AEB4-3143-4A00-BFFF-2EACBA6A4122}" type="presParOf" srcId="{57572A9E-86A0-4EF3-8E31-3C3956CE1CB5}" destId="{4B172159-9B7C-4F87-AE0E-921FF1FA8FE8}" srcOrd="2" destOrd="0" presId="urn:microsoft.com/office/officeart/2005/8/layout/StepDownProcess"/>
    <dgm:cxn modelId="{ADDD930E-EA4C-4763-B328-919981875B76}" type="presParOf" srcId="{A6B9E641-CB68-41CD-B0E8-62C284F9D688}" destId="{F55F6278-9259-4045-A8E6-26DE24772D8C}" srcOrd="3" destOrd="0" presId="urn:microsoft.com/office/officeart/2005/8/layout/StepDownProcess"/>
    <dgm:cxn modelId="{65601A8E-F3DA-4352-96CE-3F952269B546}" type="presParOf" srcId="{A6B9E641-CB68-41CD-B0E8-62C284F9D688}" destId="{BDFD5C10-1D4D-4D62-8553-B8444970FA90}" srcOrd="4" destOrd="0" presId="urn:microsoft.com/office/officeart/2005/8/layout/StepDownProcess"/>
    <dgm:cxn modelId="{AF1FF101-D357-4A07-8EBA-E77545ED0A3E}" type="presParOf" srcId="{BDFD5C10-1D4D-4D62-8553-B8444970FA90}" destId="{C063768E-4713-4E3B-81B4-7FE43900B40E}" srcOrd="0" destOrd="0" presId="urn:microsoft.com/office/officeart/2005/8/layout/StepDownProcess"/>
    <dgm:cxn modelId="{55293D03-AC33-442A-B571-27B30A37CB7D}" type="presParOf" srcId="{BDFD5C10-1D4D-4D62-8553-B8444970FA90}" destId="{65770212-8665-417D-8E8E-F852906D4F14}" srcOrd="1" destOrd="0" presId="urn:microsoft.com/office/officeart/2005/8/layout/StepDownProcess"/>
    <dgm:cxn modelId="{14D19DFB-D362-4EE0-8B81-424CF516A6E2}" type="presParOf" srcId="{BDFD5C10-1D4D-4D62-8553-B8444970FA90}" destId="{1B58DA81-104E-4E1F-B65A-A1E2BA573B15}" srcOrd="2" destOrd="0" presId="urn:microsoft.com/office/officeart/2005/8/layout/StepDownProcess"/>
    <dgm:cxn modelId="{AFA7D8A2-E480-47C3-980C-1BD596E0B438}" type="presParOf" srcId="{A6B9E641-CB68-41CD-B0E8-62C284F9D688}" destId="{E8436DB6-F3FA-4146-9802-EAEECE94EE54}" srcOrd="5" destOrd="0" presId="urn:microsoft.com/office/officeart/2005/8/layout/StepDownProcess"/>
    <dgm:cxn modelId="{E3AD19B7-CDC0-4D96-B1C1-9952D930CE93}" type="presParOf" srcId="{A6B9E641-CB68-41CD-B0E8-62C284F9D688}" destId="{8D8A6BA2-7306-4DDA-84EA-CCB21F4203E0}" srcOrd="6" destOrd="0" presId="urn:microsoft.com/office/officeart/2005/8/layout/StepDownProcess"/>
    <dgm:cxn modelId="{DC3C6B3D-3CF8-4498-B6C2-44A202D4B872}" type="presParOf" srcId="{8D8A6BA2-7306-4DDA-84EA-CCB21F4203E0}" destId="{21755DBA-94C6-4A8E-A5B0-F546C833DBAF}" srcOrd="0" destOrd="0" presId="urn:microsoft.com/office/officeart/2005/8/layout/StepDownProcess"/>
    <dgm:cxn modelId="{ACD36172-A91C-4BA2-AF57-5E8E78C1F029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B43723-4880-42EF-8D67-E3E435E2974B}" type="doc">
      <dgm:prSet loTypeId="urn:microsoft.com/office/officeart/2005/8/layout/target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8883CFB-1E8D-4594-AB32-307BA059B565}">
      <dgm:prSet/>
      <dgm:spPr/>
      <dgm:t>
        <a:bodyPr/>
        <a:lstStyle/>
        <a:p>
          <a:pPr algn="r" rtl="0"/>
          <a:r>
            <a:rPr lang="en-US" altLang="zh-TW"/>
            <a:t>SQLG</a:t>
          </a:r>
          <a:endParaRPr lang="zh-TW"/>
        </a:p>
      </dgm:t>
    </dgm:pt>
    <dgm:pt modelId="{404BA708-D42D-42DF-9DA7-99C0E24CFFA4}" type="par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F91BA77F-BCCE-4E61-9503-744B5056CE9F}" type="sib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D0ED2F44-61A5-4399-AF51-10253F8392F7}">
      <dgm:prSet/>
      <dgm:spPr/>
      <dgm:t>
        <a:bodyPr/>
        <a:lstStyle/>
        <a:p>
          <a:endParaRPr lang="zh-TW" altLang="en-US"/>
        </a:p>
      </dgm:t>
    </dgm:pt>
    <dgm:pt modelId="{AFDE5180-6BB2-4418-8A89-C35F1B9DE70B}" type="par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2FC0715F-2468-4046-9481-952A5E926642}" type="sib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62FD21AE-A38D-4A2F-B118-16F449EBC8B3}">
      <dgm:prSet/>
      <dgm:spPr/>
      <dgm:t>
        <a:bodyPr/>
        <a:lstStyle/>
        <a:p>
          <a:pPr rtl="0"/>
          <a:r>
            <a:rPr lang="en-US" altLang="zh-TW" err="1"/>
            <a:t>vba</a:t>
          </a:r>
          <a:r>
            <a:rPr lang="en-US" altLang="zh-TW"/>
            <a:t> Toolkit</a:t>
          </a:r>
          <a:endParaRPr lang="zh-TW"/>
        </a:p>
      </dgm:t>
    </dgm:pt>
    <dgm:pt modelId="{EF73C3B9-68D0-45F2-B3AE-9A80B2CA1EF3}" type="par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8A627E0A-52A7-4377-BC9E-A64C0EC8EB3B}" type="sib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E76ABA7A-ED3A-4B41-808D-173C35B56228}">
      <dgm:prSet/>
      <dgm:spPr/>
      <dgm:t>
        <a:bodyPr/>
        <a:lstStyle/>
        <a:p>
          <a:pPr rtl="0"/>
          <a:r>
            <a:rPr lang="en-US" altLang="zh-TW" err="1"/>
            <a:t>vtLog</a:t>
          </a:r>
          <a:endParaRPr lang="zh-TW"/>
        </a:p>
      </dgm:t>
    </dgm:pt>
    <dgm:pt modelId="{5D10B451-35C1-481E-B0C9-76108EB2C7BF}" type="par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44C4AC7D-3C1B-4584-883D-74053F3C8F92}" type="sib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69926E63-48EF-4B54-95C0-AD715A6625AB}">
      <dgm:prSet/>
      <dgm:spPr>
        <a:ln w="38100"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TW"/>
            <a:t>Merge</a:t>
          </a:r>
          <a:endParaRPr lang="zh-TW"/>
        </a:p>
      </dgm:t>
    </dgm:pt>
    <dgm:pt modelId="{18436031-7DC9-4E3B-AB2A-E48B3FA36C75}" type="par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51B1A44D-2441-4934-BE04-31FAD7E744EB}" type="sib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6C9EEA42-EB27-4FE4-8996-D165A651A60F}">
      <dgm:prSet/>
      <dgm:spPr/>
      <dgm:t>
        <a:bodyPr/>
        <a:lstStyle/>
        <a:p>
          <a:pPr rtl="0"/>
          <a:r>
            <a:rPr lang="en-US" altLang="zh-TW"/>
            <a:t>Split</a:t>
          </a:r>
          <a:endParaRPr lang="zh-TW"/>
        </a:p>
      </dgm:t>
    </dgm:pt>
    <dgm:pt modelId="{C5C75947-B34A-4C63-987B-FA683CB24508}" type="par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34A215B1-2C53-4AE5-BBBE-86EE3BA9002C}" type="sib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2A08EED8-C230-4BFB-9C8E-4C4B90C2A493}">
      <dgm:prSet/>
      <dgm:spPr/>
      <dgm:t>
        <a:bodyPr/>
        <a:lstStyle/>
        <a:p>
          <a:pPr rtl="0"/>
          <a:r>
            <a:rPr lang="en-US" altLang="zh-TW"/>
            <a:t>Update</a:t>
          </a:r>
          <a:endParaRPr lang="zh-TW"/>
        </a:p>
      </dgm:t>
    </dgm:pt>
    <dgm:pt modelId="{22D08E1B-7C35-4500-AE60-30249EB79ACF}" type="par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BCFE5912-EA14-48CB-8C9E-B11D04305F62}" type="sib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66F3A015-9DA5-44E5-B429-ABC8FE12E6D2}">
      <dgm:prSet/>
      <dgm:spPr/>
      <dgm:t>
        <a:bodyPr/>
        <a:lstStyle/>
        <a:p>
          <a:pPr rtl="0"/>
          <a:r>
            <a:rPr lang="en-US" altLang="zh-TW"/>
            <a:t>Compare</a:t>
          </a:r>
          <a:endParaRPr lang="zh-TW"/>
        </a:p>
      </dgm:t>
    </dgm:pt>
    <dgm:pt modelId="{21EFDA42-9BC5-4D52-83DF-75EE3432D666}" type="par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D992A826-9B98-4774-A3BE-2631DF446F55}" type="sib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E5A1324A-3D25-434E-A38D-E01BA3AF9B5F}">
      <dgm:prSet/>
      <dgm:spPr/>
      <dgm:t>
        <a:bodyPr/>
        <a:lstStyle/>
        <a:p>
          <a:pPr algn="r" rtl="0"/>
          <a:r>
            <a:rPr lang="en-US" altLang="zh-TW"/>
            <a:t>FileMerge</a:t>
          </a:r>
          <a:endParaRPr lang="zh-TW"/>
        </a:p>
      </dgm:t>
    </dgm:pt>
    <dgm:pt modelId="{809CD3A4-BBC7-437A-A8A1-51B2D9A3124B}" type="par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43753736-BAA6-43E2-B4E6-BD483244BBD1}" type="sib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85572E22-7D51-400F-A8AE-0C76E946E24F}">
      <dgm:prSet/>
      <dgm:spPr/>
      <dgm:t>
        <a:bodyPr/>
        <a:lstStyle/>
        <a:p>
          <a:pPr algn="r" rtl="0"/>
          <a:r>
            <a:rPr lang="en-US" altLang="zh-TW"/>
            <a:t>Rule</a:t>
          </a:r>
          <a:endParaRPr lang="zh-TW"/>
        </a:p>
      </dgm:t>
    </dgm:pt>
    <dgm:pt modelId="{8E6EC146-8F2E-4356-BD01-D94AEB531A7B}" type="par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CD872813-9F0C-47B5-88FF-F7A6EA40C2A5}" type="sib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7267F63A-FFD5-4CFA-9863-DDC4EDB6932F}">
      <dgm:prSet/>
      <dgm:spPr/>
      <dgm:t>
        <a:bodyPr/>
        <a:lstStyle/>
        <a:p>
          <a:pPr algn="r" rtl="0"/>
          <a:r>
            <a:rPr lang="en-US" altLang="zh-TW"/>
            <a:t>Depend Relation</a:t>
          </a:r>
          <a:endParaRPr lang="zh-TW"/>
        </a:p>
      </dgm:t>
    </dgm:pt>
    <dgm:pt modelId="{ADAC02EA-84B6-4815-A75C-83279817D042}" type="parTrans" cxnId="{7487D1FB-78EB-4C03-9A32-E35991C16262}">
      <dgm:prSet/>
      <dgm:spPr/>
      <dgm:t>
        <a:bodyPr/>
        <a:lstStyle/>
        <a:p>
          <a:endParaRPr lang="zh-TW" altLang="en-US"/>
        </a:p>
      </dgm:t>
    </dgm:pt>
    <dgm:pt modelId="{F1B45888-D1C4-4B63-8F82-750740B28C19}" type="sibTrans" cxnId="{7487D1FB-78EB-4C03-9A32-E35991C16262}">
      <dgm:prSet/>
      <dgm:spPr/>
      <dgm:t>
        <a:bodyPr/>
        <a:lstStyle/>
        <a:p>
          <a:endParaRPr lang="zh-TW" altLang="en-US"/>
        </a:p>
      </dgm:t>
    </dgm:pt>
    <dgm:pt modelId="{7540D120-AD4D-4965-84FC-A188F675950D}">
      <dgm:prSet/>
      <dgm:spPr/>
      <dgm:t>
        <a:bodyPr/>
        <a:lstStyle/>
        <a:p>
          <a:pPr algn="r" rtl="0"/>
          <a:r>
            <a:rPr lang="en-US" altLang="zh-TW" err="1"/>
            <a:t>RunTime</a:t>
          </a:r>
          <a:endParaRPr lang="zh-TW"/>
        </a:p>
      </dgm:t>
    </dgm:pt>
    <dgm:pt modelId="{BCAEC807-48A5-40A1-912F-16508A4F58CA}" type="par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A9722C98-73D9-4E7C-B959-026185AFD599}" type="sib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C2AD6F78-322D-4906-A7B6-8BAB2BD4AAB5}">
      <dgm:prSet/>
      <dgm:spPr/>
      <dgm:t>
        <a:bodyPr/>
        <a:lstStyle/>
        <a:p>
          <a:pPr rtl="0"/>
          <a:r>
            <a:rPr lang="en-US" altLang="zh-TW"/>
            <a:t>vtUnit</a:t>
          </a:r>
          <a:endParaRPr lang="zh-TW"/>
        </a:p>
      </dgm:t>
    </dgm:pt>
    <dgm:pt modelId="{C6A98F82-F768-44D2-AD14-1B85A1A24E65}" type="par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22E96BE8-331B-4A3D-A945-79E3F683357A}" type="sib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7C387B87-4258-43AF-AFC1-57269CBCD0B5}" type="pres">
      <dgm:prSet presAssocID="{74B43723-4880-42EF-8D67-E3E435E2974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C3BE836-3778-451C-AD97-52ACD388E76D}" type="pres">
      <dgm:prSet presAssocID="{74B43723-4880-42EF-8D67-E3E435E2974B}" presName="outerBox" presStyleCnt="0"/>
      <dgm:spPr/>
    </dgm:pt>
    <dgm:pt modelId="{EE7A03BD-0A29-49B0-99F0-9BCB5B31D47E}" type="pres">
      <dgm:prSet presAssocID="{74B43723-4880-42EF-8D67-E3E435E2974B}" presName="outerBoxParent" presStyleLbl="node1" presStyleIdx="0" presStyleCnt="3" custLinFactX="172580" custLinFactNeighborX="200000" custLinFactNeighborY="-905"/>
      <dgm:spPr/>
    </dgm:pt>
    <dgm:pt modelId="{55ECF95A-901D-4063-A9A9-67A4EEFAC049}" type="pres">
      <dgm:prSet presAssocID="{74B43723-4880-42EF-8D67-E3E435E2974B}" presName="outerBoxChildren" presStyleCnt="0"/>
      <dgm:spPr/>
    </dgm:pt>
    <dgm:pt modelId="{BEA2A192-F1A6-4744-A2FA-5044D3560A48}" type="pres">
      <dgm:prSet presAssocID="{85572E22-7D51-400F-A8AE-0C76E946E24F}" presName="oChild" presStyleLbl="fgAcc1" presStyleIdx="0" presStyleCnt="9">
        <dgm:presLayoutVars>
          <dgm:bulletEnabled val="1"/>
        </dgm:presLayoutVars>
      </dgm:prSet>
      <dgm:spPr/>
    </dgm:pt>
    <dgm:pt modelId="{C01A3EA7-D229-4DB9-A341-B7E94BEF9D78}" type="pres">
      <dgm:prSet presAssocID="{CD872813-9F0C-47B5-88FF-F7A6EA40C2A5}" presName="outerSibTrans" presStyleCnt="0"/>
      <dgm:spPr/>
    </dgm:pt>
    <dgm:pt modelId="{06053F21-8102-4BB5-A6EA-DA47F0EB75CA}" type="pres">
      <dgm:prSet presAssocID="{7267F63A-FFD5-4CFA-9863-DDC4EDB6932F}" presName="oChild" presStyleLbl="fgAcc1" presStyleIdx="1" presStyleCnt="9">
        <dgm:presLayoutVars>
          <dgm:bulletEnabled val="1"/>
        </dgm:presLayoutVars>
      </dgm:prSet>
      <dgm:spPr/>
    </dgm:pt>
    <dgm:pt modelId="{AC7086E0-3289-483B-8E56-23E67181BD4A}" type="pres">
      <dgm:prSet presAssocID="{F1B45888-D1C4-4B63-8F82-750740B28C19}" presName="outerSibTrans" presStyleCnt="0"/>
      <dgm:spPr/>
    </dgm:pt>
    <dgm:pt modelId="{32657751-2D55-45E2-9ECF-32401630825C}" type="pres">
      <dgm:prSet presAssocID="{7540D120-AD4D-4965-84FC-A188F675950D}" presName="oChild" presStyleLbl="fgAcc1" presStyleIdx="2" presStyleCnt="9">
        <dgm:presLayoutVars>
          <dgm:bulletEnabled val="1"/>
        </dgm:presLayoutVars>
      </dgm:prSet>
      <dgm:spPr/>
    </dgm:pt>
    <dgm:pt modelId="{9F2918F5-2B26-45A1-80B8-1836B90D9C2D}" type="pres">
      <dgm:prSet presAssocID="{74B43723-4880-42EF-8D67-E3E435E2974B}" presName="middleBox" presStyleCnt="0"/>
      <dgm:spPr/>
    </dgm:pt>
    <dgm:pt modelId="{5ECA20EA-72E1-4789-9E30-04347F12582F}" type="pres">
      <dgm:prSet presAssocID="{74B43723-4880-42EF-8D67-E3E435E2974B}" presName="middleBoxParent" presStyleLbl="node1" presStyleIdx="1" presStyleCnt="3"/>
      <dgm:spPr/>
    </dgm:pt>
    <dgm:pt modelId="{053DDB9E-B9B1-4727-A3D8-942F8371A8B5}" type="pres">
      <dgm:prSet presAssocID="{74B43723-4880-42EF-8D67-E3E435E2974B}" presName="middleBoxChildren" presStyleCnt="0"/>
      <dgm:spPr/>
    </dgm:pt>
    <dgm:pt modelId="{7B058F30-A929-4367-8D87-BAF3DB0E29A3}" type="pres">
      <dgm:prSet presAssocID="{69926E63-48EF-4B54-95C0-AD715A6625AB}" presName="mChild" presStyleLbl="fgAcc1" presStyleIdx="3" presStyleCnt="9">
        <dgm:presLayoutVars>
          <dgm:bulletEnabled val="1"/>
        </dgm:presLayoutVars>
      </dgm:prSet>
      <dgm:spPr/>
    </dgm:pt>
    <dgm:pt modelId="{8B03AE41-5C7E-48FF-834F-EFE9186D0033}" type="pres">
      <dgm:prSet presAssocID="{51B1A44D-2441-4934-BE04-31FAD7E744EB}" presName="middleSibTrans" presStyleCnt="0"/>
      <dgm:spPr/>
    </dgm:pt>
    <dgm:pt modelId="{714F8FA1-AC75-4F27-8127-A9EFAA422439}" type="pres">
      <dgm:prSet presAssocID="{6C9EEA42-EB27-4FE4-8996-D165A651A60F}" presName="mChild" presStyleLbl="fgAcc1" presStyleIdx="4" presStyleCnt="9">
        <dgm:presLayoutVars>
          <dgm:bulletEnabled val="1"/>
        </dgm:presLayoutVars>
      </dgm:prSet>
      <dgm:spPr/>
    </dgm:pt>
    <dgm:pt modelId="{18976BC5-1586-4167-A8F8-4363EF51737C}" type="pres">
      <dgm:prSet presAssocID="{34A215B1-2C53-4AE5-BBBE-86EE3BA9002C}" presName="middleSibTrans" presStyleCnt="0"/>
      <dgm:spPr/>
    </dgm:pt>
    <dgm:pt modelId="{EC4A34BC-318A-4F33-A385-368A117EB65F}" type="pres">
      <dgm:prSet presAssocID="{2A08EED8-C230-4BFB-9C8E-4C4B90C2A493}" presName="mChild" presStyleLbl="fgAcc1" presStyleIdx="5" presStyleCnt="9">
        <dgm:presLayoutVars>
          <dgm:bulletEnabled val="1"/>
        </dgm:presLayoutVars>
      </dgm:prSet>
      <dgm:spPr/>
    </dgm:pt>
    <dgm:pt modelId="{B85D0580-43CE-4E71-BBE9-8D2B37F72FFE}" type="pres">
      <dgm:prSet presAssocID="{BCFE5912-EA14-48CB-8C9E-B11D04305F62}" presName="middleSibTrans" presStyleCnt="0"/>
      <dgm:spPr/>
    </dgm:pt>
    <dgm:pt modelId="{1AEA9821-499A-460A-9DB5-9E9636853540}" type="pres">
      <dgm:prSet presAssocID="{66F3A015-9DA5-44E5-B429-ABC8FE12E6D2}" presName="mChild" presStyleLbl="fgAcc1" presStyleIdx="6" presStyleCnt="9">
        <dgm:presLayoutVars>
          <dgm:bulletEnabled val="1"/>
        </dgm:presLayoutVars>
      </dgm:prSet>
      <dgm:spPr/>
    </dgm:pt>
    <dgm:pt modelId="{A2EDE738-E167-499D-9A29-C876EB3770A0}" type="pres">
      <dgm:prSet presAssocID="{74B43723-4880-42EF-8D67-E3E435E2974B}" presName="centerBox" presStyleCnt="0"/>
      <dgm:spPr/>
    </dgm:pt>
    <dgm:pt modelId="{B365B33E-CAE1-47C0-8660-F8305065EA7E}" type="pres">
      <dgm:prSet presAssocID="{74B43723-4880-42EF-8D67-E3E435E2974B}" presName="centerBoxParent" presStyleLbl="node1" presStyleIdx="2" presStyleCnt="3"/>
      <dgm:spPr/>
    </dgm:pt>
    <dgm:pt modelId="{40DBC2F2-F6A5-429C-BF1B-DDD319D8BF8A}" type="pres">
      <dgm:prSet presAssocID="{74B43723-4880-42EF-8D67-E3E435E2974B}" presName="centerBoxChildren" presStyleCnt="0"/>
      <dgm:spPr/>
    </dgm:pt>
    <dgm:pt modelId="{77D431C9-35B4-4BE9-B9B2-C71DF825BACB}" type="pres">
      <dgm:prSet presAssocID="{C2AD6F78-322D-4906-A7B6-8BAB2BD4AAB5}" presName="cChild" presStyleLbl="fgAcc1" presStyleIdx="7" presStyleCnt="9">
        <dgm:presLayoutVars>
          <dgm:bulletEnabled val="1"/>
        </dgm:presLayoutVars>
      </dgm:prSet>
      <dgm:spPr/>
    </dgm:pt>
    <dgm:pt modelId="{8FEE2FD2-71D4-43FB-9274-34A7333615CA}" type="pres">
      <dgm:prSet presAssocID="{22E96BE8-331B-4A3D-A945-79E3F683357A}" presName="centerSibTrans" presStyleCnt="0"/>
      <dgm:spPr/>
    </dgm:pt>
    <dgm:pt modelId="{C57E193B-1CC5-43E4-9124-8DDCAD7CA4AD}" type="pres">
      <dgm:prSet presAssocID="{E76ABA7A-ED3A-4B41-808D-173C35B56228}" presName="cChild" presStyleLbl="fgAcc1" presStyleIdx="8" presStyleCnt="9">
        <dgm:presLayoutVars>
          <dgm:bulletEnabled val="1"/>
        </dgm:presLayoutVars>
      </dgm:prSet>
      <dgm:spPr/>
    </dgm:pt>
  </dgm:ptLst>
  <dgm:cxnLst>
    <dgm:cxn modelId="{66D9D302-D695-443B-B66F-1F344868A5A2}" type="presOf" srcId="{2A08EED8-C230-4BFB-9C8E-4C4B90C2A493}" destId="{EC4A34BC-318A-4F33-A385-368A117EB65F}" srcOrd="0" destOrd="0" presId="urn:microsoft.com/office/officeart/2005/8/layout/target2"/>
    <dgm:cxn modelId="{210E6E0C-878D-477A-B9A9-4B98ADE5818C}" srcId="{62FD21AE-A38D-4A2F-B118-16F449EBC8B3}" destId="{E76ABA7A-ED3A-4B41-808D-173C35B56228}" srcOrd="1" destOrd="0" parTransId="{5D10B451-35C1-481E-B0C9-76108EB2C7BF}" sibTransId="{44C4AC7D-3C1B-4584-883D-74053F3C8F92}"/>
    <dgm:cxn modelId="{364F3225-DC13-40EF-9C10-634BFB145E2A}" type="presOf" srcId="{C2AD6F78-322D-4906-A7B6-8BAB2BD4AAB5}" destId="{77D431C9-35B4-4BE9-B9B2-C71DF825BACB}" srcOrd="0" destOrd="0" presId="urn:microsoft.com/office/officeart/2005/8/layout/target2"/>
    <dgm:cxn modelId="{56421726-5237-4B71-B9CC-EC66CC2EC5DA}" type="presOf" srcId="{69926E63-48EF-4B54-95C0-AD715A6625AB}" destId="{7B058F30-A929-4367-8D87-BAF3DB0E29A3}" srcOrd="0" destOrd="0" presId="urn:microsoft.com/office/officeart/2005/8/layout/target2"/>
    <dgm:cxn modelId="{7BB8842D-3344-4130-AB67-C6D45BDA3904}" srcId="{E5A1324A-3D25-434E-A38D-E01BA3AF9B5F}" destId="{69926E63-48EF-4B54-95C0-AD715A6625AB}" srcOrd="0" destOrd="0" parTransId="{18436031-7DC9-4E3B-AB2A-E48B3FA36C75}" sibTransId="{51B1A44D-2441-4934-BE04-31FAD7E744EB}"/>
    <dgm:cxn modelId="{61FAF637-7BC5-4410-BDD1-1CA961AD9496}" srcId="{E5A1324A-3D25-434E-A38D-E01BA3AF9B5F}" destId="{6C9EEA42-EB27-4FE4-8996-D165A651A60F}" srcOrd="1" destOrd="0" parTransId="{C5C75947-B34A-4C63-987B-FA683CB24508}" sibTransId="{34A215B1-2C53-4AE5-BBBE-86EE3BA9002C}"/>
    <dgm:cxn modelId="{7656D644-C14A-45EF-8B0F-448081812877}" srcId="{98883CFB-1E8D-4594-AB32-307BA059B565}" destId="{85572E22-7D51-400F-A8AE-0C76E946E24F}" srcOrd="0" destOrd="0" parTransId="{8E6EC146-8F2E-4356-BD01-D94AEB531A7B}" sibTransId="{CD872813-9F0C-47B5-88FF-F7A6EA40C2A5}"/>
    <dgm:cxn modelId="{7D4C3767-8DFF-4D1E-BEB7-D7A429DD3AC8}" srcId="{74B43723-4880-42EF-8D67-E3E435E2974B}" destId="{D0ED2F44-61A5-4399-AF51-10253F8392F7}" srcOrd="3" destOrd="0" parTransId="{AFDE5180-6BB2-4418-8A89-C35F1B9DE70B}" sibTransId="{2FC0715F-2468-4046-9481-952A5E926642}"/>
    <dgm:cxn modelId="{C8E1D06B-7AF8-4628-8B05-5AC39E8AEAEA}" type="presOf" srcId="{85572E22-7D51-400F-A8AE-0C76E946E24F}" destId="{BEA2A192-F1A6-4744-A2FA-5044D3560A48}" srcOrd="0" destOrd="0" presId="urn:microsoft.com/office/officeart/2005/8/layout/target2"/>
    <dgm:cxn modelId="{EB72EF51-9268-4803-838A-8EDB86A4DAE3}" srcId="{98883CFB-1E8D-4594-AB32-307BA059B565}" destId="{7540D120-AD4D-4965-84FC-A188F675950D}" srcOrd="2" destOrd="0" parTransId="{BCAEC807-48A5-40A1-912F-16508A4F58CA}" sibTransId="{A9722C98-73D9-4E7C-B959-026185AFD599}"/>
    <dgm:cxn modelId="{FF656874-5925-4081-9B67-A813F23B2758}" type="presOf" srcId="{66F3A015-9DA5-44E5-B429-ABC8FE12E6D2}" destId="{1AEA9821-499A-460A-9DB5-9E9636853540}" srcOrd="0" destOrd="0" presId="urn:microsoft.com/office/officeart/2005/8/layout/target2"/>
    <dgm:cxn modelId="{DC5A5175-DA18-453C-B89D-2E9D244E9E80}" srcId="{E5A1324A-3D25-434E-A38D-E01BA3AF9B5F}" destId="{66F3A015-9DA5-44E5-B429-ABC8FE12E6D2}" srcOrd="3" destOrd="0" parTransId="{21EFDA42-9BC5-4D52-83DF-75EE3432D666}" sibTransId="{D992A826-9B98-4774-A3BE-2631DF446F55}"/>
    <dgm:cxn modelId="{4CA13EA3-FD83-4A7C-825C-3A2C81A6CA1D}" type="presOf" srcId="{E76ABA7A-ED3A-4B41-808D-173C35B56228}" destId="{C57E193B-1CC5-43E4-9124-8DDCAD7CA4AD}" srcOrd="0" destOrd="0" presId="urn:microsoft.com/office/officeart/2005/8/layout/target2"/>
    <dgm:cxn modelId="{A75E5DA7-6A4B-4434-8CFB-A274C2443382}" srcId="{62FD21AE-A38D-4A2F-B118-16F449EBC8B3}" destId="{C2AD6F78-322D-4906-A7B6-8BAB2BD4AAB5}" srcOrd="0" destOrd="0" parTransId="{C6A98F82-F768-44D2-AD14-1B85A1A24E65}" sibTransId="{22E96BE8-331B-4A3D-A945-79E3F683357A}"/>
    <dgm:cxn modelId="{797695C6-32F2-46C4-8371-40949F139861}" srcId="{74B43723-4880-42EF-8D67-E3E435E2974B}" destId="{62FD21AE-A38D-4A2F-B118-16F449EBC8B3}" srcOrd="2" destOrd="0" parTransId="{EF73C3B9-68D0-45F2-B3AE-9A80B2CA1EF3}" sibTransId="{8A627E0A-52A7-4377-BC9E-A64C0EC8EB3B}"/>
    <dgm:cxn modelId="{A26C2AD0-F970-4D55-B8D5-C60766716842}" type="presOf" srcId="{74B43723-4880-42EF-8D67-E3E435E2974B}" destId="{7C387B87-4258-43AF-AFC1-57269CBCD0B5}" srcOrd="0" destOrd="0" presId="urn:microsoft.com/office/officeart/2005/8/layout/target2"/>
    <dgm:cxn modelId="{58DDBED4-20C0-44F5-B24C-DFF0EED6C6F9}" srcId="{74B43723-4880-42EF-8D67-E3E435E2974B}" destId="{98883CFB-1E8D-4594-AB32-307BA059B565}" srcOrd="0" destOrd="0" parTransId="{404BA708-D42D-42DF-9DA7-99C0E24CFFA4}" sibTransId="{F91BA77F-BCCE-4E61-9503-744B5056CE9F}"/>
    <dgm:cxn modelId="{BFF928D5-AA5F-4541-9880-EDCE003F1B5C}" type="presOf" srcId="{62FD21AE-A38D-4A2F-B118-16F449EBC8B3}" destId="{B365B33E-CAE1-47C0-8660-F8305065EA7E}" srcOrd="0" destOrd="0" presId="urn:microsoft.com/office/officeart/2005/8/layout/target2"/>
    <dgm:cxn modelId="{A91D27E1-CE5F-4CED-96F6-7CD879D24BEC}" type="presOf" srcId="{6C9EEA42-EB27-4FE4-8996-D165A651A60F}" destId="{714F8FA1-AC75-4F27-8127-A9EFAA422439}" srcOrd="0" destOrd="0" presId="urn:microsoft.com/office/officeart/2005/8/layout/target2"/>
    <dgm:cxn modelId="{67BF55E8-38C2-4821-817A-FCEE09CC3868}" type="presOf" srcId="{E5A1324A-3D25-434E-A38D-E01BA3AF9B5F}" destId="{5ECA20EA-72E1-4789-9E30-04347F12582F}" srcOrd="0" destOrd="0" presId="urn:microsoft.com/office/officeart/2005/8/layout/target2"/>
    <dgm:cxn modelId="{3792C2EA-B211-4E43-A5E9-4D35C11B07EF}" type="presOf" srcId="{98883CFB-1E8D-4594-AB32-307BA059B565}" destId="{EE7A03BD-0A29-49B0-99F0-9BCB5B31D47E}" srcOrd="0" destOrd="0" presId="urn:microsoft.com/office/officeart/2005/8/layout/target2"/>
    <dgm:cxn modelId="{D19085EB-CE54-4EA1-B0BF-30A9B0690D70}" type="presOf" srcId="{7540D120-AD4D-4965-84FC-A188F675950D}" destId="{32657751-2D55-45E2-9ECF-32401630825C}" srcOrd="0" destOrd="0" presId="urn:microsoft.com/office/officeart/2005/8/layout/target2"/>
    <dgm:cxn modelId="{F61E35F0-0F59-4A87-BB4A-7BF181E9D602}" type="presOf" srcId="{7267F63A-FFD5-4CFA-9863-DDC4EDB6932F}" destId="{06053F21-8102-4BB5-A6EA-DA47F0EB75CA}" srcOrd="0" destOrd="0" presId="urn:microsoft.com/office/officeart/2005/8/layout/target2"/>
    <dgm:cxn modelId="{384C89FB-63B1-43CF-B3BF-8C3A985956B6}" srcId="{E5A1324A-3D25-434E-A38D-E01BA3AF9B5F}" destId="{2A08EED8-C230-4BFB-9C8E-4C4B90C2A493}" srcOrd="2" destOrd="0" parTransId="{22D08E1B-7C35-4500-AE60-30249EB79ACF}" sibTransId="{BCFE5912-EA14-48CB-8C9E-B11D04305F62}"/>
    <dgm:cxn modelId="{7487D1FB-78EB-4C03-9A32-E35991C16262}" srcId="{98883CFB-1E8D-4594-AB32-307BA059B565}" destId="{7267F63A-FFD5-4CFA-9863-DDC4EDB6932F}" srcOrd="1" destOrd="0" parTransId="{ADAC02EA-84B6-4815-A75C-83279817D042}" sibTransId="{F1B45888-D1C4-4B63-8F82-750740B28C19}"/>
    <dgm:cxn modelId="{B42DC4FF-D6C4-45BB-826E-F78E4CFB94B5}" srcId="{74B43723-4880-42EF-8D67-E3E435E2974B}" destId="{E5A1324A-3D25-434E-A38D-E01BA3AF9B5F}" srcOrd="1" destOrd="0" parTransId="{809CD3A4-BBC7-437A-A8A1-51B2D9A3124B}" sibTransId="{43753736-BAA6-43E2-B4E6-BD483244BBD1}"/>
    <dgm:cxn modelId="{CB6EEA7B-08E4-4B41-9110-01D1063035E5}" type="presParOf" srcId="{7C387B87-4258-43AF-AFC1-57269CBCD0B5}" destId="{0C3BE836-3778-451C-AD97-52ACD388E76D}" srcOrd="0" destOrd="0" presId="urn:microsoft.com/office/officeart/2005/8/layout/target2"/>
    <dgm:cxn modelId="{269B9814-1304-4A34-8DF1-68F3552E5C17}" type="presParOf" srcId="{0C3BE836-3778-451C-AD97-52ACD388E76D}" destId="{EE7A03BD-0A29-49B0-99F0-9BCB5B31D47E}" srcOrd="0" destOrd="0" presId="urn:microsoft.com/office/officeart/2005/8/layout/target2"/>
    <dgm:cxn modelId="{5DA8BBDE-3E3B-4081-BD67-C28ADE306074}" type="presParOf" srcId="{0C3BE836-3778-451C-AD97-52ACD388E76D}" destId="{55ECF95A-901D-4063-A9A9-67A4EEFAC049}" srcOrd="1" destOrd="0" presId="urn:microsoft.com/office/officeart/2005/8/layout/target2"/>
    <dgm:cxn modelId="{98B8CA55-01D3-4929-89ED-F8B24E8D8DBF}" type="presParOf" srcId="{55ECF95A-901D-4063-A9A9-67A4EEFAC049}" destId="{BEA2A192-F1A6-4744-A2FA-5044D3560A48}" srcOrd="0" destOrd="0" presId="urn:microsoft.com/office/officeart/2005/8/layout/target2"/>
    <dgm:cxn modelId="{7290C4C0-5559-468A-AA50-26E324FC65A6}" type="presParOf" srcId="{55ECF95A-901D-4063-A9A9-67A4EEFAC049}" destId="{C01A3EA7-D229-4DB9-A341-B7E94BEF9D78}" srcOrd="1" destOrd="0" presId="urn:microsoft.com/office/officeart/2005/8/layout/target2"/>
    <dgm:cxn modelId="{86ACCC65-8883-484C-B4E4-833ACF9DF5BB}" type="presParOf" srcId="{55ECF95A-901D-4063-A9A9-67A4EEFAC049}" destId="{06053F21-8102-4BB5-A6EA-DA47F0EB75CA}" srcOrd="2" destOrd="0" presId="urn:microsoft.com/office/officeart/2005/8/layout/target2"/>
    <dgm:cxn modelId="{4B9D797F-368A-4AF2-8225-424CED01C1EE}" type="presParOf" srcId="{55ECF95A-901D-4063-A9A9-67A4EEFAC049}" destId="{AC7086E0-3289-483B-8E56-23E67181BD4A}" srcOrd="3" destOrd="0" presId="urn:microsoft.com/office/officeart/2005/8/layout/target2"/>
    <dgm:cxn modelId="{95D88D22-C167-42C2-AE30-0F5CF27482CD}" type="presParOf" srcId="{55ECF95A-901D-4063-A9A9-67A4EEFAC049}" destId="{32657751-2D55-45E2-9ECF-32401630825C}" srcOrd="4" destOrd="0" presId="urn:microsoft.com/office/officeart/2005/8/layout/target2"/>
    <dgm:cxn modelId="{84C624E8-0AB4-454F-807D-4012CF71E90D}" type="presParOf" srcId="{7C387B87-4258-43AF-AFC1-57269CBCD0B5}" destId="{9F2918F5-2B26-45A1-80B8-1836B90D9C2D}" srcOrd="1" destOrd="0" presId="urn:microsoft.com/office/officeart/2005/8/layout/target2"/>
    <dgm:cxn modelId="{82F29AC2-3F96-4C8B-B630-59C29F68E55A}" type="presParOf" srcId="{9F2918F5-2B26-45A1-80B8-1836B90D9C2D}" destId="{5ECA20EA-72E1-4789-9E30-04347F12582F}" srcOrd="0" destOrd="0" presId="urn:microsoft.com/office/officeart/2005/8/layout/target2"/>
    <dgm:cxn modelId="{F6AAA33B-2B1D-44F0-9326-19F71F585F0C}" type="presParOf" srcId="{9F2918F5-2B26-45A1-80B8-1836B90D9C2D}" destId="{053DDB9E-B9B1-4727-A3D8-942F8371A8B5}" srcOrd="1" destOrd="0" presId="urn:microsoft.com/office/officeart/2005/8/layout/target2"/>
    <dgm:cxn modelId="{CB366FCC-5D6F-4FBE-8056-9F401830BCF8}" type="presParOf" srcId="{053DDB9E-B9B1-4727-A3D8-942F8371A8B5}" destId="{7B058F30-A929-4367-8D87-BAF3DB0E29A3}" srcOrd="0" destOrd="0" presId="urn:microsoft.com/office/officeart/2005/8/layout/target2"/>
    <dgm:cxn modelId="{20FA6E0E-CC43-4D8A-A2D3-7FEBEB815A71}" type="presParOf" srcId="{053DDB9E-B9B1-4727-A3D8-942F8371A8B5}" destId="{8B03AE41-5C7E-48FF-834F-EFE9186D0033}" srcOrd="1" destOrd="0" presId="urn:microsoft.com/office/officeart/2005/8/layout/target2"/>
    <dgm:cxn modelId="{D4600B83-D393-418E-803C-A558FCFD0FDA}" type="presParOf" srcId="{053DDB9E-B9B1-4727-A3D8-942F8371A8B5}" destId="{714F8FA1-AC75-4F27-8127-A9EFAA422439}" srcOrd="2" destOrd="0" presId="urn:microsoft.com/office/officeart/2005/8/layout/target2"/>
    <dgm:cxn modelId="{63EF35B9-B7E9-4F04-BE03-EC5796C355B3}" type="presParOf" srcId="{053DDB9E-B9B1-4727-A3D8-942F8371A8B5}" destId="{18976BC5-1586-4167-A8F8-4363EF51737C}" srcOrd="3" destOrd="0" presId="urn:microsoft.com/office/officeart/2005/8/layout/target2"/>
    <dgm:cxn modelId="{33CFC6F1-9DC6-4753-8211-B112045F6CA0}" type="presParOf" srcId="{053DDB9E-B9B1-4727-A3D8-942F8371A8B5}" destId="{EC4A34BC-318A-4F33-A385-368A117EB65F}" srcOrd="4" destOrd="0" presId="urn:microsoft.com/office/officeart/2005/8/layout/target2"/>
    <dgm:cxn modelId="{FF50D538-D909-47A7-AFB4-EDF05CCCEFED}" type="presParOf" srcId="{053DDB9E-B9B1-4727-A3D8-942F8371A8B5}" destId="{B85D0580-43CE-4E71-BBE9-8D2B37F72FFE}" srcOrd="5" destOrd="0" presId="urn:microsoft.com/office/officeart/2005/8/layout/target2"/>
    <dgm:cxn modelId="{63440187-EE81-4B99-8628-3D4F4A5E3F63}" type="presParOf" srcId="{053DDB9E-B9B1-4727-A3D8-942F8371A8B5}" destId="{1AEA9821-499A-460A-9DB5-9E9636853540}" srcOrd="6" destOrd="0" presId="urn:microsoft.com/office/officeart/2005/8/layout/target2"/>
    <dgm:cxn modelId="{25789570-845D-4798-BDE5-CF870A0019A2}" type="presParOf" srcId="{7C387B87-4258-43AF-AFC1-57269CBCD0B5}" destId="{A2EDE738-E167-499D-9A29-C876EB3770A0}" srcOrd="2" destOrd="0" presId="urn:microsoft.com/office/officeart/2005/8/layout/target2"/>
    <dgm:cxn modelId="{FA024848-9C2D-46C2-A074-5B95863C2250}" type="presParOf" srcId="{A2EDE738-E167-499D-9A29-C876EB3770A0}" destId="{B365B33E-CAE1-47C0-8660-F8305065EA7E}" srcOrd="0" destOrd="0" presId="urn:microsoft.com/office/officeart/2005/8/layout/target2"/>
    <dgm:cxn modelId="{31FB2651-9BD3-41ED-9B6A-9BD99E6B3672}" type="presParOf" srcId="{A2EDE738-E167-499D-9A29-C876EB3770A0}" destId="{40DBC2F2-F6A5-429C-BF1B-DDD319D8BF8A}" srcOrd="1" destOrd="0" presId="urn:microsoft.com/office/officeart/2005/8/layout/target2"/>
    <dgm:cxn modelId="{AF138AA8-464C-4AEF-A85C-42FB6319BB87}" type="presParOf" srcId="{40DBC2F2-F6A5-429C-BF1B-DDD319D8BF8A}" destId="{77D431C9-35B4-4BE9-B9B2-C71DF825BACB}" srcOrd="0" destOrd="0" presId="urn:microsoft.com/office/officeart/2005/8/layout/target2"/>
    <dgm:cxn modelId="{06F60CB3-FF5D-4ABD-9A81-A21BD38C9CA3}" type="presParOf" srcId="{40DBC2F2-F6A5-429C-BF1B-DDD319D8BF8A}" destId="{8FEE2FD2-71D4-43FB-9274-34A7333615CA}" srcOrd="1" destOrd="0" presId="urn:microsoft.com/office/officeart/2005/8/layout/target2"/>
    <dgm:cxn modelId="{037DE01D-4DD8-4600-AB84-90F3C3133F55}" type="presParOf" srcId="{40DBC2F2-F6A5-429C-BF1B-DDD319D8BF8A}" destId="{C57E193B-1CC5-43E4-9124-8DDCAD7CA4A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DA3A-5E6C-4B8D-8860-E364300EEBED}">
      <dsp:nvSpPr>
        <dsp:cNvPr id="0" name=""/>
        <dsp:cNvSpPr/>
      </dsp:nvSpPr>
      <dsp:spPr>
        <a:xfrm>
          <a:off x="6735130" y="2906049"/>
          <a:ext cx="986092" cy="439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57"/>
              </a:lnTo>
              <a:lnTo>
                <a:pt x="986092" y="262157"/>
              </a:lnTo>
              <a:lnTo>
                <a:pt x="986092" y="43974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4E0BA-8063-4A95-9BF4-2F6D9F181632}">
      <dsp:nvSpPr>
        <dsp:cNvPr id="0" name=""/>
        <dsp:cNvSpPr/>
      </dsp:nvSpPr>
      <dsp:spPr>
        <a:xfrm>
          <a:off x="5749038" y="2906049"/>
          <a:ext cx="986092" cy="439748"/>
        </a:xfrm>
        <a:custGeom>
          <a:avLst/>
          <a:gdLst/>
          <a:ahLst/>
          <a:cxnLst/>
          <a:rect l="0" t="0" r="0" b="0"/>
          <a:pathLst>
            <a:path>
              <a:moveTo>
                <a:pt x="986092" y="0"/>
              </a:moveTo>
              <a:lnTo>
                <a:pt x="986092" y="262157"/>
              </a:lnTo>
              <a:lnTo>
                <a:pt x="0" y="262157"/>
              </a:lnTo>
              <a:lnTo>
                <a:pt x="0" y="43974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4347D-A786-4600-8C0B-0114D2F47F39}">
      <dsp:nvSpPr>
        <dsp:cNvPr id="0" name=""/>
        <dsp:cNvSpPr/>
      </dsp:nvSpPr>
      <dsp:spPr>
        <a:xfrm>
          <a:off x="4762945" y="1705198"/>
          <a:ext cx="1972184" cy="439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57"/>
              </a:lnTo>
              <a:lnTo>
                <a:pt x="1972184" y="262157"/>
              </a:lnTo>
              <a:lnTo>
                <a:pt x="1972184" y="43974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66098-1BB3-4B03-A217-85FBD1F16F88}">
      <dsp:nvSpPr>
        <dsp:cNvPr id="0" name=""/>
        <dsp:cNvSpPr/>
      </dsp:nvSpPr>
      <dsp:spPr>
        <a:xfrm>
          <a:off x="4717225" y="1705198"/>
          <a:ext cx="91440" cy="439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4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2D4A4-796E-4018-86A9-952002D14DBC}">
      <dsp:nvSpPr>
        <dsp:cNvPr id="0" name=""/>
        <dsp:cNvSpPr/>
      </dsp:nvSpPr>
      <dsp:spPr>
        <a:xfrm>
          <a:off x="2790761" y="1705198"/>
          <a:ext cx="1972184" cy="439748"/>
        </a:xfrm>
        <a:custGeom>
          <a:avLst/>
          <a:gdLst/>
          <a:ahLst/>
          <a:cxnLst/>
          <a:rect l="0" t="0" r="0" b="0"/>
          <a:pathLst>
            <a:path>
              <a:moveTo>
                <a:pt x="1972184" y="0"/>
              </a:moveTo>
              <a:lnTo>
                <a:pt x="1972184" y="262157"/>
              </a:lnTo>
              <a:lnTo>
                <a:pt x="0" y="262157"/>
              </a:lnTo>
              <a:lnTo>
                <a:pt x="0" y="43974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4797D-6193-4A6F-B0B2-1F357D0E6351}">
      <dsp:nvSpPr>
        <dsp:cNvPr id="0" name=""/>
        <dsp:cNvSpPr/>
      </dsp:nvSpPr>
      <dsp:spPr>
        <a:xfrm>
          <a:off x="772857" y="1705198"/>
          <a:ext cx="91440" cy="439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4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5A972-75FB-4AA4-8041-64EDDCFED75F}">
      <dsp:nvSpPr>
        <dsp:cNvPr id="0" name=""/>
        <dsp:cNvSpPr/>
      </dsp:nvSpPr>
      <dsp:spPr>
        <a:xfrm>
          <a:off x="83575" y="94409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75" y="944096"/>
        <a:ext cx="1470002" cy="761102"/>
      </dsp:txXfrm>
    </dsp:sp>
    <dsp:sp modelId="{CB6AE9E6-FE2F-4B14-A0AF-2041987DB7FB}">
      <dsp:nvSpPr>
        <dsp:cNvPr id="0" name=""/>
        <dsp:cNvSpPr/>
      </dsp:nvSpPr>
      <dsp:spPr>
        <a:xfrm>
          <a:off x="377576" y="1536064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7576" y="1536064"/>
        <a:ext cx="1323002" cy="253700"/>
      </dsp:txXfrm>
    </dsp:sp>
    <dsp:sp modelId="{D987A9ED-3646-4B0D-AAF1-475BDB189872}">
      <dsp:nvSpPr>
        <dsp:cNvPr id="0" name=""/>
        <dsp:cNvSpPr/>
      </dsp:nvSpPr>
      <dsp:spPr>
        <a:xfrm>
          <a:off x="83575" y="214494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75" y="2144946"/>
        <a:ext cx="1470002" cy="761102"/>
      </dsp:txXfrm>
    </dsp:sp>
    <dsp:sp modelId="{CFB5A752-2B2D-40AB-942B-FFA03B534819}">
      <dsp:nvSpPr>
        <dsp:cNvPr id="0" name=""/>
        <dsp:cNvSpPr/>
      </dsp:nvSpPr>
      <dsp:spPr>
        <a:xfrm>
          <a:off x="377576" y="273691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..PM-</a:t>
          </a:r>
          <a:r>
            <a:rPr lang="en-US" altLang="en-US" sz="10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eBaoDD</a:t>
          </a:r>
          <a:r>
            <a:rPr lang="en-US" altLang="en-US" sz="1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...</a:t>
          </a:r>
          <a:r>
            <a:rPr lang="en-US" altLang="en-US" sz="10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xlsm</a:t>
          </a:r>
          <a:endParaRPr lang="zh-TW" altLang="en-US" sz="1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7576" y="2736915"/>
        <a:ext cx="1323002" cy="253700"/>
      </dsp:txXfrm>
    </dsp:sp>
    <dsp:sp modelId="{9C66F826-6EA0-43EF-8C26-0A311D0D5E20}">
      <dsp:nvSpPr>
        <dsp:cNvPr id="0" name=""/>
        <dsp:cNvSpPr/>
      </dsp:nvSpPr>
      <dsp:spPr>
        <a:xfrm>
          <a:off x="4027944" y="94409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MDM</a:t>
          </a:r>
          <a:r>
            <a:rPr lang="zh-TW" altLang="en-US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ALL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27944" y="944096"/>
        <a:ext cx="1470002" cy="761102"/>
      </dsp:txXfrm>
    </dsp:sp>
    <dsp:sp modelId="{F96EE7AA-E6F8-4CA6-A74A-3FDA5768442B}">
      <dsp:nvSpPr>
        <dsp:cNvPr id="0" name=""/>
        <dsp:cNvSpPr/>
      </dsp:nvSpPr>
      <dsp:spPr>
        <a:xfrm>
          <a:off x="4321945" y="1536064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..ALL_DI.xls</a:t>
          </a: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21945" y="1536064"/>
        <a:ext cx="1323002" cy="253700"/>
      </dsp:txXfrm>
    </dsp:sp>
    <dsp:sp modelId="{87325676-81F3-4BD2-AC69-C26E6FC3F680}">
      <dsp:nvSpPr>
        <dsp:cNvPr id="0" name=""/>
        <dsp:cNvSpPr/>
      </dsp:nvSpPr>
      <dsp:spPr>
        <a:xfrm>
          <a:off x="2055760" y="214494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5760" y="2144946"/>
        <a:ext cx="1470002" cy="761102"/>
      </dsp:txXfrm>
    </dsp:sp>
    <dsp:sp modelId="{F43FF8CE-1534-4734-9418-4220AEF33F56}">
      <dsp:nvSpPr>
        <dsp:cNvPr id="0" name=""/>
        <dsp:cNvSpPr/>
      </dsp:nvSpPr>
      <dsp:spPr>
        <a:xfrm>
          <a:off x="2349760" y="273691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..SRC_[CLM|UNB|.].</a:t>
          </a:r>
          <a:r>
            <a:rPr lang="en-US" altLang="zh-TW" sz="10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 sz="1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49760" y="2736915"/>
        <a:ext cx="1323002" cy="253700"/>
      </dsp:txXfrm>
    </dsp:sp>
    <dsp:sp modelId="{F053C2DB-F1C0-458B-A97B-31124CDD004E}">
      <dsp:nvSpPr>
        <dsp:cNvPr id="0" name=""/>
        <dsp:cNvSpPr/>
      </dsp:nvSpPr>
      <dsp:spPr>
        <a:xfrm>
          <a:off x="4027944" y="214494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INT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27944" y="2144946"/>
        <a:ext cx="1470002" cy="761102"/>
      </dsp:txXfrm>
    </dsp:sp>
    <dsp:sp modelId="{E93409F5-206D-4182-939F-0CD7C58ABD79}">
      <dsp:nvSpPr>
        <dsp:cNvPr id="0" name=""/>
        <dsp:cNvSpPr/>
      </dsp:nvSpPr>
      <dsp:spPr>
        <a:xfrm>
          <a:off x="4321945" y="273691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..SDM_[CLM|UNB|.].</a:t>
          </a:r>
          <a:r>
            <a:rPr lang="en-US" altLang="zh-TW" sz="9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 sz="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21945" y="2736915"/>
        <a:ext cx="1323002" cy="253700"/>
      </dsp:txXfrm>
    </dsp:sp>
    <dsp:sp modelId="{BAF01276-4A4C-41DA-A7BC-A143653C7EF7}">
      <dsp:nvSpPr>
        <dsp:cNvPr id="0" name=""/>
        <dsp:cNvSpPr/>
      </dsp:nvSpPr>
      <dsp:spPr>
        <a:xfrm>
          <a:off x="6000128" y="2144946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0128" y="2144946"/>
        <a:ext cx="1470002" cy="761102"/>
      </dsp:txXfrm>
    </dsp:sp>
    <dsp:sp modelId="{9F06D066-8F79-4657-AE98-827A2073DDEC}">
      <dsp:nvSpPr>
        <dsp:cNvPr id="0" name=""/>
        <dsp:cNvSpPr/>
      </dsp:nvSpPr>
      <dsp:spPr>
        <a:xfrm>
          <a:off x="6294129" y="273691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Phantom level</a:t>
          </a: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94129" y="2736915"/>
        <a:ext cx="1323002" cy="253700"/>
      </dsp:txXfrm>
    </dsp:sp>
    <dsp:sp modelId="{56F4B67E-9721-4491-9E5F-CB3B1D262639}">
      <dsp:nvSpPr>
        <dsp:cNvPr id="0" name=""/>
        <dsp:cNvSpPr/>
      </dsp:nvSpPr>
      <dsp:spPr>
        <a:xfrm>
          <a:off x="5014036" y="3345797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14036" y="3345797"/>
        <a:ext cx="1470002" cy="761102"/>
      </dsp:txXfrm>
    </dsp:sp>
    <dsp:sp modelId="{C3635DD9-7366-4ED2-AC8F-C96A539DA030}">
      <dsp:nvSpPr>
        <dsp:cNvPr id="0" name=""/>
        <dsp:cNvSpPr/>
      </dsp:nvSpPr>
      <dsp:spPr>
        <a:xfrm>
          <a:off x="5308037" y="393776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..RPT_[CLM|UNB|.].</a:t>
          </a:r>
          <a:r>
            <a:rPr lang="en-US" altLang="zh-TW" sz="10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 sz="1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08037" y="3937765"/>
        <a:ext cx="1323002" cy="253700"/>
      </dsp:txXfrm>
    </dsp:sp>
    <dsp:sp modelId="{04CF430D-8753-4463-83C3-BEF9B3E73D2A}">
      <dsp:nvSpPr>
        <dsp:cNvPr id="0" name=""/>
        <dsp:cNvSpPr/>
      </dsp:nvSpPr>
      <dsp:spPr>
        <a:xfrm>
          <a:off x="6986221" y="3345797"/>
          <a:ext cx="1470002" cy="7611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074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86221" y="3345797"/>
        <a:ext cx="1470002" cy="761102"/>
      </dsp:txXfrm>
    </dsp:sp>
    <dsp:sp modelId="{84830577-F9F3-4DE3-A65C-5235D4212059}">
      <dsp:nvSpPr>
        <dsp:cNvPr id="0" name=""/>
        <dsp:cNvSpPr/>
      </dsp:nvSpPr>
      <dsp:spPr>
        <a:xfrm>
          <a:off x="7280221" y="3937765"/>
          <a:ext cx="1323002" cy="253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..RPT_[CLM|UNB|.].</a:t>
          </a:r>
          <a:r>
            <a:rPr lang="en-US" altLang="zh-TW" sz="1000" kern="1200" err="1">
              <a:latin typeface="微軟正黑體" panose="020B0604030504040204" pitchFamily="34" charset="-120"/>
              <a:ea typeface="微軟正黑體" panose="020B0604030504040204" pitchFamily="34" charset="-120"/>
            </a:rPr>
            <a:t>xls</a:t>
          </a:r>
          <a:endParaRPr lang="zh-TW" altLang="en-US" sz="1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280221" y="3937765"/>
        <a:ext cx="1323002" cy="253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57BF9-EFC3-4C59-B020-2C0C7332FC2B}">
      <dsp:nvSpPr>
        <dsp:cNvPr id="0" name=""/>
        <dsp:cNvSpPr/>
      </dsp:nvSpPr>
      <dsp:spPr>
        <a:xfrm>
          <a:off x="2003128" y="930577"/>
          <a:ext cx="1462336" cy="1462336"/>
        </a:xfrm>
        <a:prstGeom prst="gear9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DEV WB</a:t>
          </a:r>
          <a:endParaRPr lang="zh-TW" altLang="en-US" sz="1800" kern="1200"/>
        </a:p>
      </dsp:txBody>
      <dsp:txXfrm>
        <a:off x="2297123" y="1273122"/>
        <a:ext cx="874346" cy="751671"/>
      </dsp:txXfrm>
    </dsp:sp>
    <dsp:sp modelId="{C723D6A5-A5D6-4387-975D-D617365966B8}">
      <dsp:nvSpPr>
        <dsp:cNvPr id="0" name=""/>
        <dsp:cNvSpPr/>
      </dsp:nvSpPr>
      <dsp:spPr>
        <a:xfrm>
          <a:off x="1152314" y="584934"/>
          <a:ext cx="1063517" cy="1063517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61436"/>
                <a:satOff val="-7560"/>
                <a:lumOff val="420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OP WB</a:t>
          </a:r>
          <a:endParaRPr lang="zh-TW" altLang="en-US" sz="1800" kern="1200"/>
        </a:p>
      </dsp:txBody>
      <dsp:txXfrm>
        <a:off x="1420058" y="854296"/>
        <a:ext cx="528029" cy="524793"/>
      </dsp:txXfrm>
    </dsp:sp>
    <dsp:sp modelId="{1C3ABD0E-F08E-4509-8DCF-0937506CA3B9}">
      <dsp:nvSpPr>
        <dsp:cNvPr id="0" name=""/>
        <dsp:cNvSpPr/>
      </dsp:nvSpPr>
      <dsp:spPr>
        <a:xfrm>
          <a:off x="2035123" y="700764"/>
          <a:ext cx="1798674" cy="1798674"/>
        </a:xfrm>
        <a:prstGeom prst="circularArrow">
          <a:avLst>
            <a:gd name="adj1" fmla="val 4878"/>
            <a:gd name="adj2" fmla="val 312630"/>
            <a:gd name="adj3" fmla="val 2995141"/>
            <a:gd name="adj4" fmla="val 15435201"/>
            <a:gd name="adj5" fmla="val 5691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8A1896-E50C-4201-AA7F-D1BB8A436867}">
      <dsp:nvSpPr>
        <dsp:cNvPr id="0" name=""/>
        <dsp:cNvSpPr/>
      </dsp:nvSpPr>
      <dsp:spPr>
        <a:xfrm>
          <a:off x="963967" y="356208"/>
          <a:ext cx="1359973" cy="13599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shade val="90000"/>
                <a:hueOff val="375112"/>
                <a:satOff val="-6927"/>
                <a:lumOff val="321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75112"/>
                <a:satOff val="-6927"/>
                <a:lumOff val="321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75112"/>
                <a:satOff val="-6927"/>
                <a:lumOff val="321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C48B9-7AFF-4B69-A7E3-6CA061A556FC}">
      <dsp:nvSpPr>
        <dsp:cNvPr id="0" name=""/>
        <dsp:cNvSpPr/>
      </dsp:nvSpPr>
      <dsp:spPr>
        <a:xfrm>
          <a:off x="1952809" y="1358869"/>
          <a:ext cx="2443893" cy="24440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/>
            <a:t>IBM-Planner</a:t>
          </a:r>
          <a:br>
            <a:rPr lang="en-US" altLang="zh-TW" sz="3100" kern="1200"/>
          </a:br>
          <a:r>
            <a:rPr lang="en-US" altLang="zh-TW" sz="2000" kern="1200"/>
            <a:t>[Data Mapping]</a:t>
          </a:r>
          <a:endParaRPr lang="zh-TW" altLang="en-US" sz="2000" kern="1200"/>
        </a:p>
      </dsp:txBody>
      <dsp:txXfrm>
        <a:off x="2310709" y="1716787"/>
        <a:ext cx="1728093" cy="1728178"/>
      </dsp:txXfrm>
    </dsp:sp>
    <dsp:sp modelId="{99C83086-2799-45A6-90A9-B527EA351D2D}">
      <dsp:nvSpPr>
        <dsp:cNvPr id="0" name=""/>
        <dsp:cNvSpPr/>
      </dsp:nvSpPr>
      <dsp:spPr>
        <a:xfrm>
          <a:off x="692528" y="0"/>
          <a:ext cx="4926486" cy="513556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8DE4B3-0521-4E0A-9EAD-0CA329DAFD6F}">
      <dsp:nvSpPr>
        <dsp:cNvPr id="0" name=""/>
        <dsp:cNvSpPr/>
      </dsp:nvSpPr>
      <dsp:spPr>
        <a:xfrm>
          <a:off x="4320034" y="432927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BA8B5A9-9854-4BD1-8F3C-C533ABB33EA1}">
      <dsp:nvSpPr>
        <dsp:cNvPr id="0" name=""/>
        <dsp:cNvSpPr/>
      </dsp:nvSpPr>
      <dsp:spPr>
        <a:xfrm>
          <a:off x="5728540" y="453983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PROD</a:t>
          </a:r>
          <a:endParaRPr lang="zh-TW" altLang="en-US" sz="4400" kern="1200"/>
        </a:p>
      </dsp:txBody>
      <dsp:txXfrm>
        <a:off x="5728540" y="453983"/>
        <a:ext cx="1752418" cy="1267456"/>
      </dsp:txXfrm>
    </dsp:sp>
    <dsp:sp modelId="{F87E8298-FE39-4DB9-BD68-739C73761A8F}">
      <dsp:nvSpPr>
        <dsp:cNvPr id="0" name=""/>
        <dsp:cNvSpPr/>
      </dsp:nvSpPr>
      <dsp:spPr>
        <a:xfrm>
          <a:off x="4826045" y="1922754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FA5108-51E8-4A41-9B17-61CAC134CC3E}">
      <dsp:nvSpPr>
        <dsp:cNvPr id="0" name=""/>
        <dsp:cNvSpPr/>
      </dsp:nvSpPr>
      <dsp:spPr>
        <a:xfrm>
          <a:off x="6241853" y="1941242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SIT</a:t>
          </a:r>
          <a:endParaRPr lang="zh-TW" altLang="en-US" sz="4400" kern="1200"/>
        </a:p>
      </dsp:txBody>
      <dsp:txXfrm>
        <a:off x="6241853" y="1941242"/>
        <a:ext cx="1752418" cy="1267456"/>
      </dsp:txXfrm>
    </dsp:sp>
    <dsp:sp modelId="{ADD8E590-B7E3-4C32-B439-B1B69B922279}">
      <dsp:nvSpPr>
        <dsp:cNvPr id="0" name=""/>
        <dsp:cNvSpPr/>
      </dsp:nvSpPr>
      <dsp:spPr>
        <a:xfrm>
          <a:off x="4320034" y="3433637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52E5A9A-742B-41FB-84E5-61DF9960EF1B}">
      <dsp:nvSpPr>
        <dsp:cNvPr id="0" name=""/>
        <dsp:cNvSpPr/>
      </dsp:nvSpPr>
      <dsp:spPr>
        <a:xfrm>
          <a:off x="5728540" y="3460342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DEV</a:t>
          </a:r>
          <a:endParaRPr lang="zh-TW" altLang="en-US" sz="4400" kern="1200"/>
        </a:p>
      </dsp:txBody>
      <dsp:txXfrm>
        <a:off x="5728540" y="3460342"/>
        <a:ext cx="1752418" cy="12674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C48B9-7AFF-4B69-A7E3-6CA061A556FC}">
      <dsp:nvSpPr>
        <dsp:cNvPr id="0" name=""/>
        <dsp:cNvSpPr/>
      </dsp:nvSpPr>
      <dsp:spPr>
        <a:xfrm>
          <a:off x="1952809" y="1358869"/>
          <a:ext cx="2443893" cy="24440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/>
            <a:t>IBM-Planner</a:t>
          </a:r>
          <a:br>
            <a:rPr lang="en-US" altLang="zh-TW" sz="2400" kern="1200"/>
          </a:br>
          <a:r>
            <a:rPr lang="en-US" altLang="zh-TW" sz="2000" kern="1200"/>
            <a:t>[Data Mapping]</a:t>
          </a:r>
          <a:endParaRPr lang="zh-TW" altLang="en-US" sz="2000" kern="1200"/>
        </a:p>
      </dsp:txBody>
      <dsp:txXfrm>
        <a:off x="2310709" y="1716787"/>
        <a:ext cx="1728093" cy="1728178"/>
      </dsp:txXfrm>
    </dsp:sp>
    <dsp:sp modelId="{99C83086-2799-45A6-90A9-B527EA351D2D}">
      <dsp:nvSpPr>
        <dsp:cNvPr id="0" name=""/>
        <dsp:cNvSpPr/>
      </dsp:nvSpPr>
      <dsp:spPr>
        <a:xfrm>
          <a:off x="692528" y="0"/>
          <a:ext cx="4926486" cy="513556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8DE4B3-0521-4E0A-9EAD-0CA329DAFD6F}">
      <dsp:nvSpPr>
        <dsp:cNvPr id="0" name=""/>
        <dsp:cNvSpPr/>
      </dsp:nvSpPr>
      <dsp:spPr>
        <a:xfrm>
          <a:off x="4320034" y="432927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BA8B5A9-9854-4BD1-8F3C-C533ABB33EA1}">
      <dsp:nvSpPr>
        <dsp:cNvPr id="0" name=""/>
        <dsp:cNvSpPr/>
      </dsp:nvSpPr>
      <dsp:spPr>
        <a:xfrm>
          <a:off x="5728540" y="453983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PROD</a:t>
          </a:r>
          <a:endParaRPr lang="zh-TW" altLang="en-US" sz="4400" kern="1200"/>
        </a:p>
      </dsp:txBody>
      <dsp:txXfrm>
        <a:off x="5728540" y="453983"/>
        <a:ext cx="1752418" cy="1267456"/>
      </dsp:txXfrm>
    </dsp:sp>
    <dsp:sp modelId="{F87E8298-FE39-4DB9-BD68-739C73761A8F}">
      <dsp:nvSpPr>
        <dsp:cNvPr id="0" name=""/>
        <dsp:cNvSpPr/>
      </dsp:nvSpPr>
      <dsp:spPr>
        <a:xfrm>
          <a:off x="4826045" y="1922754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FA5108-51E8-4A41-9B17-61CAC134CC3E}">
      <dsp:nvSpPr>
        <dsp:cNvPr id="0" name=""/>
        <dsp:cNvSpPr/>
      </dsp:nvSpPr>
      <dsp:spPr>
        <a:xfrm>
          <a:off x="6241853" y="1941242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SIT</a:t>
          </a:r>
          <a:endParaRPr lang="zh-TW" altLang="en-US" sz="4400" kern="1200"/>
        </a:p>
      </dsp:txBody>
      <dsp:txXfrm>
        <a:off x="6241853" y="1941242"/>
        <a:ext cx="1752418" cy="1267456"/>
      </dsp:txXfrm>
    </dsp:sp>
    <dsp:sp modelId="{ADD8E590-B7E3-4C32-B439-B1B69B922279}">
      <dsp:nvSpPr>
        <dsp:cNvPr id="0" name=""/>
        <dsp:cNvSpPr/>
      </dsp:nvSpPr>
      <dsp:spPr>
        <a:xfrm>
          <a:off x="4320034" y="3433637"/>
          <a:ext cx="1309202" cy="130956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52E5A9A-742B-41FB-84E5-61DF9960EF1B}">
      <dsp:nvSpPr>
        <dsp:cNvPr id="0" name=""/>
        <dsp:cNvSpPr/>
      </dsp:nvSpPr>
      <dsp:spPr>
        <a:xfrm>
          <a:off x="5728540" y="3460342"/>
          <a:ext cx="1752418" cy="126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zh-TW" sz="4400" kern="1200"/>
            <a:t>DEV</a:t>
          </a:r>
          <a:endParaRPr lang="zh-TW" altLang="en-US" sz="4400" kern="1200"/>
        </a:p>
      </dsp:txBody>
      <dsp:txXfrm>
        <a:off x="5728540" y="3460342"/>
        <a:ext cx="1752418" cy="12674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11B0-F3D2-468E-8C1B-D4DDB85F57A0}">
      <dsp:nvSpPr>
        <dsp:cNvPr id="0" name=""/>
        <dsp:cNvSpPr/>
      </dsp:nvSpPr>
      <dsp:spPr>
        <a:xfrm>
          <a:off x="5144547" y="3492182"/>
          <a:ext cx="2536968" cy="16433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Manual submit</a:t>
          </a:r>
          <a:endParaRPr lang="zh-TW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Re-plan</a:t>
          </a:r>
          <a:endParaRPr lang="zh-TW" sz="1700" kern="1200"/>
        </a:p>
      </dsp:txBody>
      <dsp:txXfrm>
        <a:off x="5941738" y="3939127"/>
        <a:ext cx="1703677" cy="1160335"/>
      </dsp:txXfrm>
    </dsp:sp>
    <dsp:sp modelId="{AAEC8485-220B-476D-8569-46FA5437D0AF}">
      <dsp:nvSpPr>
        <dsp:cNvPr id="0" name=""/>
        <dsp:cNvSpPr/>
      </dsp:nvSpPr>
      <dsp:spPr>
        <a:xfrm>
          <a:off x="1005284" y="3492182"/>
          <a:ext cx="2536968" cy="16433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Online</a:t>
          </a:r>
          <a:endParaRPr lang="zh-TW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Report</a:t>
          </a:r>
          <a:endParaRPr lang="zh-TW" sz="1700" kern="1200"/>
        </a:p>
      </dsp:txBody>
      <dsp:txXfrm>
        <a:off x="1041384" y="3939127"/>
        <a:ext cx="1703677" cy="1160335"/>
      </dsp:txXfrm>
    </dsp:sp>
    <dsp:sp modelId="{2CDC2347-03C7-4197-A7BD-1CB700851729}">
      <dsp:nvSpPr>
        <dsp:cNvPr id="0" name=""/>
        <dsp:cNvSpPr/>
      </dsp:nvSpPr>
      <dsp:spPr>
        <a:xfrm>
          <a:off x="5144547" y="0"/>
          <a:ext cx="2536968" cy="16433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Plan update</a:t>
          </a:r>
          <a:endParaRPr lang="zh-TW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err="1"/>
            <a:t>BasePlan</a:t>
          </a:r>
          <a:endParaRPr lang="zh-TW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err="1"/>
            <a:t>DeltaPlan</a:t>
          </a:r>
          <a:endParaRPr lang="zh-TW" sz="1700" kern="1200"/>
        </a:p>
      </dsp:txBody>
      <dsp:txXfrm>
        <a:off x="5941738" y="36100"/>
        <a:ext cx="1703677" cy="1160335"/>
      </dsp:txXfrm>
    </dsp:sp>
    <dsp:sp modelId="{E8424B69-051F-4C7F-BDE0-0198C9075ECB}">
      <dsp:nvSpPr>
        <dsp:cNvPr id="0" name=""/>
        <dsp:cNvSpPr/>
      </dsp:nvSpPr>
      <dsp:spPr>
        <a:xfrm>
          <a:off x="1005284" y="0"/>
          <a:ext cx="2536968" cy="16433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Select Plan Basis</a:t>
          </a:r>
          <a:endParaRPr lang="zh-TW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/>
            <a:t>Gen Base Plan</a:t>
          </a:r>
          <a:endParaRPr lang="zh-TW" sz="1700" kern="1200"/>
        </a:p>
      </dsp:txBody>
      <dsp:txXfrm>
        <a:off x="1041384" y="36100"/>
        <a:ext cx="1703677" cy="1160335"/>
      </dsp:txXfrm>
    </dsp:sp>
    <dsp:sp modelId="{9A8405A7-41CB-462D-87AD-EE092027909A}">
      <dsp:nvSpPr>
        <dsp:cNvPr id="0" name=""/>
        <dsp:cNvSpPr/>
      </dsp:nvSpPr>
      <dsp:spPr>
        <a:xfrm>
          <a:off x="2068345" y="292727"/>
          <a:ext cx="2223698" cy="222369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Initial Base Plan</a:t>
          </a:r>
          <a:endParaRPr lang="zh-TW" sz="2300" kern="1200"/>
        </a:p>
      </dsp:txBody>
      <dsp:txXfrm>
        <a:off x="2719651" y="944033"/>
        <a:ext cx="1572392" cy="1572392"/>
      </dsp:txXfrm>
    </dsp:sp>
    <dsp:sp modelId="{1FF96F32-F92D-4860-8828-A8E37C12C637}">
      <dsp:nvSpPr>
        <dsp:cNvPr id="0" name=""/>
        <dsp:cNvSpPr/>
      </dsp:nvSpPr>
      <dsp:spPr>
        <a:xfrm rot="5400000">
          <a:off x="4394755" y="292727"/>
          <a:ext cx="2223698" cy="222369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Net Change Plan</a:t>
          </a:r>
          <a:endParaRPr lang="zh-TW" sz="2300" kern="1200"/>
        </a:p>
      </dsp:txBody>
      <dsp:txXfrm rot="-5400000">
        <a:off x="4394755" y="944033"/>
        <a:ext cx="1572392" cy="1572392"/>
      </dsp:txXfrm>
    </dsp:sp>
    <dsp:sp modelId="{F040C5A0-34A8-4534-83CD-859A2E07F9F0}">
      <dsp:nvSpPr>
        <dsp:cNvPr id="0" name=""/>
        <dsp:cNvSpPr/>
      </dsp:nvSpPr>
      <dsp:spPr>
        <a:xfrm rot="10800000">
          <a:off x="4394755" y="2619137"/>
          <a:ext cx="2223698" cy="222369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/>
            <a:t>Schedule</a:t>
          </a:r>
          <a:endParaRPr lang="zh-TW" sz="2300" kern="1200"/>
        </a:p>
      </dsp:txBody>
      <dsp:txXfrm rot="10800000">
        <a:off x="4394755" y="2619137"/>
        <a:ext cx="1572392" cy="1572392"/>
      </dsp:txXfrm>
    </dsp:sp>
    <dsp:sp modelId="{F9808898-C6D7-4FC0-AB8A-AC83CBDDEB35}">
      <dsp:nvSpPr>
        <dsp:cNvPr id="0" name=""/>
        <dsp:cNvSpPr/>
      </dsp:nvSpPr>
      <dsp:spPr>
        <a:xfrm rot="16200000">
          <a:off x="2068345" y="2619137"/>
          <a:ext cx="2223698" cy="222369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Monitor</a:t>
          </a:r>
          <a:endParaRPr lang="zh-TW" sz="2300" kern="1200"/>
        </a:p>
      </dsp:txBody>
      <dsp:txXfrm rot="5400000">
        <a:off x="2719651" y="2619137"/>
        <a:ext cx="1572392" cy="1572392"/>
      </dsp:txXfrm>
    </dsp:sp>
    <dsp:sp modelId="{D0414FA9-9DF7-4281-8A41-A20D029DAF3F}">
      <dsp:nvSpPr>
        <dsp:cNvPr id="0" name=""/>
        <dsp:cNvSpPr/>
      </dsp:nvSpPr>
      <dsp:spPr>
        <a:xfrm>
          <a:off x="3959516" y="2105580"/>
          <a:ext cx="767766" cy="667623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937C7334-C357-4044-A102-291280C2E7F6}">
      <dsp:nvSpPr>
        <dsp:cNvPr id="0" name=""/>
        <dsp:cNvSpPr/>
      </dsp:nvSpPr>
      <dsp:spPr>
        <a:xfrm rot="10800000">
          <a:off x="3959516" y="2362358"/>
          <a:ext cx="767766" cy="667623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0FD9-7B4F-49F8-B024-26166C744AD0}">
      <dsp:nvSpPr>
        <dsp:cNvPr id="0" name=""/>
        <dsp:cNvSpPr/>
      </dsp:nvSpPr>
      <dsp:spPr>
        <a:xfrm>
          <a:off x="430" y="0"/>
          <a:ext cx="1119748" cy="531018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Operational applications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" y="0"/>
        <a:ext cx="1119748" cy="1593056"/>
      </dsp:txXfrm>
    </dsp:sp>
    <dsp:sp modelId="{21222641-6C8C-4F30-9472-FA31A7D88B66}">
      <dsp:nvSpPr>
        <dsp:cNvPr id="0" name=""/>
        <dsp:cNvSpPr/>
      </dsp:nvSpPr>
      <dsp:spPr>
        <a:xfrm>
          <a:off x="112405" y="1593315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個險</a:t>
          </a:r>
        </a:p>
      </dsp:txBody>
      <dsp:txXfrm>
        <a:off x="127337" y="1608247"/>
        <a:ext cx="865935" cy="479958"/>
      </dsp:txXfrm>
    </dsp:sp>
    <dsp:sp modelId="{6D464E7B-57B4-46D6-B3FC-D997CF5A7122}">
      <dsp:nvSpPr>
        <dsp:cNvPr id="0" name=""/>
        <dsp:cNvSpPr/>
      </dsp:nvSpPr>
      <dsp:spPr>
        <a:xfrm>
          <a:off x="112405" y="2181571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團險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2196503"/>
        <a:ext cx="865935" cy="479958"/>
      </dsp:txXfrm>
    </dsp:sp>
    <dsp:sp modelId="{0C471438-2399-404D-B6F2-93AE197E5702}">
      <dsp:nvSpPr>
        <dsp:cNvPr id="0" name=""/>
        <dsp:cNvSpPr/>
      </dsp:nvSpPr>
      <dsp:spPr>
        <a:xfrm>
          <a:off x="112405" y="2769827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旅平險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2784759"/>
        <a:ext cx="865935" cy="479958"/>
      </dsp:txXfrm>
    </dsp:sp>
    <dsp:sp modelId="{36D50C99-1697-4336-B660-E514CC389FF3}">
      <dsp:nvSpPr>
        <dsp:cNvPr id="0" name=""/>
        <dsp:cNvSpPr/>
      </dsp:nvSpPr>
      <dsp:spPr>
        <a:xfrm>
          <a:off x="112405" y="3358083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財務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3373015"/>
        <a:ext cx="865935" cy="479958"/>
      </dsp:txXfrm>
    </dsp:sp>
    <dsp:sp modelId="{12A12AF3-815D-4A33-AC29-F96101C53A74}">
      <dsp:nvSpPr>
        <dsp:cNvPr id="0" name=""/>
        <dsp:cNvSpPr/>
      </dsp:nvSpPr>
      <dsp:spPr>
        <a:xfrm>
          <a:off x="112405" y="3946340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申訴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3961272"/>
        <a:ext cx="865935" cy="479958"/>
      </dsp:txXfrm>
    </dsp:sp>
    <dsp:sp modelId="{C62ECA6F-5C6F-4DF5-A35E-69B259DB189C}">
      <dsp:nvSpPr>
        <dsp:cNvPr id="0" name=""/>
        <dsp:cNvSpPr/>
      </dsp:nvSpPr>
      <dsp:spPr>
        <a:xfrm>
          <a:off x="112405" y="4534596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4549528"/>
        <a:ext cx="865935" cy="479958"/>
      </dsp:txXfrm>
    </dsp:sp>
    <dsp:sp modelId="{ABCF978D-A999-448E-BD22-9146FD738107}">
      <dsp:nvSpPr>
        <dsp:cNvPr id="0" name=""/>
        <dsp:cNvSpPr/>
      </dsp:nvSpPr>
      <dsp:spPr>
        <a:xfrm>
          <a:off x="1204160" y="0"/>
          <a:ext cx="1119748" cy="531018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Operational repositories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04160" y="0"/>
        <a:ext cx="1119748" cy="1593056"/>
      </dsp:txXfrm>
    </dsp:sp>
    <dsp:sp modelId="{8BAC68D7-903A-4DF3-B1CA-DDC44A9DD6A5}">
      <dsp:nvSpPr>
        <dsp:cNvPr id="0" name=""/>
        <dsp:cNvSpPr/>
      </dsp:nvSpPr>
      <dsp:spPr>
        <a:xfrm>
          <a:off x="1316135" y="1593509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Oracle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1619746"/>
        <a:ext cx="843325" cy="990765"/>
      </dsp:txXfrm>
    </dsp:sp>
    <dsp:sp modelId="{4A970B64-04A6-48BC-9F13-993CA277CE43}">
      <dsp:nvSpPr>
        <dsp:cNvPr id="0" name=""/>
        <dsp:cNvSpPr/>
      </dsp:nvSpPr>
      <dsp:spPr>
        <a:xfrm>
          <a:off x="1316135" y="2797247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AS400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2823484"/>
        <a:ext cx="843325" cy="990765"/>
      </dsp:txXfrm>
    </dsp:sp>
    <dsp:sp modelId="{11FD07B7-608C-4D16-A251-A3B4E58C4D76}">
      <dsp:nvSpPr>
        <dsp:cNvPr id="0" name=""/>
        <dsp:cNvSpPr/>
      </dsp:nvSpPr>
      <dsp:spPr>
        <a:xfrm>
          <a:off x="1316135" y="4000984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SQL server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4027221"/>
        <a:ext cx="843325" cy="990765"/>
      </dsp:txXfrm>
    </dsp:sp>
    <dsp:sp modelId="{B51E96E6-1A48-4ECE-BA71-8539EE135A7C}">
      <dsp:nvSpPr>
        <dsp:cNvPr id="0" name=""/>
        <dsp:cNvSpPr/>
      </dsp:nvSpPr>
      <dsp:spPr>
        <a:xfrm>
          <a:off x="2407890" y="0"/>
          <a:ext cx="1119748" cy="531018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Data acquisition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07890" y="0"/>
        <a:ext cx="1119748" cy="1593056"/>
      </dsp:txXfrm>
    </dsp:sp>
    <dsp:sp modelId="{376264B8-DF2C-4F1C-9865-3F29CA16B7EB}">
      <dsp:nvSpPr>
        <dsp:cNvPr id="0" name=""/>
        <dsp:cNvSpPr/>
      </dsp:nvSpPr>
      <dsp:spPr>
        <a:xfrm>
          <a:off x="2519865" y="1594221"/>
          <a:ext cx="895799" cy="11507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Golden Gate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865" y="1594221"/>
        <a:ext cx="671849" cy="1150715"/>
      </dsp:txXfrm>
    </dsp:sp>
    <dsp:sp modelId="{8B8D5D5A-ED8C-4551-BD35-85991B05C361}">
      <dsp:nvSpPr>
        <dsp:cNvPr id="0" name=""/>
        <dsp:cNvSpPr/>
      </dsp:nvSpPr>
      <dsp:spPr>
        <a:xfrm>
          <a:off x="2519865" y="3051413"/>
          <a:ext cx="895799" cy="1992097"/>
        </a:xfrm>
        <a:prstGeom prst="flowChartMultidocumen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File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865" y="3390346"/>
        <a:ext cx="771175" cy="15777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195AF-9640-49F2-9818-651C66E141C2}">
      <dsp:nvSpPr>
        <dsp:cNvPr id="0" name=""/>
        <dsp:cNvSpPr/>
      </dsp:nvSpPr>
      <dsp:spPr>
        <a:xfrm>
          <a:off x="1128" y="0"/>
          <a:ext cx="1107281" cy="526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28" y="0"/>
        <a:ext cx="1107281" cy="1579482"/>
      </dsp:txXfrm>
    </dsp:sp>
    <dsp:sp modelId="{F054AF16-69F7-4A56-91FF-8CC6FB716FE5}">
      <dsp:nvSpPr>
        <dsp:cNvPr id="0" name=""/>
        <dsp:cNvSpPr/>
      </dsp:nvSpPr>
      <dsp:spPr>
        <a:xfrm>
          <a:off x="111856" y="1581025"/>
          <a:ext cx="885824" cy="1587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801" y="1606970"/>
        <a:ext cx="833934" cy="1535562"/>
      </dsp:txXfrm>
    </dsp:sp>
    <dsp:sp modelId="{C641596B-8CD5-4326-AE9C-FD5427360E6D}">
      <dsp:nvSpPr>
        <dsp:cNvPr id="0" name=""/>
        <dsp:cNvSpPr/>
      </dsp:nvSpPr>
      <dsp:spPr>
        <a:xfrm>
          <a:off x="111856" y="3412701"/>
          <a:ext cx="885824" cy="15874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SRC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801" y="3438646"/>
        <a:ext cx="833934" cy="1535562"/>
      </dsp:txXfrm>
    </dsp:sp>
    <dsp:sp modelId="{22B92A6A-8C66-4682-B6D6-A759EDE6DBB4}">
      <dsp:nvSpPr>
        <dsp:cNvPr id="0" name=""/>
        <dsp:cNvSpPr/>
      </dsp:nvSpPr>
      <dsp:spPr>
        <a:xfrm>
          <a:off x="1191455" y="0"/>
          <a:ext cx="1107281" cy="526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91455" y="0"/>
        <a:ext cx="1107281" cy="1579482"/>
      </dsp:txXfrm>
    </dsp:sp>
    <dsp:sp modelId="{CCB8441C-9E29-4515-8E98-DCAE1FA8F59D}">
      <dsp:nvSpPr>
        <dsp:cNvPr id="0" name=""/>
        <dsp:cNvSpPr/>
      </dsp:nvSpPr>
      <dsp:spPr>
        <a:xfrm>
          <a:off x="1302183" y="1579482"/>
          <a:ext cx="885824" cy="342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28128" y="1605427"/>
        <a:ext cx="833934" cy="3370322"/>
      </dsp:txXfrm>
    </dsp:sp>
    <dsp:sp modelId="{3C2589A3-3AEC-48EA-A5B4-F988E0BB32E3}">
      <dsp:nvSpPr>
        <dsp:cNvPr id="0" name=""/>
        <dsp:cNvSpPr/>
      </dsp:nvSpPr>
      <dsp:spPr>
        <a:xfrm>
          <a:off x="2381783" y="0"/>
          <a:ext cx="1107281" cy="526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Summary Data Mart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81783" y="0"/>
        <a:ext cx="1107281" cy="1579482"/>
      </dsp:txXfrm>
    </dsp:sp>
    <dsp:sp modelId="{1F236A4B-E180-444F-A31E-32CFBA2F3A95}">
      <dsp:nvSpPr>
        <dsp:cNvPr id="0" name=""/>
        <dsp:cNvSpPr/>
      </dsp:nvSpPr>
      <dsp:spPr>
        <a:xfrm>
          <a:off x="2492511" y="1579482"/>
          <a:ext cx="885824" cy="342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8456" y="1605427"/>
        <a:ext cx="833934" cy="3370322"/>
      </dsp:txXfrm>
    </dsp:sp>
    <dsp:sp modelId="{84657F47-0652-43DD-B446-65334C2C329F}">
      <dsp:nvSpPr>
        <dsp:cNvPr id="0" name=""/>
        <dsp:cNvSpPr/>
      </dsp:nvSpPr>
      <dsp:spPr>
        <a:xfrm>
          <a:off x="3572110" y="0"/>
          <a:ext cx="1107281" cy="526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72110" y="0"/>
        <a:ext cx="1107281" cy="1579482"/>
      </dsp:txXfrm>
    </dsp:sp>
    <dsp:sp modelId="{BA3C3EC5-3960-478E-A2F9-2BDD7D1F7254}">
      <dsp:nvSpPr>
        <dsp:cNvPr id="0" name=""/>
        <dsp:cNvSpPr/>
      </dsp:nvSpPr>
      <dsp:spPr>
        <a:xfrm>
          <a:off x="3682838" y="1581025"/>
          <a:ext cx="885824" cy="1587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08783" y="1606970"/>
        <a:ext cx="833934" cy="1535562"/>
      </dsp:txXfrm>
    </dsp:sp>
    <dsp:sp modelId="{276A5FBB-2049-4A73-9BCD-FC2AAEEA5B5D}">
      <dsp:nvSpPr>
        <dsp:cNvPr id="0" name=""/>
        <dsp:cNvSpPr/>
      </dsp:nvSpPr>
      <dsp:spPr>
        <a:xfrm>
          <a:off x="3682838" y="3412701"/>
          <a:ext cx="885824" cy="1587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FOP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08783" y="3438646"/>
        <a:ext cx="833934" cy="15355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0FD9-7B4F-49F8-B024-26166C744AD0}">
      <dsp:nvSpPr>
        <dsp:cNvPr id="0" name=""/>
        <dsp:cNvSpPr/>
      </dsp:nvSpPr>
      <dsp:spPr>
        <a:xfrm>
          <a:off x="430" y="0"/>
          <a:ext cx="1119748" cy="531018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Operational applications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" y="0"/>
        <a:ext cx="1119748" cy="1593056"/>
      </dsp:txXfrm>
    </dsp:sp>
    <dsp:sp modelId="{21222641-6C8C-4F30-9472-FA31A7D88B66}">
      <dsp:nvSpPr>
        <dsp:cNvPr id="0" name=""/>
        <dsp:cNvSpPr/>
      </dsp:nvSpPr>
      <dsp:spPr>
        <a:xfrm>
          <a:off x="112405" y="1593315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個險</a:t>
          </a:r>
        </a:p>
      </dsp:txBody>
      <dsp:txXfrm>
        <a:off x="127337" y="1608247"/>
        <a:ext cx="865935" cy="479958"/>
      </dsp:txXfrm>
    </dsp:sp>
    <dsp:sp modelId="{6D464E7B-57B4-46D6-B3FC-D997CF5A7122}">
      <dsp:nvSpPr>
        <dsp:cNvPr id="0" name=""/>
        <dsp:cNvSpPr/>
      </dsp:nvSpPr>
      <dsp:spPr>
        <a:xfrm>
          <a:off x="112405" y="2181571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團險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2196503"/>
        <a:ext cx="865935" cy="479958"/>
      </dsp:txXfrm>
    </dsp:sp>
    <dsp:sp modelId="{0C471438-2399-404D-B6F2-93AE197E5702}">
      <dsp:nvSpPr>
        <dsp:cNvPr id="0" name=""/>
        <dsp:cNvSpPr/>
      </dsp:nvSpPr>
      <dsp:spPr>
        <a:xfrm>
          <a:off x="112405" y="2769827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旅平險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2784759"/>
        <a:ext cx="865935" cy="479958"/>
      </dsp:txXfrm>
    </dsp:sp>
    <dsp:sp modelId="{36D50C99-1697-4336-B660-E514CC389FF3}">
      <dsp:nvSpPr>
        <dsp:cNvPr id="0" name=""/>
        <dsp:cNvSpPr/>
      </dsp:nvSpPr>
      <dsp:spPr>
        <a:xfrm>
          <a:off x="112405" y="3358083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財務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3373015"/>
        <a:ext cx="865935" cy="479958"/>
      </dsp:txXfrm>
    </dsp:sp>
    <dsp:sp modelId="{12A12AF3-815D-4A33-AC29-F96101C53A74}">
      <dsp:nvSpPr>
        <dsp:cNvPr id="0" name=""/>
        <dsp:cNvSpPr/>
      </dsp:nvSpPr>
      <dsp:spPr>
        <a:xfrm>
          <a:off x="112405" y="3946340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申訴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3961272"/>
        <a:ext cx="865935" cy="479958"/>
      </dsp:txXfrm>
    </dsp:sp>
    <dsp:sp modelId="{C62ECA6F-5C6F-4DF5-A35E-69B259DB189C}">
      <dsp:nvSpPr>
        <dsp:cNvPr id="0" name=""/>
        <dsp:cNvSpPr/>
      </dsp:nvSpPr>
      <dsp:spPr>
        <a:xfrm>
          <a:off x="112405" y="4534596"/>
          <a:ext cx="895799" cy="509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337" y="4549528"/>
        <a:ext cx="865935" cy="479958"/>
      </dsp:txXfrm>
    </dsp:sp>
    <dsp:sp modelId="{ABCF978D-A999-448E-BD22-9146FD738107}">
      <dsp:nvSpPr>
        <dsp:cNvPr id="0" name=""/>
        <dsp:cNvSpPr/>
      </dsp:nvSpPr>
      <dsp:spPr>
        <a:xfrm>
          <a:off x="1204160" y="0"/>
          <a:ext cx="1119748" cy="531018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Operational repositories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04160" y="0"/>
        <a:ext cx="1119748" cy="1593056"/>
      </dsp:txXfrm>
    </dsp:sp>
    <dsp:sp modelId="{8BAC68D7-903A-4DF3-B1CA-DDC44A9DD6A5}">
      <dsp:nvSpPr>
        <dsp:cNvPr id="0" name=""/>
        <dsp:cNvSpPr/>
      </dsp:nvSpPr>
      <dsp:spPr>
        <a:xfrm>
          <a:off x="1316135" y="1593509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Oracle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1619746"/>
        <a:ext cx="843325" cy="990765"/>
      </dsp:txXfrm>
    </dsp:sp>
    <dsp:sp modelId="{4A970B64-04A6-48BC-9F13-993CA277CE43}">
      <dsp:nvSpPr>
        <dsp:cNvPr id="0" name=""/>
        <dsp:cNvSpPr/>
      </dsp:nvSpPr>
      <dsp:spPr>
        <a:xfrm>
          <a:off x="1316135" y="2797247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AS400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2823484"/>
        <a:ext cx="843325" cy="990765"/>
      </dsp:txXfrm>
    </dsp:sp>
    <dsp:sp modelId="{11FD07B7-608C-4D16-A251-A3B4E58C4D76}">
      <dsp:nvSpPr>
        <dsp:cNvPr id="0" name=""/>
        <dsp:cNvSpPr/>
      </dsp:nvSpPr>
      <dsp:spPr>
        <a:xfrm>
          <a:off x="1316135" y="4000984"/>
          <a:ext cx="895799" cy="1043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SQL server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2372" y="4027221"/>
        <a:ext cx="843325" cy="990765"/>
      </dsp:txXfrm>
    </dsp:sp>
    <dsp:sp modelId="{B51E96E6-1A48-4ECE-BA71-8539EE135A7C}">
      <dsp:nvSpPr>
        <dsp:cNvPr id="0" name=""/>
        <dsp:cNvSpPr/>
      </dsp:nvSpPr>
      <dsp:spPr>
        <a:xfrm>
          <a:off x="2407890" y="0"/>
          <a:ext cx="1119748" cy="531018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Data acquisition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07890" y="0"/>
        <a:ext cx="1119748" cy="1593056"/>
      </dsp:txXfrm>
    </dsp:sp>
    <dsp:sp modelId="{376264B8-DF2C-4F1C-9865-3F29CA16B7EB}">
      <dsp:nvSpPr>
        <dsp:cNvPr id="0" name=""/>
        <dsp:cNvSpPr/>
      </dsp:nvSpPr>
      <dsp:spPr>
        <a:xfrm>
          <a:off x="2519865" y="1594221"/>
          <a:ext cx="895799" cy="115071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Golden Gate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865" y="1594221"/>
        <a:ext cx="671849" cy="1150715"/>
      </dsp:txXfrm>
    </dsp:sp>
    <dsp:sp modelId="{8B8D5D5A-ED8C-4551-BD35-85991B05C361}">
      <dsp:nvSpPr>
        <dsp:cNvPr id="0" name=""/>
        <dsp:cNvSpPr/>
      </dsp:nvSpPr>
      <dsp:spPr>
        <a:xfrm>
          <a:off x="2519865" y="3051413"/>
          <a:ext cx="895799" cy="1992097"/>
        </a:xfrm>
        <a:prstGeom prst="flowChartMulti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File</a:t>
          </a:r>
          <a:endParaRPr lang="zh-TW" altLang="en-US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865" y="3390346"/>
        <a:ext cx="771175" cy="15777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195AF-9640-49F2-9818-651C66E141C2}">
      <dsp:nvSpPr>
        <dsp:cNvPr id="0" name=""/>
        <dsp:cNvSpPr/>
      </dsp:nvSpPr>
      <dsp:spPr>
        <a:xfrm>
          <a:off x="1128" y="0"/>
          <a:ext cx="1107281" cy="52649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Staging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28" y="0"/>
        <a:ext cx="1107281" cy="1579482"/>
      </dsp:txXfrm>
    </dsp:sp>
    <dsp:sp modelId="{F054AF16-69F7-4A56-91FF-8CC6FB716FE5}">
      <dsp:nvSpPr>
        <dsp:cNvPr id="0" name=""/>
        <dsp:cNvSpPr/>
      </dsp:nvSpPr>
      <dsp:spPr>
        <a:xfrm>
          <a:off x="111856" y="1581025"/>
          <a:ext cx="885824" cy="1587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STAGE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801" y="1606970"/>
        <a:ext cx="833934" cy="1535562"/>
      </dsp:txXfrm>
    </dsp:sp>
    <dsp:sp modelId="{C641596B-8CD5-4326-AE9C-FD5427360E6D}">
      <dsp:nvSpPr>
        <dsp:cNvPr id="0" name=""/>
        <dsp:cNvSpPr/>
      </dsp:nvSpPr>
      <dsp:spPr>
        <a:xfrm>
          <a:off x="111856" y="3412701"/>
          <a:ext cx="885824" cy="1587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/>
            <a:t>SRC</a:t>
          </a:r>
          <a:endParaRPr lang="zh-TW" altLang="en-US" sz="1900" kern="1200"/>
        </a:p>
      </dsp:txBody>
      <dsp:txXfrm>
        <a:off x="137801" y="3438646"/>
        <a:ext cx="833934" cy="1535562"/>
      </dsp:txXfrm>
    </dsp:sp>
    <dsp:sp modelId="{22B92A6A-8C66-4682-B6D6-A759EDE6DBB4}">
      <dsp:nvSpPr>
        <dsp:cNvPr id="0" name=""/>
        <dsp:cNvSpPr/>
      </dsp:nvSpPr>
      <dsp:spPr>
        <a:xfrm>
          <a:off x="1191455" y="0"/>
          <a:ext cx="1107281" cy="52649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ODS</a:t>
          </a:r>
          <a:endParaRPr lang="zh-TW" altLang="en-US" sz="1700" kern="1200"/>
        </a:p>
      </dsp:txBody>
      <dsp:txXfrm>
        <a:off x="1191455" y="0"/>
        <a:ext cx="1107281" cy="1579482"/>
      </dsp:txXfrm>
    </dsp:sp>
    <dsp:sp modelId="{CCB8441C-9E29-4515-8E98-DCAE1FA8F59D}">
      <dsp:nvSpPr>
        <dsp:cNvPr id="0" name=""/>
        <dsp:cNvSpPr/>
      </dsp:nvSpPr>
      <dsp:spPr>
        <a:xfrm>
          <a:off x="1302183" y="1579482"/>
          <a:ext cx="885824" cy="3422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28128" y="1605427"/>
        <a:ext cx="833934" cy="3370322"/>
      </dsp:txXfrm>
    </dsp:sp>
    <dsp:sp modelId="{3C2589A3-3AEC-48EA-A5B4-F988E0BB32E3}">
      <dsp:nvSpPr>
        <dsp:cNvPr id="0" name=""/>
        <dsp:cNvSpPr/>
      </dsp:nvSpPr>
      <dsp:spPr>
        <a:xfrm>
          <a:off x="2381783" y="0"/>
          <a:ext cx="1107281" cy="52649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Summary Data Mart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81783" y="0"/>
        <a:ext cx="1107281" cy="1579482"/>
      </dsp:txXfrm>
    </dsp:sp>
    <dsp:sp modelId="{1F236A4B-E180-444F-A31E-32CFBA2F3A95}">
      <dsp:nvSpPr>
        <dsp:cNvPr id="0" name=""/>
        <dsp:cNvSpPr/>
      </dsp:nvSpPr>
      <dsp:spPr>
        <a:xfrm>
          <a:off x="2492511" y="1579482"/>
          <a:ext cx="885824" cy="3422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8456" y="1605427"/>
        <a:ext cx="833934" cy="3370322"/>
      </dsp:txXfrm>
    </dsp:sp>
    <dsp:sp modelId="{84657F47-0652-43DD-B446-65334C2C329F}">
      <dsp:nvSpPr>
        <dsp:cNvPr id="0" name=""/>
        <dsp:cNvSpPr/>
      </dsp:nvSpPr>
      <dsp:spPr>
        <a:xfrm>
          <a:off x="3572110" y="0"/>
          <a:ext cx="1107281" cy="52649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Data Mart</a:t>
          </a:r>
          <a:endParaRPr lang="zh-TW" altLang="en-US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72110" y="0"/>
        <a:ext cx="1107281" cy="1579482"/>
      </dsp:txXfrm>
    </dsp:sp>
    <dsp:sp modelId="{BA3C3EC5-3960-478E-A2F9-2BDD7D1F7254}">
      <dsp:nvSpPr>
        <dsp:cNvPr id="0" name=""/>
        <dsp:cNvSpPr/>
      </dsp:nvSpPr>
      <dsp:spPr>
        <a:xfrm>
          <a:off x="3682838" y="1581025"/>
          <a:ext cx="885824" cy="1587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08783" y="1606970"/>
        <a:ext cx="833934" cy="1535562"/>
      </dsp:txXfrm>
    </dsp:sp>
    <dsp:sp modelId="{276A5FBB-2049-4A73-9BCD-FC2AAEEA5B5D}">
      <dsp:nvSpPr>
        <dsp:cNvPr id="0" name=""/>
        <dsp:cNvSpPr/>
      </dsp:nvSpPr>
      <dsp:spPr>
        <a:xfrm>
          <a:off x="3682838" y="3412701"/>
          <a:ext cx="885824" cy="1587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FOP</a:t>
          </a:r>
          <a:endParaRPr lang="zh-TW" altLang="en-US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08783" y="3438646"/>
        <a:ext cx="833934" cy="15355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E912A-D19C-4225-AED8-3515A88AC8D3}">
      <dsp:nvSpPr>
        <dsp:cNvPr id="0" name=""/>
        <dsp:cNvSpPr/>
      </dsp:nvSpPr>
      <dsp:spPr>
        <a:xfrm>
          <a:off x="2017" y="5370"/>
          <a:ext cx="2291387" cy="91655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Plan Basis</a:t>
          </a:r>
          <a:endParaRPr lang="zh-TW" altLang="en-US" sz="2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0294" y="5370"/>
        <a:ext cx="1374833" cy="916554"/>
      </dsp:txXfrm>
    </dsp:sp>
    <dsp:sp modelId="{8EDDCB60-C0AF-4BD2-964F-387E5E7D4EBB}">
      <dsp:nvSpPr>
        <dsp:cNvPr id="0" name=""/>
        <dsp:cNvSpPr/>
      </dsp:nvSpPr>
      <dsp:spPr>
        <a:xfrm>
          <a:off x="1995524" y="83277"/>
          <a:ext cx="1901851" cy="760740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ODS</a:t>
          </a:r>
          <a:endParaRPr lang="zh-TW" altLang="en-US" sz="2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75894" y="83277"/>
        <a:ext cx="1141111" cy="760740"/>
      </dsp:txXfrm>
    </dsp:sp>
    <dsp:sp modelId="{311512D3-CC96-4493-A643-60F811A18FDA}">
      <dsp:nvSpPr>
        <dsp:cNvPr id="0" name=""/>
        <dsp:cNvSpPr/>
      </dsp:nvSpPr>
      <dsp:spPr>
        <a:xfrm>
          <a:off x="3631117" y="83277"/>
          <a:ext cx="1572032" cy="760740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SDM</a:t>
          </a:r>
          <a:endParaRPr lang="zh-TW" altLang="en-US" sz="2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1487" y="83277"/>
        <a:ext cx="811292" cy="760740"/>
      </dsp:txXfrm>
    </dsp:sp>
    <dsp:sp modelId="{6C12D4A0-D6D2-4583-9CB8-D26FF36CFE1D}">
      <dsp:nvSpPr>
        <dsp:cNvPr id="0" name=""/>
        <dsp:cNvSpPr/>
      </dsp:nvSpPr>
      <dsp:spPr>
        <a:xfrm>
          <a:off x="4936890" y="83277"/>
          <a:ext cx="1901851" cy="760740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RPT</a:t>
          </a:r>
          <a:endParaRPr lang="zh-TW" altLang="en-US" sz="2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17260" y="83277"/>
        <a:ext cx="1141111" cy="7607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F8DB-6D0C-424B-BD7C-34E17973DEA7}">
      <dsp:nvSpPr>
        <dsp:cNvPr id="0" name=""/>
        <dsp:cNvSpPr/>
      </dsp:nvSpPr>
      <dsp:spPr>
        <a:xfrm>
          <a:off x="485" y="17932"/>
          <a:ext cx="1443151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/>
            <a:t>ODS_ONLY</a:t>
          </a:r>
        </a:p>
      </dsp:txBody>
      <dsp:txXfrm>
        <a:off x="485" y="17932"/>
        <a:ext cx="1443151" cy="288000"/>
      </dsp:txXfrm>
    </dsp:sp>
    <dsp:sp modelId="{7F24657C-53FA-4415-8B75-D1928BB77E57}">
      <dsp:nvSpPr>
        <dsp:cNvPr id="0" name=""/>
        <dsp:cNvSpPr/>
      </dsp:nvSpPr>
      <dsp:spPr>
        <a:xfrm>
          <a:off x="296070" y="305933"/>
          <a:ext cx="1443151" cy="630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/>
            <a:t>ODS</a:t>
          </a:r>
        </a:p>
      </dsp:txBody>
      <dsp:txXfrm>
        <a:off x="314522" y="324385"/>
        <a:ext cx="1406247" cy="593096"/>
      </dsp:txXfrm>
    </dsp:sp>
    <dsp:sp modelId="{C31AED24-0B1D-4F09-AC68-9C1031D03598}">
      <dsp:nvSpPr>
        <dsp:cNvPr id="0" name=""/>
        <dsp:cNvSpPr/>
      </dsp:nvSpPr>
      <dsp:spPr>
        <a:xfrm>
          <a:off x="1662413" y="-17718"/>
          <a:ext cx="463806" cy="359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800" kern="1200"/>
        </a:p>
      </dsp:txBody>
      <dsp:txXfrm>
        <a:off x="1662413" y="54142"/>
        <a:ext cx="356015" cy="215582"/>
      </dsp:txXfrm>
    </dsp:sp>
    <dsp:sp modelId="{F05FE603-A65A-495B-9B86-44A5444F7ACF}">
      <dsp:nvSpPr>
        <dsp:cNvPr id="0" name=""/>
        <dsp:cNvSpPr/>
      </dsp:nvSpPr>
      <dsp:spPr>
        <a:xfrm>
          <a:off x="2318742" y="17932"/>
          <a:ext cx="2612810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/>
            <a:t>NO_ODS</a:t>
          </a:r>
        </a:p>
      </dsp:txBody>
      <dsp:txXfrm>
        <a:off x="2318742" y="17932"/>
        <a:ext cx="2612810" cy="288000"/>
      </dsp:txXfrm>
    </dsp:sp>
    <dsp:sp modelId="{2039895B-0AD3-4DAD-A16D-D5BCBD55DD9D}">
      <dsp:nvSpPr>
        <dsp:cNvPr id="0" name=""/>
        <dsp:cNvSpPr/>
      </dsp:nvSpPr>
      <dsp:spPr>
        <a:xfrm>
          <a:off x="3199157" y="305933"/>
          <a:ext cx="1443151" cy="630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/>
            <a:t>SDM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/>
            <a:t>RPT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/>
            <a:t>FOP</a:t>
          </a:r>
        </a:p>
      </dsp:txBody>
      <dsp:txXfrm>
        <a:off x="3217609" y="324385"/>
        <a:ext cx="1406247" cy="593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27BDE-7DD2-44BC-9B0A-CA69247A9E07}">
      <dsp:nvSpPr>
        <dsp:cNvPr id="0" name=""/>
        <dsp:cNvSpPr/>
      </dsp:nvSpPr>
      <dsp:spPr>
        <a:xfrm rot="2451881">
          <a:off x="2173761" y="2305682"/>
          <a:ext cx="539613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539613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3066A-7EA7-4BBE-A4D7-A80C328E9018}">
      <dsp:nvSpPr>
        <dsp:cNvPr id="0" name=""/>
        <dsp:cNvSpPr/>
      </dsp:nvSpPr>
      <dsp:spPr>
        <a:xfrm rot="710570">
          <a:off x="2235612" y="1869968"/>
          <a:ext cx="367650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367650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03FD1-90B8-425F-98B9-01171FE8C551}">
      <dsp:nvSpPr>
        <dsp:cNvPr id="0" name=""/>
        <dsp:cNvSpPr/>
      </dsp:nvSpPr>
      <dsp:spPr>
        <a:xfrm rot="20237199">
          <a:off x="2224741" y="1474037"/>
          <a:ext cx="381259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381259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6577A-CFCC-4F29-B4C4-4BD34CA8A763}">
      <dsp:nvSpPr>
        <dsp:cNvPr id="0" name=""/>
        <dsp:cNvSpPr/>
      </dsp:nvSpPr>
      <dsp:spPr>
        <a:xfrm rot="18852100">
          <a:off x="2140645" y="1079655"/>
          <a:ext cx="570836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570836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94412-FAA9-4586-9E63-191969F74542}">
      <dsp:nvSpPr>
        <dsp:cNvPr id="0" name=""/>
        <dsp:cNvSpPr/>
      </dsp:nvSpPr>
      <dsp:spPr>
        <a:xfrm>
          <a:off x="1139416" y="1110787"/>
          <a:ext cx="1294244" cy="129424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4B939F-4F85-44D6-B50B-FE67E08B6D25}">
      <dsp:nvSpPr>
        <dsp:cNvPr id="0" name=""/>
        <dsp:cNvSpPr/>
      </dsp:nvSpPr>
      <dsp:spPr>
        <a:xfrm>
          <a:off x="2538440" y="489064"/>
          <a:ext cx="512117" cy="464794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>
              <a:solidFill>
                <a:schemeClr val="tx1"/>
              </a:solidFill>
            </a:rPr>
            <a:t>使用單位</a:t>
          </a:r>
        </a:p>
      </dsp:txBody>
      <dsp:txXfrm>
        <a:off x="2613438" y="557132"/>
        <a:ext cx="362121" cy="328658"/>
      </dsp:txXfrm>
    </dsp:sp>
    <dsp:sp modelId="{8AC72EC0-FE91-46DA-8B1F-E11CA29D4AB9}">
      <dsp:nvSpPr>
        <dsp:cNvPr id="0" name=""/>
        <dsp:cNvSpPr/>
      </dsp:nvSpPr>
      <dsp:spPr>
        <a:xfrm>
          <a:off x="3458749" y="489064"/>
          <a:ext cx="768175" cy="464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4800" kern="1200">
            <a:solidFill>
              <a:schemeClr val="tx1"/>
            </a:solidFill>
          </a:endParaRPr>
        </a:p>
      </dsp:txBody>
      <dsp:txXfrm>
        <a:off x="3458749" y="489064"/>
        <a:ext cx="768175" cy="464794"/>
      </dsp:txXfrm>
    </dsp:sp>
    <dsp:sp modelId="{C1D480A2-90AA-4A94-8A24-19A64991F0F8}">
      <dsp:nvSpPr>
        <dsp:cNvPr id="0" name=""/>
        <dsp:cNvSpPr/>
      </dsp:nvSpPr>
      <dsp:spPr>
        <a:xfrm>
          <a:off x="2567679" y="1091358"/>
          <a:ext cx="512117" cy="464794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>
              <a:solidFill>
                <a:schemeClr val="tx1"/>
              </a:solidFill>
            </a:rPr>
            <a:t>使用領域</a:t>
          </a:r>
          <a:endParaRPr lang="en-US" altLang="zh-TW" sz="1100" b="0" kern="1200">
            <a:solidFill>
              <a:schemeClr val="tx1"/>
            </a:solidFill>
          </a:endParaRPr>
        </a:p>
      </dsp:txBody>
      <dsp:txXfrm>
        <a:off x="2642677" y="1159426"/>
        <a:ext cx="362121" cy="328658"/>
      </dsp:txXfrm>
    </dsp:sp>
    <dsp:sp modelId="{B164ABF0-C142-4B08-946B-83AEAB8254E7}">
      <dsp:nvSpPr>
        <dsp:cNvPr id="0" name=""/>
        <dsp:cNvSpPr/>
      </dsp:nvSpPr>
      <dsp:spPr>
        <a:xfrm>
          <a:off x="3487988" y="1091358"/>
          <a:ext cx="768175" cy="464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4800" b="1" kern="1200">
            <a:solidFill>
              <a:schemeClr val="tx1"/>
            </a:solidFill>
          </a:endParaRPr>
        </a:p>
      </dsp:txBody>
      <dsp:txXfrm>
        <a:off x="3487988" y="1091358"/>
        <a:ext cx="768175" cy="464794"/>
      </dsp:txXfrm>
    </dsp:sp>
    <dsp:sp modelId="{C9F1E6BC-6C52-42E6-AED3-A6762C6F7760}">
      <dsp:nvSpPr>
        <dsp:cNvPr id="0" name=""/>
        <dsp:cNvSpPr/>
      </dsp:nvSpPr>
      <dsp:spPr>
        <a:xfrm>
          <a:off x="2592777" y="1748266"/>
          <a:ext cx="512117" cy="464794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>
              <a:solidFill>
                <a:schemeClr val="tx1"/>
              </a:solidFill>
            </a:rPr>
            <a:t>負責領域</a:t>
          </a:r>
          <a:endParaRPr lang="en-US" altLang="zh-TW" sz="1100" b="0" kern="1200">
            <a:solidFill>
              <a:schemeClr val="tx1"/>
            </a:solidFill>
          </a:endParaRPr>
        </a:p>
      </dsp:txBody>
      <dsp:txXfrm>
        <a:off x="2667775" y="1816334"/>
        <a:ext cx="362121" cy="328658"/>
      </dsp:txXfrm>
    </dsp:sp>
    <dsp:sp modelId="{6AEC4F3B-BF65-4717-BF9B-0BAB5A3051C5}">
      <dsp:nvSpPr>
        <dsp:cNvPr id="0" name=""/>
        <dsp:cNvSpPr/>
      </dsp:nvSpPr>
      <dsp:spPr>
        <a:xfrm>
          <a:off x="3513086" y="1748266"/>
          <a:ext cx="768175" cy="464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4800" b="1" kern="1200">
            <a:solidFill>
              <a:schemeClr val="tx1"/>
            </a:solidFill>
          </a:endParaRPr>
        </a:p>
      </dsp:txBody>
      <dsp:txXfrm>
        <a:off x="3513086" y="1748266"/>
        <a:ext cx="768175" cy="464794"/>
      </dsp:txXfrm>
    </dsp:sp>
    <dsp:sp modelId="{935B9637-9E18-42D2-A080-53B021317455}">
      <dsp:nvSpPr>
        <dsp:cNvPr id="0" name=""/>
        <dsp:cNvSpPr/>
      </dsp:nvSpPr>
      <dsp:spPr>
        <a:xfrm>
          <a:off x="2576895" y="2430816"/>
          <a:ext cx="512117" cy="464794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>
              <a:solidFill>
                <a:schemeClr val="tx1"/>
              </a:solidFill>
            </a:rPr>
            <a:t>開發技術</a:t>
          </a:r>
        </a:p>
      </dsp:txBody>
      <dsp:txXfrm>
        <a:off x="2651893" y="2498884"/>
        <a:ext cx="362121" cy="328658"/>
      </dsp:txXfrm>
    </dsp:sp>
    <dsp:sp modelId="{D31F55E6-21FC-44C5-9896-D14A9A26F850}">
      <dsp:nvSpPr>
        <dsp:cNvPr id="0" name=""/>
        <dsp:cNvSpPr/>
      </dsp:nvSpPr>
      <dsp:spPr>
        <a:xfrm>
          <a:off x="3497204" y="2430816"/>
          <a:ext cx="768175" cy="464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4800" kern="1200">
              <a:solidFill>
                <a:schemeClr val="tx1"/>
              </a:solidFill>
            </a:rPr>
            <a:t> </a:t>
          </a:r>
          <a:endParaRPr lang="zh-TW" altLang="en-US" sz="4800" kern="1200">
            <a:solidFill>
              <a:schemeClr val="tx1"/>
            </a:solidFill>
          </a:endParaRPr>
        </a:p>
      </dsp:txBody>
      <dsp:txXfrm>
        <a:off x="3497204" y="2430816"/>
        <a:ext cx="768175" cy="4647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F8DB-6D0C-424B-BD7C-34E17973DEA7}">
      <dsp:nvSpPr>
        <dsp:cNvPr id="0" name=""/>
        <dsp:cNvSpPr/>
      </dsp:nvSpPr>
      <dsp:spPr>
        <a:xfrm>
          <a:off x="485" y="1732"/>
          <a:ext cx="1443151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/>
            <a:t>ODS_ONLY</a:t>
          </a:r>
        </a:p>
      </dsp:txBody>
      <dsp:txXfrm>
        <a:off x="485" y="1732"/>
        <a:ext cx="1443151" cy="316800"/>
      </dsp:txXfrm>
    </dsp:sp>
    <dsp:sp modelId="{7F24657C-53FA-4415-8B75-D1928BB77E57}">
      <dsp:nvSpPr>
        <dsp:cNvPr id="0" name=""/>
        <dsp:cNvSpPr/>
      </dsp:nvSpPr>
      <dsp:spPr>
        <a:xfrm>
          <a:off x="296070" y="318532"/>
          <a:ext cx="1443151" cy="6336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ODS</a:t>
          </a:r>
        </a:p>
      </dsp:txBody>
      <dsp:txXfrm>
        <a:off x="314628" y="337090"/>
        <a:ext cx="1406035" cy="596484"/>
      </dsp:txXfrm>
    </dsp:sp>
    <dsp:sp modelId="{C31AED24-0B1D-4F09-AC68-9C1031D03598}">
      <dsp:nvSpPr>
        <dsp:cNvPr id="0" name=""/>
        <dsp:cNvSpPr/>
      </dsp:nvSpPr>
      <dsp:spPr>
        <a:xfrm>
          <a:off x="1662413" y="-19518"/>
          <a:ext cx="463806" cy="359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900" kern="1200"/>
        </a:p>
      </dsp:txBody>
      <dsp:txXfrm>
        <a:off x="1662413" y="52342"/>
        <a:ext cx="356015" cy="215582"/>
      </dsp:txXfrm>
    </dsp:sp>
    <dsp:sp modelId="{F05FE603-A65A-495B-9B86-44A5444F7ACF}">
      <dsp:nvSpPr>
        <dsp:cNvPr id="0" name=""/>
        <dsp:cNvSpPr/>
      </dsp:nvSpPr>
      <dsp:spPr>
        <a:xfrm>
          <a:off x="2318742" y="1732"/>
          <a:ext cx="2612810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/>
            <a:t>RPT_BASE</a:t>
          </a:r>
        </a:p>
      </dsp:txBody>
      <dsp:txXfrm>
        <a:off x="2318742" y="1732"/>
        <a:ext cx="2612810" cy="316800"/>
      </dsp:txXfrm>
    </dsp:sp>
    <dsp:sp modelId="{2039895B-0AD3-4DAD-A16D-D5BCBD55DD9D}">
      <dsp:nvSpPr>
        <dsp:cNvPr id="0" name=""/>
        <dsp:cNvSpPr/>
      </dsp:nvSpPr>
      <dsp:spPr>
        <a:xfrm>
          <a:off x="3199157" y="318532"/>
          <a:ext cx="1443151" cy="6336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SDM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RPT</a:t>
          </a:r>
        </a:p>
      </dsp:txBody>
      <dsp:txXfrm>
        <a:off x="3217715" y="337090"/>
        <a:ext cx="1406035" cy="59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0FD9-7B4F-49F8-B024-26166C744AD0}">
      <dsp:nvSpPr>
        <dsp:cNvPr id="0" name=""/>
        <dsp:cNvSpPr/>
      </dsp:nvSpPr>
      <dsp:spPr>
        <a:xfrm>
          <a:off x="1275" y="0"/>
          <a:ext cx="1227170" cy="2652968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+mn-lt"/>
              <a:ea typeface="微軟正黑體"/>
            </a:rPr>
            <a:t>Business / Operational Support System</a:t>
          </a:r>
          <a:endParaRPr lang="zh-TW" altLang="en-US" sz="1400" kern="1200">
            <a:solidFill>
              <a:schemeClr val="bg1"/>
            </a:solidFill>
            <a:latin typeface="+mn-lt"/>
            <a:ea typeface="微軟正黑體" panose="020B0604030504040204" pitchFamily="34" charset="-120"/>
          </a:endParaRPr>
        </a:p>
      </dsp:txBody>
      <dsp:txXfrm>
        <a:off x="1275" y="0"/>
        <a:ext cx="1227170" cy="795890"/>
      </dsp:txXfrm>
    </dsp:sp>
    <dsp:sp modelId="{21222641-6C8C-4F30-9472-FA31A7D88B66}">
      <dsp:nvSpPr>
        <dsp:cNvPr id="0" name=""/>
        <dsp:cNvSpPr/>
      </dsp:nvSpPr>
      <dsp:spPr>
        <a:xfrm>
          <a:off x="123992" y="796588"/>
          <a:ext cx="981736" cy="7446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ERP</a:t>
          </a:r>
          <a:endParaRPr lang="zh-TW" altLang="en-US" sz="14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5803" y="818399"/>
        <a:ext cx="938114" cy="701063"/>
      </dsp:txXfrm>
    </dsp:sp>
    <dsp:sp modelId="{6D464E7B-57B4-46D6-B3FC-D997CF5A7122}">
      <dsp:nvSpPr>
        <dsp:cNvPr id="0" name=""/>
        <dsp:cNvSpPr/>
      </dsp:nvSpPr>
      <dsp:spPr>
        <a:xfrm>
          <a:off x="123992" y="1573885"/>
          <a:ext cx="981736" cy="2119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MES/BDC</a:t>
          </a:r>
        </a:p>
      </dsp:txBody>
      <dsp:txXfrm>
        <a:off x="130201" y="1580094"/>
        <a:ext cx="969318" cy="199557"/>
      </dsp:txXfrm>
    </dsp:sp>
    <dsp:sp modelId="{0C471438-2399-404D-B6F2-93AE197E5702}">
      <dsp:nvSpPr>
        <dsp:cNvPr id="0" name=""/>
        <dsp:cNvSpPr/>
      </dsp:nvSpPr>
      <dsp:spPr>
        <a:xfrm>
          <a:off x="123992" y="1818472"/>
          <a:ext cx="981736" cy="2119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CRM</a:t>
          </a:r>
        </a:p>
      </dsp:txBody>
      <dsp:txXfrm>
        <a:off x="130201" y="1824681"/>
        <a:ext cx="969318" cy="199557"/>
      </dsp:txXfrm>
    </dsp:sp>
    <dsp:sp modelId="{C62ECA6F-5C6F-4DF5-A35E-69B259DB189C}">
      <dsp:nvSpPr>
        <dsp:cNvPr id="0" name=""/>
        <dsp:cNvSpPr/>
      </dsp:nvSpPr>
      <dsp:spPr>
        <a:xfrm>
          <a:off x="123992" y="2063059"/>
          <a:ext cx="981736" cy="2119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4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0201" y="2069268"/>
        <a:ext cx="969318" cy="199557"/>
      </dsp:txXfrm>
    </dsp:sp>
    <dsp:sp modelId="{80F6AE6B-EA40-40A6-BFA8-681CB326E024}">
      <dsp:nvSpPr>
        <dsp:cNvPr id="0" name=""/>
        <dsp:cNvSpPr/>
      </dsp:nvSpPr>
      <dsp:spPr>
        <a:xfrm>
          <a:off x="123992" y="2307646"/>
          <a:ext cx="981736" cy="21197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8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0201" y="2313855"/>
        <a:ext cx="969318" cy="199557"/>
      </dsp:txXfrm>
    </dsp:sp>
    <dsp:sp modelId="{97A4CD75-0D55-47FB-B51A-53ED152D37E4}">
      <dsp:nvSpPr>
        <dsp:cNvPr id="0" name=""/>
        <dsp:cNvSpPr/>
      </dsp:nvSpPr>
      <dsp:spPr>
        <a:xfrm>
          <a:off x="1289313" y="0"/>
          <a:ext cx="1227170" cy="2652968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solidFill>
                <a:schemeClr val="bg1"/>
              </a:solidFill>
              <a:latin typeface="微軟正黑體"/>
              <a:ea typeface="微軟正黑體"/>
            </a:rPr>
            <a:t>Change Data Capture</a:t>
          </a:r>
        </a:p>
      </dsp:txBody>
      <dsp:txXfrm>
        <a:off x="1289313" y="0"/>
        <a:ext cx="1227170" cy="795890"/>
      </dsp:txXfrm>
    </dsp:sp>
    <dsp:sp modelId="{8BAC68D7-903A-4DF3-B1CA-DDC44A9DD6A5}">
      <dsp:nvSpPr>
        <dsp:cNvPr id="0" name=""/>
        <dsp:cNvSpPr/>
      </dsp:nvSpPr>
      <dsp:spPr>
        <a:xfrm>
          <a:off x="1443200" y="796752"/>
          <a:ext cx="981736" cy="493548"/>
        </a:xfrm>
        <a:prstGeom prst="rightArrow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DB link</a:t>
          </a:r>
          <a:endParaRPr lang="zh-TW" altLang="en-US" sz="14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43200" y="920139"/>
        <a:ext cx="858349" cy="246774"/>
      </dsp:txXfrm>
    </dsp:sp>
    <dsp:sp modelId="{C422490B-9336-4091-8452-6D3C1F8AC30B}">
      <dsp:nvSpPr>
        <dsp:cNvPr id="0" name=""/>
        <dsp:cNvSpPr/>
      </dsp:nvSpPr>
      <dsp:spPr>
        <a:xfrm>
          <a:off x="1443200" y="1308048"/>
          <a:ext cx="981736" cy="11535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46579" y="1311427"/>
        <a:ext cx="974978" cy="108596"/>
      </dsp:txXfrm>
    </dsp:sp>
    <dsp:sp modelId="{7FEC969D-6B33-42A3-B6ED-C456917724A3}">
      <dsp:nvSpPr>
        <dsp:cNvPr id="0" name=""/>
        <dsp:cNvSpPr/>
      </dsp:nvSpPr>
      <dsp:spPr>
        <a:xfrm>
          <a:off x="1443200" y="1441149"/>
          <a:ext cx="981736" cy="11289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46507" y="1444456"/>
        <a:ext cx="975122" cy="106280"/>
      </dsp:txXfrm>
    </dsp:sp>
    <dsp:sp modelId="{5DE24BE5-25E3-4657-9DD7-A9C72C3D8F81}">
      <dsp:nvSpPr>
        <dsp:cNvPr id="0" name=""/>
        <dsp:cNvSpPr/>
      </dsp:nvSpPr>
      <dsp:spPr>
        <a:xfrm>
          <a:off x="1437585" y="1523410"/>
          <a:ext cx="981736" cy="432152"/>
        </a:xfrm>
        <a:prstGeom prst="rightArrow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CDC</a:t>
          </a:r>
          <a:endParaRPr lang="zh-TW" altLang="en-US" sz="14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37585" y="1631448"/>
        <a:ext cx="873698" cy="216076"/>
      </dsp:txXfrm>
    </dsp:sp>
    <dsp:sp modelId="{569521D1-2369-4FF9-96BE-510F5ABE9D04}">
      <dsp:nvSpPr>
        <dsp:cNvPr id="0" name=""/>
        <dsp:cNvSpPr/>
      </dsp:nvSpPr>
      <dsp:spPr>
        <a:xfrm>
          <a:off x="1454579" y="1933344"/>
          <a:ext cx="981736" cy="298298"/>
        </a:xfrm>
        <a:prstGeom prst="flowChartMultidocumen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  <a:latin typeface="微軟正黑體"/>
              <a:ea typeface="微軟正黑體"/>
            </a:rPr>
            <a:t>File</a:t>
          </a:r>
          <a:endParaRPr lang="zh-TW" altLang="en-US" sz="1400" kern="1200">
            <a:solidFill>
              <a:schemeClr val="bg1"/>
            </a:solidFill>
            <a:latin typeface="微軟正黑體"/>
            <a:ea typeface="微軟正黑體"/>
          </a:endParaRPr>
        </a:p>
      </dsp:txBody>
      <dsp:txXfrm>
        <a:off x="1454579" y="1984096"/>
        <a:ext cx="845157" cy="236249"/>
      </dsp:txXfrm>
    </dsp:sp>
    <dsp:sp modelId="{BF3D530A-65FD-44F4-8873-A72DAE099132}">
      <dsp:nvSpPr>
        <dsp:cNvPr id="0" name=""/>
        <dsp:cNvSpPr/>
      </dsp:nvSpPr>
      <dsp:spPr>
        <a:xfrm>
          <a:off x="1443200" y="2271061"/>
          <a:ext cx="981736" cy="181720"/>
        </a:xfrm>
        <a:prstGeom prst="bentArrow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43200" y="2271061"/>
        <a:ext cx="981736" cy="181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195AF-9640-49F2-9818-651C66E141C2}">
      <dsp:nvSpPr>
        <dsp:cNvPr id="0" name=""/>
        <dsp:cNvSpPr/>
      </dsp:nvSpPr>
      <dsp:spPr>
        <a:xfrm>
          <a:off x="876" y="0"/>
          <a:ext cx="859979" cy="2346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latin typeface="微軟正黑體"/>
              <a:ea typeface="微軟正黑體"/>
            </a:rPr>
            <a:t>Drop Zone</a:t>
          </a: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76" y="0"/>
        <a:ext cx="859979" cy="704099"/>
      </dsp:txXfrm>
    </dsp:sp>
    <dsp:sp modelId="{F054AF16-69F7-4A56-91FF-8CC6FB716FE5}">
      <dsp:nvSpPr>
        <dsp:cNvPr id="0" name=""/>
        <dsp:cNvSpPr/>
      </dsp:nvSpPr>
      <dsp:spPr>
        <a:xfrm>
          <a:off x="86874" y="704228"/>
          <a:ext cx="687983" cy="10439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latin typeface="微軟正黑體"/>
              <a:ea typeface="微軟正黑體"/>
            </a:rPr>
            <a:t>STG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7024" y="724378"/>
        <a:ext cx="647683" cy="1003673"/>
      </dsp:txXfrm>
    </dsp:sp>
    <dsp:sp modelId="{C641596B-8CD5-4326-AE9C-FD5427360E6D}">
      <dsp:nvSpPr>
        <dsp:cNvPr id="0" name=""/>
        <dsp:cNvSpPr/>
      </dsp:nvSpPr>
      <dsp:spPr>
        <a:xfrm>
          <a:off x="86874" y="1812377"/>
          <a:ext cx="687983" cy="4171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solidFill>
                <a:schemeClr val="bg1"/>
              </a:solidFill>
              <a:latin typeface="微軟正黑體"/>
              <a:ea typeface="微軟正黑體"/>
            </a:rPr>
            <a:t>SRC</a:t>
          </a:r>
          <a:endParaRPr lang="zh-TW" altLang="en-US" sz="12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092" y="1824595"/>
        <a:ext cx="663547" cy="392706"/>
      </dsp:txXfrm>
    </dsp:sp>
    <dsp:sp modelId="{22B92A6A-8C66-4682-B6D6-A759EDE6DBB4}">
      <dsp:nvSpPr>
        <dsp:cNvPr id="0" name=""/>
        <dsp:cNvSpPr/>
      </dsp:nvSpPr>
      <dsp:spPr>
        <a:xfrm>
          <a:off x="925354" y="0"/>
          <a:ext cx="859979" cy="2346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>
              <a:latin typeface="微軟正黑體"/>
              <a:ea typeface="微軟正黑體"/>
            </a:rPr>
            <a:t>Landing Zone</a:t>
          </a: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5354" y="0"/>
        <a:ext cx="859979" cy="704099"/>
      </dsp:txXfrm>
    </dsp:sp>
    <dsp:sp modelId="{CCB8441C-9E29-4515-8E98-DCAE1FA8F59D}">
      <dsp:nvSpPr>
        <dsp:cNvPr id="0" name=""/>
        <dsp:cNvSpPr/>
      </dsp:nvSpPr>
      <dsp:spPr>
        <a:xfrm>
          <a:off x="1011352" y="704099"/>
          <a:ext cx="687983" cy="152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latin typeface="微軟正黑體"/>
              <a:ea typeface="微軟正黑體"/>
            </a:rPr>
            <a:t>ODS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1502" y="724249"/>
        <a:ext cx="647683" cy="1485248"/>
      </dsp:txXfrm>
    </dsp:sp>
    <dsp:sp modelId="{3C2589A3-3AEC-48EA-A5B4-F988E0BB32E3}">
      <dsp:nvSpPr>
        <dsp:cNvPr id="0" name=""/>
        <dsp:cNvSpPr/>
      </dsp:nvSpPr>
      <dsp:spPr>
        <a:xfrm>
          <a:off x="1849833" y="0"/>
          <a:ext cx="859979" cy="2346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>
              <a:latin typeface="微軟正黑體"/>
              <a:ea typeface="微軟正黑體"/>
            </a:rPr>
            <a:t>Integration Zone</a:t>
          </a: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49833" y="0"/>
        <a:ext cx="859979" cy="704099"/>
      </dsp:txXfrm>
    </dsp:sp>
    <dsp:sp modelId="{1F236A4B-E180-444F-A31E-32CFBA2F3A95}">
      <dsp:nvSpPr>
        <dsp:cNvPr id="0" name=""/>
        <dsp:cNvSpPr/>
      </dsp:nvSpPr>
      <dsp:spPr>
        <a:xfrm>
          <a:off x="1935831" y="704099"/>
          <a:ext cx="687983" cy="152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latin typeface="微軟正黑體"/>
              <a:ea typeface="微軟正黑體"/>
            </a:rPr>
            <a:t>INT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5981" y="724249"/>
        <a:ext cx="647683" cy="1485248"/>
      </dsp:txXfrm>
    </dsp:sp>
    <dsp:sp modelId="{84657F47-0652-43DD-B446-65334C2C329F}">
      <dsp:nvSpPr>
        <dsp:cNvPr id="0" name=""/>
        <dsp:cNvSpPr/>
      </dsp:nvSpPr>
      <dsp:spPr>
        <a:xfrm>
          <a:off x="2774311" y="0"/>
          <a:ext cx="859979" cy="2346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>
              <a:latin typeface="微軟正黑體"/>
              <a:ea typeface="微軟正黑體"/>
            </a:rPr>
            <a:t>Public Zone </a:t>
          </a:r>
          <a:br>
            <a:rPr lang="en-US" altLang="zh-TW" sz="1100" kern="1200">
              <a:latin typeface="微軟正黑體"/>
              <a:ea typeface="微軟正黑體"/>
            </a:rPr>
          </a:br>
          <a:r>
            <a:rPr lang="en-US" altLang="zh-TW" sz="1100" kern="1200">
              <a:latin typeface="微軟正黑體"/>
              <a:ea typeface="微軟正黑體"/>
            </a:rPr>
            <a:t>(Data Mart)</a:t>
          </a: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74311" y="0"/>
        <a:ext cx="859979" cy="704099"/>
      </dsp:txXfrm>
    </dsp:sp>
    <dsp:sp modelId="{BA3C3EC5-3960-478E-A2F9-2BDD7D1F7254}">
      <dsp:nvSpPr>
        <dsp:cNvPr id="0" name=""/>
        <dsp:cNvSpPr/>
      </dsp:nvSpPr>
      <dsp:spPr>
        <a:xfrm>
          <a:off x="2860309" y="704786"/>
          <a:ext cx="687983" cy="7076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latin typeface="微軟正黑體"/>
              <a:ea typeface="微軟正黑體"/>
            </a:rPr>
            <a:t>CMN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0459" y="724936"/>
        <a:ext cx="647683" cy="667351"/>
      </dsp:txXfrm>
    </dsp:sp>
    <dsp:sp modelId="{574C9623-CAA3-49E8-910B-7CA99BFF4435}">
      <dsp:nvSpPr>
        <dsp:cNvPr id="0" name=""/>
        <dsp:cNvSpPr/>
      </dsp:nvSpPr>
      <dsp:spPr>
        <a:xfrm>
          <a:off x="2860309" y="1521308"/>
          <a:ext cx="687983" cy="7076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>
              <a:latin typeface="微軟正黑體"/>
              <a:ea typeface="微軟正黑體"/>
            </a:rPr>
            <a:t>Domain</a:t>
          </a:r>
          <a:endParaRPr lang="zh-TW" altLang="en-US" sz="12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0459" y="1541458"/>
        <a:ext cx="647683" cy="667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902-0643-41CE-B28A-6A7D697CA424}">
      <dsp:nvSpPr>
        <dsp:cNvPr id="0" name=""/>
        <dsp:cNvSpPr/>
      </dsp:nvSpPr>
      <dsp:spPr>
        <a:xfrm>
          <a:off x="624" y="27"/>
          <a:ext cx="1689389" cy="49386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/>
              </a:solidFill>
            </a:rPr>
            <a:t>Tableau</a:t>
          </a:r>
          <a:r>
            <a:rPr lang="en-US" sz="1800" kern="120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800" kern="1200">
              <a:solidFill>
                <a:schemeClr val="bg2"/>
              </a:solidFill>
            </a:rPr>
            <a:t> / Web</a:t>
          </a:r>
          <a:endParaRPr lang="zh-TW" altLang="en-US" sz="1800" kern="1200">
            <a:solidFill>
              <a:schemeClr val="bg2"/>
            </a:solidFill>
          </a:endParaRPr>
        </a:p>
      </dsp:txBody>
      <dsp:txXfrm>
        <a:off x="15089" y="14492"/>
        <a:ext cx="1660459" cy="464934"/>
      </dsp:txXfrm>
    </dsp:sp>
    <dsp:sp modelId="{5B28B58E-C79B-4BEF-A42B-B78E781CBEA9}">
      <dsp:nvSpPr>
        <dsp:cNvPr id="0" name=""/>
        <dsp:cNvSpPr/>
      </dsp:nvSpPr>
      <dsp:spPr>
        <a:xfrm>
          <a:off x="624" y="558427"/>
          <a:ext cx="810647" cy="119571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2"/>
              </a:solidFill>
            </a:rPr>
            <a:t>Tableau</a:t>
          </a:r>
          <a:r>
            <a:rPr lang="en-US" sz="1600" kern="120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600" kern="1200">
              <a:solidFill>
                <a:schemeClr val="bg2"/>
              </a:solidFill>
            </a:rPr>
            <a:t> Desktop</a:t>
          </a:r>
          <a:endParaRPr lang="zh-TW" altLang="en-US" sz="1600" kern="1200">
            <a:solidFill>
              <a:schemeClr val="bg2"/>
            </a:solidFill>
          </a:endParaRPr>
        </a:p>
      </dsp:txBody>
      <dsp:txXfrm>
        <a:off x="24367" y="582170"/>
        <a:ext cx="763161" cy="1148225"/>
      </dsp:txXfrm>
    </dsp:sp>
    <dsp:sp modelId="{AF3F9F93-ECEF-430E-A976-506638DF82B6}">
      <dsp:nvSpPr>
        <dsp:cNvPr id="0" name=""/>
        <dsp:cNvSpPr/>
      </dsp:nvSpPr>
      <dsp:spPr>
        <a:xfrm>
          <a:off x="879366" y="558427"/>
          <a:ext cx="810647" cy="119571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2"/>
              </a:solidFill>
            </a:rPr>
            <a:t>Tableau Server</a:t>
          </a:r>
          <a:endParaRPr lang="zh-TW" altLang="en-US" sz="1600" kern="1200">
            <a:solidFill>
              <a:schemeClr val="bg2"/>
            </a:solidFill>
          </a:endParaRPr>
        </a:p>
      </dsp:txBody>
      <dsp:txXfrm>
        <a:off x="903109" y="582170"/>
        <a:ext cx="763161" cy="11482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08C8-FC07-4EB6-9E13-CB4FE3191653}">
      <dsp:nvSpPr>
        <dsp:cNvPr id="0" name=""/>
        <dsp:cNvSpPr/>
      </dsp:nvSpPr>
      <dsp:spPr>
        <a:xfrm>
          <a:off x="717" y="205"/>
          <a:ext cx="1942780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/>
            <a:t>Scheduler</a:t>
          </a:r>
          <a:endParaRPr lang="zh-TW" altLang="en-US" sz="2200" kern="1200"/>
        </a:p>
      </dsp:txBody>
      <dsp:txXfrm>
        <a:off x="15192" y="14680"/>
        <a:ext cx="1913830" cy="465255"/>
      </dsp:txXfrm>
    </dsp:sp>
    <dsp:sp modelId="{B09E9808-83AE-4958-A350-752989FB48DA}">
      <dsp:nvSpPr>
        <dsp:cNvPr id="0" name=""/>
        <dsp:cNvSpPr/>
      </dsp:nvSpPr>
      <dsp:spPr>
        <a:xfrm>
          <a:off x="717" y="529073"/>
          <a:ext cx="951813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/>
            <a:t>UI</a:t>
          </a:r>
          <a:endParaRPr lang="zh-TW" altLang="en-US" sz="1900" kern="1200"/>
        </a:p>
      </dsp:txBody>
      <dsp:txXfrm>
        <a:off x="15192" y="543548"/>
        <a:ext cx="922863" cy="465255"/>
      </dsp:txXfrm>
    </dsp:sp>
    <dsp:sp modelId="{9D235ABB-E9D9-4BD6-BDB9-8F1BAADAE183}">
      <dsp:nvSpPr>
        <dsp:cNvPr id="0" name=""/>
        <dsp:cNvSpPr/>
      </dsp:nvSpPr>
      <dsp:spPr>
        <a:xfrm>
          <a:off x="717" y="1057940"/>
          <a:ext cx="466118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Op</a:t>
          </a:r>
          <a:endParaRPr lang="zh-TW" altLang="en-US" sz="1200" kern="1200"/>
        </a:p>
      </dsp:txBody>
      <dsp:txXfrm>
        <a:off x="14369" y="1071592"/>
        <a:ext cx="438814" cy="466901"/>
      </dsp:txXfrm>
    </dsp:sp>
    <dsp:sp modelId="{E2C450C9-E193-4EE3-BCC8-CFE7F9896645}">
      <dsp:nvSpPr>
        <dsp:cNvPr id="0" name=""/>
        <dsp:cNvSpPr/>
      </dsp:nvSpPr>
      <dsp:spPr>
        <a:xfrm>
          <a:off x="486412" y="1057940"/>
          <a:ext cx="466118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err="1"/>
            <a:t>Adm</a:t>
          </a:r>
          <a:endParaRPr lang="zh-TW" altLang="en-US" sz="1200" kern="1200"/>
        </a:p>
      </dsp:txBody>
      <dsp:txXfrm>
        <a:off x="500064" y="1071592"/>
        <a:ext cx="438814" cy="466901"/>
      </dsp:txXfrm>
    </dsp:sp>
    <dsp:sp modelId="{627F5F4D-AD6D-4FE3-A43F-77C27DAE3822}">
      <dsp:nvSpPr>
        <dsp:cNvPr id="0" name=""/>
        <dsp:cNvSpPr/>
      </dsp:nvSpPr>
      <dsp:spPr>
        <a:xfrm>
          <a:off x="991684" y="529073"/>
          <a:ext cx="951813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/>
            <a:t>Engine</a:t>
          </a:r>
          <a:endParaRPr lang="zh-TW" altLang="en-US" sz="1900" kern="1200"/>
        </a:p>
      </dsp:txBody>
      <dsp:txXfrm>
        <a:off x="1006159" y="543548"/>
        <a:ext cx="922863" cy="465255"/>
      </dsp:txXfrm>
    </dsp:sp>
    <dsp:sp modelId="{17DE9D69-0DBE-41F8-AB6F-5D818378AA2F}">
      <dsp:nvSpPr>
        <dsp:cNvPr id="0" name=""/>
        <dsp:cNvSpPr/>
      </dsp:nvSpPr>
      <dsp:spPr>
        <a:xfrm>
          <a:off x="991684" y="1057940"/>
          <a:ext cx="466118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Core</a:t>
          </a:r>
          <a:endParaRPr lang="zh-TW" altLang="en-US" sz="1200" kern="1200"/>
        </a:p>
      </dsp:txBody>
      <dsp:txXfrm>
        <a:off x="1005336" y="1071592"/>
        <a:ext cx="438814" cy="466901"/>
      </dsp:txXfrm>
    </dsp:sp>
    <dsp:sp modelId="{94B15117-CD69-4278-9D66-79615FA3CC3F}">
      <dsp:nvSpPr>
        <dsp:cNvPr id="0" name=""/>
        <dsp:cNvSpPr/>
      </dsp:nvSpPr>
      <dsp:spPr>
        <a:xfrm>
          <a:off x="1477380" y="1057940"/>
          <a:ext cx="466118" cy="49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API</a:t>
          </a:r>
          <a:endParaRPr lang="zh-TW" altLang="en-US" sz="1200" kern="1200"/>
        </a:p>
      </dsp:txBody>
      <dsp:txXfrm>
        <a:off x="1491032" y="1071592"/>
        <a:ext cx="438814" cy="4669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5400000">
          <a:off x="146357" y="1381822"/>
          <a:ext cx="544704" cy="6201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2044" y="778006"/>
          <a:ext cx="916961" cy="6418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err="1"/>
            <a:t>JobFlow</a:t>
          </a:r>
          <a:endParaRPr lang="zh-TW" altLang="en-US" sz="1500" kern="1200"/>
        </a:p>
      </dsp:txBody>
      <dsp:txXfrm>
        <a:off x="33382" y="809344"/>
        <a:ext cx="854285" cy="579167"/>
      </dsp:txXfrm>
    </dsp:sp>
    <dsp:sp modelId="{5ABEB275-9BCF-44FE-B3A3-584D19B67A31}">
      <dsp:nvSpPr>
        <dsp:cNvPr id="0" name=""/>
        <dsp:cNvSpPr/>
      </dsp:nvSpPr>
      <dsp:spPr>
        <a:xfrm>
          <a:off x="919006" y="839220"/>
          <a:ext cx="666910" cy="51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5400000">
          <a:off x="906616" y="2102824"/>
          <a:ext cx="544704" cy="6201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762303" y="1499008"/>
          <a:ext cx="916961" cy="6418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Job</a:t>
          </a:r>
          <a:endParaRPr lang="zh-TW" altLang="en-US" sz="1500" kern="1200"/>
        </a:p>
      </dsp:txBody>
      <dsp:txXfrm>
        <a:off x="793641" y="1530346"/>
        <a:ext cx="854285" cy="579167"/>
      </dsp:txXfrm>
    </dsp:sp>
    <dsp:sp modelId="{4B172159-9B7C-4F87-AE0E-921FF1FA8FE8}">
      <dsp:nvSpPr>
        <dsp:cNvPr id="0" name=""/>
        <dsp:cNvSpPr/>
      </dsp:nvSpPr>
      <dsp:spPr>
        <a:xfrm>
          <a:off x="1679264" y="1560222"/>
          <a:ext cx="666910" cy="51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200" kern="1200"/>
        </a:p>
      </dsp:txBody>
      <dsp:txXfrm>
        <a:off x="1679264" y="1560222"/>
        <a:ext cx="666910" cy="518766"/>
      </dsp:txXfrm>
    </dsp:sp>
    <dsp:sp modelId="{C063768E-4713-4E3B-81B4-7FE43900B40E}">
      <dsp:nvSpPr>
        <dsp:cNvPr id="0" name=""/>
        <dsp:cNvSpPr/>
      </dsp:nvSpPr>
      <dsp:spPr>
        <a:xfrm rot="5400000">
          <a:off x="1666875" y="2823826"/>
          <a:ext cx="544704" cy="6201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522561" y="2220010"/>
          <a:ext cx="916961" cy="6418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Job Steps</a:t>
          </a:r>
          <a:endParaRPr lang="zh-TW" altLang="en-US" sz="1500" kern="1200"/>
        </a:p>
      </dsp:txBody>
      <dsp:txXfrm>
        <a:off x="1553899" y="2251348"/>
        <a:ext cx="854285" cy="579167"/>
      </dsp:txXfrm>
    </dsp:sp>
    <dsp:sp modelId="{1B58DA81-104E-4E1F-B65A-A1E2BA573B15}">
      <dsp:nvSpPr>
        <dsp:cNvPr id="0" name=""/>
        <dsp:cNvSpPr/>
      </dsp:nvSpPr>
      <dsp:spPr>
        <a:xfrm>
          <a:off x="2439523" y="2281224"/>
          <a:ext cx="666910" cy="51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55DBA-94C6-4A8E-A5B0-F546C833DBAF}">
      <dsp:nvSpPr>
        <dsp:cNvPr id="0" name=""/>
        <dsp:cNvSpPr/>
      </dsp:nvSpPr>
      <dsp:spPr>
        <a:xfrm>
          <a:off x="2282820" y="2941012"/>
          <a:ext cx="916961" cy="6418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Program</a:t>
          </a:r>
          <a:endParaRPr lang="zh-TW" altLang="en-US" sz="1500" kern="1200"/>
        </a:p>
      </dsp:txBody>
      <dsp:txXfrm>
        <a:off x="2314158" y="2972350"/>
        <a:ext cx="854285" cy="579167"/>
      </dsp:txXfrm>
    </dsp:sp>
    <dsp:sp modelId="{F0C89C74-8DC6-4197-AD4D-525A6184E2B2}">
      <dsp:nvSpPr>
        <dsp:cNvPr id="0" name=""/>
        <dsp:cNvSpPr/>
      </dsp:nvSpPr>
      <dsp:spPr>
        <a:xfrm>
          <a:off x="3199782" y="3002226"/>
          <a:ext cx="666910" cy="51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800" kern="1200"/>
            <a:t>ETL</a:t>
          </a:r>
          <a:endParaRPr lang="zh-TW" alt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800" kern="1200"/>
            <a:t>QC</a:t>
          </a:r>
          <a:endParaRPr lang="zh-TW" alt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800" kern="1200"/>
            <a:t>Housekeep</a:t>
          </a:r>
          <a:endParaRPr lang="zh-TW" altLang="en-US" sz="800" kern="1200"/>
        </a:p>
      </dsp:txBody>
      <dsp:txXfrm>
        <a:off x="3199782" y="3002226"/>
        <a:ext cx="666910" cy="518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10800000">
          <a:off x="3131990" y="1429216"/>
          <a:ext cx="612234" cy="537772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2934734" y="795854"/>
          <a:ext cx="905291" cy="6336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System Architect</a:t>
          </a:r>
          <a:endParaRPr lang="zh-TW" altLang="en-US" sz="1400" kern="1200"/>
        </a:p>
      </dsp:txBody>
      <dsp:txXfrm>
        <a:off x="2965673" y="826793"/>
        <a:ext cx="843413" cy="571796"/>
      </dsp:txXfrm>
    </dsp:sp>
    <dsp:sp modelId="{5ABEB275-9BCF-44FE-B3A3-584D19B67A31}">
      <dsp:nvSpPr>
        <dsp:cNvPr id="0" name=""/>
        <dsp:cNvSpPr/>
      </dsp:nvSpPr>
      <dsp:spPr>
        <a:xfrm>
          <a:off x="2285819" y="856289"/>
          <a:ext cx="658423" cy="5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10800000">
          <a:off x="2385970" y="2141043"/>
          <a:ext cx="612234" cy="537772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2188715" y="1507680"/>
          <a:ext cx="905291" cy="6336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Data Model</a:t>
          </a:r>
          <a:endParaRPr lang="zh-TW" altLang="en-US" sz="1400" kern="1200"/>
        </a:p>
      </dsp:txBody>
      <dsp:txXfrm>
        <a:off x="2219654" y="1538619"/>
        <a:ext cx="843413" cy="571796"/>
      </dsp:txXfrm>
    </dsp:sp>
    <dsp:sp modelId="{4B172159-9B7C-4F87-AE0E-921FF1FA8FE8}">
      <dsp:nvSpPr>
        <dsp:cNvPr id="0" name=""/>
        <dsp:cNvSpPr/>
      </dsp:nvSpPr>
      <dsp:spPr>
        <a:xfrm>
          <a:off x="1539800" y="1568115"/>
          <a:ext cx="658423" cy="5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100" kern="1200"/>
        </a:p>
      </dsp:txBody>
      <dsp:txXfrm>
        <a:off x="1539800" y="1568115"/>
        <a:ext cx="658423" cy="512164"/>
      </dsp:txXfrm>
    </dsp:sp>
    <dsp:sp modelId="{C063768E-4713-4E3B-81B4-7FE43900B40E}">
      <dsp:nvSpPr>
        <dsp:cNvPr id="0" name=""/>
        <dsp:cNvSpPr/>
      </dsp:nvSpPr>
      <dsp:spPr>
        <a:xfrm rot="10800000">
          <a:off x="1639951" y="2852869"/>
          <a:ext cx="612234" cy="537772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442695" y="2219506"/>
          <a:ext cx="905291" cy="6336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Data Inventory</a:t>
          </a:r>
          <a:endParaRPr lang="zh-TW" altLang="en-US" sz="1400" kern="1200"/>
        </a:p>
      </dsp:txBody>
      <dsp:txXfrm>
        <a:off x="1473634" y="2250445"/>
        <a:ext cx="843413" cy="571796"/>
      </dsp:txXfrm>
    </dsp:sp>
    <dsp:sp modelId="{1B58DA81-104E-4E1F-B65A-A1E2BA573B15}">
      <dsp:nvSpPr>
        <dsp:cNvPr id="0" name=""/>
        <dsp:cNvSpPr/>
      </dsp:nvSpPr>
      <dsp:spPr>
        <a:xfrm>
          <a:off x="793780" y="2279941"/>
          <a:ext cx="658423" cy="5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System</a:t>
          </a:r>
          <a:endParaRPr lang="zh-TW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Subject</a:t>
          </a:r>
          <a:endParaRPr lang="zh-TW" altLang="en-US" sz="1100" kern="1200"/>
        </a:p>
      </dsp:txBody>
      <dsp:txXfrm>
        <a:off x="793780" y="2279941"/>
        <a:ext cx="658423" cy="512164"/>
      </dsp:txXfrm>
    </dsp:sp>
    <dsp:sp modelId="{21755DBA-94C6-4A8E-A5B0-F546C833DBAF}">
      <dsp:nvSpPr>
        <dsp:cNvPr id="0" name=""/>
        <dsp:cNvSpPr/>
      </dsp:nvSpPr>
      <dsp:spPr>
        <a:xfrm>
          <a:off x="696676" y="2931332"/>
          <a:ext cx="905291" cy="6336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ETL Program</a:t>
          </a:r>
          <a:endParaRPr lang="zh-TW" altLang="en-US" sz="1400" kern="1200"/>
        </a:p>
      </dsp:txBody>
      <dsp:txXfrm>
        <a:off x="727615" y="2962271"/>
        <a:ext cx="843413" cy="571796"/>
      </dsp:txXfrm>
    </dsp:sp>
    <dsp:sp modelId="{F0C89C74-8DC6-4197-AD4D-525A6184E2B2}">
      <dsp:nvSpPr>
        <dsp:cNvPr id="0" name=""/>
        <dsp:cNvSpPr/>
      </dsp:nvSpPr>
      <dsp:spPr>
        <a:xfrm>
          <a:off x="47761" y="2991768"/>
          <a:ext cx="658423" cy="5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900" kern="1200" err="1"/>
            <a:t>Init</a:t>
          </a:r>
          <a:endParaRPr lang="zh-TW" alt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900" kern="1200"/>
            <a:t>Snapshot</a:t>
          </a:r>
          <a:endParaRPr lang="zh-TW" alt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900" kern="1200"/>
            <a:t>Main ETL</a:t>
          </a:r>
          <a:endParaRPr lang="zh-TW" altLang="en-US" sz="900" kern="1200"/>
        </a:p>
      </dsp:txBody>
      <dsp:txXfrm>
        <a:off x="47761" y="2991768"/>
        <a:ext cx="658423" cy="512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03BD-0A29-49B0-99F0-9BCB5B31D47E}">
      <dsp:nvSpPr>
        <dsp:cNvPr id="0" name=""/>
        <dsp:cNvSpPr/>
      </dsp:nvSpPr>
      <dsp:spPr>
        <a:xfrm>
          <a:off x="0" y="0"/>
          <a:ext cx="1912068" cy="1689026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1310872" numCol="1" spcCol="1270" anchor="t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SQLG</a:t>
          </a:r>
          <a:endParaRPr lang="zh-TW" sz="1400" kern="1200"/>
        </a:p>
      </dsp:txBody>
      <dsp:txXfrm>
        <a:off x="42049" y="42049"/>
        <a:ext cx="1827970" cy="1604928"/>
      </dsp:txXfrm>
    </dsp:sp>
    <dsp:sp modelId="{BEA2A192-F1A6-4744-A2FA-5044D3560A48}">
      <dsp:nvSpPr>
        <dsp:cNvPr id="0" name=""/>
        <dsp:cNvSpPr/>
      </dsp:nvSpPr>
      <dsp:spPr>
        <a:xfrm>
          <a:off x="47801" y="422256"/>
          <a:ext cx="286810" cy="3873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Rule</a:t>
          </a:r>
          <a:endParaRPr lang="zh-TW" sz="500" kern="1200"/>
        </a:p>
      </dsp:txBody>
      <dsp:txXfrm>
        <a:off x="56621" y="431076"/>
        <a:ext cx="269170" cy="369730"/>
      </dsp:txXfrm>
    </dsp:sp>
    <dsp:sp modelId="{06053F21-8102-4BB5-A6EA-DA47F0EB75CA}">
      <dsp:nvSpPr>
        <dsp:cNvPr id="0" name=""/>
        <dsp:cNvSpPr/>
      </dsp:nvSpPr>
      <dsp:spPr>
        <a:xfrm>
          <a:off x="47801" y="819024"/>
          <a:ext cx="286810" cy="3873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Depend Relation</a:t>
          </a:r>
          <a:endParaRPr lang="zh-TW" sz="500" kern="1200"/>
        </a:p>
      </dsp:txBody>
      <dsp:txXfrm>
        <a:off x="56621" y="827844"/>
        <a:ext cx="269170" cy="369730"/>
      </dsp:txXfrm>
    </dsp:sp>
    <dsp:sp modelId="{32657751-2D55-45E2-9ECF-32401630825C}">
      <dsp:nvSpPr>
        <dsp:cNvPr id="0" name=""/>
        <dsp:cNvSpPr/>
      </dsp:nvSpPr>
      <dsp:spPr>
        <a:xfrm>
          <a:off x="47801" y="1215792"/>
          <a:ext cx="286810" cy="3873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err="1"/>
            <a:t>RunTime</a:t>
          </a:r>
          <a:endParaRPr lang="zh-TW" sz="500" kern="1200"/>
        </a:p>
      </dsp:txBody>
      <dsp:txXfrm>
        <a:off x="56621" y="1224612"/>
        <a:ext cx="269170" cy="369730"/>
      </dsp:txXfrm>
    </dsp:sp>
    <dsp:sp modelId="{5ECA20EA-72E1-4789-9E30-04347F12582F}">
      <dsp:nvSpPr>
        <dsp:cNvPr id="0" name=""/>
        <dsp:cNvSpPr/>
      </dsp:nvSpPr>
      <dsp:spPr>
        <a:xfrm>
          <a:off x="382413" y="422256"/>
          <a:ext cx="1481852" cy="1182318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750772" numCol="1" spcCol="1270" anchor="t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FileMerge</a:t>
          </a:r>
          <a:endParaRPr lang="zh-TW" sz="1400" kern="1200"/>
        </a:p>
      </dsp:txBody>
      <dsp:txXfrm>
        <a:off x="418773" y="458616"/>
        <a:ext cx="1409132" cy="1109598"/>
      </dsp:txXfrm>
    </dsp:sp>
    <dsp:sp modelId="{7B058F30-A929-4367-8D87-BAF3DB0E29A3}">
      <dsp:nvSpPr>
        <dsp:cNvPr id="0" name=""/>
        <dsp:cNvSpPr/>
      </dsp:nvSpPr>
      <dsp:spPr>
        <a:xfrm>
          <a:off x="419459" y="836067"/>
          <a:ext cx="296370" cy="1646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Merge</a:t>
          </a:r>
          <a:endParaRPr lang="zh-TW" sz="500" kern="1200"/>
        </a:p>
      </dsp:txBody>
      <dsp:txXfrm>
        <a:off x="424522" y="841130"/>
        <a:ext cx="286244" cy="154521"/>
      </dsp:txXfrm>
    </dsp:sp>
    <dsp:sp modelId="{714F8FA1-AC75-4F27-8127-A9EFAA422439}">
      <dsp:nvSpPr>
        <dsp:cNvPr id="0" name=""/>
        <dsp:cNvSpPr/>
      </dsp:nvSpPr>
      <dsp:spPr>
        <a:xfrm>
          <a:off x="419459" y="1007661"/>
          <a:ext cx="296370" cy="1646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Split</a:t>
          </a:r>
          <a:endParaRPr lang="zh-TW" sz="500" kern="1200"/>
        </a:p>
      </dsp:txBody>
      <dsp:txXfrm>
        <a:off x="424522" y="1012724"/>
        <a:ext cx="286244" cy="154521"/>
      </dsp:txXfrm>
    </dsp:sp>
    <dsp:sp modelId="{EC4A34BC-318A-4F33-A385-368A117EB65F}">
      <dsp:nvSpPr>
        <dsp:cNvPr id="0" name=""/>
        <dsp:cNvSpPr/>
      </dsp:nvSpPr>
      <dsp:spPr>
        <a:xfrm>
          <a:off x="419459" y="1179254"/>
          <a:ext cx="296370" cy="1646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Update</a:t>
          </a:r>
          <a:endParaRPr lang="zh-TW" sz="500" kern="1200"/>
        </a:p>
      </dsp:txBody>
      <dsp:txXfrm>
        <a:off x="424522" y="1184317"/>
        <a:ext cx="286244" cy="154521"/>
      </dsp:txXfrm>
    </dsp:sp>
    <dsp:sp modelId="{1AEA9821-499A-460A-9DB5-9E9636853540}">
      <dsp:nvSpPr>
        <dsp:cNvPr id="0" name=""/>
        <dsp:cNvSpPr/>
      </dsp:nvSpPr>
      <dsp:spPr>
        <a:xfrm>
          <a:off x="419459" y="1350847"/>
          <a:ext cx="296370" cy="1646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Compare</a:t>
          </a:r>
          <a:endParaRPr lang="zh-TW" sz="500" kern="1200"/>
        </a:p>
      </dsp:txBody>
      <dsp:txXfrm>
        <a:off x="424522" y="1355910"/>
        <a:ext cx="286244" cy="154521"/>
      </dsp:txXfrm>
    </dsp:sp>
    <dsp:sp modelId="{B365B33E-CAE1-47C0-8660-F8305065EA7E}">
      <dsp:nvSpPr>
        <dsp:cNvPr id="0" name=""/>
        <dsp:cNvSpPr/>
      </dsp:nvSpPr>
      <dsp:spPr>
        <a:xfrm>
          <a:off x="755266" y="844513"/>
          <a:ext cx="1061197" cy="67561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381345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err="1"/>
            <a:t>vba</a:t>
          </a:r>
          <a:r>
            <a:rPr lang="en-US" altLang="zh-TW" sz="1400" kern="1200"/>
            <a:t> Toolkit</a:t>
          </a:r>
          <a:endParaRPr lang="zh-TW" sz="1400" kern="1200"/>
        </a:p>
      </dsp:txBody>
      <dsp:txXfrm>
        <a:off x="776043" y="865290"/>
        <a:ext cx="1019643" cy="634056"/>
      </dsp:txXfrm>
    </dsp:sp>
    <dsp:sp modelId="{77D431C9-35B4-4BE9-B9B2-C71DF825BACB}">
      <dsp:nvSpPr>
        <dsp:cNvPr id="0" name=""/>
        <dsp:cNvSpPr/>
      </dsp:nvSpPr>
      <dsp:spPr>
        <a:xfrm>
          <a:off x="781796" y="1148537"/>
          <a:ext cx="496685" cy="3040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vtUnit</a:t>
          </a:r>
          <a:endParaRPr lang="zh-TW" sz="500" kern="1200"/>
        </a:p>
      </dsp:txBody>
      <dsp:txXfrm>
        <a:off x="791146" y="1157887"/>
        <a:ext cx="477985" cy="285324"/>
      </dsp:txXfrm>
    </dsp:sp>
    <dsp:sp modelId="{C57E193B-1CC5-43E4-9124-8DDCAD7CA4AD}">
      <dsp:nvSpPr>
        <dsp:cNvPr id="0" name=""/>
        <dsp:cNvSpPr/>
      </dsp:nvSpPr>
      <dsp:spPr>
        <a:xfrm>
          <a:off x="1292612" y="1148537"/>
          <a:ext cx="496685" cy="3040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err="1"/>
            <a:t>vtLog</a:t>
          </a:r>
          <a:endParaRPr lang="zh-TW" sz="500" kern="1200"/>
        </a:p>
      </dsp:txBody>
      <dsp:txXfrm>
        <a:off x="1301962" y="1157887"/>
        <a:ext cx="477985" cy="28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5C3D3D9-224D-4E90-BF44-F0FBE8838FD9}" type="slidenum">
              <a:rPr lang="en-US" altLang="zh-Hant"/>
              <a:pPr>
                <a:defRPr/>
              </a:pPr>
              <a:t>‹#›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042697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Han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E022570-367D-4461-9E1A-0DD94C22B5E3}" type="slidenum">
              <a:rPr lang="en-US" altLang="zh-Hant"/>
              <a:pPr>
                <a:defRPr/>
              </a:pPr>
              <a:t>‹#›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6015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42157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427218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SQLG</a:t>
            </a:r>
          </a:p>
          <a:p>
            <a:r>
              <a:rPr lang="en-US" altLang="zh-TW"/>
              <a:t>CTE</a:t>
            </a:r>
          </a:p>
          <a:p>
            <a:r>
              <a:rPr lang="en-US" altLang="zh-TW"/>
              <a:t>Audit Column</a:t>
            </a:r>
            <a:endParaRPr lang="zh-TW" altLang="en-US"/>
          </a:p>
          <a:p>
            <a:pPr rtl="0" eaLnBrk="1" fontAlgn="t" latinLnBrk="0" hangingPunct="1"/>
            <a:r>
              <a:rPr kumimoji="1" lang="en-US" altLang="zh-TW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OP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kumimoji="1" lang="en-US" altLang="zh-TW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Data warehouse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kumimoji="1" lang="en-US" altLang="zh-TW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EOP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DM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Data mart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EOP</a:t>
            </a:r>
            <a:endParaRPr lang="zh-TW" altLang="zh-TW" sz="1200" b="0" i="0" u="none" strike="noStrike">
              <a:effectLst/>
              <a:latin typeface="Arial" panose="020B0604020202020204" pitchFamily="34" charset="0"/>
            </a:endParaRPr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13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252491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14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61669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15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8259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41363"/>
            <a:ext cx="492918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***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4B7A4-9F0C-437B-8490-B622CF4FBC2F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59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/>
              <a:t>Run</a:t>
            </a:r>
            <a:r>
              <a:rPr lang="en-US" altLang="zh-TW" baseline="0"/>
              <a:t> 12G</a:t>
            </a:r>
          </a:p>
          <a:p>
            <a:pPr marL="6858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Check how to debug</a:t>
            </a:r>
          </a:p>
          <a:p>
            <a:pPr marL="6858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Open SQL file, to see how parameter impact in Step 3.4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/>
              <a:t>Run every </a:t>
            </a:r>
            <a:r>
              <a:rPr lang="en-US" altLang="zh-TW" err="1"/>
              <a:t>RunMode</a:t>
            </a:r>
            <a:r>
              <a:rPr lang="en-US" altLang="zh-TW" baseline="0"/>
              <a:t> as PPT</a:t>
            </a:r>
          </a:p>
          <a:p>
            <a:pPr marL="6858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baseline="0"/>
              <a:t>By Select</a:t>
            </a:r>
          </a:p>
          <a:p>
            <a:pPr marL="6858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baseline="0"/>
              <a:t>By List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TW" baseline="0"/>
              <a:t>All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TW" baseline="0"/>
              <a:t>Gen Dependency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-US" altLang="zh-TW"/>
              <a:t>Explain parameter in comment table</a:t>
            </a:r>
          </a:p>
          <a:p>
            <a:pPr marL="685800" lvl="1" indent="-228600">
              <a:buAutoNum type="arabicPeriod"/>
            </a:pPr>
            <a:r>
              <a:rPr lang="en-US" altLang="zh-TW" sz="1200"/>
              <a:t>DEBUG_UNITTEST</a:t>
            </a:r>
          </a:p>
          <a:p>
            <a:pPr marL="685800" lvl="1" indent="-228600">
              <a:buAutoNum type="arabicPeriod"/>
            </a:pPr>
            <a:r>
              <a:rPr lang="en-US" altLang="zh-TW" sz="1200"/>
              <a:t>DEBUG_UT_VAR</a:t>
            </a:r>
          </a:p>
          <a:p>
            <a:pPr marL="685800" lvl="1" indent="-228600">
              <a:buAutoNum type="arabicPeriod"/>
            </a:pPr>
            <a:r>
              <a:rPr lang="en-US" altLang="zh-TW" sz="1200"/>
              <a:t>LOG_LEVEL: Change from 7 to 15, check what’s different</a:t>
            </a:r>
          </a:p>
          <a:p>
            <a:pPr marL="685800" lvl="1" indent="-228600">
              <a:buAutoNum type="arabicPeriod"/>
            </a:pPr>
            <a:r>
              <a:rPr lang="en-US" altLang="zh-TW" sz="1200"/>
              <a:t>SQLG_PROFILE: </a:t>
            </a:r>
            <a:r>
              <a:rPr lang="en-US" altLang="zh-TW" sz="1200" baseline="0"/>
              <a:t> clear </a:t>
            </a: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UT-</a:t>
            </a:r>
            <a:r>
              <a:rPr kumimoji="1" lang="en-US" altLang="zh-TW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TRN.cfg</a:t>
            </a:r>
            <a:r>
              <a:rPr lang="en-US" altLang="zh-TW"/>
              <a:t> </a:t>
            </a:r>
          </a:p>
          <a:p>
            <a:pPr marL="228600" lvl="0" indent="-228600">
              <a:buAutoNum type="arabicPeriod" startAt="3"/>
            </a:pPr>
            <a:r>
              <a:rPr lang="en-US" altLang="zh-TW"/>
              <a:t>Restore</a:t>
            </a:r>
            <a:r>
              <a:rPr lang="en-US" altLang="zh-TW" baseline="0"/>
              <a:t> SQL_PROFILE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17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69605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18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78413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19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370378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Review 11G/12G</a:t>
            </a:r>
          </a:p>
          <a:p>
            <a:pPr marL="685800" lvl="1" indent="-228600">
              <a:buAutoNum type="arabicPeriod"/>
            </a:pPr>
            <a:r>
              <a:rPr lang="en-US" altLang="zh-TW"/>
              <a:t>Symmetry</a:t>
            </a:r>
            <a:r>
              <a:rPr lang="en-US" altLang="zh-TW" baseline="0"/>
              <a:t> / Asymmetry</a:t>
            </a:r>
            <a:endParaRPr lang="en-US" altLang="zh-TW"/>
          </a:p>
          <a:p>
            <a:pPr marL="228600" lvl="0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 21G, 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Check how to debug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Open SQL file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Explain remark/comment area for SQLG. Like G/J/K column</a:t>
            </a:r>
          </a:p>
          <a:p>
            <a:pPr marL="228600" lvl="0" indent="-228600">
              <a:buAutoNum type="arabicPeriod"/>
            </a:pPr>
            <a:r>
              <a:rPr lang="en-US" altLang="zh-TW" baseline="0" err="1"/>
              <a:t>diJoin</a:t>
            </a:r>
            <a:r>
              <a:rPr lang="en-US" altLang="zh-TW" baseline="0"/>
              <a:t>(), click [</a:t>
            </a:r>
            <a:r>
              <a:rPr lang="en-US" altLang="zh-TW" baseline="0" err="1"/>
              <a:t>fx</a:t>
            </a:r>
            <a:r>
              <a:rPr lang="en-US" altLang="zh-TW" baseline="0"/>
              <a:t>] button, check hint from function</a:t>
            </a:r>
          </a:p>
          <a:p>
            <a:pPr marL="228600" lvl="0" indent="-228600">
              <a:buAutoNum type="arabicPeriod"/>
            </a:pPr>
            <a:r>
              <a:rPr lang="en-US" altLang="zh-TW" baseline="0" err="1"/>
              <a:t>diRef</a:t>
            </a:r>
            <a:r>
              <a:rPr lang="en-US" altLang="zh-TW" baseline="0"/>
              <a:t>(), explain parameter can be cell or string value. All blank will bring up default value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Excel </a:t>
            </a:r>
            <a:r>
              <a:rPr lang="zh-TW" altLang="en-US" baseline="0"/>
              <a:t>單引號注意事項</a:t>
            </a:r>
            <a:endParaRPr lang="en-US" altLang="zh-TW" baseline="0"/>
          </a:p>
          <a:p>
            <a:pPr marL="228600" lvl="0" indent="-228600">
              <a:buAutoNum type="arabicPeriod"/>
            </a:pPr>
            <a:endParaRPr lang="en-US" altLang="zh-TW"/>
          </a:p>
          <a:p>
            <a:pPr marL="228600" lvl="0" indent="-228600">
              <a:buAutoNum type="arabicPeriod"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20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84343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Review 11G/12G</a:t>
            </a:r>
          </a:p>
          <a:p>
            <a:pPr marL="685800" lvl="1" indent="-228600">
              <a:buAutoNum type="arabicPeriod"/>
            </a:pPr>
            <a:r>
              <a:rPr lang="en-US" altLang="zh-TW"/>
              <a:t>Symmetry</a:t>
            </a:r>
            <a:r>
              <a:rPr lang="en-US" altLang="zh-TW" baseline="0"/>
              <a:t> / Asymmetry</a:t>
            </a:r>
            <a:endParaRPr lang="en-US" altLang="zh-TW"/>
          </a:p>
          <a:p>
            <a:pPr marL="228600" lvl="0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 21G, 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Check how to debug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Open SQL file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Explain remark/comment area for SQLG. Like G/J/K column</a:t>
            </a:r>
          </a:p>
          <a:p>
            <a:pPr marL="228600" lvl="0" indent="-228600">
              <a:buAutoNum type="arabicPeriod"/>
            </a:pPr>
            <a:r>
              <a:rPr lang="en-US" altLang="zh-TW" baseline="0" err="1"/>
              <a:t>diJoin</a:t>
            </a:r>
            <a:r>
              <a:rPr lang="en-US" altLang="zh-TW" baseline="0"/>
              <a:t>(), click [</a:t>
            </a:r>
            <a:r>
              <a:rPr lang="en-US" altLang="zh-TW" baseline="0" err="1"/>
              <a:t>fx</a:t>
            </a:r>
            <a:r>
              <a:rPr lang="en-US" altLang="zh-TW" baseline="0"/>
              <a:t>] button, check hint from function</a:t>
            </a:r>
          </a:p>
          <a:p>
            <a:pPr marL="228600" lvl="0" indent="-228600">
              <a:buAutoNum type="arabicPeriod"/>
            </a:pPr>
            <a:r>
              <a:rPr lang="en-US" altLang="zh-TW" baseline="0" err="1"/>
              <a:t>diRef</a:t>
            </a:r>
            <a:r>
              <a:rPr lang="en-US" altLang="zh-TW" baseline="0"/>
              <a:t>(), explain parameter can be cell or string value. All blank will bring up default value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Excel </a:t>
            </a:r>
            <a:r>
              <a:rPr lang="zh-TW" altLang="en-US" baseline="0"/>
              <a:t>單引號注意事項</a:t>
            </a:r>
            <a:endParaRPr lang="en-US" altLang="zh-TW" baseline="0"/>
          </a:p>
          <a:p>
            <a:pPr marL="228600" lvl="0" indent="-228600">
              <a:buAutoNum type="arabicPeriod"/>
            </a:pPr>
            <a:endParaRPr lang="en-US" altLang="zh-TW"/>
          </a:p>
          <a:p>
            <a:pPr marL="228600" lvl="0" indent="-228600">
              <a:buAutoNum type="arabicPeriod"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21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32185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881344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 22G, 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Check how to debug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Open SQL file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Change D81 to from “1” to “2”</a:t>
            </a:r>
          </a:p>
          <a:p>
            <a:pPr marL="228600" lvl="0" indent="-228600">
              <a:buAutoNum type="arabicPeriod"/>
            </a:pPr>
            <a:endParaRPr lang="en-US" altLang="zh-TW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51491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 23G, 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Check 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Change H101[</a:t>
            </a: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TRN_{STUD_ID}_23G!SRC_TYPE]</a:t>
            </a:r>
            <a:r>
              <a:rPr lang="en-US" altLang="zh-TW"/>
              <a:t> </a:t>
            </a:r>
            <a:r>
              <a:rPr lang="en-US" altLang="zh-TW" baseline="0"/>
              <a:t> to from “P” to “G”</a:t>
            </a:r>
          </a:p>
          <a:p>
            <a:pPr marL="228600" lvl="0" indent="-228600">
              <a:buAutoNum type="arabicPeriod"/>
            </a:pPr>
            <a:endParaRPr lang="en-US" altLang="zh-TW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23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67928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Copy</a:t>
            </a:r>
            <a:r>
              <a:rPr lang="en-US" altLang="zh-TW" baseline="0"/>
              <a:t> list 31G,32G,33G to [G2:G4]</a:t>
            </a:r>
          </a:p>
          <a:p>
            <a:pPr marL="228600" lvl="0" indent="-228600">
              <a:buAutoNum type="arabicPeriod"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Initial step</a:t>
            </a:r>
          </a:p>
          <a:p>
            <a:pPr marL="685800" lvl="1" indent="-228600">
              <a:buAutoNum type="arabicPeriod"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DEBUG_UNITTEST</a:t>
            </a:r>
            <a:r>
              <a:rPr lang="en-US" altLang="zh-TW"/>
              <a:t> =</a:t>
            </a:r>
            <a:r>
              <a:rPr kumimoji="1" lang="en-US" altLang="zh-TW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UT_EXEC_DDLnSQL</a:t>
            </a:r>
            <a:r>
              <a:rPr lang="en-US" altLang="zh-TW"/>
              <a:t> </a:t>
            </a:r>
          </a:p>
          <a:p>
            <a:pPr marL="685800" lvl="1" indent="-228600">
              <a:buAutoNum type="arabicPeriod"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[C8]=2014-09-06</a:t>
            </a:r>
            <a:r>
              <a:rPr lang="zh-TW" altLang="en-US"/>
              <a:t> </a:t>
            </a:r>
            <a:endParaRPr lang="en-US" altLang="zh-TW"/>
          </a:p>
          <a:p>
            <a:pPr marL="685800" lvl="1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, and check result</a:t>
            </a:r>
          </a:p>
          <a:p>
            <a:pPr marL="1143000" lvl="2" indent="-228600">
              <a:buAutoNum type="arabicPeriod"/>
            </a:pPr>
            <a:r>
              <a:rPr lang="en-US" altLang="zh-TW" baseline="0"/>
              <a:t>Check your table count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Delta</a:t>
            </a:r>
            <a:r>
              <a:rPr kumimoji="1" lang="en-US" altLang="zh-TW" sz="1200" b="0" i="0" u="none" strike="noStrik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data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DEBUG_UNITTEST</a:t>
            </a:r>
            <a:r>
              <a:rPr lang="en-US" altLang="zh-TW"/>
              <a:t> =</a:t>
            </a: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UT_EXEC_SQL_PERIOD</a:t>
            </a:r>
            <a:endParaRPr lang="en-US" altLang="zh-TW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Verify {{DEBUG_RUNPERIOD}}=2014-09-4!2014-09-15!1</a:t>
            </a:r>
            <a:r>
              <a:rPr lang="en-US" altLang="zh-TW"/>
              <a:t> </a:t>
            </a:r>
          </a:p>
          <a:p>
            <a:pPr marL="685800" lvl="1" indent="-228600">
              <a:buAutoNum type="arabicPeriod"/>
            </a:pPr>
            <a:r>
              <a:rPr lang="en-US" altLang="zh-TW"/>
              <a:t>Run</a:t>
            </a:r>
            <a:r>
              <a:rPr lang="en-US" altLang="zh-TW" baseline="0"/>
              <a:t>, and check result</a:t>
            </a:r>
          </a:p>
          <a:p>
            <a:pPr marL="1143000" lvl="2" indent="-228600">
              <a:buAutoNum type="arabicPeriod"/>
            </a:pPr>
            <a:r>
              <a:rPr lang="en-US" altLang="zh-TW" baseline="0"/>
              <a:t>Check your table count</a:t>
            </a:r>
          </a:p>
          <a:p>
            <a:pPr marL="228600" lvl="0" indent="-228600">
              <a:buAutoNum type="arabicPeriod"/>
            </a:pPr>
            <a:endParaRPr lang="en-US" altLang="zh-TW" baseline="0"/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24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011917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25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248610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/>
              <a:t>41G: [ALT-5],</a:t>
            </a:r>
            <a:r>
              <a:rPr lang="en-US" altLang="zh-TW" baseline="0"/>
              <a:t> drill thru, drill down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42G: Review how worksheet map to </a:t>
            </a:r>
            <a:r>
              <a:rPr lang="en-US" altLang="zh-TW" baseline="0" err="1"/>
              <a:t>db</a:t>
            </a:r>
            <a:r>
              <a:rPr lang="en-US" altLang="zh-TW" baseline="0"/>
              <a:t> table in column name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43G: 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Run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TW" baseline="0"/>
              <a:t>Review program, only DDL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TW" baseline="0"/>
              <a:t>Review DB object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Drop view </a:t>
            </a:r>
            <a:r>
              <a:rPr lang="en-US" altLang="zh-TW"/>
              <a:t>TRN_ODS00_43G</a:t>
            </a:r>
            <a:endParaRPr lang="en-US" altLang="zh-TW" baseline="0"/>
          </a:p>
          <a:p>
            <a:pPr marL="685800" lvl="1" indent="-228600">
              <a:buAutoNum type="arabicPeriod"/>
            </a:pPr>
            <a:r>
              <a:rPr lang="en-US" altLang="zh-TW" baseline="0"/>
              <a:t>Change [Table Summary]! 6. Table Type  from “V” to “T”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Run</a:t>
            </a:r>
          </a:p>
          <a:p>
            <a:pPr marL="1143000" lvl="2" indent="-228600">
              <a:buAutoNum type="arabicPeriod"/>
            </a:pPr>
            <a:r>
              <a:rPr lang="en-US" altLang="zh-TW" baseline="0"/>
              <a:t>Review program and 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zh-TW" baseline="0"/>
          </a:p>
          <a:p>
            <a:pPr marL="685800" lvl="1" indent="-228600">
              <a:buAutoNum type="arabicPeriod"/>
            </a:pPr>
            <a:endParaRPr lang="en-US" altLang="zh-TW" baseline="0"/>
          </a:p>
          <a:p>
            <a:pPr marL="685800" lvl="1" indent="-228600">
              <a:buAutoNum type="arabicPeriod"/>
            </a:pPr>
            <a:endParaRPr lang="en-US" altLang="zh-TW" baseline="0"/>
          </a:p>
          <a:p>
            <a:pPr marL="228600" lvl="0" indent="-228600">
              <a:buAutoNum type="arabicPeriod"/>
            </a:pPr>
            <a:endParaRPr lang="en-US" altLang="zh-TW" baseline="0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26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68306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CTE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Run and Validate Source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Open Client Tool</a:t>
            </a:r>
          </a:p>
          <a:p>
            <a:pPr marL="228600" lvl="0" indent="-228600">
              <a:buAutoNum type="arabicPeriod"/>
            </a:pPr>
            <a:r>
              <a:rPr kumimoji="1" lang="en-US" altLang="zh-TW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FMT_ID4_TEMP</a:t>
            </a:r>
            <a:r>
              <a:rPr lang="en-US" altLang="zh-TW"/>
              <a:t> = PV</a:t>
            </a:r>
            <a:endParaRPr lang="en-US" altLang="zh-TW" baseline="0"/>
          </a:p>
          <a:p>
            <a:pPr marL="228600" lvl="0" indent="-228600">
              <a:buAutoNum type="arabicPeriod"/>
            </a:pPr>
            <a:r>
              <a:rPr lang="en-US" altLang="zh-TW" baseline="0"/>
              <a:t>User Temp Table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Run and Validate Source</a:t>
            </a:r>
          </a:p>
          <a:p>
            <a:pPr marL="685800" lvl="1" indent="-228600">
              <a:buAutoNum type="arabicPeriod"/>
            </a:pPr>
            <a:r>
              <a:rPr lang="en-US" altLang="zh-TW" baseline="0"/>
              <a:t>Open Client Tool</a:t>
            </a:r>
          </a:p>
          <a:p>
            <a:pPr marL="228600" lvl="0" indent="-228600">
              <a:buAutoNum type="arabicPeriod"/>
            </a:pPr>
            <a:endParaRPr lang="en-US" altLang="zh-TW" baseline="0"/>
          </a:p>
          <a:p>
            <a:pPr marL="228600" lvl="0" indent="-228600">
              <a:buAutoNum type="arabicPeriod"/>
            </a:pPr>
            <a:endParaRPr lang="en-US" altLang="zh-TW" baseline="0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27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831543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r>
              <a:rPr lang="en-US" altLang="zh-TW"/>
              <a:t>61G:</a:t>
            </a:r>
          </a:p>
          <a:p>
            <a:endParaRPr lang="en-US" altLang="zh-TW"/>
          </a:p>
          <a:p>
            <a:r>
              <a:rPr lang="en-US" altLang="zh-TW"/>
              <a:t>62G: 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28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883947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***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29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55060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r>
              <a:rPr lang="en-US" altLang="zh-TW"/>
              <a:t>61G:</a:t>
            </a:r>
          </a:p>
          <a:p>
            <a:endParaRPr lang="en-US" altLang="zh-TW"/>
          </a:p>
          <a:p>
            <a:r>
              <a:rPr lang="en-US" altLang="zh-TW"/>
              <a:t>62G: 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30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459129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31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32188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5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342184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830071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/>
              <a:t>Process Standard</a:t>
            </a:r>
            <a:endParaRPr lang="zh-TW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highlight>
                  <a:srgbClr val="FFFF00"/>
                </a:highlight>
              </a:rPr>
              <a:t>治理平台不只是管標準資料 只要資料準備好 DZ LZ IZ 都可以連 標準資料建議存在IZ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CEB0-BB49-4A89-8C62-7E90E5951E5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76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34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811134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35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955363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36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821837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37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422839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38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804622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39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876476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40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983028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41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416336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SELECT 'DROP TABLE ' || </a:t>
            </a:r>
            <a:r>
              <a:rPr kumimoji="1" lang="en-US" altLang="zh-TW" sz="120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table_name</a:t>
            </a:r>
            <a:r>
              <a:rPr kumimoji="1" lang="en-US" altLang="zh-TW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|| ';' FROM </a:t>
            </a:r>
            <a:r>
              <a:rPr kumimoji="1" lang="en-US" altLang="zh-TW" sz="120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user_tables</a:t>
            </a:r>
            <a:r>
              <a:rPr kumimoji="1" lang="en-US" altLang="zh-TW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6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339464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42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849266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43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4103851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44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8760725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/>
              <a:t>Job Control</a:t>
            </a:r>
            <a:endParaRPr lang="zh-TW" altLang="en-US"/>
          </a:p>
          <a:p>
            <a:r>
              <a:rPr lang="en-US" altLang="zh-TW"/>
              <a:t>ETL Program, Job Grouping</a:t>
            </a:r>
            <a:endParaRPr lang="zh-TW" altLang="en-US"/>
          </a:p>
          <a:p>
            <a:endParaRPr lang="zh-TW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993CC7A-6445-4821-9600-A05F4BE589CD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798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Job Relation ***</a:t>
            </a:r>
            <a:endParaRPr lang="zh-TW" altLang="en-US"/>
          </a:p>
          <a:p>
            <a:endParaRPr lang="zh-TW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ABD14C2-9ABB-4DBA-8CD9-87604F0BB976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583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Job Relation</a:t>
            </a:r>
            <a:endParaRPr lang="zh-TW" altLang="en-US"/>
          </a:p>
          <a:p>
            <a:endParaRPr lang="zh-TW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D05A4B7-DDD0-4277-A551-FE1D772F9E22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347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52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49934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53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46464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54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131376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7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98328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C:\Users\</a:t>
            </a:r>
            <a:r>
              <a:rPr kumimoji="1" lang="en-US" altLang="zh-TW" sz="1200" b="1" i="1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username</a:t>
            </a:r>
            <a:r>
              <a:rPr kumimoji="1" lang="en-US" altLang="zh-TW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\AppData\Roaming\Microsoft\AddIns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8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402424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9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324425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/>
              <a:t>Instructor</a:t>
            </a:r>
            <a:r>
              <a:rPr lang="en-US" altLang="zh-TW" b="0" baseline="0"/>
              <a:t> notes: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Open SQL developer, ask student locate schema and query table.</a:t>
            </a:r>
            <a:endParaRPr lang="zh-TW" altLang="en-US"/>
          </a:p>
          <a:p>
            <a:pPr marL="228600" indent="-228600">
              <a:buAutoNum type="arabicPeriod"/>
            </a:pPr>
            <a:r>
              <a:rPr lang="en-US" altLang="zh-TW" baseline="0"/>
              <a:t>Demo hot key [ALT]-6, [ALT]-7</a:t>
            </a:r>
          </a:p>
          <a:p>
            <a:pPr marL="228600" indent="-228600">
              <a:buAutoNum type="arabicPeriod"/>
            </a:pPr>
            <a:r>
              <a:rPr lang="en-US" altLang="zh-TW" baseline="0"/>
              <a:t>Open SQL developer, ask student find his/her table result. </a:t>
            </a:r>
            <a:r>
              <a:rPr lang="en-US" altLang="zh-TW" baseline="0" err="1"/>
              <a:t>Eg</a:t>
            </a:r>
            <a:r>
              <a:rPr lang="en-US" altLang="zh-TW" baseline="0"/>
              <a:t>. </a:t>
            </a:r>
            <a:r>
              <a:rPr lang="en-US" altLang="zh-TW"/>
              <a:t>TRN_ODS01_11G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SELECT COUNT(*) from </a:t>
            </a:r>
            <a:r>
              <a:rPr lang="en-US" altLang="zh-TW"/>
              <a:t>TRN_ODS01_11G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/>
              <a:t>Open SQL from C:\TEMP\ETL\UT\TRN_{STUD_ID}_11G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/>
              <a:t>Check</a:t>
            </a:r>
            <a:r>
              <a:rPr lang="en-US" altLang="zh-TW" baseline="0"/>
              <a:t> *.</a:t>
            </a:r>
            <a:r>
              <a:rPr lang="en-US" altLang="zh-TW" baseline="0" err="1"/>
              <a:t>ddl</a:t>
            </a:r>
            <a:endParaRPr lang="en-US" altLang="zh-TW" baseline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/>
              <a:t>Check *.</a:t>
            </a:r>
            <a:r>
              <a:rPr lang="en-US" altLang="zh-TW" baseline="0" err="1"/>
              <a:t>sql</a:t>
            </a:r>
            <a:endParaRPr lang="zh-TW" altLang="en-US"/>
          </a:p>
          <a:p>
            <a:pPr marL="228600" lvl="0" indent="-228600">
              <a:buAutoNum type="arabicPeriod"/>
            </a:pPr>
            <a:r>
              <a:rPr lang="en-US" altLang="zh-TW"/>
              <a:t>Explain Major</a:t>
            </a:r>
            <a:r>
              <a:rPr lang="en-US" altLang="zh-TW" baseline="0"/>
              <a:t> program content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Check Excel log and version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Switch SQL_PROFILE to no UT</a:t>
            </a:r>
          </a:p>
          <a:p>
            <a:pPr marL="228600" lvl="0" indent="-228600">
              <a:buAutoNum type="arabicPeriod"/>
            </a:pPr>
            <a:r>
              <a:rPr lang="en-US" altLang="zh-TW" baseline="0"/>
              <a:t>Switch to [</a:t>
            </a:r>
            <a:r>
              <a:rPr lang="en-US" altLang="zh-TW" baseline="0" err="1"/>
              <a:t>pvtProgress</a:t>
            </a:r>
            <a:r>
              <a:rPr lang="en-US" altLang="zh-TW" baseline="0"/>
              <a:t>], explain how score calculated</a:t>
            </a:r>
          </a:p>
          <a:p>
            <a:pPr marL="228600" lvl="0" indent="-228600">
              <a:buAutoNum type="arabicPeriod"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10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97812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Instructor</a:t>
            </a:r>
            <a:r>
              <a:rPr lang="en-US" altLang="zh-TW" baseline="0"/>
              <a:t> notes:</a:t>
            </a:r>
          </a:p>
          <a:p>
            <a:r>
              <a:rPr lang="en-US" altLang="zh-TW"/>
              <a:t>Confirm</a:t>
            </a:r>
            <a:r>
              <a:rPr lang="en-US" altLang="zh-TW" baseline="0"/>
              <a:t> material, confirm material source</a:t>
            </a:r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2570-367D-4461-9E1A-0DD94C22B5E3}" type="slidenum">
              <a:rPr lang="en-US" altLang="zh-Hant" smtClean="0"/>
              <a:pPr>
                <a:defRPr/>
              </a:pPr>
              <a:t>11</a:t>
            </a:fld>
            <a:endParaRPr lang="en-US" altLang="zh-Hant"/>
          </a:p>
        </p:txBody>
      </p:sp>
    </p:spTree>
    <p:extLst>
      <p:ext uri="{BB962C8B-B14F-4D97-AF65-F5344CB8AC3E}">
        <p14:creationId xmlns:p14="http://schemas.microsoft.com/office/powerpoint/2010/main" val="25828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Hant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179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93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2280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8613" y="323850"/>
            <a:ext cx="2141537" cy="5984875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323850"/>
            <a:ext cx="6275388" cy="5984875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09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6725" y="595313"/>
            <a:ext cx="8677275" cy="47212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97800" y="152400"/>
            <a:ext cx="66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CA9A1-1BE9-40BD-84E7-3EE373C314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16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3240484" cy="51355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196975"/>
            <a:ext cx="5158284" cy="244804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679745" y="3829174"/>
            <a:ext cx="5158284" cy="244804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56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274638" y="13239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000">
              <a:latin typeface="Arial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800">
                <a:ea typeface="新細明體" pitchFamily="18" charset="-120"/>
              </a:rPr>
              <a:t>© 2015</a:t>
            </a:r>
            <a:r>
              <a:rPr lang="zh-TW" altLang="en-US" sz="800">
                <a:ea typeface="新細明體" pitchFamily="18" charset="-120"/>
              </a:rPr>
              <a:t> </a:t>
            </a:r>
            <a:r>
              <a:rPr lang="en-US" altLang="zh-TW" sz="800">
                <a:ea typeface="新細明體" pitchFamily="18" charset="-120"/>
              </a:rPr>
              <a:t>IBM Corporation</a:t>
            </a:r>
            <a:endParaRPr lang="en-US" altLang="zh-TW" sz="1800">
              <a:ea typeface="新細明體" pitchFamily="18" charset="-120"/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3665538"/>
            <a:ext cx="8632825" cy="24209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" name="Picture 10" descr="R120_G137_B251-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638" y="76200"/>
            <a:ext cx="588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81695" y="6508750"/>
            <a:ext cx="97494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914400" algn="l"/>
                <a:tab pos="7315200" algn="r"/>
              </a:tabLst>
              <a:defRPr/>
            </a:pPr>
            <a:r>
              <a:rPr lang="en-US" altLang="zh-TW" sz="800">
                <a:solidFill>
                  <a:srgbClr val="000099"/>
                </a:solidFill>
              </a:rPr>
              <a:t>IBM Confidential</a:t>
            </a:r>
            <a:endParaRPr lang="zh-TW" altLang="en-US" sz="800">
              <a:solidFill>
                <a:srgbClr val="00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2" y="1323975"/>
            <a:ext cx="7772400" cy="1054100"/>
          </a:xfrm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zh-TW" altLang="en-US" noProof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3197" y="2513560"/>
            <a:ext cx="6400800" cy="1011237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726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86328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9906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800"/>
              <a:t>© 2015 IBM Corporation</a:t>
            </a:r>
            <a:endParaRPr kumimoji="0"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zh-TW" altLang="en-US" noProof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D0C4-2E91-4E6A-90C0-DEA8D5402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9" name="Picture 10" descr="R120_G137_B251-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638" y="76200"/>
            <a:ext cx="588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054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420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219201"/>
            <a:ext cx="8686800" cy="14477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563" y="2743200"/>
            <a:ext cx="8686800" cy="3611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1205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219201"/>
            <a:ext cx="8686800" cy="2743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563" y="4038600"/>
            <a:ext cx="8686800" cy="2316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12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267200" cy="51355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988" y="1196975"/>
            <a:ext cx="4267200" cy="51355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90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92088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06" y="119675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06" y="2020664"/>
            <a:ext cx="3868737" cy="4360664"/>
          </a:xfr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2418" y="119675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2418" y="2020664"/>
            <a:ext cx="3887788" cy="4360664"/>
          </a:xfr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4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3240484" cy="51355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196975"/>
            <a:ext cx="5158284" cy="244804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679745" y="3829174"/>
            <a:ext cx="5158284" cy="244804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66873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1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581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278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56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260350"/>
            <a:ext cx="2171700" cy="607218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362700" cy="607218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19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563" y="228600"/>
            <a:ext cx="8686800" cy="75247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82563" y="1219200"/>
            <a:ext cx="4267200" cy="51355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219200"/>
            <a:ext cx="4267200" cy="51355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407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74638" y="13239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000">
              <a:latin typeface="Arial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3665538"/>
            <a:ext cx="8632825" cy="24209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10" name="Picture 10" descr="R120_G137_B251-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638" y="76200"/>
            <a:ext cx="588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553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7012" y="1200150"/>
            <a:ext cx="41925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7012" y="1839912"/>
            <a:ext cx="4192528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194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194175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58200" cy="75247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64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39F44-FE7F-0448-8853-D1FE8B03B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3798" y="6489830"/>
            <a:ext cx="470102" cy="24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9">
            <a:extLst>
              <a:ext uri="{FF2B5EF4-FFF2-40B4-BE49-F238E27FC236}">
                <a16:creationId xmlns:a16="http://schemas.microsoft.com/office/drawing/2014/main" id="{0A73EA95-6966-0148-A425-A7100B5B5476}"/>
              </a:ext>
            </a:extLst>
          </p:cNvPr>
          <p:cNvSpPr/>
          <p:nvPr userDrawn="1"/>
        </p:nvSpPr>
        <p:spPr>
          <a:xfrm>
            <a:off x="8372475" y="6515119"/>
            <a:ext cx="114300" cy="1905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25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449580"/>
            <a:ext cx="85725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1"/>
            <a:ext cx="3514725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250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3514725" y="1"/>
            <a:ext cx="5629275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250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998538"/>
            <a:ext cx="4171950" cy="531018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8538"/>
            <a:ext cx="4171950" cy="531018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421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133745"/>
            <a:ext cx="8496300" cy="2430462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23850" y="3654025"/>
            <a:ext cx="8496300" cy="26547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7631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126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6" y="323850"/>
            <a:ext cx="6886460" cy="76517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783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71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816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120_G137_B251-200"/>
          <p:cNvPicPr preferRelativeResize="0">
            <a:picLocks noChangeAspect="1" noChangeArrowheads="1"/>
          </p:cNvPicPr>
          <p:nvPr/>
        </p:nvPicPr>
        <p:blipFill>
          <a:blip r:embed="rId16" cstate="print">
            <a:lum bright="-26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6459538"/>
            <a:ext cx="7096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03200" y="6599238"/>
            <a:ext cx="55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05E67A2-4D97-47E4-9F7D-A8A860666F72}" type="slidenum">
              <a:rPr kumimoji="0" lang="en-US" altLang="zh-Hant" sz="9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pPr eaLnBrk="1" hangingPunct="1">
                <a:defRPr/>
              </a:pPr>
              <a:t>‹#›</a:t>
            </a:fld>
            <a:endParaRPr kumimoji="0" lang="en-US" altLang="zh-Hant" sz="90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3850"/>
            <a:ext cx="67960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32" name="Line 25"/>
          <p:cNvSpPr>
            <a:spLocks noChangeShapeType="1"/>
          </p:cNvSpPr>
          <p:nvPr/>
        </p:nvSpPr>
        <p:spPr bwMode="auto">
          <a:xfrm>
            <a:off x="250825" y="773113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ant" altLang="en-US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98538"/>
            <a:ext cx="849630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0"/>
            <a:r>
              <a:rPr lang="en-US" altLang="zh-Hant"/>
              <a:t>Second level</a:t>
            </a:r>
          </a:p>
          <a:p>
            <a:pPr lvl="1"/>
            <a:r>
              <a:rPr lang="en-US" altLang="zh-Hant"/>
              <a:t>Third level</a:t>
            </a:r>
          </a:p>
          <a:p>
            <a:pPr lvl="2"/>
            <a:r>
              <a:rPr lang="en-US" altLang="zh-Hant"/>
              <a:t>Fourth level</a:t>
            </a:r>
          </a:p>
          <a:p>
            <a:pPr lvl="3"/>
            <a:r>
              <a:rPr lang="en-US" altLang="zh-Hant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7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  <p:sldLayoutId id="214748367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kern="1200">
          <a:solidFill>
            <a:srgbClr val="3399FF"/>
          </a:solidFill>
          <a:latin typeface="微軟正黑體" panose="020B0604030504040204" pitchFamily="34" charset="-120"/>
          <a:ea typeface="微軟正黑體" panose="020B0604030504040204" pitchFamily="34" charset="-120"/>
          <a:cs typeface="Arial Unicode MS" panose="020B060402020202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3399FF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3200" kern="1200">
          <a:solidFill>
            <a:srgbClr val="333333"/>
          </a:solidFill>
          <a:latin typeface="微軟正黑體" panose="020B0604030504040204" pitchFamily="34" charset="-120"/>
          <a:ea typeface="微軟正黑體" panose="020B0604030504040204" pitchFamily="34" charset="-120"/>
          <a:cs typeface="Arial Unicode MS" panose="020B060402020202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8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000" kern="1200">
          <a:solidFill>
            <a:schemeClr val="tx1"/>
          </a:solidFill>
          <a:latin typeface="Arial" panose="020B0604020202020204" pitchFamily="34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686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686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9906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800">
                <a:latin typeface="+mj-lt"/>
                <a:ea typeface="標楷體" panose="03000509000000000000" pitchFamily="65" charset="-120"/>
              </a:rPr>
              <a:t>© 2014 IBM Corporation</a:t>
            </a:r>
            <a:endParaRPr kumimoji="0" lang="en-US" altLang="zh-TW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>
                <a:latin typeface="+mj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2AA6B54-6D1C-4105-8A6F-E0FEA841DE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274638" y="9906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00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800">
                <a:latin typeface="Arial" pitchFamily="34" charset="0"/>
                <a:ea typeface="標楷體" pitchFamily="65" charset="-120"/>
              </a:rPr>
              <a:t>© 2014</a:t>
            </a:r>
            <a:r>
              <a:rPr lang="zh-TW" altLang="en-US" sz="800"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800">
                <a:latin typeface="Arial" pitchFamily="34" charset="0"/>
                <a:ea typeface="標楷體" pitchFamily="65" charset="-120"/>
              </a:rPr>
              <a:t>IBM Corporation</a:t>
            </a:r>
            <a:endParaRPr lang="en-US" altLang="zh-TW" sz="180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10" name="Picture 10" descr="R120_G137_B251-20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02638" y="76200"/>
            <a:ext cx="588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493" y="6532563"/>
            <a:ext cx="119135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914400" algn="l"/>
                <a:tab pos="7315200" algn="r"/>
              </a:tabLst>
              <a:defRPr/>
            </a:pPr>
            <a:fld id="{FC1D78D5-D206-4647-883B-3CBF680B205D}" type="slidenum">
              <a:rPr lang="en-US" altLang="zh-TW" sz="1000">
                <a:latin typeface="Arial" pitchFamily="34" charset="0"/>
                <a:ea typeface="標楷體" pitchFamily="65" charset="-120"/>
              </a:rPr>
              <a:pPr>
                <a:tabLst>
                  <a:tab pos="914400" algn="l"/>
                  <a:tab pos="7315200" algn="r"/>
                </a:tabLst>
                <a:defRPr/>
              </a:pPr>
              <a:t>‹#›</a:t>
            </a:fld>
            <a:r>
              <a:rPr lang="en-US" altLang="zh-TW" sz="100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80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 IBM Confidential</a:t>
            </a:r>
            <a:endParaRPr lang="zh-TW" altLang="en-US" sz="800">
              <a:solidFill>
                <a:srgbClr val="000099"/>
              </a:solidFill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74639" y="990600"/>
            <a:ext cx="8488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00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800">
                <a:latin typeface="Arial" pitchFamily="34" charset="0"/>
                <a:ea typeface="標楷體" pitchFamily="65" charset="-120"/>
              </a:rPr>
              <a:t>© 2014</a:t>
            </a:r>
            <a:r>
              <a:rPr lang="zh-TW" altLang="en-US" sz="800"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800">
                <a:latin typeface="Arial" pitchFamily="34" charset="0"/>
                <a:ea typeface="標楷體" pitchFamily="65" charset="-120"/>
              </a:rPr>
              <a:t>IBM Corporation</a:t>
            </a:r>
            <a:endParaRPr lang="en-US" altLang="zh-TW" sz="180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14" name="Picture 10" descr="R120_G137_B251-20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02638" y="76200"/>
            <a:ext cx="58896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74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 kern="1200">
          <a:solidFill>
            <a:srgbClr val="000099"/>
          </a:solidFill>
          <a:latin typeface="+mj-lt"/>
          <a:ea typeface="標楷體" panose="03000509000000000000" pitchFamily="65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40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1.png"/><Relationship Id="rId3" Type="http://schemas.openxmlformats.org/officeDocument/2006/relationships/diagramData" Target="../diagrams/data2.xml"/><Relationship Id="rId21" Type="http://schemas.openxmlformats.org/officeDocument/2006/relationships/diagramQuickStyle" Target="../diagrams/quickStyle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6" Type="http://schemas.openxmlformats.org/officeDocument/2006/relationships/diagramColors" Target="../diagrams/colors4.xml"/><Relationship Id="rId20" Type="http://schemas.openxmlformats.org/officeDocument/2006/relationships/diagramLayout" Target="../diagrams/layout5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image" Target="../media/image12.jpe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microsoft.com/office/2007/relationships/diagramDrawing" Target="../diagrams/drawing5.xml"/><Relationship Id="rId10" Type="http://schemas.openxmlformats.org/officeDocument/2006/relationships/diagramQuickStyle" Target="../diagrams/quickStyle3.xml"/><Relationship Id="rId19" Type="http://schemas.openxmlformats.org/officeDocument/2006/relationships/diagramData" Target="../diagrams/data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openxmlformats.org/officeDocument/2006/relationships/diagramColors" Target="../diagrams/colors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notesSlide" Target="../notesSlides/notesSlide43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.wmf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3.wmf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Data Warehouse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ETL and Data Model</a:t>
            </a:r>
            <a:endParaRPr lang="en-US" altLang="zh-TW"/>
          </a:p>
          <a:p>
            <a:r>
              <a:rPr lang="en-US" altLang="zh-TW"/>
              <a:t>Training Material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2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1-1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Program: TRN_{STUD_ID}_11G </a:t>
            </a:r>
          </a:p>
          <a:p>
            <a:r>
              <a:rPr lang="en-US" altLang="zh-TW"/>
              <a:t>Start your program</a:t>
            </a:r>
          </a:p>
          <a:p>
            <a:pPr lvl="1"/>
            <a:r>
              <a:rPr lang="en-US" altLang="zh-TW"/>
              <a:t>Open </a:t>
            </a:r>
            <a:r>
              <a:rPr lang="en-US" altLang="zh-TW" err="1"/>
              <a:t>LI_TRN_Data</a:t>
            </a:r>
            <a:r>
              <a:rPr lang="en-US" altLang="zh-TW"/>
              <a:t> Inventory_v1.0.xlsm</a:t>
            </a:r>
          </a:p>
          <a:p>
            <a:pPr lvl="1"/>
            <a:r>
              <a:rPr lang="en-US" altLang="zh-TW"/>
              <a:t>Start Oracle client tool</a:t>
            </a:r>
          </a:p>
          <a:p>
            <a:pPr lvl="1"/>
            <a:endParaRPr lang="en-US" altLang="zh-TW"/>
          </a:p>
          <a:p>
            <a:r>
              <a:rPr lang="en-US" altLang="zh-TW"/>
              <a:t>Run</a:t>
            </a:r>
          </a:p>
          <a:p>
            <a:pPr lvl="1"/>
            <a:r>
              <a:rPr lang="en-US" altLang="zh-TW"/>
              <a:t>Gen by list</a:t>
            </a:r>
          </a:p>
          <a:p>
            <a:pPr lvl="1"/>
            <a:endParaRPr lang="en-US" altLang="zh-TW"/>
          </a:p>
          <a:p>
            <a:r>
              <a:rPr lang="en-US" altLang="zh-TW"/>
              <a:t>Check Result</a:t>
            </a:r>
          </a:p>
          <a:p>
            <a:pPr lvl="1"/>
            <a:r>
              <a:rPr lang="en-US" altLang="zh-TW"/>
              <a:t>Check DB</a:t>
            </a:r>
          </a:p>
          <a:p>
            <a:pPr lvl="1"/>
            <a:r>
              <a:rPr lang="en-US" altLang="zh-TW"/>
              <a:t>Check SQLG version</a:t>
            </a:r>
          </a:p>
          <a:p>
            <a:pPr lvl="1"/>
            <a:r>
              <a:rPr lang="en-US" altLang="zh-TW"/>
              <a:t>Check output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2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– Reference Material</a:t>
            </a:r>
            <a:endParaRPr lang="zh-TW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03922"/>
              </p:ext>
            </p:extLst>
          </p:nvPr>
        </p:nvGraphicFramePr>
        <p:xfrm>
          <a:off x="179388" y="1196975"/>
          <a:ext cx="8686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Material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SQLG Introduction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IBM_SQLG_Introduction.pptx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DI-</a:t>
                      </a:r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Introduction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6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IBM_OP_Data</a:t>
                      </a:r>
                      <a:r>
                        <a:rPr lang="en-US" altLang="zh-TW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Inventory_Intro.pptx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FileMerge Introduction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Util-FileMerge-v1.2.pptx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3490" marR="934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54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– Terminology  </a:t>
            </a:r>
            <a:br>
              <a:rPr lang="en-US" altLang="zh-TW"/>
            </a:br>
            <a:r>
              <a:rPr lang="en-US" altLang="zh-TW"/>
              <a:t>- SQLG</a:t>
            </a:r>
            <a:endParaRPr lang="zh-TW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26600"/>
              </p:ext>
            </p:extLst>
          </p:nvPr>
        </p:nvGraphicFramePr>
        <p:xfrm>
          <a:off x="323850" y="1089025"/>
          <a:ext cx="84963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Abbr.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Terminology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Category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Generator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ETL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 (DI)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定義的資料對映規則，產生資料轉換的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 Inventory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Model/ Metdata</a:t>
                      </a: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spreadsheet format,  data mapping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UDFF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 Defined Flexible</a:t>
                      </a: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Field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 have reserve 15 UDFF</a:t>
                      </a: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for user defined 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AuditCol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Audit Column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Housekeeping column</a:t>
                      </a: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set by parameter or DI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e.g.  Updater, Updated time, Data date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8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– Terminology  </a:t>
            </a:r>
            <a:br>
              <a:rPr lang="en-US" altLang="zh-TW"/>
            </a:br>
            <a:r>
              <a:rPr lang="en-US" altLang="zh-TW"/>
              <a:t>- Common/ODS</a:t>
            </a:r>
            <a:endParaRPr lang="zh-TW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5392"/>
              </p:ext>
            </p:extLst>
          </p:nvPr>
        </p:nvGraphicFramePr>
        <p:xfrm>
          <a:off x="323850" y="1089025"/>
          <a:ext cx="8496300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Abbr.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Terminology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Category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CTE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Common Table</a:t>
                      </a:r>
                      <a:r>
                        <a:rPr lang="en-US" altLang="zh-TW" sz="1800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Expression 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ANSI</a:t>
                      </a:r>
                      <a:r>
                        <a:rPr lang="en-US" altLang="zh-TW" sz="1800" baseline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92 SQL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ODP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Operational</a:t>
                      </a:r>
                      <a:r>
                        <a:rPr lang="en-US" sz="1800" kern="100" baseline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Data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Platform, 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LI-ODS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ODS </a:t>
                      </a:r>
                      <a:r>
                        <a:rPr lang="zh-TW" alt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服務平台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SCHD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Scheduler,</a:t>
                      </a:r>
                      <a:r>
                        <a:rPr lang="en-US" sz="1800" kern="100" baseline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Airflow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LI-ODS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排程系統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Integration</a:t>
                      </a:r>
                      <a:r>
                        <a:rPr lang="en-US" sz="1800" kern="100" baseline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Data Zone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LI-ODS</a:t>
                      </a:r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匯總資料集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3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0826" y="1178558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DI-IM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" y="1988840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SQLG Introduction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IBM_SQLG_QuickStart.pptx</a:t>
            </a:r>
          </a:p>
          <a:p>
            <a:r>
              <a:rPr lang="en-US" altLang="zh-TW"/>
              <a:t>IBM_SQLG_Introduction.pptx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功能操作</a:t>
            </a:r>
            <a:br>
              <a:rPr lang="en-US" altLang="zh-TW"/>
            </a:br>
            <a:r>
              <a:rPr lang="en-US" altLang="zh-TW"/>
              <a:t>-</a:t>
            </a:r>
            <a:r>
              <a:rPr lang="zh-TW" altLang="en-US"/>
              <a:t> 工具列</a:t>
            </a:r>
            <a:r>
              <a:rPr lang="en-US" altLang="zh-TW"/>
              <a:t>(QAT,</a:t>
            </a:r>
            <a:r>
              <a:rPr lang="zh-TW" altLang="en-US"/>
              <a:t> </a:t>
            </a:r>
            <a:r>
              <a:rPr lang="en-US" altLang="zh-TW"/>
              <a:t>Quick</a:t>
            </a:r>
            <a:r>
              <a:rPr lang="zh-TW" altLang="en-US"/>
              <a:t> </a:t>
            </a:r>
            <a:r>
              <a:rPr lang="en-US" altLang="zh-TW"/>
              <a:t>Access</a:t>
            </a:r>
            <a:r>
              <a:rPr lang="zh-TW" altLang="en-US"/>
              <a:t> </a:t>
            </a:r>
            <a:r>
              <a:rPr lang="en-US" altLang="zh-TW"/>
              <a:t>Toolbar)</a:t>
            </a:r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操作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直接點選工作列</a:t>
            </a:r>
            <a:r>
              <a:rPr lang="en-US" altLang="zh-TW" err="1"/>
              <a:t>vtLogParse</a:t>
            </a:r>
            <a:endParaRPr lang="en-US" altLang="zh-TW"/>
          </a:p>
          <a:p>
            <a:r>
              <a:rPr lang="zh-TW" altLang="en-US"/>
              <a:t>結果</a:t>
            </a:r>
            <a:endParaRPr lang="en-US" altLang="zh-TW"/>
          </a:p>
          <a:p>
            <a:pPr lvl="1"/>
            <a:r>
              <a:rPr lang="zh-TW" altLang="en-US"/>
              <a:t>清除巨集公式絕對路徑</a:t>
            </a:r>
            <a:endParaRPr lang="en-US" altLang="zh-TW"/>
          </a:p>
          <a:p>
            <a:pPr lvl="1"/>
            <a:r>
              <a:rPr lang="zh-TW" altLang="en-US"/>
              <a:t>顯示最後結果</a:t>
            </a:r>
            <a:r>
              <a:rPr lang="en-US" altLang="zh-TW"/>
              <a:t>, </a:t>
            </a:r>
            <a:r>
              <a:rPr lang="zh-TW" altLang="en-US"/>
              <a:t>或</a:t>
            </a:r>
            <a:endParaRPr lang="en-US" altLang="zh-TW"/>
          </a:p>
          <a:p>
            <a:pPr lvl="1"/>
            <a:r>
              <a:rPr lang="zh-TW" altLang="en-US"/>
              <a:t>整理</a:t>
            </a:r>
            <a:r>
              <a:rPr lang="en-US" altLang="zh-TW"/>
              <a:t>Log </a:t>
            </a:r>
            <a:endParaRPr lang="zh-TW" altLang="en-US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特點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方便共用操作</a:t>
            </a:r>
            <a:endParaRPr lang="en-US" altLang="zh-TW"/>
          </a:p>
          <a:p>
            <a:pPr lvl="1"/>
            <a:endParaRPr lang="en-US" altLang="zh-TW"/>
          </a:p>
        </p:txBody>
      </p:sp>
      <p:pic>
        <p:nvPicPr>
          <p:cNvPr id="24" name="Content Placeholder 9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-363" t="-997" r="82363" b="97352"/>
          <a:stretch/>
        </p:blipFill>
        <p:spPr bwMode="auto">
          <a:xfrm>
            <a:off x="4038600" y="4038570"/>
            <a:ext cx="2743200" cy="30483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7-Point Star 24"/>
          <p:cNvSpPr/>
          <p:nvPr/>
        </p:nvSpPr>
        <p:spPr bwMode="auto">
          <a:xfrm>
            <a:off x="5838800" y="3965512"/>
            <a:ext cx="533400" cy="530288"/>
          </a:xfrm>
          <a:prstGeom prst="star7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SzTx/>
              <a:buFont typeface="Times" pitchFamily="18" charset="0"/>
              <a:buNone/>
              <a:tabLst>
                <a:tab pos="914400" algn="l"/>
                <a:tab pos="7315200" algn="r"/>
              </a:tabLst>
            </a:pPr>
            <a:endParaRPr kumimoji="0" lang="zh-TW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Mincho" pitchFamily="49" charset="-128"/>
            </a:endParaRPr>
          </a:p>
        </p:txBody>
      </p:sp>
      <p:pic>
        <p:nvPicPr>
          <p:cNvPr id="26" name="Content Placeholder 20"/>
          <p:cNvPicPr>
            <a:picLocks noGrp="1" noChangeAspect="1"/>
          </p:cNvPicPr>
          <p:nvPr/>
        </p:nvPicPr>
        <p:blipFill rotWithShape="1">
          <a:blip r:embed="rId4"/>
          <a:srcRect t="20842" r="42500" b="50000"/>
          <a:stretch/>
        </p:blipFill>
        <p:spPr bwMode="auto">
          <a:xfrm>
            <a:off x="4038600" y="4471918"/>
            <a:ext cx="7177059" cy="199715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6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1-2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2800"/>
              <a:t>Program: TRN_{STUD_ID}_12G </a:t>
            </a:r>
          </a:p>
          <a:p>
            <a:endParaRPr lang="en-US" altLang="zh-TW" sz="2800"/>
          </a:p>
          <a:p>
            <a:r>
              <a:rPr lang="en-US" altLang="zh-TW" sz="2800"/>
              <a:t>Operation </a:t>
            </a:r>
          </a:p>
          <a:p>
            <a:pPr lvl="1"/>
            <a:r>
              <a:rPr lang="en-US" altLang="zh-TW" sz="2400"/>
              <a:t>{{</a:t>
            </a:r>
            <a:r>
              <a:rPr lang="en-US" altLang="zh-TW" sz="2400" err="1"/>
              <a:t>RunMode</a:t>
            </a:r>
            <a:r>
              <a:rPr lang="en-US" altLang="zh-TW" sz="2400"/>
              <a:t>}}</a:t>
            </a:r>
          </a:p>
          <a:p>
            <a:pPr lvl="1"/>
            <a:r>
              <a:rPr lang="en-US" altLang="zh-TW" sz="2400"/>
              <a:t>{{DIR_OUTPUT}}</a:t>
            </a:r>
          </a:p>
          <a:p>
            <a:pPr lvl="1"/>
            <a:r>
              <a:rPr lang="en-US" altLang="zh-TW" sz="2400"/>
              <a:t>{{DEBUG_UNITTEST}}</a:t>
            </a:r>
          </a:p>
          <a:p>
            <a:pPr lvl="1"/>
            <a:r>
              <a:rPr lang="en-US" altLang="zh-TW" sz="2400"/>
              <a:t>{{DEBUG_UT_VAR}}</a:t>
            </a:r>
          </a:p>
          <a:p>
            <a:pPr lvl="1"/>
            <a:r>
              <a:rPr lang="en-US" altLang="zh-TW" sz="2400"/>
              <a:t>{{LOG_LEVEL}}: 7 </a:t>
            </a:r>
            <a:r>
              <a:rPr lang="en-US" altLang="zh-TW" sz="2400">
                <a:sym typeface="Wingdings" panose="05000000000000000000" pitchFamily="2" charset="2"/>
              </a:rPr>
              <a:t> 15</a:t>
            </a:r>
          </a:p>
          <a:p>
            <a:pPr lvl="1"/>
            <a:r>
              <a:rPr lang="en-US" altLang="zh-TW" sz="2400"/>
              <a:t>{{SQLG_PROFILE}}: ***.</a:t>
            </a:r>
            <a:r>
              <a:rPr lang="en-US" altLang="zh-TW" sz="2400" err="1"/>
              <a:t>cfg</a:t>
            </a:r>
            <a:r>
              <a:rPr lang="en-US" altLang="zh-TW" sz="2400"/>
              <a:t> </a:t>
            </a:r>
            <a:r>
              <a:rPr lang="en-US" altLang="zh-TW" sz="2400">
                <a:sym typeface="Wingdings" panose="05000000000000000000" pitchFamily="2" charset="2"/>
              </a:rPr>
              <a:t> </a:t>
            </a:r>
            <a:r>
              <a:rPr lang="en-US" altLang="zh-TW" sz="2400" b="1" i="1">
                <a:sym typeface="Wingdings" panose="05000000000000000000" pitchFamily="2" charset="2"/>
              </a:rPr>
              <a:t>Blank</a:t>
            </a:r>
            <a:endParaRPr lang="en-US" altLang="zh-TW" sz="2400" b="1" i="1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550" y="2753925"/>
            <a:ext cx="7110790" cy="3583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410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1513" y="1176473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96975"/>
            <a:ext cx="8686800" cy="5135563"/>
          </a:xfrm>
        </p:spPr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DI-IM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438890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DI-OP Template Introduction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/>
              <a:t>IBM_OP_Data</a:t>
            </a:r>
            <a:r>
              <a:rPr lang="en-US" altLang="zh-TW"/>
              <a:t> Inventory_Intro.pptx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6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Preparation</a:t>
            </a:r>
            <a:r>
              <a:rPr lang="zh-TW" altLang="en-US"/>
              <a:t> </a:t>
            </a:r>
            <a:r>
              <a:rPr lang="en-US" altLang="zh-TW"/>
              <a:t>before attend</a:t>
            </a:r>
            <a:br>
              <a:rPr lang="en-US" altLang="zh-TW"/>
            </a:br>
            <a:r>
              <a:rPr lang="en-US" altLang="zh-TW"/>
              <a:t>- Installation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Install SQLG </a:t>
            </a:r>
            <a:r>
              <a:rPr lang="en-US" altLang="zh-TW" err="1"/>
              <a:t>Addin</a:t>
            </a:r>
            <a:endParaRPr lang="en-US" altLang="zh-TW"/>
          </a:p>
          <a:p>
            <a:pPr lvl="1"/>
            <a:r>
              <a:rPr lang="en-US" altLang="zh-TW"/>
              <a:t>Check SQLG toolbar</a:t>
            </a:r>
          </a:p>
          <a:p>
            <a:r>
              <a:rPr lang="en-US" altLang="zh-TW"/>
              <a:t>Install and configure </a:t>
            </a:r>
            <a:r>
              <a:rPr lang="en-US" altLang="zh-TW" err="1"/>
              <a:t>DBclient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ODBC DSN:</a:t>
            </a:r>
            <a:r>
              <a:rPr lang="zh-TW" altLang="en-US"/>
              <a:t> </a:t>
            </a:r>
            <a:r>
              <a:rPr lang="en-US" altLang="zh-TW"/>
              <a:t>ODPDEVPSG</a:t>
            </a:r>
          </a:p>
          <a:p>
            <a:r>
              <a:rPr lang="en-US" altLang="zh-TW"/>
              <a:t>Install Client tools for DB</a:t>
            </a:r>
          </a:p>
          <a:p>
            <a:pPr lvl="1"/>
            <a:r>
              <a:rPr lang="en-US" altLang="zh-TW"/>
              <a:t>SSMS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* </a:t>
            </a:r>
            <a:r>
              <a:rPr lang="zh-TW" altLang="en-US"/>
              <a:t>路徑</a:t>
            </a:r>
            <a:r>
              <a:rPr lang="en-US" altLang="zh-TW"/>
              <a:t>: </a:t>
            </a:r>
          </a:p>
          <a:p>
            <a:pPr lvl="1"/>
            <a:r>
              <a:rPr lang="en-US" altLang="zh-TW"/>
              <a:t>IEC1 PSG </a:t>
            </a:r>
            <a:r>
              <a:rPr lang="zh-TW" altLang="en-US"/>
              <a:t>資料治理 </a:t>
            </a:r>
            <a:r>
              <a:rPr lang="en-US" altLang="zh-TW"/>
              <a:t>- Documents\Project File - PMS\01_PM\0190_Training\ETL</a:t>
            </a:r>
            <a:r>
              <a:rPr lang="zh-TW" altLang="en-US"/>
              <a:t>參考工具</a:t>
            </a:r>
            <a:r>
              <a:rPr lang="en-US" altLang="zh-TW"/>
              <a:t>\SQLG\PPT</a:t>
            </a:r>
          </a:p>
        </p:txBody>
      </p:sp>
    </p:spTree>
    <p:extLst>
      <p:ext uri="{BB962C8B-B14F-4D97-AF65-F5344CB8AC3E}">
        <p14:creationId xmlns:p14="http://schemas.microsoft.com/office/powerpoint/2010/main" val="402384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221850" y="5578346"/>
            <a:ext cx="765085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96825" y="4689140"/>
            <a:ext cx="2655295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96825" y="4329100"/>
            <a:ext cx="2655295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2-1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/>
              <a:t>Program: TRN_{STUD_ID}_21G </a:t>
            </a:r>
          </a:p>
          <a:p>
            <a:pPr lvl="1"/>
            <a:r>
              <a:rPr lang="en-US" altLang="zh-TW"/>
              <a:t>Objective: A. CTE without UNION</a:t>
            </a:r>
          </a:p>
          <a:p>
            <a:r>
              <a:rPr lang="en-US" altLang="zh-TW" sz="2800"/>
              <a:t>Operation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/>
              <a:t>Run and Check Fail Log</a:t>
            </a:r>
          </a:p>
          <a:p>
            <a:pPr lvl="2"/>
            <a:r>
              <a:rPr lang="en-US" altLang="zh-TW" sz="2000"/>
              <a:t>Open and Check SQL</a:t>
            </a:r>
          </a:p>
          <a:p>
            <a:pPr lvl="2"/>
            <a:r>
              <a:rPr lang="en-US" altLang="zh-TW" sz="2000"/>
              <a:t>What’s wrong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Enable Join, then Run</a:t>
            </a:r>
          </a:p>
          <a:p>
            <a:pPr marL="1371600" lvl="2" indent="-514350"/>
            <a:r>
              <a:rPr lang="en-US" altLang="zh-TW"/>
              <a:t>Go [DATAMAPPING]!I57, Update cell value</a:t>
            </a:r>
          </a:p>
          <a:p>
            <a:pPr marL="1828800" lvl="3" indent="-514350"/>
            <a:r>
              <a:rPr lang="en-US" altLang="zh-TW"/>
              <a:t>From 	‘-- =</a:t>
            </a:r>
            <a:r>
              <a:rPr lang="en-US" altLang="zh-TW" err="1"/>
              <a:t>diJoin</a:t>
            </a:r>
            <a:r>
              <a:rPr lang="en-US" altLang="zh-TW"/>
              <a:t>(G57,J57) </a:t>
            </a:r>
          </a:p>
          <a:p>
            <a:pPr marL="1828800" lvl="3" indent="-514350"/>
            <a:r>
              <a:rPr lang="en-US" altLang="zh-TW"/>
              <a:t>To 	 =</a:t>
            </a:r>
            <a:r>
              <a:rPr lang="en-US" altLang="zh-TW" err="1"/>
              <a:t>diJoin</a:t>
            </a:r>
            <a:r>
              <a:rPr lang="en-US" altLang="zh-TW"/>
              <a:t>(G57,J57)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Run and Check Fail Log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Enable table alias</a:t>
            </a:r>
          </a:p>
          <a:p>
            <a:pPr marL="1371600" lvl="2" indent="-514350"/>
            <a:r>
              <a:rPr lang="en-US" altLang="zh-TW"/>
              <a:t>Update J56 with FREQ</a:t>
            </a:r>
          </a:p>
          <a:p>
            <a:pPr marL="1371600" lvl="2" indent="-514350"/>
            <a:r>
              <a:rPr lang="en-US" altLang="zh-TW"/>
              <a:t>Or Update J56, J61,J62,J3 with FREQ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012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2-1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/>
              <a:t>Program: TRN_{STUD_ID}_21G </a:t>
            </a:r>
          </a:p>
          <a:p>
            <a:pPr lvl="1"/>
            <a:r>
              <a:rPr lang="en-US" altLang="zh-TW"/>
              <a:t>Objective: B. CTE vs. Temp table</a:t>
            </a:r>
          </a:p>
          <a:p>
            <a:r>
              <a:rPr lang="en-US" altLang="zh-TW" sz="2800"/>
              <a:t>Operation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Run, Check ODP-</a:t>
            </a:r>
            <a:r>
              <a:rPr lang="en-US" altLang="zh-TW" err="1"/>
              <a:t>FIT.sql</a:t>
            </a:r>
            <a:r>
              <a:rPr lang="en-US" altLang="zh-TW"/>
              <a:t>, Check target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Switch to [Parameter Setting], update parameter as ‘V’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Run, Check ODP-</a:t>
            </a:r>
            <a:r>
              <a:rPr lang="en-US" altLang="zh-TW" err="1"/>
              <a:t>FIT.sql</a:t>
            </a:r>
            <a:r>
              <a:rPr lang="en-US" altLang="zh-TW"/>
              <a:t>, Check target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Switch to [Parameter Setting], update parameter as ‘P’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/>
              <a:t>Run, Check ODP-</a:t>
            </a:r>
            <a:r>
              <a:rPr lang="en-US" altLang="zh-TW" err="1"/>
              <a:t>FIT.sql</a:t>
            </a:r>
            <a:r>
              <a:rPr lang="en-US" altLang="zh-TW"/>
              <a:t>, Check target table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  <a:p>
            <a:pPr indent="0">
              <a:buNone/>
            </a:pPr>
            <a:endParaRPr lang="en-US" altLang="zh-TW"/>
          </a:p>
          <a:p>
            <a:pPr marL="971550" lvl="1" indent="-514350">
              <a:buFont typeface="+mj-lt"/>
              <a:buAutoNum type="arabicPeriod"/>
            </a:pPr>
            <a:endParaRPr lang="en-US" altLang="zh-TW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43086"/>
              </p:ext>
            </p:extLst>
          </p:nvPr>
        </p:nvGraphicFramePr>
        <p:xfrm>
          <a:off x="1016605" y="3764756"/>
          <a:ext cx="6438798" cy="39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36">
                <a:tc>
                  <a:txBody>
                    <a:bodyPr/>
                    <a:lstStyle/>
                    <a:p>
                      <a:r>
                        <a:rPr lang="en-US" altLang="zh-TW"/>
                        <a:t>FMT_ID4_TEMP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 change</a:t>
                      </a:r>
                      <a:r>
                        <a:rPr lang="en-US" altLang="zh-TW" baseline="0"/>
                        <a:t> to P</a:t>
                      </a:r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81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2-2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TRN_{STUD_ID}_22G </a:t>
            </a:r>
          </a:p>
          <a:p>
            <a:r>
              <a:rPr lang="en-US" altLang="zh-TW"/>
              <a:t>Rule Number</a:t>
            </a:r>
          </a:p>
          <a:p>
            <a:pPr lvl="1"/>
            <a:r>
              <a:rPr lang="en-US" altLang="zh-TW"/>
              <a:t>TRN_{STUD_ID}_22G </a:t>
            </a:r>
            <a:r>
              <a:rPr lang="en-US" altLang="zh-TW">
                <a:sym typeface="Wingdings" panose="05000000000000000000" pitchFamily="2" charset="2"/>
              </a:rPr>
              <a:t></a:t>
            </a:r>
            <a:endParaRPr lang="en-US" altLang="zh-TW"/>
          </a:p>
          <a:p>
            <a:pPr lvl="2"/>
            <a:r>
              <a:rPr lang="en-US" altLang="zh-TW"/>
              <a:t>TRN_{STUD_ID}_22G1</a:t>
            </a:r>
          </a:p>
          <a:p>
            <a:pPr lvl="2"/>
            <a:r>
              <a:rPr lang="en-US" altLang="zh-TW"/>
              <a:t>TRN_{STUD_ID}_22G2</a:t>
            </a:r>
          </a:p>
          <a:p>
            <a:r>
              <a:rPr lang="en-US" altLang="zh-TW"/>
              <a:t>UNION</a:t>
            </a:r>
          </a:p>
          <a:p>
            <a:pPr lvl="1"/>
            <a:r>
              <a:rPr lang="en-US" altLang="zh-TW"/>
              <a:t>CTE UNION</a:t>
            </a:r>
          </a:p>
          <a:p>
            <a:pPr lvl="1"/>
            <a:r>
              <a:rPr lang="en-US" altLang="zh-TW"/>
              <a:t>TABLE UNION</a:t>
            </a:r>
          </a:p>
          <a:p>
            <a:r>
              <a:rPr lang="en-US" altLang="zh-TW"/>
              <a:t>Operation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altLang="zh-TW" sz="2000"/>
              <a:t>Run and Check Fail Log</a:t>
            </a:r>
          </a:p>
          <a:p>
            <a:pPr lvl="2"/>
            <a:r>
              <a:rPr lang="en-US" altLang="zh-TW" sz="2000"/>
              <a:t>Open and Check SQL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altLang="zh-TW"/>
              <a:t>Enable union: Update D65:D89 as 1</a:t>
            </a:r>
          </a:p>
        </p:txBody>
      </p:sp>
    </p:spTree>
    <p:extLst>
      <p:ext uri="{BB962C8B-B14F-4D97-AF65-F5344CB8AC3E}">
        <p14:creationId xmlns:p14="http://schemas.microsoft.com/office/powerpoint/2010/main" val="12891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2-3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TRN_{STUD_ID}_23G </a:t>
            </a:r>
          </a:p>
          <a:p>
            <a:r>
              <a:rPr lang="en-US" altLang="zh-TW"/>
              <a:t>Check duplicate</a:t>
            </a:r>
          </a:p>
          <a:p>
            <a:r>
              <a:rPr lang="en-US" altLang="zh-TW"/>
              <a:t>Operation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altLang="zh-TW"/>
              <a:t>Run and Check Fail Log</a:t>
            </a:r>
          </a:p>
          <a:p>
            <a:pPr lvl="2"/>
            <a:r>
              <a:rPr lang="en-US" altLang="zh-TW" sz="2000"/>
              <a:t>Open and Check SQL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altLang="zh-TW"/>
              <a:t>Add  [FILE_NAME] as PK</a:t>
            </a:r>
          </a:p>
          <a:p>
            <a:pPr marL="912812" lvl="2" indent="-457200"/>
            <a:r>
              <a:rPr lang="en-US" altLang="zh-TW"/>
              <a:t>Set C91, C99 as 2</a:t>
            </a:r>
          </a:p>
          <a:p>
            <a:pPr marL="912812" lvl="2" indent="-457200"/>
            <a:r>
              <a:rPr lang="en-US" altLang="zh-TW"/>
              <a:t>Or set C91, C99 as 1</a:t>
            </a:r>
          </a:p>
          <a:p>
            <a:pPr marL="912812" lvl="2" indent="-457200"/>
            <a:r>
              <a:rPr lang="en-US" altLang="zh-TW"/>
              <a:t>Or set C91, C99 as *</a:t>
            </a:r>
          </a:p>
        </p:txBody>
      </p:sp>
    </p:spTree>
    <p:extLst>
      <p:ext uri="{BB962C8B-B14F-4D97-AF65-F5344CB8AC3E}">
        <p14:creationId xmlns:p14="http://schemas.microsoft.com/office/powerpoint/2010/main" val="319172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3</a:t>
            </a:r>
            <a:br>
              <a:rPr lang="en-US" altLang="zh-TW"/>
            </a:br>
            <a:r>
              <a:rPr lang="en-US" altLang="zh-TW"/>
              <a:t>- Extraction Method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TRN_{STUD_ID}_31G</a:t>
            </a:r>
          </a:p>
          <a:p>
            <a:pPr lvl="1"/>
            <a:r>
              <a:rPr lang="en-US" altLang="zh-TW"/>
              <a:t>Extraction-Refresh</a:t>
            </a:r>
          </a:p>
          <a:p>
            <a:r>
              <a:rPr lang="en-US" altLang="zh-TW"/>
              <a:t>Program: TRN_{STUD_ID}_32G</a:t>
            </a:r>
          </a:p>
          <a:p>
            <a:pPr lvl="1"/>
            <a:r>
              <a:rPr lang="en-US" altLang="zh-TW"/>
              <a:t>Extraction-Upsert</a:t>
            </a:r>
          </a:p>
          <a:p>
            <a:r>
              <a:rPr lang="en-US" altLang="zh-TW"/>
              <a:t>Program: TRN_{STUD_ID}_33G</a:t>
            </a:r>
          </a:p>
          <a:p>
            <a:pPr lvl="1"/>
            <a:r>
              <a:rPr lang="en-US" altLang="zh-TW"/>
              <a:t>Extraction-Append</a:t>
            </a:r>
          </a:p>
          <a:p>
            <a:pPr marL="0" indent="0">
              <a:buNone/>
            </a:pP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77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 file tracking</a:t>
            </a:r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02301"/>
              </p:ext>
            </p:extLst>
          </p:nvPr>
        </p:nvGraphicFramePr>
        <p:xfrm>
          <a:off x="179388" y="1196975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5067055" y="2888940"/>
            <a:ext cx="900100" cy="1575175"/>
          </a:xfrm>
          <a:prstGeom prst="straightConnector1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5067055" y="2911287"/>
            <a:ext cx="2835315" cy="1552828"/>
          </a:xfrm>
          <a:prstGeom prst="straightConnector1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826695" y="3609020"/>
            <a:ext cx="495055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4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TRN_{STUD_ID}_41G</a:t>
            </a:r>
          </a:p>
          <a:p>
            <a:pPr lvl="1"/>
            <a:r>
              <a:rPr lang="en-US" altLang="zh-TW"/>
              <a:t>Referential</a:t>
            </a:r>
          </a:p>
          <a:p>
            <a:pPr lvl="1"/>
            <a:r>
              <a:rPr lang="en-US" altLang="zh-TW"/>
              <a:t>Operation:</a:t>
            </a:r>
          </a:p>
          <a:p>
            <a:pPr lvl="2"/>
            <a:r>
              <a:rPr lang="en-US" altLang="zh-TW"/>
              <a:t>Check Fail Log</a:t>
            </a:r>
          </a:p>
          <a:p>
            <a:pPr lvl="2"/>
            <a:r>
              <a:rPr lang="en-US" altLang="zh-TW"/>
              <a:t>Update J132</a:t>
            </a:r>
          </a:p>
          <a:p>
            <a:r>
              <a:rPr lang="en-US" altLang="zh-TW"/>
              <a:t>Program: TRN_{STUD_ID}_42G</a:t>
            </a:r>
          </a:p>
          <a:p>
            <a:pPr lvl="1"/>
            <a:r>
              <a:rPr lang="en-US" altLang="zh-TW"/>
              <a:t>Reference Table Type </a:t>
            </a:r>
          </a:p>
          <a:p>
            <a:r>
              <a:rPr lang="en-US" altLang="zh-TW"/>
              <a:t>Program: TRN_{STUD_ID}_43G</a:t>
            </a:r>
          </a:p>
          <a:p>
            <a:pPr lvl="1"/>
            <a:r>
              <a:rPr lang="en-US" altLang="zh-TW"/>
              <a:t>Other Table Type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15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5-1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TRN_{STUD_ID}_51G</a:t>
            </a:r>
          </a:p>
          <a:p>
            <a:pPr lvl="1"/>
            <a:r>
              <a:rPr lang="en-US" altLang="zh-TW"/>
              <a:t>User temp table and debug</a:t>
            </a:r>
          </a:p>
          <a:p>
            <a:r>
              <a:rPr lang="en-US" altLang="zh-TW"/>
              <a:t> Debug: CTE</a:t>
            </a:r>
          </a:p>
          <a:p>
            <a:pPr marL="457200" lvl="1" indent="0">
              <a:buNone/>
            </a:pPr>
            <a:r>
              <a:rPr lang="en-US" altLang="zh-TW" sz="1200"/>
              <a:t>WITH TRN_ODS00_51G_V1 AS (</a:t>
            </a:r>
          </a:p>
          <a:p>
            <a:pPr marL="457200" lvl="1" indent="0">
              <a:buNone/>
            </a:pPr>
            <a:r>
              <a:rPr lang="en-US" altLang="zh-TW" sz="1200"/>
              <a:t>      SELECT</a:t>
            </a:r>
          </a:p>
          <a:p>
            <a:pPr marL="457200" lvl="1" indent="0">
              <a:buNone/>
            </a:pPr>
            <a:r>
              <a:rPr lang="en-US" altLang="zh-TW" sz="1200"/>
              <a:t>       MA.PRJ_ID                          AS PRJ_ID</a:t>
            </a:r>
          </a:p>
          <a:p>
            <a:pPr marL="457200" lvl="1" indent="0">
              <a:buNone/>
            </a:pPr>
            <a:r>
              <a:rPr lang="en-US" altLang="zh-TW" sz="1200"/>
              <a:t>      ,MA.FILE_NAME                       AS FILE_NAME</a:t>
            </a:r>
          </a:p>
          <a:p>
            <a:pPr marL="457200" lvl="1" indent="0">
              <a:buNone/>
            </a:pPr>
            <a:r>
              <a:rPr lang="en-US" altLang="zh-TW" sz="1200"/>
              <a:t>      ,'T'                                AS IS_DAILY</a:t>
            </a:r>
          </a:p>
          <a:p>
            <a:pPr marL="457200" lvl="1" indent="0">
              <a:buNone/>
            </a:pPr>
            <a:r>
              <a:rPr lang="en-US" altLang="zh-TW" sz="1200"/>
              <a:t>      ,'F'                                AS IS_MONTHLY</a:t>
            </a:r>
          </a:p>
          <a:p>
            <a:pPr marL="457200" lvl="1" indent="0">
              <a:buNone/>
            </a:pPr>
            <a:r>
              <a:rPr lang="en-US" altLang="zh-TW" sz="1200"/>
              <a:t>      ,'F'                                AS IS_INIT</a:t>
            </a:r>
          </a:p>
          <a:p>
            <a:pPr marL="457200" lvl="1" indent="0">
              <a:buNone/>
            </a:pPr>
            <a:r>
              <a:rPr lang="en-US" altLang="zh-TW" sz="1200"/>
              <a:t>FROM UT.ETLFCT_1R MA  </a:t>
            </a:r>
          </a:p>
          <a:p>
            <a:pPr marL="457200" lvl="1" indent="0">
              <a:buNone/>
            </a:pPr>
            <a:r>
              <a:rPr lang="en-US" altLang="zh-TW" sz="1200"/>
              <a:t>WHERE MA.FILE_FREQ='D'</a:t>
            </a:r>
          </a:p>
          <a:p>
            <a:pPr marL="457200" lvl="1" indent="0">
              <a:buNone/>
            </a:pPr>
            <a:r>
              <a:rPr lang="en-US" altLang="zh-TW" sz="1200"/>
              <a:t>)  SELECT * from TRN_ODS00_51G_V1</a:t>
            </a:r>
            <a:endParaRPr lang="en-US" altLang="zh-TW"/>
          </a:p>
          <a:p>
            <a:r>
              <a:rPr lang="en-US" altLang="zh-TW"/>
              <a:t> Debug: TEMP table</a:t>
            </a:r>
          </a:p>
          <a:p>
            <a:pPr lvl="1"/>
            <a:r>
              <a:rPr lang="en-US" altLang="zh-TW" sz="1800"/>
              <a:t>SELECT * from TRN_ODS00_51G_V1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77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6-1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TRN_{STUD_ID}_61G</a:t>
            </a:r>
          </a:p>
          <a:p>
            <a:pPr lvl="1"/>
            <a:r>
              <a:rPr lang="en-US" altLang="zh-TW" err="1"/>
              <a:t>SetToFlag</a:t>
            </a:r>
            <a:r>
              <a:rPr lang="en-US" altLang="zh-TW"/>
              <a:t> type 1  </a:t>
            </a:r>
          </a:p>
          <a:p>
            <a:r>
              <a:rPr lang="en-US" altLang="zh-TW"/>
              <a:t>Program: TRN_{STUD_ID}_62G</a:t>
            </a:r>
          </a:p>
          <a:p>
            <a:pPr lvl="1"/>
            <a:r>
              <a:rPr lang="en-US" altLang="zh-TW" err="1"/>
              <a:t>SetToFlag</a:t>
            </a:r>
            <a:r>
              <a:rPr lang="en-US" altLang="zh-TW"/>
              <a:t> type 2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1190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Excel UDF: </a:t>
            </a:r>
            <a:r>
              <a:rPr lang="en-US" altLang="zh-TW" err="1"/>
              <a:t>diUDF</a:t>
            </a:r>
            <a:endParaRPr lang="en-US" altLang="zh-TW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3034119"/>
              </p:ext>
            </p:extLst>
          </p:nvPr>
        </p:nvGraphicFramePr>
        <p:xfrm>
          <a:off x="284963" y="2766088"/>
          <a:ext cx="41925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">
                  <a:extLst>
                    <a:ext uri="{9D8B030D-6E8A-4147-A177-3AD203B41FA5}">
                      <a16:colId xmlns:a16="http://schemas.microsoft.com/office/drawing/2014/main" val="344432407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817236255"/>
                    </a:ext>
                  </a:extLst>
                </a:gridCol>
                <a:gridCol w="1397529">
                  <a:extLst>
                    <a:ext uri="{9D8B030D-6E8A-4147-A177-3AD203B41FA5}">
                      <a16:colId xmlns:a16="http://schemas.microsoft.com/office/drawing/2014/main" val="204397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Sample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1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diRef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diIF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3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diCase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diFunc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7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diReplace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4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diQW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diJoin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7222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/>
              <a:t>SQLG macro</a:t>
            </a:r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/>
              <a:t>%{Excel UDF}</a:t>
            </a:r>
          </a:p>
          <a:p>
            <a:r>
              <a:rPr lang="en-US" altLang="zh-TW" sz="2400"/>
              <a:t>Macro function, </a:t>
            </a:r>
            <a:r>
              <a:rPr lang="en-US" altLang="zh-TW" sz="2400" err="1"/>
              <a:t>dxUDF</a:t>
            </a:r>
            <a:endParaRPr lang="en-US" altLang="zh-TW" sz="2400"/>
          </a:p>
          <a:p>
            <a:pPr lvl="1"/>
            <a:r>
              <a:rPr lang="en-US" altLang="zh-TW" sz="2000"/>
              <a:t>Excel </a:t>
            </a:r>
            <a:r>
              <a:rPr lang="en-US" altLang="zh-TW" sz="2000" err="1"/>
              <a:t>xla</a:t>
            </a:r>
            <a:r>
              <a:rPr lang="en-US" altLang="zh-TW" sz="2000"/>
              <a:t> path issue</a:t>
            </a:r>
          </a:p>
          <a:p>
            <a:pPr lvl="1"/>
            <a:r>
              <a:rPr lang="en-US" altLang="zh-TW" sz="2000"/>
              <a:t>Cell cursor</a:t>
            </a:r>
          </a:p>
          <a:p>
            <a:pPr lvl="1"/>
            <a:r>
              <a:rPr lang="en-US" altLang="zh-TW" sz="2000"/>
              <a:t>Excel 255 Limitation</a:t>
            </a:r>
          </a:p>
          <a:p>
            <a:endParaRPr lang="en-US" altLang="zh-TW" sz="2400"/>
          </a:p>
          <a:p>
            <a:endParaRPr lang="en-US" altLang="zh-TW" sz="2400"/>
          </a:p>
          <a:p>
            <a:pPr lvl="1"/>
            <a:endParaRPr lang="zh-TW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3333CC"/>
                </a:solidFill>
              </a:rPr>
              <a:t>Helper Function Summary</a:t>
            </a:r>
            <a:endParaRPr lang="zh-TW" altLang="en-US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149967"/>
              </p:ext>
            </p:extLst>
          </p:nvPr>
        </p:nvGraphicFramePr>
        <p:xfrm>
          <a:off x="4658243" y="4554125"/>
          <a:ext cx="4192587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">
                  <a:extLst>
                    <a:ext uri="{9D8B030D-6E8A-4147-A177-3AD203B41FA5}">
                      <a16:colId xmlns:a16="http://schemas.microsoft.com/office/drawing/2014/main" val="344432407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817236255"/>
                    </a:ext>
                  </a:extLst>
                </a:gridCol>
                <a:gridCol w="1397529">
                  <a:extLst>
                    <a:ext uri="{9D8B030D-6E8A-4147-A177-3AD203B41FA5}">
                      <a16:colId xmlns:a16="http://schemas.microsoft.com/office/drawing/2014/main" val="2043975010"/>
                    </a:ext>
                  </a:extLst>
                </a:gridCol>
              </a:tblGrid>
              <a:tr h="261101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Sample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16709"/>
                  </a:ext>
                </a:extLst>
              </a:tr>
              <a:tr h="261101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dxRef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06749"/>
                  </a:ext>
                </a:extLst>
              </a:tr>
              <a:tr h="261101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dxNA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34915"/>
                  </a:ext>
                </a:extLst>
              </a:tr>
              <a:tr h="261101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dxSum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9516"/>
                  </a:ext>
                </a:extLst>
              </a:tr>
              <a:tr h="261101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dxReplace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70515"/>
                  </a:ext>
                </a:extLst>
              </a:tr>
              <a:tr h="261101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dxJoin</a:t>
                      </a:r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4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80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SQLG</a:t>
            </a:r>
            <a:r>
              <a:rPr lang="zh-TW" altLang="en-US"/>
              <a:t>工具相關檔案</a:t>
            </a:r>
            <a:br>
              <a:rPr lang="en-US" altLang="zh-TW"/>
            </a:br>
            <a:r>
              <a:rPr lang="en-US" altLang="zh-TW"/>
              <a:t>-</a:t>
            </a:r>
            <a:r>
              <a:rPr lang="zh-TW" altLang="en-US"/>
              <a:t> 附加檔案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安裝清單</a:t>
            </a:r>
            <a:endParaRPr lang="en-US" altLang="zh-TW"/>
          </a:p>
          <a:p>
            <a:pPr lvl="1"/>
            <a:r>
              <a:rPr lang="zh-TW" altLang="en-US"/>
              <a:t>必要的工具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sqlg-install.zip</a:t>
            </a:r>
          </a:p>
          <a:p>
            <a:pPr lvl="2"/>
            <a:r>
              <a:rPr lang="en-US" altLang="zh-TW"/>
              <a:t>addinstall.bat:</a:t>
            </a:r>
            <a:r>
              <a:rPr lang="zh-TW" altLang="en-US"/>
              <a:t> 安裝程式</a:t>
            </a:r>
            <a:r>
              <a:rPr lang="en-US" altLang="zh-TW"/>
              <a:t>,</a:t>
            </a:r>
            <a:r>
              <a:rPr lang="zh-TW" altLang="en-US"/>
              <a:t> 命令行執行程式</a:t>
            </a:r>
            <a:r>
              <a:rPr lang="en-US" altLang="zh-TW"/>
              <a:t>, </a:t>
            </a:r>
          </a:p>
          <a:p>
            <a:pPr lvl="2"/>
            <a:r>
              <a:rPr lang="en-US" altLang="zh-TW"/>
              <a:t>inst-addin.ps1:</a:t>
            </a:r>
            <a:r>
              <a:rPr lang="zh-TW" altLang="en-US"/>
              <a:t> </a:t>
            </a:r>
            <a:r>
              <a:rPr lang="en-US" altLang="zh-TW" err="1"/>
              <a:t>Powershell</a:t>
            </a:r>
            <a:r>
              <a:rPr lang="zh-TW" altLang="en-US"/>
              <a:t> </a:t>
            </a:r>
            <a:r>
              <a:rPr lang="en-US" altLang="zh-TW"/>
              <a:t>script,</a:t>
            </a:r>
            <a:r>
              <a:rPr lang="zh-TW" altLang="en-US"/>
              <a:t> 支援</a:t>
            </a:r>
            <a:r>
              <a:rPr lang="en-US" altLang="zh-TW" err="1"/>
              <a:t>Addin</a:t>
            </a:r>
            <a:r>
              <a:rPr lang="en-US" altLang="zh-TW"/>
              <a:t> </a:t>
            </a:r>
            <a:r>
              <a:rPr lang="zh-TW" altLang="en-US"/>
              <a:t>安裝</a:t>
            </a:r>
            <a:endParaRPr lang="en-US" altLang="zh-TW"/>
          </a:p>
          <a:p>
            <a:pPr lvl="2"/>
            <a:r>
              <a:rPr lang="en-US" altLang="zh-TW" err="1"/>
              <a:t>Excel.officeUI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Quick Access Toolbar</a:t>
            </a:r>
            <a:r>
              <a:rPr lang="zh-TW" altLang="en-US"/>
              <a:t>設定</a:t>
            </a:r>
            <a:endParaRPr lang="en-US" altLang="zh-TW"/>
          </a:p>
          <a:p>
            <a:pPr lvl="2"/>
            <a:r>
              <a:rPr lang="en-US" altLang="zh-TW"/>
              <a:t>addin-dw-v1.0.xla		: </a:t>
            </a:r>
            <a:r>
              <a:rPr lang="zh-TW" altLang="en-US"/>
              <a:t>執行程式</a:t>
            </a:r>
            <a:endParaRPr lang="en-US" altLang="zh-TW"/>
          </a:p>
          <a:p>
            <a:pPr lvl="2"/>
            <a:r>
              <a:rPr lang="en-US" altLang="zh-TW"/>
              <a:t>vtFileMerge-v1.2.xla		: </a:t>
            </a:r>
            <a:r>
              <a:rPr lang="zh-TW" altLang="en-US"/>
              <a:t>執行程式</a:t>
            </a:r>
            <a:endParaRPr lang="en-US" altLang="zh-TW"/>
          </a:p>
          <a:p>
            <a:pPr lvl="1"/>
            <a:r>
              <a:rPr lang="zh-TW" altLang="en-US"/>
              <a:t>選擇性檔案</a:t>
            </a:r>
            <a:endParaRPr lang="en-US" altLang="zh-TW"/>
          </a:p>
          <a:p>
            <a:pPr lvl="2"/>
            <a:r>
              <a:rPr lang="zh-TW" altLang="en-US"/>
              <a:t>*</a:t>
            </a:r>
            <a:r>
              <a:rPr lang="en-US" altLang="zh-TW"/>
              <a:t>.</a:t>
            </a:r>
            <a:r>
              <a:rPr lang="en-US" altLang="zh-TW" err="1"/>
              <a:t>cfg</a:t>
            </a:r>
            <a:r>
              <a:rPr lang="en-US" altLang="zh-TW"/>
              <a:t>			:</a:t>
            </a:r>
            <a:r>
              <a:rPr lang="zh-TW" altLang="en-US"/>
              <a:t> 設定檔</a:t>
            </a:r>
            <a:r>
              <a:rPr lang="en-US" altLang="zh-TW"/>
              <a:t>,</a:t>
            </a:r>
            <a:r>
              <a:rPr lang="zh-TW" altLang="en-US"/>
              <a:t> 儲存專案相同參數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9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6-2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TRN_{STUD_ID}_PARAM</a:t>
            </a:r>
          </a:p>
          <a:p>
            <a:pPr lvl="1"/>
            <a:r>
              <a:rPr lang="en-US" altLang="zh-TW"/>
              <a:t>Job parameter 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0411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388" y="1133745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DI-IM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0" y="2862698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0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3FCD8F-927E-48B0-BD5A-956429A9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242060"/>
            <a:ext cx="8572500" cy="491490"/>
          </a:xfrm>
        </p:spPr>
        <p:txBody>
          <a:bodyPr/>
          <a:lstStyle/>
          <a:p>
            <a:r>
              <a:rPr lang="zh-TW" altLang="en-US" b="1">
                <a:latin typeface="IBM Plex Sans"/>
              </a:rPr>
              <a:t>數位化轉型技術</a:t>
            </a:r>
            <a:br>
              <a:rPr lang="en-US" altLang="zh-TW" b="1"/>
            </a:br>
            <a:r>
              <a:rPr lang="en-US" altLang="zh-TW">
                <a:latin typeface="IBM Plex Sans"/>
              </a:rPr>
              <a:t>-</a:t>
            </a:r>
            <a:r>
              <a:rPr lang="zh-TW" altLang="en-US">
                <a:latin typeface="IBM Plex Sans"/>
              </a:rPr>
              <a:t>明確的資料架構和資料流</a:t>
            </a:r>
            <a:r>
              <a:rPr lang="en-US" altLang="zh-TW">
                <a:latin typeface="IBM Plex Sans"/>
              </a:rPr>
              <a:t>(Data pipeline in Data Zone View) </a:t>
            </a:r>
            <a:endParaRPr lang="zh-TW" alt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9CBB242-D4A9-9143-BAE3-2995F712BDE6}"/>
              </a:ext>
            </a:extLst>
          </p:cNvPr>
          <p:cNvSpPr/>
          <p:nvPr/>
        </p:nvSpPr>
        <p:spPr bwMode="auto">
          <a:xfrm>
            <a:off x="6455835" y="2764564"/>
            <a:ext cx="2196410" cy="263955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45">
              <a:spcBef>
                <a:spcPct val="20000"/>
              </a:spcBef>
              <a:buFont typeface="Wingdings" panose="05000000000000000000" pitchFamily="2" charset="2"/>
              <a:buChar char="w"/>
              <a:defRPr/>
            </a:pPr>
            <a:r>
              <a:rPr lang="zh-TW" altLang="en-US" sz="162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報表工具</a:t>
            </a:r>
          </a:p>
        </p:txBody>
      </p:sp>
      <p:graphicFrame>
        <p:nvGraphicFramePr>
          <p:cNvPr id="38" name="資料庫圖表 37">
            <a:extLst>
              <a:ext uri="{FF2B5EF4-FFF2-40B4-BE49-F238E27FC236}">
                <a16:creationId xmlns:a16="http://schemas.microsoft.com/office/drawing/2014/main" id="{4AD1B191-E1E5-F445-990B-D98999529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100986"/>
              </p:ext>
            </p:extLst>
          </p:nvPr>
        </p:nvGraphicFramePr>
        <p:xfrm>
          <a:off x="5832443" y="2432314"/>
          <a:ext cx="5639603" cy="351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785849E0-B29B-7C46-A31B-C371994C1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432408"/>
              </p:ext>
            </p:extLst>
          </p:nvPr>
        </p:nvGraphicFramePr>
        <p:xfrm>
          <a:off x="57150" y="2767948"/>
          <a:ext cx="2548930" cy="265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0" name="Rectangle 32">
            <a:extLst>
              <a:ext uri="{FF2B5EF4-FFF2-40B4-BE49-F238E27FC236}">
                <a16:creationId xmlns:a16="http://schemas.microsoft.com/office/drawing/2014/main" id="{85E58E7D-803E-2445-A432-4FF60A2E4365}"/>
              </a:ext>
            </a:extLst>
          </p:cNvPr>
          <p:cNvSpPr/>
          <p:nvPr/>
        </p:nvSpPr>
        <p:spPr bwMode="auto">
          <a:xfrm>
            <a:off x="2653149" y="2768895"/>
            <a:ext cx="3789217" cy="2657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45">
              <a:spcBef>
                <a:spcPct val="20000"/>
              </a:spcBef>
              <a:buFont typeface="Wingdings" panose="05000000000000000000" pitchFamily="2" charset="2"/>
              <a:buChar char="w"/>
              <a:defRPr/>
            </a:pPr>
            <a:r>
              <a:rPr lang="zh-TW" altLang="en-US" sz="150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資料平台</a:t>
            </a:r>
            <a:r>
              <a:rPr lang="en-US" altLang="zh-TW" sz="150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/ SQL server and </a:t>
            </a:r>
            <a:r>
              <a:rPr lang="en-US" altLang="zh-TW" sz="1500" err="1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GreenPlum</a:t>
            </a:r>
            <a:endParaRPr lang="en-US" altLang="zh-TW" sz="1500">
              <a:solidFill>
                <a:schemeClr val="bg2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Diagram 35">
            <a:extLst>
              <a:ext uri="{FF2B5EF4-FFF2-40B4-BE49-F238E27FC236}">
                <a16:creationId xmlns:a16="http://schemas.microsoft.com/office/drawing/2014/main" id="{CCE30566-6E60-B749-A7EC-454D9582712E}"/>
              </a:ext>
            </a:extLst>
          </p:cNvPr>
          <p:cNvGraphicFramePr/>
          <p:nvPr/>
        </p:nvGraphicFramePr>
        <p:xfrm>
          <a:off x="2724070" y="3048859"/>
          <a:ext cx="3635168" cy="234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5" name="3D 模型 44" descr="Laptop">
            <a:extLst>
              <a:ext uri="{FF2B5EF4-FFF2-40B4-BE49-F238E27FC236}">
                <a16:creationId xmlns:a16="http://schemas.microsoft.com/office/drawing/2014/main" id="{9CFEB2CD-18BB-294B-94A4-385F79F819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630" y="5363265"/>
            <a:ext cx="553660" cy="390974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A5792A27-B5E2-4F49-823B-998FD01BDD9B}"/>
              </a:ext>
            </a:extLst>
          </p:cNvPr>
          <p:cNvGrpSpPr/>
          <p:nvPr/>
        </p:nvGrpSpPr>
        <p:grpSpPr>
          <a:xfrm>
            <a:off x="1703271" y="5126418"/>
            <a:ext cx="902991" cy="277704"/>
            <a:chOff x="1929055" y="3702798"/>
            <a:chExt cx="1203988" cy="322517"/>
          </a:xfrm>
        </p:grpSpPr>
        <p:sp>
          <p:nvSpPr>
            <p:cNvPr id="48" name="流程圖: 多重文件 25">
              <a:extLst>
                <a:ext uri="{FF2B5EF4-FFF2-40B4-BE49-F238E27FC236}">
                  <a16:creationId xmlns:a16="http://schemas.microsoft.com/office/drawing/2014/main" id="{A0C49850-11F3-9C4B-AD45-4C181D320496}"/>
                </a:ext>
              </a:extLst>
            </p:cNvPr>
            <p:cNvSpPr/>
            <p:nvPr/>
          </p:nvSpPr>
          <p:spPr>
            <a:xfrm>
              <a:off x="1929055" y="3702798"/>
              <a:ext cx="1203988" cy="322517"/>
            </a:xfrm>
            <a:prstGeom prst="flowChartMultidocumen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shade val="80000"/>
                <a:hueOff val="-400027"/>
                <a:satOff val="-37808"/>
                <a:lumOff val="37585"/>
                <a:alphaOff val="0"/>
              </a:schemeClr>
            </a:fillRef>
            <a:effectRef idx="3">
              <a:schemeClr val="accent1">
                <a:shade val="80000"/>
                <a:hueOff val="-400027"/>
                <a:satOff val="-37808"/>
                <a:lumOff val="37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流程圖: 多重文件 4">
              <a:extLst>
                <a:ext uri="{FF2B5EF4-FFF2-40B4-BE49-F238E27FC236}">
                  <a16:creationId xmlns:a16="http://schemas.microsoft.com/office/drawing/2014/main" id="{7BDD8123-0353-AF48-BBBC-311144F367E9}"/>
                </a:ext>
              </a:extLst>
            </p:cNvPr>
            <p:cNvSpPr txBox="1"/>
            <p:nvPr/>
          </p:nvSpPr>
          <p:spPr>
            <a:xfrm>
              <a:off x="1929055" y="3757671"/>
              <a:ext cx="1036489" cy="255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2859" rIns="17145" bIns="12859" numCol="1" spcCol="1270" anchor="ctr" anchorCtr="0">
              <a:noAutofit/>
            </a:bodyPr>
            <a:lstStyle/>
            <a:p>
              <a:pPr algn="ctr" defTabSz="300014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675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File</a:t>
              </a:r>
              <a:endParaRPr lang="zh-TW" altLang="en-US" sz="675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50" name="資料庫圖表 49">
            <a:extLst>
              <a:ext uri="{FF2B5EF4-FFF2-40B4-BE49-F238E27FC236}">
                <a16:creationId xmlns:a16="http://schemas.microsoft.com/office/drawing/2014/main" id="{FE7CB488-F1D0-7348-992F-2686E89ADB43}"/>
              </a:ext>
            </a:extLst>
          </p:cNvPr>
          <p:cNvGraphicFramePr/>
          <p:nvPr/>
        </p:nvGraphicFramePr>
        <p:xfrm>
          <a:off x="6571801" y="3092896"/>
          <a:ext cx="1690638" cy="17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1" name="箭號: 向右 19">
            <a:extLst>
              <a:ext uri="{FF2B5EF4-FFF2-40B4-BE49-F238E27FC236}">
                <a16:creationId xmlns:a16="http://schemas.microsoft.com/office/drawing/2014/main" id="{EA18AE5D-6AFE-2F4F-BD91-DE4ABF2699B8}"/>
              </a:ext>
            </a:extLst>
          </p:cNvPr>
          <p:cNvSpPr/>
          <p:nvPr/>
        </p:nvSpPr>
        <p:spPr>
          <a:xfrm>
            <a:off x="6315617" y="3826377"/>
            <a:ext cx="225019" cy="38086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34290" rIns="54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45">
              <a:defRPr/>
            </a:pPr>
            <a:endParaRPr lang="zh-TW" altLang="en-US" sz="9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52" name="Picture 2" descr="LeeMeng - 一段Airflow 與資料工程的故事：談如何用Python 追漫畫連載">
            <a:extLst>
              <a:ext uri="{FF2B5EF4-FFF2-40B4-BE49-F238E27FC236}">
                <a16:creationId xmlns:a16="http://schemas.microsoft.com/office/drawing/2014/main" id="{97996734-F02B-7648-A2D3-0B4E5493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85" y="2791031"/>
            <a:ext cx="255953" cy="2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箭號: 向右 9">
            <a:extLst>
              <a:ext uri="{FF2B5EF4-FFF2-40B4-BE49-F238E27FC236}">
                <a16:creationId xmlns:a16="http://schemas.microsoft.com/office/drawing/2014/main" id="{D4F79E78-6027-E844-B726-44B384010408}"/>
              </a:ext>
            </a:extLst>
          </p:cNvPr>
          <p:cNvSpPr/>
          <p:nvPr/>
        </p:nvSpPr>
        <p:spPr>
          <a:xfrm>
            <a:off x="6510949" y="4487868"/>
            <a:ext cx="1886267" cy="20147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34290" rIns="54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45">
              <a:defRPr/>
            </a:pPr>
            <a:endParaRPr lang="zh-TW" altLang="en-US" sz="9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466CC6-0DFC-694B-9EC1-77522153F850}"/>
              </a:ext>
            </a:extLst>
          </p:cNvPr>
          <p:cNvSpPr/>
          <p:nvPr/>
        </p:nvSpPr>
        <p:spPr>
          <a:xfrm>
            <a:off x="4248971" y="5668713"/>
            <a:ext cx="33714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45">
              <a:defRPr/>
            </a:pPr>
            <a:r>
              <a:rPr lang="zh-TW" altLang="en-US" sz="1050">
                <a:solidFill>
                  <a:srgbClr val="000000"/>
                </a:solidFill>
              </a:rPr>
              <a:t>參考架構</a:t>
            </a:r>
            <a:r>
              <a:rPr lang="en-US" altLang="zh-TW" sz="1050">
                <a:solidFill>
                  <a:srgbClr val="000000"/>
                </a:solidFill>
              </a:rPr>
              <a:t>: </a:t>
            </a:r>
            <a:r>
              <a:rPr lang="zh-TW" altLang="en-US" sz="1050">
                <a:solidFill>
                  <a:srgbClr val="000000"/>
                </a:solidFill>
              </a:rPr>
              <a:t>資料平台</a:t>
            </a:r>
            <a:r>
              <a:rPr lang="en-US" altLang="zh-TW" sz="1050">
                <a:solidFill>
                  <a:srgbClr val="000000"/>
                </a:solidFill>
              </a:rPr>
              <a:t>,  ODP: Operational Data Platform</a:t>
            </a:r>
            <a:endParaRPr lang="zh-TW" altLang="en-US" sz="105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箭號: 左-上雙向 2">
            <a:extLst>
              <a:ext uri="{FF2B5EF4-FFF2-40B4-BE49-F238E27FC236}">
                <a16:creationId xmlns:a16="http://schemas.microsoft.com/office/drawing/2014/main" id="{6CDE9DE9-1EDF-504D-81BF-744C897BC0F0}"/>
              </a:ext>
            </a:extLst>
          </p:cNvPr>
          <p:cNvSpPr/>
          <p:nvPr/>
        </p:nvSpPr>
        <p:spPr>
          <a:xfrm rot="5400000">
            <a:off x="7268655" y="4220817"/>
            <a:ext cx="481471" cy="453632"/>
          </a:xfrm>
          <a:prstGeom prst="leftUpArrow">
            <a:avLst>
              <a:gd name="adj1" fmla="val 32374"/>
              <a:gd name="adj2" fmla="val 30531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34290" rIns="54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45">
              <a:defRPr/>
            </a:pPr>
            <a:endParaRPr lang="zh-TW" altLang="en-US" sz="9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6" name="箭號: 左-上雙向 28">
            <a:extLst>
              <a:ext uri="{FF2B5EF4-FFF2-40B4-BE49-F238E27FC236}">
                <a16:creationId xmlns:a16="http://schemas.microsoft.com/office/drawing/2014/main" id="{AD6E70EB-AC13-314D-8C47-38BAD1CDD555}"/>
              </a:ext>
            </a:extLst>
          </p:cNvPr>
          <p:cNvSpPr/>
          <p:nvPr/>
        </p:nvSpPr>
        <p:spPr>
          <a:xfrm rot="5400000">
            <a:off x="7869403" y="4043333"/>
            <a:ext cx="896912" cy="374696"/>
          </a:xfrm>
          <a:prstGeom prst="leftUpArrow">
            <a:avLst>
              <a:gd name="adj1" fmla="val 45145"/>
              <a:gd name="adj2" fmla="val 34788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34290" rIns="54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45">
              <a:defRPr/>
            </a:pPr>
            <a:endParaRPr lang="zh-TW" altLang="en-US" sz="9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7" name="箭號: 向右 1">
            <a:extLst>
              <a:ext uri="{FF2B5EF4-FFF2-40B4-BE49-F238E27FC236}">
                <a16:creationId xmlns:a16="http://schemas.microsoft.com/office/drawing/2014/main" id="{7CC618A0-A2BA-9742-B46C-8D8C613BB42C}"/>
              </a:ext>
            </a:extLst>
          </p:cNvPr>
          <p:cNvSpPr/>
          <p:nvPr/>
        </p:nvSpPr>
        <p:spPr>
          <a:xfrm>
            <a:off x="6333858" y="4452017"/>
            <a:ext cx="225019" cy="273801"/>
          </a:xfrm>
          <a:prstGeom prst="rightArrow">
            <a:avLst>
              <a:gd name="adj1" fmla="val 40829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34290" rIns="54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45">
              <a:defRPr/>
            </a:pPr>
            <a:endParaRPr lang="zh-TW" altLang="en-US" sz="9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4BE18D8-3E55-1A41-9C78-C199EC9BE342}"/>
              </a:ext>
            </a:extLst>
          </p:cNvPr>
          <p:cNvGrpSpPr/>
          <p:nvPr/>
        </p:nvGrpSpPr>
        <p:grpSpPr>
          <a:xfrm>
            <a:off x="68625" y="2219961"/>
            <a:ext cx="8589600" cy="488445"/>
            <a:chOff x="91500" y="1387577"/>
            <a:chExt cx="11452800" cy="1220331"/>
          </a:xfrm>
        </p:grpSpPr>
        <p:sp>
          <p:nvSpPr>
            <p:cNvPr id="5" name="五邊形 4">
              <a:extLst>
                <a:ext uri="{FF2B5EF4-FFF2-40B4-BE49-F238E27FC236}">
                  <a16:creationId xmlns:a16="http://schemas.microsoft.com/office/drawing/2014/main" id="{EBF481B8-4783-BD44-B9ED-6CD58A0E8F41}"/>
                </a:ext>
              </a:extLst>
            </p:cNvPr>
            <p:cNvSpPr/>
            <p:nvPr/>
          </p:nvSpPr>
          <p:spPr>
            <a:xfrm>
              <a:off x="91500" y="1398410"/>
              <a:ext cx="2115480" cy="1209498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latin typeface="IBM Plex Sans" panose="020B0503050000000000" pitchFamily="34" charset="0"/>
                </a:rPr>
                <a:t>OSS</a:t>
              </a:r>
              <a:endParaRPr lang="zh-TW" altLang="en-US" sz="1500">
                <a:latin typeface="IBM Plex Sans" panose="020B0503050000000000" pitchFamily="34" charset="0"/>
              </a:endParaRPr>
            </a:p>
          </p:txBody>
        </p:sp>
        <p:sp>
          <p:nvSpPr>
            <p:cNvPr id="6" name="＞形箭號 5">
              <a:extLst>
                <a:ext uri="{FF2B5EF4-FFF2-40B4-BE49-F238E27FC236}">
                  <a16:creationId xmlns:a16="http://schemas.microsoft.com/office/drawing/2014/main" id="{B05C5C36-3D79-C548-8A39-E75814D034BB}"/>
                </a:ext>
              </a:extLst>
            </p:cNvPr>
            <p:cNvSpPr/>
            <p:nvPr/>
          </p:nvSpPr>
          <p:spPr>
            <a:xfrm>
              <a:off x="1660845" y="1398410"/>
              <a:ext cx="2166065" cy="120949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IBM Plex Sans" panose="020B0503050000000000" pitchFamily="34" charset="0"/>
                </a:rPr>
                <a:t>CDC</a:t>
              </a:r>
              <a:endParaRPr lang="zh-TW" altLang="en-US" sz="15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58" name="＞形箭號 57">
              <a:extLst>
                <a:ext uri="{FF2B5EF4-FFF2-40B4-BE49-F238E27FC236}">
                  <a16:creationId xmlns:a16="http://schemas.microsoft.com/office/drawing/2014/main" id="{1112F764-332D-2641-995E-E5D22DA5E832}"/>
                </a:ext>
              </a:extLst>
            </p:cNvPr>
            <p:cNvSpPr/>
            <p:nvPr/>
          </p:nvSpPr>
          <p:spPr>
            <a:xfrm>
              <a:off x="3274070" y="1387577"/>
              <a:ext cx="2115480" cy="1209498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IBM Plex Sans" panose="020B0503050000000000" pitchFamily="34" charset="0"/>
                </a:rPr>
                <a:t>Stage</a:t>
              </a:r>
              <a:endParaRPr lang="zh-TW" altLang="en-US" sz="15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59" name="＞形箭號 58">
              <a:extLst>
                <a:ext uri="{FF2B5EF4-FFF2-40B4-BE49-F238E27FC236}">
                  <a16:creationId xmlns:a16="http://schemas.microsoft.com/office/drawing/2014/main" id="{25B8B3E5-DAC9-E34B-9E23-BEF6F95C6A1A}"/>
                </a:ext>
              </a:extLst>
            </p:cNvPr>
            <p:cNvSpPr/>
            <p:nvPr/>
          </p:nvSpPr>
          <p:spPr>
            <a:xfrm>
              <a:off x="4823794" y="1387577"/>
              <a:ext cx="2000778" cy="1209498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IBM Plex Sans" panose="020B0503050000000000" pitchFamily="34" charset="0"/>
                </a:rPr>
                <a:t>ODS</a:t>
              </a:r>
              <a:endParaRPr lang="zh-TW" altLang="en-US" sz="15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0" name="＞形箭號 59">
              <a:extLst>
                <a:ext uri="{FF2B5EF4-FFF2-40B4-BE49-F238E27FC236}">
                  <a16:creationId xmlns:a16="http://schemas.microsoft.com/office/drawing/2014/main" id="{03CA37BE-3ECF-0844-9DB8-844B8C7878A4}"/>
                </a:ext>
              </a:extLst>
            </p:cNvPr>
            <p:cNvSpPr/>
            <p:nvPr/>
          </p:nvSpPr>
          <p:spPr>
            <a:xfrm>
              <a:off x="6287865" y="1387577"/>
              <a:ext cx="1827025" cy="1209498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IBM Plex Sans" panose="020B0503050000000000" pitchFamily="34" charset="0"/>
                </a:rPr>
                <a:t>INT</a:t>
              </a:r>
              <a:endParaRPr lang="zh-TW" altLang="en-US" sz="15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1" name="＞形箭號 60">
              <a:extLst>
                <a:ext uri="{FF2B5EF4-FFF2-40B4-BE49-F238E27FC236}">
                  <a16:creationId xmlns:a16="http://schemas.microsoft.com/office/drawing/2014/main" id="{B199362F-8D8F-D84E-A29B-550FEC7CD127}"/>
                </a:ext>
              </a:extLst>
            </p:cNvPr>
            <p:cNvSpPr/>
            <p:nvPr/>
          </p:nvSpPr>
          <p:spPr>
            <a:xfrm>
              <a:off x="7570300" y="1387577"/>
              <a:ext cx="1862262" cy="1209498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IBM Plex Sans" panose="020B0503050000000000" pitchFamily="34" charset="0"/>
                </a:rPr>
                <a:t>DM</a:t>
              </a:r>
              <a:endParaRPr lang="zh-TW" altLang="en-US" sz="15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2" name="＞形箭號 61">
              <a:extLst>
                <a:ext uri="{FF2B5EF4-FFF2-40B4-BE49-F238E27FC236}">
                  <a16:creationId xmlns:a16="http://schemas.microsoft.com/office/drawing/2014/main" id="{37135C99-6BFB-FC40-B895-1DB85F649C3F}"/>
                </a:ext>
              </a:extLst>
            </p:cNvPr>
            <p:cNvSpPr/>
            <p:nvPr/>
          </p:nvSpPr>
          <p:spPr>
            <a:xfrm>
              <a:off x="8880478" y="1387577"/>
              <a:ext cx="2663822" cy="1209498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00">
                  <a:solidFill>
                    <a:schemeClr val="bg2"/>
                  </a:solidFill>
                  <a:latin typeface="IBM Plex Sans" panose="020B0503050000000000" pitchFamily="34" charset="0"/>
                </a:rPr>
                <a:t>APP</a:t>
              </a:r>
              <a:endParaRPr lang="zh-TW" altLang="en-US" sz="1500">
                <a:solidFill>
                  <a:schemeClr val="bg2"/>
                </a:solidFill>
                <a:latin typeface="IBM Plex Sans" panose="020B050305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7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TRN_{STUD_ID}_71G</a:t>
            </a:r>
          </a:p>
          <a:p>
            <a:pPr lvl="1"/>
            <a:r>
              <a:rPr lang="en-US" altLang="zh-TW"/>
              <a:t>STAGE to ODS</a:t>
            </a:r>
          </a:p>
        </p:txBody>
      </p:sp>
    </p:spTree>
    <p:extLst>
      <p:ext uri="{BB962C8B-B14F-4D97-AF65-F5344CB8AC3E}">
        <p14:creationId xmlns:p14="http://schemas.microsoft.com/office/powerpoint/2010/main" val="372993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7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TRN_{STUD_ID}_72G</a:t>
            </a:r>
          </a:p>
          <a:p>
            <a:pPr lvl="1"/>
            <a:r>
              <a:rPr lang="en-US" altLang="zh-TW"/>
              <a:t>ODS to SDM </a:t>
            </a:r>
          </a:p>
        </p:txBody>
      </p:sp>
    </p:spTree>
    <p:extLst>
      <p:ext uri="{BB962C8B-B14F-4D97-AF65-F5344CB8AC3E}">
        <p14:creationId xmlns:p14="http://schemas.microsoft.com/office/powerpoint/2010/main" val="94811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7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TRN_{STUD_ID}_73G</a:t>
            </a:r>
          </a:p>
          <a:p>
            <a:pPr lvl="1"/>
            <a:r>
              <a:rPr lang="en-US" altLang="zh-TW"/>
              <a:t>SDM to FOP/RPT</a:t>
            </a:r>
          </a:p>
        </p:txBody>
      </p:sp>
    </p:spTree>
    <p:extLst>
      <p:ext uri="{BB962C8B-B14F-4D97-AF65-F5344CB8AC3E}">
        <p14:creationId xmlns:p14="http://schemas.microsoft.com/office/powerpoint/2010/main" val="4259679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Exercise 7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Program: CLM_0350_PARAM</a:t>
            </a:r>
          </a:p>
          <a:p>
            <a:pPr lvl="1"/>
            <a:r>
              <a:rPr lang="en-US" altLang="zh-TW"/>
              <a:t>TRN_{STUD_ID}_74G</a:t>
            </a:r>
          </a:p>
          <a:p>
            <a:pPr lvl="1"/>
            <a:r>
              <a:rPr lang="en-US" altLang="zh-TW"/>
              <a:t>Job parameter 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008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0154" y="1133745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DI-ODS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5" y="3285719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4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DI-ODS Template QuickStart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/>
              <a:t>IBM_ODS_Data</a:t>
            </a:r>
            <a:r>
              <a:rPr lang="en-US" altLang="zh-TW"/>
              <a:t> Inventory_QuickStart.pptx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5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SQLG</a:t>
            </a:r>
            <a:r>
              <a:rPr lang="zh-TW" altLang="en-US"/>
              <a:t>工具相關檔案</a:t>
            </a:r>
            <a:br>
              <a:rPr lang="en-US" altLang="zh-TW"/>
            </a:br>
            <a:r>
              <a:rPr lang="en-US" altLang="zh-TW"/>
              <a:t>-</a:t>
            </a:r>
            <a:r>
              <a:rPr lang="zh-TW" altLang="en-US"/>
              <a:t> 外部工具說明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/>
              <a:t>ODBC Driver</a:t>
            </a:r>
          </a:p>
          <a:p>
            <a:pPr lvl="1"/>
            <a:r>
              <a:rPr lang="zh-TW" altLang="en-US"/>
              <a:t>需先安裝</a:t>
            </a:r>
            <a:r>
              <a:rPr lang="en-US" altLang="zh-TW"/>
              <a:t>DB Client, ODBC</a:t>
            </a:r>
            <a:r>
              <a:rPr lang="zh-TW" altLang="en-US"/>
              <a:t> </a:t>
            </a:r>
            <a:r>
              <a:rPr lang="en-US" altLang="zh-TW"/>
              <a:t>driver</a:t>
            </a:r>
          </a:p>
          <a:p>
            <a:r>
              <a:rPr lang="en-US" altLang="zh-TW"/>
              <a:t>SQL</a:t>
            </a:r>
            <a:r>
              <a:rPr lang="zh-TW" altLang="en-US"/>
              <a:t>前端工具</a:t>
            </a:r>
            <a:endParaRPr lang="en-US" altLang="zh-TW"/>
          </a:p>
          <a:p>
            <a:pPr lvl="1"/>
            <a:r>
              <a:rPr lang="en-US" altLang="zh-TW" err="1"/>
              <a:t>Netezza</a:t>
            </a:r>
            <a:r>
              <a:rPr lang="en-US" altLang="zh-TW"/>
              <a:t>: </a:t>
            </a:r>
          </a:p>
          <a:p>
            <a:pPr lvl="2"/>
            <a:r>
              <a:rPr lang="en-US" altLang="zh-TW"/>
              <a:t>Windows UI: </a:t>
            </a:r>
            <a:r>
              <a:rPr lang="en-US" altLang="zh-TW" err="1"/>
              <a:t>Aginity</a:t>
            </a:r>
            <a:r>
              <a:rPr lang="en-US" altLang="zh-TW"/>
              <a:t> </a:t>
            </a:r>
          </a:p>
          <a:p>
            <a:pPr lvl="2"/>
            <a:r>
              <a:rPr lang="en-US" altLang="zh-TW"/>
              <a:t>Command Line: NZSQL</a:t>
            </a:r>
          </a:p>
          <a:p>
            <a:pPr lvl="3"/>
            <a:r>
              <a:rPr lang="en-US" altLang="zh-TW"/>
              <a:t>A </a:t>
            </a:r>
            <a:r>
              <a:rPr lang="en-US" altLang="zh-TW" err="1"/>
              <a:t>Powershell</a:t>
            </a:r>
            <a:r>
              <a:rPr lang="en-US" altLang="zh-TW"/>
              <a:t> script for SQL command client</a:t>
            </a:r>
          </a:p>
          <a:p>
            <a:pPr lvl="1"/>
            <a:r>
              <a:rPr lang="en-US" altLang="zh-TW"/>
              <a:t>SQL server</a:t>
            </a:r>
          </a:p>
          <a:p>
            <a:pPr lvl="2"/>
            <a:r>
              <a:rPr lang="en-US" altLang="zh-TW"/>
              <a:t>Windows UI: QTODBC</a:t>
            </a:r>
          </a:p>
          <a:p>
            <a:pPr lvl="2"/>
            <a:r>
              <a:rPr lang="en-US" altLang="zh-TW"/>
              <a:t>Command Line: SQLCMD</a:t>
            </a:r>
          </a:p>
          <a:p>
            <a:pPr lvl="1"/>
            <a:r>
              <a:rPr lang="en-US" altLang="zh-TW"/>
              <a:t>Oracle</a:t>
            </a:r>
          </a:p>
          <a:p>
            <a:pPr lvl="2"/>
            <a:r>
              <a:rPr lang="en-US" altLang="zh-TW"/>
              <a:t>Windows UI: QTODBC</a:t>
            </a:r>
          </a:p>
          <a:p>
            <a:pPr lvl="2"/>
            <a:r>
              <a:rPr lang="en-US" altLang="zh-TW"/>
              <a:t>Command Line: </a:t>
            </a:r>
            <a:r>
              <a:rPr lang="en-US" altLang="zh-TW" err="1"/>
              <a:t>SQLplus</a:t>
            </a:r>
            <a:endParaRPr lang="en-US" altLang="zh-TW"/>
          </a:p>
          <a:p>
            <a:pPr lvl="1"/>
            <a:r>
              <a:rPr lang="en-US" altLang="zh-TW"/>
              <a:t>DB2</a:t>
            </a:r>
          </a:p>
          <a:p>
            <a:pPr lvl="2"/>
            <a:r>
              <a:rPr lang="en-US" altLang="zh-TW"/>
              <a:t>Windows UI: QTODBC</a:t>
            </a:r>
          </a:p>
          <a:p>
            <a:pPr lvl="2"/>
            <a:r>
              <a:rPr lang="en-US" altLang="zh-TW"/>
              <a:t>Command Line: db2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48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0826" y="3834045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DI-ODS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5" y="4284095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1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SQLG Introduction - </a:t>
            </a:r>
            <a:r>
              <a:rPr lang="en-US" altLang="zh-TW" err="1"/>
              <a:t>DataArchitect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IBM_SQLG_Introduction.pptx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0826" y="3834045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DI-ODS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4734145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3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FileMerge</a:t>
            </a:r>
            <a:r>
              <a:rPr lang="zh-TW" altLang="en-US"/>
              <a:t> </a:t>
            </a:r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105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Planner QuickStart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635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Diagram 53"/>
          <p:cNvGraphicFramePr/>
          <p:nvPr/>
        </p:nvGraphicFramePr>
        <p:xfrm>
          <a:off x="0" y="4969098"/>
          <a:ext cx="1944216" cy="155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116" name="Text Placeholder 9"/>
          <p:cNvSpPr>
            <a:spLocks noGrp="1"/>
          </p:cNvSpPr>
          <p:nvPr>
            <p:ph type="body" idx="1"/>
          </p:nvPr>
        </p:nvSpPr>
        <p:spPr>
          <a:xfrm>
            <a:off x="503238" y="1196975"/>
            <a:ext cx="3868737" cy="823913"/>
          </a:xfrm>
        </p:spPr>
        <p:txBody>
          <a:bodyPr/>
          <a:lstStyle/>
          <a:p>
            <a:pPr algn="ctr"/>
            <a:r>
              <a:rPr lang="en-US" altLang="zh-TW"/>
              <a:t>Operation</a:t>
            </a:r>
            <a:endParaRPr lang="zh-TW" altLang="en-US"/>
          </a:p>
        </p:txBody>
      </p:sp>
      <p:graphicFrame>
        <p:nvGraphicFramePr>
          <p:cNvPr id="17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5689647"/>
              </p:ext>
            </p:extLst>
          </p:nvPr>
        </p:nvGraphicFramePr>
        <p:xfrm>
          <a:off x="503238" y="2020888"/>
          <a:ext cx="3868737" cy="436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0117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02150" y="1196975"/>
            <a:ext cx="3887788" cy="823913"/>
          </a:xfrm>
        </p:spPr>
        <p:txBody>
          <a:bodyPr/>
          <a:lstStyle/>
          <a:p>
            <a:pPr algn="ctr"/>
            <a:r>
              <a:rPr lang="en-US" altLang="zh-TW"/>
              <a:t>Development</a:t>
            </a:r>
            <a:endParaRPr lang="zh-TW" altLang="en-US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7965136"/>
              </p:ext>
            </p:extLst>
          </p:nvPr>
        </p:nvGraphicFramePr>
        <p:xfrm>
          <a:off x="4502150" y="2020888"/>
          <a:ext cx="3887788" cy="436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0115" name="Title 8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792163"/>
          </a:xfrm>
        </p:spPr>
        <p:txBody>
          <a:bodyPr/>
          <a:lstStyle/>
          <a:p>
            <a:r>
              <a:rPr lang="en-US" altLang="zh-TW"/>
              <a:t>Scheduler DevOps Process</a:t>
            </a:r>
            <a:br>
              <a:rPr lang="en-US" altLang="zh-TW"/>
            </a:br>
            <a:r>
              <a:rPr lang="en-US" altLang="zh-TW"/>
              <a:t>- Workbench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DD595A1-6067-4F9B-9535-A6793263F27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graphicFrame>
        <p:nvGraphicFramePr>
          <p:cNvPr id="55" name="內容版面配置區 7"/>
          <p:cNvGraphicFramePr>
            <a:graphicFrameLocks/>
          </p:cNvGraphicFramePr>
          <p:nvPr/>
        </p:nvGraphicFramePr>
        <p:xfrm>
          <a:off x="7251621" y="4832424"/>
          <a:ext cx="1912068" cy="168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3981945733"/>
              </p:ext>
            </p:extLst>
          </p:nvPr>
        </p:nvGraphicFramePr>
        <p:xfrm>
          <a:off x="1763688" y="2348880"/>
          <a:ext cx="4272136" cy="265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0" name="Left Arrow 9"/>
          <p:cNvSpPr/>
          <p:nvPr/>
        </p:nvSpPr>
        <p:spPr>
          <a:xfrm>
            <a:off x="3616325" y="5516563"/>
            <a:ext cx="1511300" cy="1130300"/>
          </a:xfrm>
          <a:prstGeom prst="leftArrow">
            <a:avLst>
              <a:gd name="adj1" fmla="val 58874"/>
              <a:gd name="adj2" fmla="val 411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/>
              <a:t>ETL Program, Job Grouping</a:t>
            </a:r>
            <a:endParaRPr lang="zh-TW" altLang="en-US" sz="1200"/>
          </a:p>
        </p:txBody>
      </p:sp>
      <p:sp>
        <p:nvSpPr>
          <p:cNvPr id="21" name="Left Arrow 20"/>
          <p:cNvSpPr/>
          <p:nvPr/>
        </p:nvSpPr>
        <p:spPr>
          <a:xfrm flipH="1">
            <a:off x="3816350" y="1916113"/>
            <a:ext cx="1511300" cy="1130300"/>
          </a:xfrm>
          <a:prstGeom prst="leftArrow">
            <a:avLst>
              <a:gd name="adj1" fmla="val 58874"/>
              <a:gd name="adj2" fmla="val 411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Job Control</a:t>
            </a:r>
            <a:endPara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" grpId="0">
        <p:bldAsOne/>
      </p:bldGraphic>
      <p:bldGraphic spid="55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188" y="2081213"/>
            <a:ext cx="1801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Deployment Pattern</a:t>
            </a:r>
            <a:br>
              <a:rPr lang="en-US" altLang="zh-TW"/>
            </a:br>
            <a:r>
              <a:rPr lang="en-US" altLang="zh-TW"/>
              <a:t>- The DevOps approach</a:t>
            </a:r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E6F4ED1-B79A-4057-A436-97461397B6D2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3" name="Right Arrow 12"/>
          <p:cNvSpPr/>
          <p:nvPr/>
        </p:nvSpPr>
        <p:spPr>
          <a:xfrm>
            <a:off x="4283968" y="3319987"/>
            <a:ext cx="1080120" cy="864096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 rot="20146634">
            <a:off x="3982728" y="2348880"/>
            <a:ext cx="1080120" cy="864096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Right Arrow 14"/>
          <p:cNvSpPr/>
          <p:nvPr/>
        </p:nvSpPr>
        <p:spPr>
          <a:xfrm rot="1710514">
            <a:off x="3971715" y="4366687"/>
            <a:ext cx="1080120" cy="864096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/>
          </a:p>
        </p:txBody>
      </p:sp>
      <p:pic>
        <p:nvPicPr>
          <p:cNvPr id="71695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068638"/>
            <a:ext cx="1801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00563" y="2997200"/>
            <a:ext cx="3455987" cy="309562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1697" name="TextBox 3"/>
          <p:cNvSpPr txBox="1">
            <a:spLocks noChangeArrowheads="1"/>
          </p:cNvSpPr>
          <p:nvPr/>
        </p:nvSpPr>
        <p:spPr bwMode="auto">
          <a:xfrm>
            <a:off x="290513" y="5768975"/>
            <a:ext cx="2424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/>
              <a:t>Arrow could be </a:t>
            </a:r>
          </a:p>
          <a:p>
            <a:pPr marL="457200" lvl="1" indent="0"/>
            <a:r>
              <a:rPr lang="en-US" altLang="zh-TW"/>
              <a:t>- Putty, or ODBC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814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-Up Arrow 7"/>
          <p:cNvSpPr/>
          <p:nvPr/>
        </p:nvSpPr>
        <p:spPr>
          <a:xfrm rot="16200000">
            <a:off x="5256120" y="3114039"/>
            <a:ext cx="3136394" cy="1584176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3733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188" y="2081213"/>
            <a:ext cx="1801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-Turn Arrow 1"/>
          <p:cNvSpPr/>
          <p:nvPr/>
        </p:nvSpPr>
        <p:spPr>
          <a:xfrm rot="16200000" flipV="1">
            <a:off x="5888016" y="4597391"/>
            <a:ext cx="2144402" cy="1272237"/>
          </a:xfrm>
          <a:prstGeom prst="uturnArrow">
            <a:avLst>
              <a:gd name="adj1" fmla="val 3340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3737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188" y="4941888"/>
            <a:ext cx="1801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Deployment Pattern</a:t>
            </a:r>
            <a:br>
              <a:rPr lang="en-US" altLang="zh-TW"/>
            </a:br>
            <a:r>
              <a:rPr lang="en-US" altLang="zh-TW"/>
              <a:t>- The Waterfall approach</a:t>
            </a:r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57491F2-1297-4559-AE4E-F9198F326396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5" name="Bent-Up Arrow 4"/>
          <p:cNvSpPr/>
          <p:nvPr/>
        </p:nvSpPr>
        <p:spPr>
          <a:xfrm rot="5400000">
            <a:off x="5337838" y="5399466"/>
            <a:ext cx="788194" cy="1455774"/>
          </a:xfrm>
          <a:prstGeom prst="bentUpArrow">
            <a:avLst>
              <a:gd name="adj1" fmla="val 43247"/>
              <a:gd name="adj2" fmla="val 44081"/>
              <a:gd name="adj3" fmla="val 36170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374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068638"/>
            <a:ext cx="1801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5150" y="3429000"/>
            <a:ext cx="21590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73746" name="Group 14"/>
          <p:cNvGrpSpPr>
            <a:grpSpLocks/>
          </p:cNvGrpSpPr>
          <p:nvPr/>
        </p:nvGrpSpPr>
        <p:grpSpPr bwMode="auto">
          <a:xfrm>
            <a:off x="1187450" y="3633788"/>
            <a:ext cx="188913" cy="98425"/>
            <a:chOff x="179388" y="3905811"/>
            <a:chExt cx="188180" cy="99253"/>
          </a:xfrm>
        </p:grpSpPr>
        <p:sp>
          <p:nvSpPr>
            <p:cNvPr id="14" name="Rectangle 13"/>
            <p:cNvSpPr/>
            <p:nvPr/>
          </p:nvSpPr>
          <p:spPr>
            <a:xfrm>
              <a:off x="179388" y="3905811"/>
              <a:ext cx="188180" cy="99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Moon 11"/>
            <p:cNvSpPr/>
            <p:nvPr/>
          </p:nvSpPr>
          <p:spPr>
            <a:xfrm rot="5400000">
              <a:off x="250266" y="3927295"/>
              <a:ext cx="46425" cy="109112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00563" y="2997200"/>
            <a:ext cx="3455987" cy="309562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Right Arrow 16"/>
          <p:cNvSpPr/>
          <p:nvPr/>
        </p:nvSpPr>
        <p:spPr>
          <a:xfrm rot="1710514">
            <a:off x="3971715" y="4366687"/>
            <a:ext cx="1080120" cy="864096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6494463" y="5419725"/>
            <a:ext cx="1511300" cy="15128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/>
              <a:t>Scheduler-Deploy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360158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Daily job - Planner </a:t>
            </a:r>
            <a:endParaRPr lang="zh-TW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7C58D7C-FF52-4439-BD9D-FE998BB39CC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7" name="U-Turn Arrow 6"/>
          <p:cNvSpPr/>
          <p:nvPr/>
        </p:nvSpPr>
        <p:spPr>
          <a:xfrm rot="5400000">
            <a:off x="4668552" y="1987092"/>
            <a:ext cx="2160240" cy="2451768"/>
          </a:xfrm>
          <a:prstGeom prst="uturnArrow">
            <a:avLst>
              <a:gd name="adj1" fmla="val 16424"/>
              <a:gd name="adj2" fmla="val 13273"/>
              <a:gd name="adj3" fmla="val 20986"/>
              <a:gd name="adj4" fmla="val 43750"/>
              <a:gd name="adj5" fmla="val 6257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7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41930" y="728700"/>
            <a:ext cx="5040560" cy="56258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r>
              <a:rPr kumimoji="1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</a:rPr>
              <a:t>BDS</a:t>
            </a: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Plan Basis</a:t>
            </a:r>
            <a:br>
              <a:rPr lang="en-US" altLang="zh-TW"/>
            </a:br>
            <a:r>
              <a:rPr lang="en-US" altLang="zh-TW"/>
              <a:t>- Sample</a:t>
            </a:r>
            <a:endParaRPr lang="zh-TW" altLang="zh-TW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998538"/>
          <a:ext cx="3528070" cy="531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121950" y="1043782"/>
          <a:ext cx="4680520" cy="526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767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Preparation</a:t>
            </a:r>
            <a:r>
              <a:rPr lang="zh-TW" altLang="en-US"/>
              <a:t> </a:t>
            </a:r>
            <a:r>
              <a:rPr lang="en-US" altLang="zh-TW"/>
              <a:t>before attend</a:t>
            </a:r>
            <a:br>
              <a:rPr lang="en-US" altLang="zh-TW"/>
            </a:br>
            <a:r>
              <a:rPr lang="en-US" altLang="zh-TW"/>
              <a:t>- Documentation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Data model for training</a:t>
            </a:r>
          </a:p>
          <a:p>
            <a:pPr lvl="1"/>
            <a:r>
              <a:rPr lang="en-US" altLang="zh-TW"/>
              <a:t>ex…</a:t>
            </a:r>
          </a:p>
          <a:p>
            <a:r>
              <a:rPr lang="en-US" altLang="zh-TW"/>
              <a:t>Training Material</a:t>
            </a:r>
          </a:p>
          <a:p>
            <a:pPr lvl="1"/>
            <a:r>
              <a:rPr lang="en-US" altLang="zh-TW"/>
              <a:t>LI-BDM-Train-v1.0.pptx</a:t>
            </a:r>
          </a:p>
          <a:p>
            <a:pPr lvl="1"/>
            <a:r>
              <a:rPr lang="it-IT" altLang="zh-TW"/>
              <a:t>LI_TRN_Data Inventory_v2.1.xlsm</a:t>
            </a:r>
            <a:endParaRPr lang="en-US" altLang="zh-TW"/>
          </a:p>
          <a:p>
            <a:r>
              <a:rPr lang="en-US" altLang="zh-TW"/>
              <a:t>Documentation</a:t>
            </a:r>
          </a:p>
          <a:p>
            <a:pPr lvl="1"/>
            <a:r>
              <a:rPr lang="en-US" altLang="zh-TW"/>
              <a:t>IBM_SQLG_Introduction.pptx</a:t>
            </a:r>
          </a:p>
          <a:p>
            <a:pPr lvl="1"/>
            <a:r>
              <a:rPr lang="en-US" altLang="zh-TW" err="1"/>
              <a:t>IBM_OP_Data</a:t>
            </a:r>
            <a:r>
              <a:rPr lang="en-US" altLang="zh-TW"/>
              <a:t> Inventory_Intro.pptx</a:t>
            </a:r>
          </a:p>
        </p:txBody>
      </p:sp>
    </p:spTree>
    <p:extLst>
      <p:ext uri="{BB962C8B-B14F-4D97-AF65-F5344CB8AC3E}">
        <p14:creationId xmlns:p14="http://schemas.microsoft.com/office/powerpoint/2010/main" val="223479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41930" y="728700"/>
            <a:ext cx="5040560" cy="56258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r>
              <a:rPr kumimoji="1" lang="en-US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</a:rPr>
              <a:t>BDS</a:t>
            </a: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Plan Basis</a:t>
            </a:r>
            <a:endParaRPr lang="zh-TW" altLang="zh-TW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998538"/>
          <a:ext cx="3528070" cy="531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121950" y="1043782"/>
          <a:ext cx="4680520" cy="526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5" name="Diagram 34"/>
          <p:cNvGraphicFramePr/>
          <p:nvPr/>
        </p:nvGraphicFramePr>
        <p:xfrm>
          <a:off x="2555776" y="2285680"/>
          <a:ext cx="6840760" cy="92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211960" y="3501007"/>
          <a:ext cx="4932039" cy="95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208884" y="4427933"/>
          <a:ext cx="4932039" cy="95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08036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Operation Sequence </a:t>
            </a:r>
            <a:br>
              <a:rPr lang="en-US" altLang="zh-TW"/>
            </a:br>
            <a:r>
              <a:rPr lang="en-US" altLang="zh-TW"/>
              <a:t>- by planner role</a:t>
            </a:r>
            <a:endParaRPr lang="zh-TW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90930"/>
              </p:ext>
            </p:extLst>
          </p:nvPr>
        </p:nvGraphicFramePr>
        <p:xfrm>
          <a:off x="179388" y="1196975"/>
          <a:ext cx="8686800" cy="533400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0086679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3156889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79651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442942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74506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280684483"/>
                    </a:ext>
                  </a:extLst>
                </a:gridCol>
              </a:tblGrid>
              <a:tr h="3958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Type</a:t>
                      </a:r>
                    </a:p>
                    <a:p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Plan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Delta Plan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Change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52127"/>
                  </a:ext>
                </a:extLst>
              </a:tr>
              <a:tr h="395834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</a:t>
                      </a:r>
                    </a:p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Subject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JobImport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6887"/>
                  </a:ext>
                </a:extLst>
              </a:tr>
              <a:tr h="349265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Flow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Netchange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JobImport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37234"/>
                  </a:ext>
                </a:extLst>
              </a:tr>
              <a:tr h="3492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FOP</a:t>
                      </a:r>
                      <a:endParaRPr lang="zh-TW" altLang="en-US" sz="12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Netchange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JobImport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28934"/>
                  </a:ext>
                </a:extLst>
              </a:tr>
              <a:tr h="628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Rush</a:t>
                      </a:r>
                      <a:r>
                        <a:rPr lang="en-US" altLang="zh-TW" sz="1200" b="1" kern="1200" baseline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job</a:t>
                      </a:r>
                      <a:endParaRPr lang="zh-TW" altLang="en-US" sz="12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Netchange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UpdateSource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&lt;Job</a:t>
                      </a:r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update&gt;</a:t>
                      </a:r>
                      <a:endParaRPr lang="en-US" altLang="zh-TW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[Simulation]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227"/>
                  </a:ext>
                </a:extLst>
              </a:tr>
              <a:tr h="395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200" b="1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zh-TW" sz="1200" b="1" kern="120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Baseplan</a:t>
                      </a:r>
                      <a:endParaRPr lang="zh-TW" altLang="en-US" sz="12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JobImport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5972"/>
                  </a:ext>
                </a:extLst>
              </a:tr>
              <a:tr h="4889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Set plan basis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200" b="1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Batch</a:t>
                      </a:r>
                      <a:r>
                        <a:rPr lang="en-US" altLang="zh-TW" sz="1200" b="1" kern="1200" baseline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b="1" kern="1200" baseline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chg</a:t>
                      </a:r>
                      <a:endParaRPr lang="zh-TW" altLang="en-US" sz="12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UpdateSource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&lt;Change</a:t>
                      </a:r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Base&gt;</a:t>
                      </a:r>
                    </a:p>
                    <a:p>
                      <a:pPr algn="r"/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&lt;ftp&gt;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3737"/>
                  </a:ext>
                </a:extLst>
              </a:tr>
              <a:tr h="349265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Set 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baseplan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UpdateSource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&lt;Change</a:t>
                      </a:r>
                      <a:r>
                        <a:rPr lang="en-US" altLang="zh-TW" sz="1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Base&gt;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84314"/>
                  </a:ext>
                </a:extLst>
              </a:tr>
              <a:tr h="395834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</a:p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Import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$iws_reset.sh </a:t>
                      </a:r>
                    </a:p>
                    <a:p>
                      <a:pPr algn="r"/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iwsimport</a:t>
                      </a: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2869"/>
                  </a:ext>
                </a:extLst>
              </a:tr>
              <a:tr h="266623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Reset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$iwsplandate.py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24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zh-TW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Replan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$iws_plan.sh </a:t>
                      </a:r>
                      <a:endParaRPr lang="zh-TW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1916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C58D7C-FF52-4439-BD9D-FE998BB39CC9}" type="slidenum">
              <a:rPr lang="en-US" altLang="zh-TW" smtClean="0"/>
              <a:pPr/>
              <a:t>51</a:t>
            </a:fld>
            <a:endParaRPr lang="en-US" altLang="zh-TW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5736" y="1916832"/>
            <a:ext cx="5400600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95736" y="2420888"/>
            <a:ext cx="2880320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48064" y="2420888"/>
            <a:ext cx="2448272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63888" y="2924944"/>
            <a:ext cx="1512168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48064" y="2924944"/>
            <a:ext cx="2448272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95736" y="4149080"/>
            <a:ext cx="5400600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95736" y="4725144"/>
            <a:ext cx="2880320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95736" y="5229200"/>
            <a:ext cx="1368152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3888" y="3501008"/>
            <a:ext cx="1512168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60232" y="3501008"/>
            <a:ext cx="936104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48064" y="3501008"/>
            <a:ext cx="1440160" cy="0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44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2000"/>
              <a:t>Q&amp;A</a:t>
            </a:r>
            <a:endParaRPr lang="zh-TW" altLang="en-US" sz="12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10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Todolist</a:t>
            </a:r>
            <a:r>
              <a:rPr lang="en-US" altLang="zh-TW"/>
              <a:t>: before start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Prepare</a:t>
            </a:r>
          </a:p>
          <a:p>
            <a:pPr lvl="1"/>
            <a:r>
              <a:rPr lang="zh-TW" altLang="en-US"/>
              <a:t>時程</a:t>
            </a:r>
            <a:r>
              <a:rPr lang="en-US" altLang="zh-TW"/>
              <a:t>,</a:t>
            </a:r>
            <a:r>
              <a:rPr lang="zh-TW" altLang="en-US"/>
              <a:t> 分 </a:t>
            </a:r>
            <a:r>
              <a:rPr lang="en-US" altLang="zh-TW"/>
              <a:t>2</a:t>
            </a:r>
            <a:r>
              <a:rPr lang="zh-TW" altLang="en-US"/>
              <a:t> 天</a:t>
            </a:r>
            <a:r>
              <a:rPr lang="en-US" altLang="zh-TW"/>
              <a:t>, D1: 2 </a:t>
            </a:r>
            <a:r>
              <a:rPr lang="en-US" altLang="zh-TW" err="1"/>
              <a:t>hr</a:t>
            </a:r>
            <a:r>
              <a:rPr lang="en-US" altLang="zh-TW"/>
              <a:t>, D2: &lt; 2 </a:t>
            </a:r>
            <a:r>
              <a:rPr lang="en-US" altLang="zh-TW" err="1"/>
              <a:t>hr</a:t>
            </a:r>
            <a:endParaRPr lang="en-US" altLang="zh-TW"/>
          </a:p>
          <a:p>
            <a:pPr lvl="1"/>
            <a:r>
              <a:rPr lang="zh-TW" altLang="en-US"/>
              <a:t>時間</a:t>
            </a:r>
            <a:r>
              <a:rPr lang="en-US" altLang="zh-TW"/>
              <a:t>,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zh-TW" altLang="en-US"/>
              <a:t>學員名單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評分方式</a:t>
            </a:r>
            <a:endParaRPr lang="en-US" altLang="zh-TW"/>
          </a:p>
          <a:p>
            <a:pPr lvl="1"/>
            <a:r>
              <a:rPr lang="zh-TW" altLang="en-US"/>
              <a:t>交巻 </a:t>
            </a:r>
            <a:r>
              <a:rPr lang="en-US" altLang="zh-TW"/>
              <a:t>+1</a:t>
            </a:r>
          </a:p>
          <a:p>
            <a:pPr lvl="1"/>
            <a:r>
              <a:rPr lang="zh-TW" altLang="en-US"/>
              <a:t>正確 </a:t>
            </a:r>
            <a:r>
              <a:rPr lang="en-US" altLang="zh-TW"/>
              <a:t>+1</a:t>
            </a:r>
          </a:p>
          <a:p>
            <a:pPr lvl="1"/>
            <a:r>
              <a:rPr lang="zh-TW" altLang="en-US"/>
              <a:t>前</a:t>
            </a:r>
            <a:r>
              <a:rPr lang="en-US" altLang="zh-TW"/>
              <a:t>3</a:t>
            </a:r>
            <a:r>
              <a:rPr lang="zh-TW" altLang="en-US"/>
              <a:t>名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1,2,3</a:t>
            </a:r>
          </a:p>
          <a:p>
            <a:pPr lvl="1"/>
            <a:r>
              <a:rPr lang="zh-TW" altLang="en-US"/>
              <a:t>分組比賽</a:t>
            </a:r>
            <a:endParaRPr lang="en-US" altLang="zh-TW"/>
          </a:p>
          <a:p>
            <a:r>
              <a:rPr lang="zh-TW" altLang="en-US"/>
              <a:t>獎品</a:t>
            </a:r>
            <a:endParaRPr lang="en-US" altLang="zh-TW"/>
          </a:p>
          <a:p>
            <a:pPr lvl="1"/>
            <a:r>
              <a:rPr lang="zh-TW" altLang="en-US"/>
              <a:t>團體</a:t>
            </a:r>
            <a:r>
              <a:rPr lang="en-US" altLang="zh-TW"/>
              <a:t>/</a:t>
            </a:r>
            <a:r>
              <a:rPr lang="zh-TW" altLang="en-US"/>
              <a:t> 個人各一名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022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ODBC admin for 32 bit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管理員權限授權</a:t>
            </a:r>
            <a:endParaRPr lang="en-US" altLang="zh-TW"/>
          </a:p>
          <a:p>
            <a:pPr lvl="1"/>
            <a:r>
              <a:rPr lang="en-US" altLang="zh-TW" err="1"/>
              <a:t>tnsname.ora</a:t>
            </a:r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ODBC</a:t>
            </a:r>
            <a:r>
              <a:rPr lang="zh-TW" altLang="en-US"/>
              <a:t> 設定</a:t>
            </a:r>
            <a:endParaRPr lang="en-US" altLang="zh-TW"/>
          </a:p>
          <a:p>
            <a:pPr lvl="1"/>
            <a:r>
              <a:rPr lang="en-US" altLang="zh-TW"/>
              <a:t>C:\Windows\SysWOW64\odbcad32.exe</a:t>
            </a:r>
          </a:p>
          <a:p>
            <a:pPr lvl="1"/>
            <a:endParaRPr lang="en-US" altLang="zh-TW"/>
          </a:p>
          <a:p>
            <a:r>
              <a:rPr lang="en-US" altLang="zh-TW"/>
              <a:t>Excel </a:t>
            </a:r>
            <a:r>
              <a:rPr lang="zh-TW" altLang="en-US"/>
              <a:t>安全性設定</a:t>
            </a:r>
          </a:p>
        </p:txBody>
      </p:sp>
    </p:spTree>
    <p:extLst>
      <p:ext uri="{BB962C8B-B14F-4D97-AF65-F5344CB8AC3E}">
        <p14:creationId xmlns:p14="http://schemas.microsoft.com/office/powerpoint/2010/main" val="14910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0826" y="1151559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DI-ODS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56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Before start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手機關靜音</a:t>
            </a:r>
            <a:endParaRPr lang="en-US" altLang="zh-TW"/>
          </a:p>
          <a:p>
            <a:r>
              <a:rPr lang="zh-TW" altLang="en-US"/>
              <a:t>學員登記表</a:t>
            </a:r>
            <a:endParaRPr lang="en-US" altLang="zh-TW"/>
          </a:p>
          <a:p>
            <a:r>
              <a:rPr lang="zh-TW" altLang="en-US"/>
              <a:t>檢查文件</a:t>
            </a:r>
            <a:endParaRPr lang="en-US" altLang="zh-TW"/>
          </a:p>
          <a:p>
            <a:r>
              <a:rPr lang="zh-TW" altLang="en-US"/>
              <a:t>檢查安裝</a:t>
            </a:r>
            <a:endParaRPr lang="en-US" altLang="zh-TW"/>
          </a:p>
          <a:p>
            <a:pPr lvl="1"/>
            <a:r>
              <a:rPr lang="en-US" altLang="zh-TW"/>
              <a:t>Check network</a:t>
            </a:r>
          </a:p>
          <a:p>
            <a:pPr lvl="1"/>
            <a:r>
              <a:rPr lang="en-US" altLang="zh-TW"/>
              <a:t>Check ODBC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54" y="1505587"/>
            <a:ext cx="1588092" cy="11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Before start (cont.)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2800"/>
              <a:t>下載 </a:t>
            </a:r>
            <a:r>
              <a:rPr lang="it-IT" altLang="zh-TW" sz="2800"/>
              <a:t>LI_TRN_Data Inventory_v2.1</a:t>
            </a:r>
            <a:r>
              <a:rPr lang="en-US" altLang="zh-TW" sz="2800"/>
              <a:t>a</a:t>
            </a:r>
            <a:r>
              <a:rPr lang="it-IT" altLang="zh-TW" sz="2800"/>
              <a:t>.xlsm</a:t>
            </a:r>
            <a:r>
              <a:rPr lang="zh-TW" altLang="en-US" sz="2800"/>
              <a:t>到本機</a:t>
            </a:r>
            <a:endParaRPr lang="en-US" altLang="zh-TW" sz="2800"/>
          </a:p>
          <a:p>
            <a:r>
              <a:rPr lang="zh-TW" altLang="en-US" sz="2800"/>
              <a:t>啟動 </a:t>
            </a:r>
            <a:r>
              <a:rPr lang="en-US" altLang="zh-TW" sz="2800"/>
              <a:t>DB Client Tool, SSMS in MSSQL</a:t>
            </a:r>
          </a:p>
          <a:p>
            <a:r>
              <a:rPr lang="zh-TW" altLang="en-US" sz="2800"/>
              <a:t>在教材上</a:t>
            </a:r>
            <a:r>
              <a:rPr lang="en-US" altLang="zh-TW" sz="2800"/>
              <a:t>,</a:t>
            </a:r>
            <a:r>
              <a:rPr lang="zh-TW" altLang="en-US" sz="2800"/>
              <a:t> 修改成自己的上課編號</a:t>
            </a:r>
            <a:endParaRPr lang="en-US" altLang="zh-TW" sz="2800"/>
          </a:p>
          <a:p>
            <a:pPr lvl="1"/>
            <a:r>
              <a:rPr lang="en-US" altLang="zh-TW" sz="2000" err="1"/>
              <a:t>Eg</a:t>
            </a:r>
            <a:r>
              <a:rPr lang="en-US" altLang="zh-TW" sz="2000"/>
              <a:t>. {STUD_ID}=</a:t>
            </a:r>
            <a:r>
              <a:rPr lang="en-US" altLang="zh-TW" sz="2000" b="1" i="1">
                <a:solidFill>
                  <a:srgbClr val="FF0000"/>
                </a:solidFill>
              </a:rPr>
              <a:t>ODP01</a:t>
            </a:r>
          </a:p>
          <a:p>
            <a:pPr lvl="3"/>
            <a:endParaRPr lang="zh-TW" altLang="en-US" sz="1600" b="1" i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6765" y="4194084"/>
            <a:ext cx="729780" cy="22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>
                <a:solidFill>
                  <a:schemeClr val="tx1"/>
                </a:solidFill>
              </a:rPr>
              <a:t>ODP02</a:t>
            </a:r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A65ABE-7492-437A-8836-069FBDD2D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A1E6FD-BF01-41E0-8943-1FD9D64E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3" y="2743200"/>
            <a:ext cx="764011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44234" y="1135262"/>
            <a:ext cx="5671324" cy="540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Developer Training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SQLG Introduction</a:t>
            </a:r>
          </a:p>
          <a:p>
            <a:pPr lvl="1"/>
            <a:r>
              <a:rPr lang="en-US" altLang="zh-TW"/>
              <a:t>DI-OP Introduction</a:t>
            </a:r>
          </a:p>
          <a:p>
            <a:pPr lvl="1"/>
            <a:r>
              <a:rPr lang="en-US" altLang="zh-TW"/>
              <a:t>Dev procedure</a:t>
            </a:r>
          </a:p>
          <a:p>
            <a:pPr lvl="1"/>
            <a:r>
              <a:rPr lang="en-US" altLang="zh-TW"/>
              <a:t>DI-ODS QuickStart</a:t>
            </a:r>
          </a:p>
          <a:p>
            <a:r>
              <a:rPr lang="en-US" altLang="zh-TW"/>
              <a:t>Data Architect Training</a:t>
            </a:r>
          </a:p>
          <a:p>
            <a:pPr lvl="1"/>
            <a:r>
              <a:rPr lang="en-US" altLang="zh-TW"/>
              <a:t>SQLG Introduction - Architect</a:t>
            </a:r>
          </a:p>
          <a:p>
            <a:pPr lvl="1"/>
            <a:r>
              <a:rPr lang="en-US" altLang="zh-TW"/>
              <a:t>FileMerge and Excel</a:t>
            </a:r>
          </a:p>
          <a:p>
            <a:r>
              <a:rPr lang="en-US" altLang="zh-TW"/>
              <a:t>Q&amp;A</a:t>
            </a:r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" y="1589538"/>
            <a:ext cx="62898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1674"/>
      </p:ext>
    </p:extLst>
  </p:cSld>
  <p:clrMapOvr>
    <a:masterClrMapping/>
  </p:clrMapOvr>
</p:sld>
</file>

<file path=ppt/theme/theme1.xml><?xml version="1.0" encoding="utf-8"?>
<a:theme xmlns:a="http://schemas.openxmlformats.org/drawingml/2006/main" name="ATN內容投影片樣式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N內容投影片樣式">
      <a:majorFont>
        <a:latin typeface="標楷體"/>
        <a:ea typeface="標楷體"/>
        <a:cs typeface=""/>
      </a:majorFont>
      <a:minorFont>
        <a:latin typeface="標楷體"/>
        <a:ea typeface="標楷體"/>
        <a:cs typeface="標楷體 + 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w"/>
          <a:tabLst/>
          <a:defRPr kumimoji="1" lang="zh-Hant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軟正黑體" panose="020B0604030504040204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w"/>
          <a:tabLst/>
          <a:defRPr kumimoji="1" lang="zh-Hant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軟正黑體" panose="020B0604030504040204" pitchFamily="34" charset="-120"/>
          </a:defRPr>
        </a:defPPr>
      </a:lstStyle>
    </a:lnDef>
  </a:objectDefaults>
  <a:extraClrSchemeLst>
    <a:extraClrScheme>
      <a:clrScheme name="ATN內容投影片樣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N內容投影片樣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N內容投影片樣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N內容投影片樣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N內容投影片樣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N內容投影片樣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N內容投影片樣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Demand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69E06C726CAF447AC794C991B31A5CE" ma:contentTypeVersion="15" ma:contentTypeDescription="建立新的文件。" ma:contentTypeScope="" ma:versionID="85cfd53c135ea4ea49dd271002058716">
  <xsd:schema xmlns:xsd="http://www.w3.org/2001/XMLSchema" xmlns:xs="http://www.w3.org/2001/XMLSchema" xmlns:p="http://schemas.microsoft.com/office/2006/metadata/properties" xmlns:ns2="285cb2ad-eb57-4aaf-b0a3-1761797acbb4" xmlns:ns3="e2ba26dd-2cac-4c08-a62d-1daac4d0446f" targetNamespace="http://schemas.microsoft.com/office/2006/metadata/properties" ma:root="true" ma:fieldsID="dbf9da3cb86c6f5fc570a1d168887a34" ns2:_="" ns3:_="">
    <xsd:import namespace="285cb2ad-eb57-4aaf-b0a3-1761797acbb4"/>
    <xsd:import namespace="e2ba26dd-2cac-4c08-a62d-1daac4d04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cb2ad-eb57-4aaf-b0a3-1761797ac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影像標籤" ma:readOnly="false" ma:fieldId="{5cf76f15-5ced-4ddc-b409-7134ff3c332f}" ma:taxonomyMulti="true" ma:sspId="1f64b911-3389-4360-a26d-e4cd8cf836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a26dd-2cac-4c08-a62d-1daac4d04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97266c-b672-4f96-a140-621666b46b00}" ma:internalName="TaxCatchAll" ma:showField="CatchAllData" ma:web="e2ba26dd-2cac-4c08-a62d-1daac4d04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5cb2ad-eb57-4aaf-b0a3-1761797acbb4">
      <Terms xmlns="http://schemas.microsoft.com/office/infopath/2007/PartnerControls"/>
    </lcf76f155ced4ddcb4097134ff3c332f>
    <TaxCatchAll xmlns="e2ba26dd-2cac-4c08-a62d-1daac4d0446f" xsi:nil="true"/>
  </documentManagement>
</p:properties>
</file>

<file path=customXml/itemProps1.xml><?xml version="1.0" encoding="utf-8"?>
<ds:datastoreItem xmlns:ds="http://schemas.openxmlformats.org/officeDocument/2006/customXml" ds:itemID="{25291C5E-4D68-4F45-BD72-8EFF0CEC2D90}"/>
</file>

<file path=customXml/itemProps2.xml><?xml version="1.0" encoding="utf-8"?>
<ds:datastoreItem xmlns:ds="http://schemas.openxmlformats.org/officeDocument/2006/customXml" ds:itemID="{AD720F3B-58B7-4037-A9BB-C88F9C3BDB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E477C-B1A3-40C3-B671-423626EED7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54</Slides>
  <Notes>48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ATN內容投影片樣式</vt:lpstr>
      <vt:lpstr>OnDemand_2</vt:lpstr>
      <vt:lpstr>Data Warehouse</vt:lpstr>
      <vt:lpstr>Preparation before attend - Installation</vt:lpstr>
      <vt:lpstr>SQLG工具相關檔案 - 附加檔案</vt:lpstr>
      <vt:lpstr>SQLG工具相關檔案 - 外部工具說明</vt:lpstr>
      <vt:lpstr>Preparation before attend - Documentation</vt:lpstr>
      <vt:lpstr>Agenda</vt:lpstr>
      <vt:lpstr>Before start</vt:lpstr>
      <vt:lpstr>Before start (cont.)</vt:lpstr>
      <vt:lpstr>Agenda</vt:lpstr>
      <vt:lpstr>Exercise 1-1</vt:lpstr>
      <vt:lpstr>Overview – Reference Material</vt:lpstr>
      <vt:lpstr>Overview – Terminology   - SQLG</vt:lpstr>
      <vt:lpstr>Overview – Terminology   - Common/ODS</vt:lpstr>
      <vt:lpstr>Agenda</vt:lpstr>
      <vt:lpstr>SQLG Introduction</vt:lpstr>
      <vt:lpstr>功能操作 - 工具列(QAT, Quick Access Toolbar)</vt:lpstr>
      <vt:lpstr>Exercise 1-2</vt:lpstr>
      <vt:lpstr>Agenda</vt:lpstr>
      <vt:lpstr>DI-OP Template Introduction</vt:lpstr>
      <vt:lpstr>Exercise 2-1</vt:lpstr>
      <vt:lpstr>Exercise 2-1</vt:lpstr>
      <vt:lpstr>Exercise 2-2</vt:lpstr>
      <vt:lpstr>Exercise 2-3</vt:lpstr>
      <vt:lpstr>Exercise 3 - Extraction Method</vt:lpstr>
      <vt:lpstr>DI file tracking</vt:lpstr>
      <vt:lpstr>Exercise 4</vt:lpstr>
      <vt:lpstr>Exercise 5-1</vt:lpstr>
      <vt:lpstr>Exercise 6-1</vt:lpstr>
      <vt:lpstr>Helper Function Summary</vt:lpstr>
      <vt:lpstr>Exercise 6-2</vt:lpstr>
      <vt:lpstr>Agenda</vt:lpstr>
      <vt:lpstr>Data Architecture</vt:lpstr>
      <vt:lpstr>數位化轉型技術 -明確的資料架構和資料流(Data pipeline in Data Zone View) </vt:lpstr>
      <vt:lpstr>Exercise 7</vt:lpstr>
      <vt:lpstr>Exercise 7</vt:lpstr>
      <vt:lpstr>Exercise 7</vt:lpstr>
      <vt:lpstr>Exercise 7</vt:lpstr>
      <vt:lpstr>Agenda</vt:lpstr>
      <vt:lpstr>DI-ODS Template QuickStart</vt:lpstr>
      <vt:lpstr>Agenda</vt:lpstr>
      <vt:lpstr>SQLG Introduction - DataArchitect</vt:lpstr>
      <vt:lpstr>Agenda</vt:lpstr>
      <vt:lpstr>FileMerge Introduction</vt:lpstr>
      <vt:lpstr>Planner QuickStart</vt:lpstr>
      <vt:lpstr>Scheduler DevOps Process - Workbench</vt:lpstr>
      <vt:lpstr>Deployment Pattern - The DevOps approach</vt:lpstr>
      <vt:lpstr>Deployment Pattern - The Waterfall approach</vt:lpstr>
      <vt:lpstr>Daily job - Planner </vt:lpstr>
      <vt:lpstr>Plan Basis - Sample</vt:lpstr>
      <vt:lpstr>Plan Basis</vt:lpstr>
      <vt:lpstr>Operation Sequence  - by planner role</vt:lpstr>
      <vt:lpstr>Q&amp;A</vt:lpstr>
      <vt:lpstr>Todolist: before start</vt:lpstr>
      <vt:lpstr>ODBC admin for 32 bit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ODP Project</dc:title>
  <dc:creator>Usher Huang</dc:creator>
  <dc:description>v.1.3</dc:description>
  <cp:revision>1</cp:revision>
  <cp:lastPrinted>2016-06-20T08:38:30Z</cp:lastPrinted>
  <dcterms:created xsi:type="dcterms:W3CDTF">2014-05-27T05:19:49Z</dcterms:created>
  <dcterms:modified xsi:type="dcterms:W3CDTF">2022-04-15T05:27:10Z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0x010100269E06C726CAF447AC794C991B31A5CE</vt:lpwstr>
  </property>
</Properties>
</file>