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</p:sldMasterIdLst>
  <p:notesMasterIdLst>
    <p:notesMasterId r:id="rId16"/>
  </p:notesMasterIdLst>
  <p:sldIdLst>
    <p:sldId id="2142533759" r:id="rId6"/>
    <p:sldId id="2147376695" r:id="rId7"/>
    <p:sldId id="2147376698" r:id="rId8"/>
    <p:sldId id="2147376699" r:id="rId9"/>
    <p:sldId id="2147376700" r:id="rId10"/>
    <p:sldId id="2147376697" r:id="rId11"/>
    <p:sldId id="2147376701" r:id="rId12"/>
    <p:sldId id="2147376696" r:id="rId13"/>
    <p:sldId id="2147376703" r:id="rId14"/>
    <p:sldId id="214570745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EAA7"/>
    <a:srgbClr val="F8F8F8"/>
    <a:srgbClr val="FFFFFF"/>
    <a:srgbClr val="0F6DFF"/>
    <a:srgbClr val="00B0F0"/>
    <a:srgbClr val="3D3D3D"/>
    <a:srgbClr val="DBDBDB"/>
    <a:srgbClr val="EC9EBC"/>
    <a:srgbClr val="EFA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775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FD74D-750A-4861-AC1C-2D3159BDE976}" type="doc">
      <dgm:prSet loTypeId="urn:microsoft.com/office/officeart/2005/8/layout/radial2" loCatId="relationship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B37F7CBD-4D30-46D6-8E9B-1FCC865855A4}">
      <dgm:prSet phldrT="[文字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600" b="0"/>
            <a:t>使用單位</a:t>
          </a:r>
        </a:p>
      </dgm:t>
    </dgm:pt>
    <dgm:pt modelId="{D82FF8BC-D6C1-4433-B61A-ADD84DA4A11E}" type="parTrans" cxnId="{35A7061A-A73F-4D4C-BD8F-544B0F1EBED0}">
      <dgm:prSet/>
      <dgm:spPr/>
      <dgm:t>
        <a:bodyPr/>
        <a:lstStyle/>
        <a:p>
          <a:endParaRPr lang="zh-TW" altLang="en-US" sz="2000"/>
        </a:p>
      </dgm:t>
    </dgm:pt>
    <dgm:pt modelId="{FD18DC37-86FC-4E71-B4EC-29ED04112558}" type="sibTrans" cxnId="{35A7061A-A73F-4D4C-BD8F-544B0F1EBED0}">
      <dgm:prSet/>
      <dgm:spPr/>
      <dgm:t>
        <a:bodyPr/>
        <a:lstStyle/>
        <a:p>
          <a:endParaRPr lang="zh-TW" altLang="en-US" sz="2000"/>
        </a:p>
      </dgm:t>
    </dgm:pt>
    <dgm:pt modelId="{06E31A40-2D2E-437E-91BE-EFF26DF420B6}">
      <dgm:prSet phldrT="[文字]" custT="1"/>
      <dgm:spPr/>
      <dgm:t>
        <a:bodyPr/>
        <a:lstStyle/>
        <a:p>
          <a:pPr>
            <a:buNone/>
          </a:pPr>
          <a:r>
            <a:rPr lang="en-US" altLang="zh-TW" sz="6600"/>
            <a:t> </a:t>
          </a:r>
          <a:endParaRPr lang="zh-TW" altLang="en-US" sz="6600"/>
        </a:p>
      </dgm:t>
    </dgm:pt>
    <dgm:pt modelId="{F96C9F60-AB71-4939-8FF0-3FA35B30B3DD}" type="parTrans" cxnId="{AEB96F56-7713-43AF-A08F-BD3052FEE4FA}">
      <dgm:prSet/>
      <dgm:spPr/>
      <dgm:t>
        <a:bodyPr/>
        <a:lstStyle/>
        <a:p>
          <a:endParaRPr lang="zh-TW" altLang="en-US" sz="2000"/>
        </a:p>
      </dgm:t>
    </dgm:pt>
    <dgm:pt modelId="{9D9B4A2A-258D-4655-AAF8-A84B92BC1833}" type="sibTrans" cxnId="{AEB96F56-7713-43AF-A08F-BD3052FEE4FA}">
      <dgm:prSet/>
      <dgm:spPr/>
      <dgm:t>
        <a:bodyPr/>
        <a:lstStyle/>
        <a:p>
          <a:endParaRPr lang="zh-TW" altLang="en-US" sz="2000"/>
        </a:p>
      </dgm:t>
    </dgm:pt>
    <dgm:pt modelId="{6E5321D0-0AA9-4E1F-B8DE-8B56E6004A2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600" b="0"/>
            <a:t>使用領域</a:t>
          </a:r>
          <a:endParaRPr lang="en-US" altLang="zh-TW" sz="1600" b="0"/>
        </a:p>
      </dgm:t>
    </dgm:pt>
    <dgm:pt modelId="{759B357D-43DE-4E48-8246-1ABE969592CD}" type="parTrans" cxnId="{414B6FA8-6AE5-4B3C-8604-AE3DA773A872}">
      <dgm:prSet/>
      <dgm:spPr/>
      <dgm:t>
        <a:bodyPr/>
        <a:lstStyle/>
        <a:p>
          <a:endParaRPr lang="zh-TW" altLang="en-US" sz="2000"/>
        </a:p>
      </dgm:t>
    </dgm:pt>
    <dgm:pt modelId="{192C1711-F43E-43AC-94D1-63C2B4D50B5B}" type="sibTrans" cxnId="{414B6FA8-6AE5-4B3C-8604-AE3DA773A872}">
      <dgm:prSet/>
      <dgm:spPr/>
      <dgm:t>
        <a:bodyPr/>
        <a:lstStyle/>
        <a:p>
          <a:endParaRPr lang="zh-TW" altLang="en-US" sz="2000"/>
        </a:p>
      </dgm:t>
    </dgm:pt>
    <dgm:pt modelId="{1819E7AD-DFF7-426A-A920-738F61E041DB}">
      <dgm:prSet custT="1"/>
      <dgm:spPr/>
      <dgm:t>
        <a:bodyPr/>
        <a:lstStyle/>
        <a:p>
          <a:endParaRPr lang="en-US" altLang="zh-TW" sz="6600" b="1"/>
        </a:p>
      </dgm:t>
    </dgm:pt>
    <dgm:pt modelId="{5D82BA75-9527-415D-A1EC-68DB2DC884D2}" type="parTrans" cxnId="{6749ED31-CB76-4B7C-9D92-C0DFEF4226AA}">
      <dgm:prSet/>
      <dgm:spPr/>
      <dgm:t>
        <a:bodyPr/>
        <a:lstStyle/>
        <a:p>
          <a:endParaRPr lang="zh-TW" altLang="en-US" sz="2000"/>
        </a:p>
      </dgm:t>
    </dgm:pt>
    <dgm:pt modelId="{A9265C34-6B4F-4FFC-946B-8AD121F5DB46}" type="sibTrans" cxnId="{6749ED31-CB76-4B7C-9D92-C0DFEF4226AA}">
      <dgm:prSet/>
      <dgm:spPr/>
      <dgm:t>
        <a:bodyPr/>
        <a:lstStyle/>
        <a:p>
          <a:endParaRPr lang="zh-TW" altLang="en-US" sz="2000"/>
        </a:p>
      </dgm:t>
    </dgm:pt>
    <dgm:pt modelId="{48F69BE0-2BBC-4B4A-88B4-26A10CD294A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600" b="0"/>
            <a:t>負責領域</a:t>
          </a:r>
          <a:endParaRPr lang="en-US" altLang="zh-TW" sz="1600" b="0"/>
        </a:p>
      </dgm:t>
    </dgm:pt>
    <dgm:pt modelId="{E27CC73F-E190-47CE-944C-2D2DC64613FF}" type="parTrans" cxnId="{601FA6A5-6B80-4497-9E89-86A8007B4EDD}">
      <dgm:prSet/>
      <dgm:spPr/>
      <dgm:t>
        <a:bodyPr/>
        <a:lstStyle/>
        <a:p>
          <a:endParaRPr lang="zh-TW" altLang="en-US" sz="2000"/>
        </a:p>
      </dgm:t>
    </dgm:pt>
    <dgm:pt modelId="{C371A2D6-00A1-479E-A122-956FC9E5ADF5}" type="sibTrans" cxnId="{601FA6A5-6B80-4497-9E89-86A8007B4EDD}">
      <dgm:prSet/>
      <dgm:spPr/>
      <dgm:t>
        <a:bodyPr/>
        <a:lstStyle/>
        <a:p>
          <a:endParaRPr lang="zh-TW" altLang="en-US" sz="2000"/>
        </a:p>
      </dgm:t>
    </dgm:pt>
    <dgm:pt modelId="{F97C8E8F-4BA9-4837-AD34-6EBBEE5AEF49}">
      <dgm:prSet custT="1"/>
      <dgm:spPr/>
      <dgm:t>
        <a:bodyPr/>
        <a:lstStyle/>
        <a:p>
          <a:endParaRPr lang="en-US" altLang="zh-TW" sz="6600" b="1"/>
        </a:p>
      </dgm:t>
    </dgm:pt>
    <dgm:pt modelId="{6A7F21C7-5222-40A1-BD5F-200139A50402}" type="parTrans" cxnId="{D8EED166-9570-4243-B7A0-7673105EED86}">
      <dgm:prSet/>
      <dgm:spPr/>
      <dgm:t>
        <a:bodyPr/>
        <a:lstStyle/>
        <a:p>
          <a:endParaRPr lang="zh-TW" altLang="en-US" sz="2000"/>
        </a:p>
      </dgm:t>
    </dgm:pt>
    <dgm:pt modelId="{4DD280A1-CF7F-4EA4-B3A4-3062C3D53603}" type="sibTrans" cxnId="{D8EED166-9570-4243-B7A0-7673105EED86}">
      <dgm:prSet/>
      <dgm:spPr/>
      <dgm:t>
        <a:bodyPr/>
        <a:lstStyle/>
        <a:p>
          <a:endParaRPr lang="zh-TW" altLang="en-US" sz="2000"/>
        </a:p>
      </dgm:t>
    </dgm:pt>
    <dgm:pt modelId="{52CA8F0E-4653-4217-ABDD-819C44615D3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TW" altLang="en-US" sz="1600" b="0"/>
            <a:t>開發技術</a:t>
          </a:r>
        </a:p>
      </dgm:t>
    </dgm:pt>
    <dgm:pt modelId="{2AC23470-BA22-4A88-889A-678375131365}" type="parTrans" cxnId="{68CCA8A3-C7A8-407A-97E9-34DFAEBFDC7F}">
      <dgm:prSet/>
      <dgm:spPr/>
      <dgm:t>
        <a:bodyPr/>
        <a:lstStyle/>
        <a:p>
          <a:endParaRPr lang="zh-TW" altLang="en-US" sz="2000"/>
        </a:p>
      </dgm:t>
    </dgm:pt>
    <dgm:pt modelId="{30F1A5C9-FCA8-4C0C-B145-97D0A8A25467}" type="sibTrans" cxnId="{68CCA8A3-C7A8-407A-97E9-34DFAEBFDC7F}">
      <dgm:prSet/>
      <dgm:spPr/>
      <dgm:t>
        <a:bodyPr/>
        <a:lstStyle/>
        <a:p>
          <a:endParaRPr lang="zh-TW" altLang="en-US" sz="2000"/>
        </a:p>
      </dgm:t>
    </dgm:pt>
    <dgm:pt modelId="{C205DFF0-330A-46F5-9453-943A1D0CB2D7}">
      <dgm:prSet phldrT="[文字]" custT="1"/>
      <dgm:spPr/>
      <dgm:t>
        <a:bodyPr/>
        <a:lstStyle/>
        <a:p>
          <a:endParaRPr lang="zh-TW" altLang="en-US" sz="6600"/>
        </a:p>
      </dgm:t>
    </dgm:pt>
    <dgm:pt modelId="{8A75E116-9FEC-4ABD-9DB3-4594771BF71C}" type="parTrans" cxnId="{83FC46E2-29DB-4940-8A85-62FD2BFE660F}">
      <dgm:prSet/>
      <dgm:spPr/>
      <dgm:t>
        <a:bodyPr/>
        <a:lstStyle/>
        <a:p>
          <a:endParaRPr lang="zh-TW" altLang="en-US" sz="2000"/>
        </a:p>
      </dgm:t>
    </dgm:pt>
    <dgm:pt modelId="{1C6F6752-4B10-436A-99E6-A6F2E64A99A3}" type="sibTrans" cxnId="{83FC46E2-29DB-4940-8A85-62FD2BFE660F}">
      <dgm:prSet/>
      <dgm:spPr/>
      <dgm:t>
        <a:bodyPr/>
        <a:lstStyle/>
        <a:p>
          <a:endParaRPr lang="zh-TW" altLang="en-US" sz="2000"/>
        </a:p>
      </dgm:t>
    </dgm:pt>
    <dgm:pt modelId="{AEA2BE86-4FBD-42D1-8EEF-86E69DC4E674}" type="pres">
      <dgm:prSet presAssocID="{895FD74D-750A-4861-AC1C-2D3159BDE97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479E3F4-F89F-4267-9B71-67D6FDF0257B}" type="pres">
      <dgm:prSet presAssocID="{895FD74D-750A-4861-AC1C-2D3159BDE976}" presName="cycle" presStyleCnt="0"/>
      <dgm:spPr/>
    </dgm:pt>
    <dgm:pt modelId="{A4F08312-101A-48A3-B3B5-20B26DFA2284}" type="pres">
      <dgm:prSet presAssocID="{895FD74D-750A-4861-AC1C-2D3159BDE976}" presName="centerShape" presStyleCnt="0"/>
      <dgm:spPr/>
    </dgm:pt>
    <dgm:pt modelId="{0FEE1DC1-CD32-41B1-B270-7DE64BB30C72}" type="pres">
      <dgm:prSet presAssocID="{895FD74D-750A-4861-AC1C-2D3159BDE976}" presName="connSite" presStyleLbl="node1" presStyleIdx="0" presStyleCnt="5"/>
      <dgm:spPr/>
    </dgm:pt>
    <dgm:pt modelId="{C5B94412-FAA9-4586-9E63-191969F74542}" type="pres">
      <dgm:prSet presAssocID="{895FD74D-750A-4861-AC1C-2D3159BDE976}" presName="visible" presStyleLbl="node1" presStyleIdx="0" presStyleCnt="5"/>
      <dgm:spPr/>
    </dgm:pt>
    <dgm:pt modelId="{7C16577A-CFCC-4F29-B4C4-4BD34CA8A763}" type="pres">
      <dgm:prSet presAssocID="{D82FF8BC-D6C1-4433-B61A-ADD84DA4A11E}" presName="Name25" presStyleLbl="parChTrans1D1" presStyleIdx="0" presStyleCnt="4"/>
      <dgm:spPr/>
    </dgm:pt>
    <dgm:pt modelId="{2EE1A26E-2F52-4A01-B024-0DE70FA527C8}" type="pres">
      <dgm:prSet presAssocID="{B37F7CBD-4D30-46D6-8E9B-1FCC865855A4}" presName="node" presStyleCnt="0"/>
      <dgm:spPr/>
    </dgm:pt>
    <dgm:pt modelId="{BC4B939F-4F85-44D6-B50B-FE67E08B6D25}" type="pres">
      <dgm:prSet presAssocID="{B37F7CBD-4D30-46D6-8E9B-1FCC865855A4}" presName="parentNode" presStyleLbl="node1" presStyleIdx="1" presStyleCnt="5" custScaleX="65948" custScaleY="59854" custLinFactNeighborX="29315" custLinFactNeighborY="42760">
        <dgm:presLayoutVars>
          <dgm:chMax val="1"/>
          <dgm:bulletEnabled val="1"/>
        </dgm:presLayoutVars>
      </dgm:prSet>
      <dgm:spPr/>
    </dgm:pt>
    <dgm:pt modelId="{8AC72EC0-FE91-46DA-8B1F-E11CA29D4AB9}" type="pres">
      <dgm:prSet presAssocID="{B37F7CBD-4D30-46D6-8E9B-1FCC865855A4}" presName="childNode" presStyleLbl="revTx" presStyleIdx="0" presStyleCnt="4">
        <dgm:presLayoutVars>
          <dgm:bulletEnabled val="1"/>
        </dgm:presLayoutVars>
      </dgm:prSet>
      <dgm:spPr/>
    </dgm:pt>
    <dgm:pt modelId="{9C403FD1-90B8-425F-98B9-01171FE8C551}" type="pres">
      <dgm:prSet presAssocID="{759B357D-43DE-4E48-8246-1ABE969592CD}" presName="Name25" presStyleLbl="parChTrans1D1" presStyleIdx="1" presStyleCnt="4"/>
      <dgm:spPr/>
    </dgm:pt>
    <dgm:pt modelId="{F69C2FAF-C383-4242-A464-421EEEEDF9BC}" type="pres">
      <dgm:prSet presAssocID="{6E5321D0-0AA9-4E1F-B8DE-8B56E6004A24}" presName="node" presStyleCnt="0"/>
      <dgm:spPr/>
    </dgm:pt>
    <dgm:pt modelId="{C1D480A2-90AA-4A94-8A24-19A64991F0F8}" type="pres">
      <dgm:prSet presAssocID="{6E5321D0-0AA9-4E1F-B8DE-8B56E6004A24}" presName="parentNode" presStyleLbl="node1" presStyleIdx="2" presStyleCnt="5" custScaleX="65948" custScaleY="59854" custLinFactNeighborX="-31424" custLinFactNeighborY="8596">
        <dgm:presLayoutVars>
          <dgm:chMax val="1"/>
          <dgm:bulletEnabled val="1"/>
        </dgm:presLayoutVars>
      </dgm:prSet>
      <dgm:spPr/>
    </dgm:pt>
    <dgm:pt modelId="{B164ABF0-C142-4B08-946B-83AEAB8254E7}" type="pres">
      <dgm:prSet presAssocID="{6E5321D0-0AA9-4E1F-B8DE-8B56E6004A24}" presName="childNode" presStyleLbl="revTx" presStyleIdx="1" presStyleCnt="4">
        <dgm:presLayoutVars>
          <dgm:bulletEnabled val="1"/>
        </dgm:presLayoutVars>
      </dgm:prSet>
      <dgm:spPr/>
    </dgm:pt>
    <dgm:pt modelId="{7343066A-7EA7-4BBE-A4D7-A80C328E9018}" type="pres">
      <dgm:prSet presAssocID="{E27CC73F-E190-47CE-944C-2D2DC64613FF}" presName="Name25" presStyleLbl="parChTrans1D1" presStyleIdx="2" presStyleCnt="4"/>
      <dgm:spPr/>
    </dgm:pt>
    <dgm:pt modelId="{235213F7-9F62-49CF-8C89-30E53FEF99D5}" type="pres">
      <dgm:prSet presAssocID="{48F69BE0-2BBC-4B4A-88B4-26A10CD294A6}" presName="node" presStyleCnt="0"/>
      <dgm:spPr/>
    </dgm:pt>
    <dgm:pt modelId="{C9F1E6BC-6C52-42E6-AED3-A6762C6F7760}" type="pres">
      <dgm:prSet presAssocID="{48F69BE0-2BBC-4B4A-88B4-26A10CD294A6}" presName="parentNode" presStyleLbl="node1" presStyleIdx="3" presStyleCnt="5" custScaleX="65948" custScaleY="59854" custLinFactNeighborX="-28192" custLinFactNeighborY="-35819">
        <dgm:presLayoutVars>
          <dgm:chMax val="1"/>
          <dgm:bulletEnabled val="1"/>
        </dgm:presLayoutVars>
      </dgm:prSet>
      <dgm:spPr/>
    </dgm:pt>
    <dgm:pt modelId="{6AEC4F3B-BF65-4717-BF9B-0BAB5A3051C5}" type="pres">
      <dgm:prSet presAssocID="{48F69BE0-2BBC-4B4A-88B4-26A10CD294A6}" presName="childNode" presStyleLbl="revTx" presStyleIdx="2" presStyleCnt="4">
        <dgm:presLayoutVars>
          <dgm:bulletEnabled val="1"/>
        </dgm:presLayoutVars>
      </dgm:prSet>
      <dgm:spPr/>
    </dgm:pt>
    <dgm:pt modelId="{8B627BDE-7DD2-44BC-9B0A-CA69247A9E07}" type="pres">
      <dgm:prSet presAssocID="{2AC23470-BA22-4A88-889A-678375131365}" presName="Name25" presStyleLbl="parChTrans1D1" presStyleIdx="3" presStyleCnt="4"/>
      <dgm:spPr/>
    </dgm:pt>
    <dgm:pt modelId="{1D2B910B-2B39-41F5-8699-0FC16256AE74}" type="pres">
      <dgm:prSet presAssocID="{52CA8F0E-4653-4217-ABDD-819C44615D32}" presName="node" presStyleCnt="0"/>
      <dgm:spPr/>
    </dgm:pt>
    <dgm:pt modelId="{935B9637-9E18-42D2-A080-53B021317455}" type="pres">
      <dgm:prSet presAssocID="{52CA8F0E-4653-4217-ABDD-819C44615D32}" presName="parentNode" presStyleLbl="node1" presStyleIdx="4" presStyleCnt="5" custScaleX="65948" custScaleY="59854" custLinFactNeighborX="34267" custLinFactNeighborY="-59648">
        <dgm:presLayoutVars>
          <dgm:chMax val="1"/>
          <dgm:bulletEnabled val="1"/>
        </dgm:presLayoutVars>
      </dgm:prSet>
      <dgm:spPr/>
    </dgm:pt>
    <dgm:pt modelId="{D31F55E6-21FC-44C5-9896-D14A9A26F850}" type="pres">
      <dgm:prSet presAssocID="{52CA8F0E-4653-4217-ABDD-819C44615D32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35A7061A-A73F-4D4C-BD8F-544B0F1EBED0}" srcId="{895FD74D-750A-4861-AC1C-2D3159BDE976}" destId="{B37F7CBD-4D30-46D6-8E9B-1FCC865855A4}" srcOrd="0" destOrd="0" parTransId="{D82FF8BC-D6C1-4433-B61A-ADD84DA4A11E}" sibTransId="{FD18DC37-86FC-4E71-B4EC-29ED04112558}"/>
    <dgm:cxn modelId="{3331BA24-06C5-4807-A1E7-A2C85614B163}" type="presOf" srcId="{2AC23470-BA22-4A88-889A-678375131365}" destId="{8B627BDE-7DD2-44BC-9B0A-CA69247A9E07}" srcOrd="0" destOrd="0" presId="urn:microsoft.com/office/officeart/2005/8/layout/radial2"/>
    <dgm:cxn modelId="{6749ED31-CB76-4B7C-9D92-C0DFEF4226AA}" srcId="{6E5321D0-0AA9-4E1F-B8DE-8B56E6004A24}" destId="{1819E7AD-DFF7-426A-A920-738F61E041DB}" srcOrd="0" destOrd="0" parTransId="{5D82BA75-9527-415D-A1EC-68DB2DC884D2}" sibTransId="{A9265C34-6B4F-4FFC-946B-8AD121F5DB46}"/>
    <dgm:cxn modelId="{FB030D5C-0586-41CD-A684-8420A550E011}" type="presOf" srcId="{C205DFF0-330A-46F5-9453-943A1D0CB2D7}" destId="{8AC72EC0-FE91-46DA-8B1F-E11CA29D4AB9}" srcOrd="0" destOrd="0" presId="urn:microsoft.com/office/officeart/2005/8/layout/radial2"/>
    <dgm:cxn modelId="{EDE7BF45-F843-4B4A-B81B-DAF0F84B8D6D}" type="presOf" srcId="{6E5321D0-0AA9-4E1F-B8DE-8B56E6004A24}" destId="{C1D480A2-90AA-4A94-8A24-19A64991F0F8}" srcOrd="0" destOrd="0" presId="urn:microsoft.com/office/officeart/2005/8/layout/radial2"/>
    <dgm:cxn modelId="{D8EED166-9570-4243-B7A0-7673105EED86}" srcId="{48F69BE0-2BBC-4B4A-88B4-26A10CD294A6}" destId="{F97C8E8F-4BA9-4837-AD34-6EBBEE5AEF49}" srcOrd="0" destOrd="0" parTransId="{6A7F21C7-5222-40A1-BD5F-200139A50402}" sibTransId="{4DD280A1-CF7F-4EA4-B3A4-3062C3D53603}"/>
    <dgm:cxn modelId="{27E0164C-92A8-4F47-9611-55DB67AA1CD1}" type="presOf" srcId="{48F69BE0-2BBC-4B4A-88B4-26A10CD294A6}" destId="{C9F1E6BC-6C52-42E6-AED3-A6762C6F7760}" srcOrd="0" destOrd="0" presId="urn:microsoft.com/office/officeart/2005/8/layout/radial2"/>
    <dgm:cxn modelId="{C9BA964D-6E01-45FF-9E0B-118542D2A14D}" type="presOf" srcId="{52CA8F0E-4653-4217-ABDD-819C44615D32}" destId="{935B9637-9E18-42D2-A080-53B021317455}" srcOrd="0" destOrd="0" presId="urn:microsoft.com/office/officeart/2005/8/layout/radial2"/>
    <dgm:cxn modelId="{AEB96F56-7713-43AF-A08F-BD3052FEE4FA}" srcId="{52CA8F0E-4653-4217-ABDD-819C44615D32}" destId="{06E31A40-2D2E-437E-91BE-EFF26DF420B6}" srcOrd="0" destOrd="0" parTransId="{F96C9F60-AB71-4939-8FF0-3FA35B30B3DD}" sibTransId="{9D9B4A2A-258D-4655-AAF8-A84B92BC1833}"/>
    <dgm:cxn modelId="{3B933385-4A8E-4A9A-87E4-46CFC38C7076}" type="presOf" srcId="{1819E7AD-DFF7-426A-A920-738F61E041DB}" destId="{B164ABF0-C142-4B08-946B-83AEAB8254E7}" srcOrd="0" destOrd="0" presId="urn:microsoft.com/office/officeart/2005/8/layout/radial2"/>
    <dgm:cxn modelId="{5EDE5590-31B5-43FE-AA21-424C00496107}" type="presOf" srcId="{895FD74D-750A-4861-AC1C-2D3159BDE976}" destId="{AEA2BE86-4FBD-42D1-8EEF-86E69DC4E674}" srcOrd="0" destOrd="0" presId="urn:microsoft.com/office/officeart/2005/8/layout/radial2"/>
    <dgm:cxn modelId="{0DF1B896-0174-49AF-9CD8-C67D138614DC}" type="presOf" srcId="{759B357D-43DE-4E48-8246-1ABE969592CD}" destId="{9C403FD1-90B8-425F-98B9-01171FE8C551}" srcOrd="0" destOrd="0" presId="urn:microsoft.com/office/officeart/2005/8/layout/radial2"/>
    <dgm:cxn modelId="{97BF759F-6999-492D-9AE3-727F26936441}" type="presOf" srcId="{B37F7CBD-4D30-46D6-8E9B-1FCC865855A4}" destId="{BC4B939F-4F85-44D6-B50B-FE67E08B6D25}" srcOrd="0" destOrd="0" presId="urn:microsoft.com/office/officeart/2005/8/layout/radial2"/>
    <dgm:cxn modelId="{68CCA8A3-C7A8-407A-97E9-34DFAEBFDC7F}" srcId="{895FD74D-750A-4861-AC1C-2D3159BDE976}" destId="{52CA8F0E-4653-4217-ABDD-819C44615D32}" srcOrd="3" destOrd="0" parTransId="{2AC23470-BA22-4A88-889A-678375131365}" sibTransId="{30F1A5C9-FCA8-4C0C-B145-97D0A8A25467}"/>
    <dgm:cxn modelId="{601FA6A5-6B80-4497-9E89-86A8007B4EDD}" srcId="{895FD74D-750A-4861-AC1C-2D3159BDE976}" destId="{48F69BE0-2BBC-4B4A-88B4-26A10CD294A6}" srcOrd="2" destOrd="0" parTransId="{E27CC73F-E190-47CE-944C-2D2DC64613FF}" sibTransId="{C371A2D6-00A1-479E-A122-956FC9E5ADF5}"/>
    <dgm:cxn modelId="{414B6FA8-6AE5-4B3C-8604-AE3DA773A872}" srcId="{895FD74D-750A-4861-AC1C-2D3159BDE976}" destId="{6E5321D0-0AA9-4E1F-B8DE-8B56E6004A24}" srcOrd="1" destOrd="0" parTransId="{759B357D-43DE-4E48-8246-1ABE969592CD}" sibTransId="{192C1711-F43E-43AC-94D1-63C2B4D50B5B}"/>
    <dgm:cxn modelId="{1F4D58B7-0488-417D-880D-BEA97056A8AF}" type="presOf" srcId="{06E31A40-2D2E-437E-91BE-EFF26DF420B6}" destId="{D31F55E6-21FC-44C5-9896-D14A9A26F850}" srcOrd="0" destOrd="0" presId="urn:microsoft.com/office/officeart/2005/8/layout/radial2"/>
    <dgm:cxn modelId="{4510B4DE-17C7-4022-83EC-220C5C078E18}" type="presOf" srcId="{E27CC73F-E190-47CE-944C-2D2DC64613FF}" destId="{7343066A-7EA7-4BBE-A4D7-A80C328E9018}" srcOrd="0" destOrd="0" presId="urn:microsoft.com/office/officeart/2005/8/layout/radial2"/>
    <dgm:cxn modelId="{83FC46E2-29DB-4940-8A85-62FD2BFE660F}" srcId="{B37F7CBD-4D30-46D6-8E9B-1FCC865855A4}" destId="{C205DFF0-330A-46F5-9453-943A1D0CB2D7}" srcOrd="0" destOrd="0" parTransId="{8A75E116-9FEC-4ABD-9DB3-4594771BF71C}" sibTransId="{1C6F6752-4B10-436A-99E6-A6F2E64A99A3}"/>
    <dgm:cxn modelId="{638FFDE7-B9CF-4A7B-9125-261F3DC4B43F}" type="presOf" srcId="{F97C8E8F-4BA9-4837-AD34-6EBBEE5AEF49}" destId="{6AEC4F3B-BF65-4717-BF9B-0BAB5A3051C5}" srcOrd="0" destOrd="0" presId="urn:microsoft.com/office/officeart/2005/8/layout/radial2"/>
    <dgm:cxn modelId="{5B27B6F0-8548-47D5-9E6A-9785BB54E44E}" type="presOf" srcId="{D82FF8BC-D6C1-4433-B61A-ADD84DA4A11E}" destId="{7C16577A-CFCC-4F29-B4C4-4BD34CA8A763}" srcOrd="0" destOrd="0" presId="urn:microsoft.com/office/officeart/2005/8/layout/radial2"/>
    <dgm:cxn modelId="{4B37B26E-E2AC-4E90-B669-1EF0436A021E}" type="presParOf" srcId="{AEA2BE86-4FBD-42D1-8EEF-86E69DC4E674}" destId="{0479E3F4-F89F-4267-9B71-67D6FDF0257B}" srcOrd="0" destOrd="0" presId="urn:microsoft.com/office/officeart/2005/8/layout/radial2"/>
    <dgm:cxn modelId="{08FB9DE6-6AAA-4CA6-942D-5CB741ED157C}" type="presParOf" srcId="{0479E3F4-F89F-4267-9B71-67D6FDF0257B}" destId="{A4F08312-101A-48A3-B3B5-20B26DFA2284}" srcOrd="0" destOrd="0" presId="urn:microsoft.com/office/officeart/2005/8/layout/radial2"/>
    <dgm:cxn modelId="{52672AE1-9246-46E9-8F68-4F5B86403775}" type="presParOf" srcId="{A4F08312-101A-48A3-B3B5-20B26DFA2284}" destId="{0FEE1DC1-CD32-41B1-B270-7DE64BB30C72}" srcOrd="0" destOrd="0" presId="urn:microsoft.com/office/officeart/2005/8/layout/radial2"/>
    <dgm:cxn modelId="{C1BBC84A-D0D8-4599-8EB8-8A80C018C686}" type="presParOf" srcId="{A4F08312-101A-48A3-B3B5-20B26DFA2284}" destId="{C5B94412-FAA9-4586-9E63-191969F74542}" srcOrd="1" destOrd="0" presId="urn:microsoft.com/office/officeart/2005/8/layout/radial2"/>
    <dgm:cxn modelId="{AC394DB6-C137-4810-89AD-BC3B875A4331}" type="presParOf" srcId="{0479E3F4-F89F-4267-9B71-67D6FDF0257B}" destId="{7C16577A-CFCC-4F29-B4C4-4BD34CA8A763}" srcOrd="1" destOrd="0" presId="urn:microsoft.com/office/officeart/2005/8/layout/radial2"/>
    <dgm:cxn modelId="{EA9E16CB-7AB2-41FC-B85E-0069DC5E3187}" type="presParOf" srcId="{0479E3F4-F89F-4267-9B71-67D6FDF0257B}" destId="{2EE1A26E-2F52-4A01-B024-0DE70FA527C8}" srcOrd="2" destOrd="0" presId="urn:microsoft.com/office/officeart/2005/8/layout/radial2"/>
    <dgm:cxn modelId="{A07CAFD2-16B5-4074-89A4-264B59667247}" type="presParOf" srcId="{2EE1A26E-2F52-4A01-B024-0DE70FA527C8}" destId="{BC4B939F-4F85-44D6-B50B-FE67E08B6D25}" srcOrd="0" destOrd="0" presId="urn:microsoft.com/office/officeart/2005/8/layout/radial2"/>
    <dgm:cxn modelId="{62B23397-7FA6-4ECE-92D2-E88B8D7D465D}" type="presParOf" srcId="{2EE1A26E-2F52-4A01-B024-0DE70FA527C8}" destId="{8AC72EC0-FE91-46DA-8B1F-E11CA29D4AB9}" srcOrd="1" destOrd="0" presId="urn:microsoft.com/office/officeart/2005/8/layout/radial2"/>
    <dgm:cxn modelId="{6A56B835-9551-4C4A-991F-528B4FB75460}" type="presParOf" srcId="{0479E3F4-F89F-4267-9B71-67D6FDF0257B}" destId="{9C403FD1-90B8-425F-98B9-01171FE8C551}" srcOrd="3" destOrd="0" presId="urn:microsoft.com/office/officeart/2005/8/layout/radial2"/>
    <dgm:cxn modelId="{05459D13-59CF-440D-A684-0012E0922CB8}" type="presParOf" srcId="{0479E3F4-F89F-4267-9B71-67D6FDF0257B}" destId="{F69C2FAF-C383-4242-A464-421EEEEDF9BC}" srcOrd="4" destOrd="0" presId="urn:microsoft.com/office/officeart/2005/8/layout/radial2"/>
    <dgm:cxn modelId="{9C8886D9-89D7-4108-9746-6FBCC3CD902E}" type="presParOf" srcId="{F69C2FAF-C383-4242-A464-421EEEEDF9BC}" destId="{C1D480A2-90AA-4A94-8A24-19A64991F0F8}" srcOrd="0" destOrd="0" presId="urn:microsoft.com/office/officeart/2005/8/layout/radial2"/>
    <dgm:cxn modelId="{1FB85C99-9EA4-4E09-BDCA-F79B50C89C22}" type="presParOf" srcId="{F69C2FAF-C383-4242-A464-421EEEEDF9BC}" destId="{B164ABF0-C142-4B08-946B-83AEAB8254E7}" srcOrd="1" destOrd="0" presId="urn:microsoft.com/office/officeart/2005/8/layout/radial2"/>
    <dgm:cxn modelId="{9D45FE7D-D063-4210-9BF9-5877840ACEDC}" type="presParOf" srcId="{0479E3F4-F89F-4267-9B71-67D6FDF0257B}" destId="{7343066A-7EA7-4BBE-A4D7-A80C328E9018}" srcOrd="5" destOrd="0" presId="urn:microsoft.com/office/officeart/2005/8/layout/radial2"/>
    <dgm:cxn modelId="{16CB55D8-6B80-408B-B6F5-B5C7F7C3CCA1}" type="presParOf" srcId="{0479E3F4-F89F-4267-9B71-67D6FDF0257B}" destId="{235213F7-9F62-49CF-8C89-30E53FEF99D5}" srcOrd="6" destOrd="0" presId="urn:microsoft.com/office/officeart/2005/8/layout/radial2"/>
    <dgm:cxn modelId="{DF1EE330-19FB-4970-97B3-16B64FDCD3AB}" type="presParOf" srcId="{235213F7-9F62-49CF-8C89-30E53FEF99D5}" destId="{C9F1E6BC-6C52-42E6-AED3-A6762C6F7760}" srcOrd="0" destOrd="0" presId="urn:microsoft.com/office/officeart/2005/8/layout/radial2"/>
    <dgm:cxn modelId="{67D7B978-DA02-45B1-A4C6-BD074010C7BD}" type="presParOf" srcId="{235213F7-9F62-49CF-8C89-30E53FEF99D5}" destId="{6AEC4F3B-BF65-4717-BF9B-0BAB5A3051C5}" srcOrd="1" destOrd="0" presId="urn:microsoft.com/office/officeart/2005/8/layout/radial2"/>
    <dgm:cxn modelId="{D454E1BE-1B33-4756-BCB3-CB248CF44A2E}" type="presParOf" srcId="{0479E3F4-F89F-4267-9B71-67D6FDF0257B}" destId="{8B627BDE-7DD2-44BC-9B0A-CA69247A9E07}" srcOrd="7" destOrd="0" presId="urn:microsoft.com/office/officeart/2005/8/layout/radial2"/>
    <dgm:cxn modelId="{E659762B-F382-4893-B120-4DA6DCF1EEA0}" type="presParOf" srcId="{0479E3F4-F89F-4267-9B71-67D6FDF0257B}" destId="{1D2B910B-2B39-41F5-8699-0FC16256AE74}" srcOrd="8" destOrd="0" presId="urn:microsoft.com/office/officeart/2005/8/layout/radial2"/>
    <dgm:cxn modelId="{F9A4C124-C1F3-4CF0-9C39-7D183BB091CB}" type="presParOf" srcId="{1D2B910B-2B39-41F5-8699-0FC16256AE74}" destId="{935B9637-9E18-42D2-A080-53B021317455}" srcOrd="0" destOrd="0" presId="urn:microsoft.com/office/officeart/2005/8/layout/radial2"/>
    <dgm:cxn modelId="{75D7197B-7C4C-418E-9437-07BE70C591EE}" type="presParOf" srcId="{1D2B910B-2B39-41F5-8699-0FC16256AE74}" destId="{D31F55E6-21FC-44C5-9896-D14A9A26F850}" srcOrd="1" destOrd="0" presId="urn:microsoft.com/office/officeart/2005/8/layout/radial2"/>
  </dgm:cxnLst>
  <dgm:bg/>
  <dgm:whole>
    <a:ln w="38100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425AA5-F452-4D76-9411-8F575E08C003}" type="doc">
      <dgm:prSet loTypeId="urn:microsoft.com/office/officeart/2005/8/layout/lProcess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D9C48A94-8D4A-4EDC-8F28-632308FBE126}">
      <dgm:prSet phldrT="[Text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n-US" altLang="zh-TW" sz="1400">
              <a:latin typeface="+mn-lt"/>
              <a:ea typeface="微軟正黑體"/>
            </a:rPr>
            <a:t>Business / Operational Support System</a:t>
          </a:r>
          <a:endParaRPr lang="zh-TW" altLang="en-US" sz="1400">
            <a:latin typeface="+mn-lt"/>
            <a:ea typeface="微軟正黑體" panose="020B0604030504040204" pitchFamily="34" charset="-120"/>
          </a:endParaRPr>
        </a:p>
      </dgm:t>
    </dgm:pt>
    <dgm:pt modelId="{483E78AB-C7FB-44E7-A21C-2822E6B2AD05}" type="par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F0B27E-52F3-4565-BABA-A08100D64CC1}" type="sibTrans" cxnId="{79D26A5D-8313-4667-89DC-BBBD5C6D23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25D874-A3BC-489A-9E27-19908E1FDD1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1400">
              <a:solidFill>
                <a:schemeClr val="tx1"/>
              </a:solidFill>
              <a:latin typeface="微軟正黑體"/>
              <a:ea typeface="微軟正黑體"/>
            </a:rPr>
            <a:t>ERP</a:t>
          </a:r>
          <a:endParaRPr lang="zh-TW" altLang="en-US" sz="14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978BA9-66B3-4E85-AEBD-10D24E5DFF7F}" type="par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D325EE-0C46-4E7F-873F-F6E0C72AC6A3}" type="sibTrans" cxnId="{8AFAF17B-5DA3-4698-9831-61C1AB0D81A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ED6E3-771C-4717-911E-58E8C2B14D0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1400">
              <a:solidFill>
                <a:schemeClr val="tx1"/>
              </a:solidFill>
              <a:latin typeface="微軟正黑體"/>
              <a:ea typeface="微軟正黑體"/>
            </a:rPr>
            <a:t>MES/BDC</a:t>
          </a:r>
        </a:p>
      </dgm:t>
    </dgm:pt>
    <dgm:pt modelId="{7FBCF135-BF35-40B8-A2B7-86E94D27B262}" type="par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433098B-3140-4494-A886-91879331AFAA}" type="sibTrans" cxnId="{34B7E218-438E-4C57-BF09-410A378EC79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F20F7F-D702-4E2F-8B8B-FE661117B8D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 sz="1400">
              <a:solidFill>
                <a:schemeClr val="tx1"/>
              </a:solidFill>
              <a:latin typeface="微軟正黑體"/>
              <a:ea typeface="微軟正黑體"/>
            </a:rPr>
            <a:t>DB link</a:t>
          </a:r>
          <a:endParaRPr lang="zh-TW" altLang="en-US" sz="14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94CB4-B634-44B4-87BC-B4EA41A97FA3}" type="par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A46CBD-E23F-4594-A72D-B3E537717D48}" type="sibTrans" cxnId="{98524D89-AAF0-4A14-8CAE-58C42C6D77D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EA9C75-CF15-4C5D-B7AC-D5B327957B31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z="1400">
              <a:solidFill>
                <a:schemeClr val="tx1"/>
              </a:solidFill>
              <a:latin typeface="微軟正黑體"/>
              <a:ea typeface="微軟正黑體"/>
            </a:rPr>
            <a:t>CRM</a:t>
          </a:r>
        </a:p>
      </dgm:t>
    </dgm:pt>
    <dgm:pt modelId="{890A349C-9AA6-49E3-9637-41459860597F}" type="par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B6031ED9-E141-480B-885C-FFEC05140B82}" type="sibTrans" cxnId="{F9911885-CD9B-4628-BDB6-DA8D2F8A4E79}">
      <dgm:prSet/>
      <dgm:spPr/>
      <dgm:t>
        <a:bodyPr/>
        <a:lstStyle/>
        <a:p>
          <a:endParaRPr lang="zh-TW" altLang="en-US"/>
        </a:p>
      </dgm:t>
    </dgm:pt>
    <dgm:pt modelId="{07603DF0-693D-4569-B018-2C09BAE74F2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TW" altLang="en-US" sz="14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 sz="14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8F83D3-45B2-4F89-A70B-83E09455EB6F}" type="par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51CB3BA2-0FB4-443E-86DE-8D0AA81FAF9C}" type="sibTrans" cxnId="{E9ABD418-5B8A-4780-BA89-20C037089C10}">
      <dgm:prSet/>
      <dgm:spPr/>
      <dgm:t>
        <a:bodyPr/>
        <a:lstStyle/>
        <a:p>
          <a:endParaRPr lang="zh-TW" altLang="en-US"/>
        </a:p>
      </dgm:t>
    </dgm:pt>
    <dgm:pt modelId="{B8034C74-84D5-4675-A00D-ED88E458490B}">
      <dgm:prSet phldrT="[Text]" custT="1"/>
      <dgm:spPr>
        <a:solidFill>
          <a:schemeClr val="tx2">
            <a:lumMod val="90000"/>
          </a:schemeClr>
        </a:solidFill>
        <a:ln>
          <a:noFill/>
        </a:ln>
      </dgm:spPr>
      <dgm:t>
        <a:bodyPr/>
        <a:lstStyle/>
        <a:p>
          <a:r>
            <a:rPr lang="en-US" altLang="en-US" sz="1400">
              <a:latin typeface="微軟正黑體"/>
              <a:ea typeface="微軟正黑體"/>
            </a:rPr>
            <a:t>Change Data Capture</a:t>
          </a:r>
        </a:p>
      </dgm:t>
    </dgm:pt>
    <dgm:pt modelId="{81B729E6-24C4-4855-A7C0-DFB2F354324C}" type="parTrans" cxnId="{D403B9C9-04E7-477C-9F18-1C4AD8FF540C}">
      <dgm:prSet/>
      <dgm:spPr/>
      <dgm:t>
        <a:bodyPr/>
        <a:lstStyle/>
        <a:p>
          <a:endParaRPr lang="zh-TW" altLang="en-US"/>
        </a:p>
      </dgm:t>
    </dgm:pt>
    <dgm:pt modelId="{0A66DCBA-1FD0-4E0A-B1EF-4F8BDB890FCF}" type="sibTrans" cxnId="{D403B9C9-04E7-477C-9F18-1C4AD8FF540C}">
      <dgm:prSet/>
      <dgm:spPr/>
      <dgm:t>
        <a:bodyPr/>
        <a:lstStyle/>
        <a:p>
          <a:endParaRPr lang="zh-TW" altLang="en-US"/>
        </a:p>
      </dgm:t>
    </dgm:pt>
    <dgm:pt modelId="{9E4008D2-602D-4AE7-B83A-74F7FEE7AD6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 sz="1400">
              <a:solidFill>
                <a:schemeClr val="tx1"/>
              </a:solidFill>
              <a:latin typeface="微軟正黑體"/>
              <a:ea typeface="微軟正黑體"/>
            </a:rPr>
            <a:t>File</a:t>
          </a:r>
          <a:endParaRPr lang="zh-TW" altLang="en-US" sz="1400">
            <a:solidFill>
              <a:schemeClr val="tx1"/>
            </a:solidFill>
            <a:latin typeface="微軟正黑體"/>
            <a:ea typeface="微軟正黑體"/>
          </a:endParaRPr>
        </a:p>
      </dgm:t>
    </dgm:pt>
    <dgm:pt modelId="{8976DC48-B57B-4713-A000-A906275BC0C7}" type="parTrans" cxnId="{D65E94A9-2BB9-4ACF-BB5E-316BE95F9ED5}">
      <dgm:prSet/>
      <dgm:spPr/>
      <dgm:t>
        <a:bodyPr/>
        <a:lstStyle/>
        <a:p>
          <a:endParaRPr lang="zh-TW" altLang="en-US"/>
        </a:p>
      </dgm:t>
    </dgm:pt>
    <dgm:pt modelId="{64A159AE-1555-4DB7-9F2C-8C3D60E6ACEF}" type="sibTrans" cxnId="{D65E94A9-2BB9-4ACF-BB5E-316BE95F9ED5}">
      <dgm:prSet/>
      <dgm:spPr/>
      <dgm:t>
        <a:bodyPr/>
        <a:lstStyle/>
        <a:p>
          <a:endParaRPr lang="zh-TW" altLang="en-US"/>
        </a:p>
      </dgm:t>
    </dgm:pt>
    <dgm:pt modelId="{5BAE5632-A8C4-4425-BAD1-08E6CE32CA5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alt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50E451-2AB6-4C1C-B1A9-576299F48335}" type="parTrans" cxnId="{6BB581A4-A08A-442F-90FE-13D1AE348D1E}">
      <dgm:prSet/>
      <dgm:spPr/>
      <dgm:t>
        <a:bodyPr/>
        <a:lstStyle/>
        <a:p>
          <a:endParaRPr lang="zh-TW" altLang="en-US"/>
        </a:p>
      </dgm:t>
    </dgm:pt>
    <dgm:pt modelId="{75505D99-269C-4056-B4EF-100ED41B1F78}" type="sibTrans" cxnId="{6BB581A4-A08A-442F-90FE-13D1AE348D1E}">
      <dgm:prSet/>
      <dgm:spPr/>
      <dgm:t>
        <a:bodyPr/>
        <a:lstStyle/>
        <a:p>
          <a:endParaRPr lang="zh-TW" altLang="en-US"/>
        </a:p>
      </dgm:t>
    </dgm:pt>
    <dgm:pt modelId="{99965B56-C893-4D45-B701-EFEB7E1F7563}">
      <dgm:prSet phldrT="[Text]"/>
      <dgm:spPr>
        <a:noFill/>
        <a:ln>
          <a:noFill/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D1D58E-3B2B-4F9C-ACEB-FCB39ECC7A57}" type="sibTrans" cxnId="{AA2678D9-A996-4949-A2C6-8E747C0C0F6D}">
      <dgm:prSet/>
      <dgm:spPr/>
      <dgm:t>
        <a:bodyPr/>
        <a:lstStyle/>
        <a:p>
          <a:endParaRPr lang="zh-TW" altLang="en-US"/>
        </a:p>
      </dgm:t>
    </dgm:pt>
    <dgm:pt modelId="{31AABA0F-DCA5-4F0A-B71A-FCA7A2695AD2}" type="parTrans" cxnId="{AA2678D9-A996-4949-A2C6-8E747C0C0F6D}">
      <dgm:prSet/>
      <dgm:spPr/>
      <dgm:t>
        <a:bodyPr/>
        <a:lstStyle/>
        <a:p>
          <a:endParaRPr lang="zh-TW" altLang="en-US"/>
        </a:p>
      </dgm:t>
    </dgm:pt>
    <dgm:pt modelId="{7226F717-B5A1-4BC3-BCF8-4E9FFD9BB0D7}">
      <dgm:prSet phldrT="[Text]"/>
      <dgm:spPr>
        <a:noFill/>
        <a:ln>
          <a:noFill/>
        </a:ln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6EC31B-970E-4294-8D93-0EBBFD635EBA}" type="parTrans" cxnId="{200CB794-FFB2-48CC-84EC-690C5B4DD202}">
      <dgm:prSet/>
      <dgm:spPr/>
      <dgm:t>
        <a:bodyPr/>
        <a:lstStyle/>
        <a:p>
          <a:endParaRPr lang="zh-TW" altLang="en-US"/>
        </a:p>
      </dgm:t>
    </dgm:pt>
    <dgm:pt modelId="{C4F9091B-6FE4-405A-A1B5-61270C03C59E}" type="sibTrans" cxnId="{200CB794-FFB2-48CC-84EC-690C5B4DD202}">
      <dgm:prSet/>
      <dgm:spPr/>
      <dgm:t>
        <a:bodyPr/>
        <a:lstStyle/>
        <a:p>
          <a:endParaRPr lang="zh-TW" altLang="en-US"/>
        </a:p>
      </dgm:t>
    </dgm:pt>
    <dgm:pt modelId="{6736CABB-CC33-4AFB-A510-48A940955D8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AD8604-3327-4015-AFCA-BC6B65C5AC76}" type="sibTrans" cxnId="{8EA99E1E-D952-427E-AFA2-BD31753C0C20}">
      <dgm:prSet/>
      <dgm:spPr/>
      <dgm:t>
        <a:bodyPr/>
        <a:lstStyle/>
        <a:p>
          <a:endParaRPr lang="zh-TW" altLang="en-US"/>
        </a:p>
      </dgm:t>
    </dgm:pt>
    <dgm:pt modelId="{E9F676AF-A5D3-4F2B-9BA5-B2813B341295}" type="parTrans" cxnId="{8EA99E1E-D952-427E-AFA2-BD31753C0C20}">
      <dgm:prSet/>
      <dgm:spPr/>
      <dgm:t>
        <a:bodyPr/>
        <a:lstStyle/>
        <a:p>
          <a:endParaRPr lang="zh-TW" altLang="en-US"/>
        </a:p>
      </dgm:t>
    </dgm:pt>
    <dgm:pt modelId="{A487EC44-15D0-4F6B-AEA8-BB3AF9A577C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 sz="1400">
              <a:solidFill>
                <a:schemeClr val="tx1"/>
              </a:solidFill>
              <a:latin typeface="微軟正黑體"/>
              <a:ea typeface="微軟正黑體"/>
            </a:rPr>
            <a:t>CDC</a:t>
          </a:r>
          <a:endParaRPr lang="zh-TW" altLang="en-US" sz="14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74DD67-7775-417E-8EC2-0F01DA88A157}" type="parTrans" cxnId="{5EDBE067-DA39-4654-9902-179B7ADBB052}">
      <dgm:prSet/>
      <dgm:spPr/>
      <dgm:t>
        <a:bodyPr/>
        <a:lstStyle/>
        <a:p>
          <a:endParaRPr lang="zh-TW" altLang="en-US"/>
        </a:p>
      </dgm:t>
    </dgm:pt>
    <dgm:pt modelId="{ACA9DD43-3C8F-4D46-98E8-304BC362C8D2}" type="sibTrans" cxnId="{5EDBE067-DA39-4654-9902-179B7ADBB052}">
      <dgm:prSet/>
      <dgm:spPr/>
      <dgm:t>
        <a:bodyPr/>
        <a:lstStyle/>
        <a:p>
          <a:endParaRPr lang="zh-TW" altLang="en-US"/>
        </a:p>
      </dgm:t>
    </dgm:pt>
    <dgm:pt modelId="{492D77C1-6E58-497F-B77E-21DD48D6C789}" type="pres">
      <dgm:prSet presAssocID="{A8425AA5-F452-4D76-9411-8F575E08C003}" presName="theList" presStyleCnt="0">
        <dgm:presLayoutVars>
          <dgm:dir/>
          <dgm:animLvl val="lvl"/>
          <dgm:resizeHandles val="exact"/>
        </dgm:presLayoutVars>
      </dgm:prSet>
      <dgm:spPr/>
    </dgm:pt>
    <dgm:pt modelId="{10013874-ED92-410E-81C5-A398349813AF}" type="pres">
      <dgm:prSet presAssocID="{D9C48A94-8D4A-4EDC-8F28-632308FBE126}" presName="compNode" presStyleCnt="0"/>
      <dgm:spPr/>
    </dgm:pt>
    <dgm:pt modelId="{66DD0FD9-7B4F-49F8-B024-26166C744AD0}" type="pres">
      <dgm:prSet presAssocID="{D9C48A94-8D4A-4EDC-8F28-632308FBE126}" presName="aNode" presStyleLbl="bgShp" presStyleIdx="0" presStyleCnt="2"/>
      <dgm:spPr/>
    </dgm:pt>
    <dgm:pt modelId="{467CFBA4-17E5-485D-958D-574D8B3B1F50}" type="pres">
      <dgm:prSet presAssocID="{D9C48A94-8D4A-4EDC-8F28-632308FBE126}" presName="textNode" presStyleLbl="bgShp" presStyleIdx="0" presStyleCnt="2"/>
      <dgm:spPr/>
    </dgm:pt>
    <dgm:pt modelId="{5E3A6113-D56F-42BB-A753-88944766E46B}" type="pres">
      <dgm:prSet presAssocID="{D9C48A94-8D4A-4EDC-8F28-632308FBE126}" presName="compChildNode" presStyleCnt="0"/>
      <dgm:spPr/>
    </dgm:pt>
    <dgm:pt modelId="{2979F503-12CF-43F9-9DEC-97FB49BF3690}" type="pres">
      <dgm:prSet presAssocID="{D9C48A94-8D4A-4EDC-8F28-632308FBE126}" presName="theInnerList" presStyleCnt="0"/>
      <dgm:spPr/>
    </dgm:pt>
    <dgm:pt modelId="{21222641-6C8C-4F30-9472-FA31A7D88B66}" type="pres">
      <dgm:prSet presAssocID="{9625D874-A3BC-489A-9E27-19908E1FDD1A}" presName="childNode" presStyleLbl="node1" presStyleIdx="0" presStyleCnt="11" custScaleY="351308">
        <dgm:presLayoutVars>
          <dgm:bulletEnabled val="1"/>
        </dgm:presLayoutVars>
      </dgm:prSet>
      <dgm:spPr/>
    </dgm:pt>
    <dgm:pt modelId="{F9777DB4-BA35-4DB2-9EDB-634FBD56FBD0}" type="pres">
      <dgm:prSet presAssocID="{9625D874-A3BC-489A-9E27-19908E1FDD1A}" presName="aSpace2" presStyleCnt="0"/>
      <dgm:spPr/>
    </dgm:pt>
    <dgm:pt modelId="{6D464E7B-57B4-46D6-B3FC-D997CF5A7122}" type="pres">
      <dgm:prSet presAssocID="{D65ED6E3-771C-4717-911E-58E8C2B14D03}" presName="childNode" presStyleLbl="node1" presStyleIdx="1" presStyleCnt="11">
        <dgm:presLayoutVars>
          <dgm:bulletEnabled val="1"/>
        </dgm:presLayoutVars>
      </dgm:prSet>
      <dgm:spPr/>
    </dgm:pt>
    <dgm:pt modelId="{35038766-FDC5-48A1-B5BF-7BC63B5218B5}" type="pres">
      <dgm:prSet presAssocID="{D65ED6E3-771C-4717-911E-58E8C2B14D03}" presName="aSpace2" presStyleCnt="0"/>
      <dgm:spPr/>
    </dgm:pt>
    <dgm:pt modelId="{0C471438-2399-404D-B6F2-93AE197E5702}" type="pres">
      <dgm:prSet presAssocID="{DCEA9C75-CF15-4C5D-B7AC-D5B327957B31}" presName="childNode" presStyleLbl="node1" presStyleIdx="2" presStyleCnt="11">
        <dgm:presLayoutVars>
          <dgm:bulletEnabled val="1"/>
        </dgm:presLayoutVars>
      </dgm:prSet>
      <dgm:spPr/>
    </dgm:pt>
    <dgm:pt modelId="{8C9084F2-B3AF-43FB-B3AD-DDEBC1B0F17B}" type="pres">
      <dgm:prSet presAssocID="{DCEA9C75-CF15-4C5D-B7AC-D5B327957B31}" presName="aSpace2" presStyleCnt="0"/>
      <dgm:spPr/>
    </dgm:pt>
    <dgm:pt modelId="{C62ECA6F-5C6F-4DF5-A35E-69B259DB189C}" type="pres">
      <dgm:prSet presAssocID="{07603DF0-693D-4569-B018-2C09BAE74F2D}" presName="childNode" presStyleLbl="node1" presStyleIdx="3" presStyleCnt="11">
        <dgm:presLayoutVars>
          <dgm:bulletEnabled val="1"/>
        </dgm:presLayoutVars>
      </dgm:prSet>
      <dgm:spPr/>
    </dgm:pt>
    <dgm:pt modelId="{B955655E-4573-4ACE-8684-E9F0C740E200}" type="pres">
      <dgm:prSet presAssocID="{07603DF0-693D-4569-B018-2C09BAE74F2D}" presName="aSpace2" presStyleCnt="0"/>
      <dgm:spPr/>
    </dgm:pt>
    <dgm:pt modelId="{80F6AE6B-EA40-40A6-BFA8-681CB326E024}" type="pres">
      <dgm:prSet presAssocID="{5BAE5632-A8C4-4425-BAD1-08E6CE32CA52}" presName="childNode" presStyleLbl="node1" presStyleIdx="4" presStyleCnt="11">
        <dgm:presLayoutVars>
          <dgm:bulletEnabled val="1"/>
        </dgm:presLayoutVars>
      </dgm:prSet>
      <dgm:spPr/>
    </dgm:pt>
    <dgm:pt modelId="{CC478A14-A35A-49F7-B1BF-2B8630B116A9}" type="pres">
      <dgm:prSet presAssocID="{D9C48A94-8D4A-4EDC-8F28-632308FBE126}" presName="aSpace" presStyleCnt="0"/>
      <dgm:spPr/>
    </dgm:pt>
    <dgm:pt modelId="{D1E27068-47B8-46C3-B356-944F3796C5AA}" type="pres">
      <dgm:prSet presAssocID="{B8034C74-84D5-4675-A00D-ED88E458490B}" presName="compNode" presStyleCnt="0"/>
      <dgm:spPr/>
    </dgm:pt>
    <dgm:pt modelId="{97A4CD75-0D55-47FB-B51A-53ED152D37E4}" type="pres">
      <dgm:prSet presAssocID="{B8034C74-84D5-4675-A00D-ED88E458490B}" presName="aNode" presStyleLbl="bgShp" presStyleIdx="1" presStyleCnt="2" custLinFactNeighborX="-2540" custLinFactNeighborY="-3131"/>
      <dgm:spPr/>
    </dgm:pt>
    <dgm:pt modelId="{FBFA015B-147C-402E-800B-170D1525106A}" type="pres">
      <dgm:prSet presAssocID="{B8034C74-84D5-4675-A00D-ED88E458490B}" presName="textNode" presStyleLbl="bgShp" presStyleIdx="1" presStyleCnt="2"/>
      <dgm:spPr/>
    </dgm:pt>
    <dgm:pt modelId="{C4DD7FBF-EB65-46C5-B5B9-0AF816A307C1}" type="pres">
      <dgm:prSet presAssocID="{B8034C74-84D5-4675-A00D-ED88E458490B}" presName="compChildNode" presStyleCnt="0"/>
      <dgm:spPr/>
    </dgm:pt>
    <dgm:pt modelId="{0D14E9BF-E6DA-4517-BFB0-DB115DF1EFCF}" type="pres">
      <dgm:prSet presAssocID="{B8034C74-84D5-4675-A00D-ED88E458490B}" presName="theInnerList" presStyleCnt="0"/>
      <dgm:spPr/>
    </dgm:pt>
    <dgm:pt modelId="{8BAC68D7-903A-4DF3-B1CA-DDC44A9DD6A5}" type="pres">
      <dgm:prSet presAssocID="{D6F20F7F-D702-4E2F-8B8B-FE661117B8D3}" presName="childNode" presStyleLbl="node1" presStyleIdx="5" presStyleCnt="11" custScaleY="427852">
        <dgm:presLayoutVars>
          <dgm:bulletEnabled val="1"/>
        </dgm:presLayoutVars>
      </dgm:prSet>
      <dgm:spPr>
        <a:prstGeom prst="rightArrow">
          <a:avLst/>
        </a:prstGeom>
      </dgm:spPr>
    </dgm:pt>
    <dgm:pt modelId="{4AE0D81A-8A32-468A-863E-0150988A611C}" type="pres">
      <dgm:prSet presAssocID="{D6F20F7F-D702-4E2F-8B8B-FE661117B8D3}" presName="aSpace2" presStyleCnt="0"/>
      <dgm:spPr/>
    </dgm:pt>
    <dgm:pt modelId="{C422490B-9336-4091-8452-6D3C1F8AC30B}" type="pres">
      <dgm:prSet presAssocID="{7226F717-B5A1-4BC3-BCF8-4E9FFD9BB0D7}" presName="childNode" presStyleLbl="node1" presStyleIdx="6" presStyleCnt="11">
        <dgm:presLayoutVars>
          <dgm:bulletEnabled val="1"/>
        </dgm:presLayoutVars>
      </dgm:prSet>
      <dgm:spPr/>
    </dgm:pt>
    <dgm:pt modelId="{8F82DD6F-F61E-41FD-BE5E-C78DDCB14857}" type="pres">
      <dgm:prSet presAssocID="{7226F717-B5A1-4BC3-BCF8-4E9FFD9BB0D7}" presName="aSpace2" presStyleCnt="0"/>
      <dgm:spPr/>
    </dgm:pt>
    <dgm:pt modelId="{7FEC969D-6B33-42A3-B6ED-C456917724A3}" type="pres">
      <dgm:prSet presAssocID="{99965B56-C893-4D45-B701-EFEB7E1F7563}" presName="childNode" presStyleLbl="node1" presStyleIdx="7" presStyleCnt="11" custScaleY="97867">
        <dgm:presLayoutVars>
          <dgm:bulletEnabled val="1"/>
        </dgm:presLayoutVars>
      </dgm:prSet>
      <dgm:spPr/>
    </dgm:pt>
    <dgm:pt modelId="{6790D106-0045-4515-A412-54B0B37277F7}" type="pres">
      <dgm:prSet presAssocID="{99965B56-C893-4D45-B701-EFEB7E1F7563}" presName="aSpace2" presStyleCnt="0"/>
      <dgm:spPr/>
    </dgm:pt>
    <dgm:pt modelId="{5DE24BE5-25E3-4657-9DD7-A9C72C3D8F81}" type="pres">
      <dgm:prSet presAssocID="{A487EC44-15D0-4F6B-AEA8-BB3AF9A577C6}" presName="childNode" presStyleLbl="node1" presStyleIdx="8" presStyleCnt="11" custScaleY="374629" custLinFactY="-26556" custLinFactNeighborX="-572" custLinFactNeighborY="-100000">
        <dgm:presLayoutVars>
          <dgm:bulletEnabled val="1"/>
        </dgm:presLayoutVars>
      </dgm:prSet>
      <dgm:spPr>
        <a:prstGeom prst="rightArrow">
          <a:avLst/>
        </a:prstGeom>
      </dgm:spPr>
    </dgm:pt>
    <dgm:pt modelId="{5C8E18B3-836D-4A6B-8ED5-4AA9B4C7C60B}" type="pres">
      <dgm:prSet presAssocID="{A487EC44-15D0-4F6B-AEA8-BB3AF9A577C6}" presName="aSpace2" presStyleCnt="0"/>
      <dgm:spPr/>
    </dgm:pt>
    <dgm:pt modelId="{569521D1-2369-4FF9-96BE-510F5ABE9D04}" type="pres">
      <dgm:prSet presAssocID="{9E4008D2-602D-4AE7-B83A-74F7FEE7AD6D}" presName="childNode" presStyleLbl="node1" presStyleIdx="9" presStyleCnt="11" custScaleY="258592" custLinFactY="-61202" custLinFactNeighborX="1159" custLinFactNeighborY="-100000">
        <dgm:presLayoutVars>
          <dgm:bulletEnabled val="1"/>
        </dgm:presLayoutVars>
      </dgm:prSet>
      <dgm:spPr>
        <a:prstGeom prst="flowChartMultidocument">
          <a:avLst/>
        </a:prstGeom>
      </dgm:spPr>
    </dgm:pt>
    <dgm:pt modelId="{A137CBF6-A88C-43C2-B2AA-DA3F9D8F39A9}" type="pres">
      <dgm:prSet presAssocID="{9E4008D2-602D-4AE7-B83A-74F7FEE7AD6D}" presName="aSpace2" presStyleCnt="0"/>
      <dgm:spPr/>
    </dgm:pt>
    <dgm:pt modelId="{BF3D530A-65FD-44F4-8873-A72DAE099132}" type="pres">
      <dgm:prSet presAssocID="{6736CABB-CC33-4AFB-A510-48A940955D80}" presName="childNode" presStyleLbl="node1" presStyleIdx="10" presStyleCnt="11" custScaleY="157532" custLinFactY="-42415" custLinFactNeighborY="-100000">
        <dgm:presLayoutVars>
          <dgm:bulletEnabled val="1"/>
        </dgm:presLayoutVars>
      </dgm:prSet>
      <dgm:spPr>
        <a:prstGeom prst="bentArrow">
          <a:avLst/>
        </a:prstGeom>
      </dgm:spPr>
    </dgm:pt>
  </dgm:ptLst>
  <dgm:cxnLst>
    <dgm:cxn modelId="{D352A506-F2FD-43C3-B6CE-6979B17172CC}" type="presOf" srcId="{DCEA9C75-CF15-4C5D-B7AC-D5B327957B31}" destId="{0C471438-2399-404D-B6F2-93AE197E5702}" srcOrd="0" destOrd="0" presId="urn:microsoft.com/office/officeart/2005/8/layout/lProcess2"/>
    <dgm:cxn modelId="{E9ABD418-5B8A-4780-BA89-20C037089C10}" srcId="{D9C48A94-8D4A-4EDC-8F28-632308FBE126}" destId="{07603DF0-693D-4569-B018-2C09BAE74F2D}" srcOrd="3" destOrd="0" parTransId="{338F83D3-45B2-4F89-A70B-83E09455EB6F}" sibTransId="{51CB3BA2-0FB4-443E-86DE-8D0AA81FAF9C}"/>
    <dgm:cxn modelId="{34B7E218-438E-4C57-BF09-410A378EC792}" srcId="{D9C48A94-8D4A-4EDC-8F28-632308FBE126}" destId="{D65ED6E3-771C-4717-911E-58E8C2B14D03}" srcOrd="1" destOrd="0" parTransId="{7FBCF135-BF35-40B8-A2B7-86E94D27B262}" sibTransId="{8433098B-3140-4494-A886-91879331AFAA}"/>
    <dgm:cxn modelId="{8EA99E1E-D952-427E-AFA2-BD31753C0C20}" srcId="{B8034C74-84D5-4675-A00D-ED88E458490B}" destId="{6736CABB-CC33-4AFB-A510-48A940955D80}" srcOrd="5" destOrd="0" parTransId="{E9F676AF-A5D3-4F2B-9BA5-B2813B341295}" sibTransId="{76AD8604-3327-4015-AFCA-BC6B65C5AC76}"/>
    <dgm:cxn modelId="{7C012527-5F76-4969-B87A-7BF810C9FF7E}" type="presOf" srcId="{D65ED6E3-771C-4717-911E-58E8C2B14D03}" destId="{6D464E7B-57B4-46D6-B3FC-D997CF5A7122}" srcOrd="0" destOrd="0" presId="urn:microsoft.com/office/officeart/2005/8/layout/lProcess2"/>
    <dgm:cxn modelId="{CB3D132B-FA92-4195-BDDC-D1591D2FA73E}" type="presOf" srcId="{6736CABB-CC33-4AFB-A510-48A940955D80}" destId="{BF3D530A-65FD-44F4-8873-A72DAE099132}" srcOrd="0" destOrd="0" presId="urn:microsoft.com/office/officeart/2005/8/layout/lProcess2"/>
    <dgm:cxn modelId="{FE42112E-2418-4677-83D6-FA613320985D}" type="presOf" srcId="{D6F20F7F-D702-4E2F-8B8B-FE661117B8D3}" destId="{8BAC68D7-903A-4DF3-B1CA-DDC44A9DD6A5}" srcOrd="0" destOrd="0" presId="urn:microsoft.com/office/officeart/2005/8/layout/lProcess2"/>
    <dgm:cxn modelId="{79D26A5D-8313-4667-89DC-BBBD5C6D2338}" srcId="{A8425AA5-F452-4D76-9411-8F575E08C003}" destId="{D9C48A94-8D4A-4EDC-8F28-632308FBE126}" srcOrd="0" destOrd="0" parTransId="{483E78AB-C7FB-44E7-A21C-2822E6B2AD05}" sibTransId="{E3F0B27E-52F3-4565-BABA-A08100D64CC1}"/>
    <dgm:cxn modelId="{5EDBE067-DA39-4654-9902-179B7ADBB052}" srcId="{B8034C74-84D5-4675-A00D-ED88E458490B}" destId="{A487EC44-15D0-4F6B-AEA8-BB3AF9A577C6}" srcOrd="3" destOrd="0" parTransId="{AB74DD67-7775-417E-8EC2-0F01DA88A157}" sibTransId="{ACA9DD43-3C8F-4D46-98E8-304BC362C8D2}"/>
    <dgm:cxn modelId="{B5618D53-CD8B-49C4-9B8A-6BD91AFD92BD}" type="presOf" srcId="{A487EC44-15D0-4F6B-AEA8-BB3AF9A577C6}" destId="{5DE24BE5-25E3-4657-9DD7-A9C72C3D8F81}" srcOrd="0" destOrd="0" presId="urn:microsoft.com/office/officeart/2005/8/layout/lProcess2"/>
    <dgm:cxn modelId="{CCD13C54-1B45-4878-A000-CEB68F229F03}" type="presOf" srcId="{B8034C74-84D5-4675-A00D-ED88E458490B}" destId="{97A4CD75-0D55-47FB-B51A-53ED152D37E4}" srcOrd="0" destOrd="0" presId="urn:microsoft.com/office/officeart/2005/8/layout/lProcess2"/>
    <dgm:cxn modelId="{8AFAF17B-5DA3-4698-9831-61C1AB0D81A3}" srcId="{D9C48A94-8D4A-4EDC-8F28-632308FBE126}" destId="{9625D874-A3BC-489A-9E27-19908E1FDD1A}" srcOrd="0" destOrd="0" parTransId="{F7978BA9-66B3-4E85-AEBD-10D24E5DFF7F}" sibTransId="{57D325EE-0C46-4E7F-873F-F6E0C72AC6A3}"/>
    <dgm:cxn modelId="{76C04A83-A910-49F4-B3C9-FAB99D0E470E}" type="presOf" srcId="{9625D874-A3BC-489A-9E27-19908E1FDD1A}" destId="{21222641-6C8C-4F30-9472-FA31A7D88B66}" srcOrd="0" destOrd="0" presId="urn:microsoft.com/office/officeart/2005/8/layout/lProcess2"/>
    <dgm:cxn modelId="{F9911885-CD9B-4628-BDB6-DA8D2F8A4E79}" srcId="{D9C48A94-8D4A-4EDC-8F28-632308FBE126}" destId="{DCEA9C75-CF15-4C5D-B7AC-D5B327957B31}" srcOrd="2" destOrd="0" parTransId="{890A349C-9AA6-49E3-9637-41459860597F}" sibTransId="{B6031ED9-E141-480B-885C-FFEC05140B82}"/>
    <dgm:cxn modelId="{98524D89-AAF0-4A14-8CAE-58C42C6D77D5}" srcId="{B8034C74-84D5-4675-A00D-ED88E458490B}" destId="{D6F20F7F-D702-4E2F-8B8B-FE661117B8D3}" srcOrd="0" destOrd="0" parTransId="{38594CB4-B634-44B4-87BC-B4EA41A97FA3}" sibTransId="{7BA46CBD-E23F-4594-A72D-B3E537717D48}"/>
    <dgm:cxn modelId="{200CB794-FFB2-48CC-84EC-690C5B4DD202}" srcId="{B8034C74-84D5-4675-A00D-ED88E458490B}" destId="{7226F717-B5A1-4BC3-BCF8-4E9FFD9BB0D7}" srcOrd="1" destOrd="0" parTransId="{A96EC31B-970E-4294-8D93-0EBBFD635EBA}" sibTransId="{C4F9091B-6FE4-405A-A1B5-61270C03C59E}"/>
    <dgm:cxn modelId="{4A9D64A1-5EC1-4150-9E97-AB0B3C9D87F9}" type="presOf" srcId="{9E4008D2-602D-4AE7-B83A-74F7FEE7AD6D}" destId="{569521D1-2369-4FF9-96BE-510F5ABE9D04}" srcOrd="0" destOrd="0" presId="urn:microsoft.com/office/officeart/2005/8/layout/lProcess2"/>
    <dgm:cxn modelId="{6BB581A4-A08A-442F-90FE-13D1AE348D1E}" srcId="{D9C48A94-8D4A-4EDC-8F28-632308FBE126}" destId="{5BAE5632-A8C4-4425-BAD1-08E6CE32CA52}" srcOrd="4" destOrd="0" parTransId="{1350E451-2AB6-4C1C-B1A9-576299F48335}" sibTransId="{75505D99-269C-4056-B4EF-100ED41B1F78}"/>
    <dgm:cxn modelId="{6389B3A7-E8B0-4A4A-8948-E5D405BE81F2}" type="presOf" srcId="{99965B56-C893-4D45-B701-EFEB7E1F7563}" destId="{7FEC969D-6B33-42A3-B6ED-C456917724A3}" srcOrd="0" destOrd="0" presId="urn:microsoft.com/office/officeart/2005/8/layout/lProcess2"/>
    <dgm:cxn modelId="{D65E94A9-2BB9-4ACF-BB5E-316BE95F9ED5}" srcId="{B8034C74-84D5-4675-A00D-ED88E458490B}" destId="{9E4008D2-602D-4AE7-B83A-74F7FEE7AD6D}" srcOrd="4" destOrd="0" parTransId="{8976DC48-B57B-4713-A000-A906275BC0C7}" sibTransId="{64A159AE-1555-4DB7-9F2C-8C3D60E6ACEF}"/>
    <dgm:cxn modelId="{3C02DEAD-E21F-469D-9A52-20C469CA33BB}" type="presOf" srcId="{A8425AA5-F452-4D76-9411-8F575E08C003}" destId="{492D77C1-6E58-497F-B77E-21DD48D6C789}" srcOrd="0" destOrd="0" presId="urn:microsoft.com/office/officeart/2005/8/layout/lProcess2"/>
    <dgm:cxn modelId="{3E44F6AD-B4B1-48ED-8081-987D41748DC7}" type="presOf" srcId="{7226F717-B5A1-4BC3-BCF8-4E9FFD9BB0D7}" destId="{C422490B-9336-4091-8452-6D3C1F8AC30B}" srcOrd="0" destOrd="0" presId="urn:microsoft.com/office/officeart/2005/8/layout/lProcess2"/>
    <dgm:cxn modelId="{D403B9C9-04E7-477C-9F18-1C4AD8FF540C}" srcId="{A8425AA5-F452-4D76-9411-8F575E08C003}" destId="{B8034C74-84D5-4675-A00D-ED88E458490B}" srcOrd="1" destOrd="0" parTransId="{81B729E6-24C4-4855-A7C0-DFB2F354324C}" sibTransId="{0A66DCBA-1FD0-4E0A-B1EF-4F8BDB890FCF}"/>
    <dgm:cxn modelId="{6F82CBCA-2BBD-4067-8F76-CADA649258AE}" type="presOf" srcId="{5BAE5632-A8C4-4425-BAD1-08E6CE32CA52}" destId="{80F6AE6B-EA40-40A6-BFA8-681CB326E024}" srcOrd="0" destOrd="0" presId="urn:microsoft.com/office/officeart/2005/8/layout/lProcess2"/>
    <dgm:cxn modelId="{656250D3-CBD3-4C2E-9E2F-BA4C94D7F5AC}" type="presOf" srcId="{D9C48A94-8D4A-4EDC-8F28-632308FBE126}" destId="{66DD0FD9-7B4F-49F8-B024-26166C744AD0}" srcOrd="0" destOrd="0" presId="urn:microsoft.com/office/officeart/2005/8/layout/lProcess2"/>
    <dgm:cxn modelId="{2E126FD5-A667-4E7B-82C2-57AF7538AA9F}" type="presOf" srcId="{B8034C74-84D5-4675-A00D-ED88E458490B}" destId="{FBFA015B-147C-402E-800B-170D1525106A}" srcOrd="1" destOrd="0" presId="urn:microsoft.com/office/officeart/2005/8/layout/lProcess2"/>
    <dgm:cxn modelId="{AA2678D9-A996-4949-A2C6-8E747C0C0F6D}" srcId="{B8034C74-84D5-4675-A00D-ED88E458490B}" destId="{99965B56-C893-4D45-B701-EFEB7E1F7563}" srcOrd="2" destOrd="0" parTransId="{31AABA0F-DCA5-4F0A-B71A-FCA7A2695AD2}" sibTransId="{7ED1D58E-3B2B-4F9C-ACEB-FCB39ECC7A57}"/>
    <dgm:cxn modelId="{4C3B4EDE-D071-4A1C-95E1-0E715094DCDB}" type="presOf" srcId="{D9C48A94-8D4A-4EDC-8F28-632308FBE126}" destId="{467CFBA4-17E5-485D-958D-574D8B3B1F50}" srcOrd="1" destOrd="0" presId="urn:microsoft.com/office/officeart/2005/8/layout/lProcess2"/>
    <dgm:cxn modelId="{388A3FF1-35CD-465E-A2BA-9C0E415B6D68}" type="presOf" srcId="{07603DF0-693D-4569-B018-2C09BAE74F2D}" destId="{C62ECA6F-5C6F-4DF5-A35E-69B259DB189C}" srcOrd="0" destOrd="0" presId="urn:microsoft.com/office/officeart/2005/8/layout/lProcess2"/>
    <dgm:cxn modelId="{2B93B880-5EA0-4D06-BD0B-896E4F2C7B98}" type="presParOf" srcId="{492D77C1-6E58-497F-B77E-21DD48D6C789}" destId="{10013874-ED92-410E-81C5-A398349813AF}" srcOrd="0" destOrd="0" presId="urn:microsoft.com/office/officeart/2005/8/layout/lProcess2"/>
    <dgm:cxn modelId="{562915A0-D554-4EDA-819F-70F2D671B0D2}" type="presParOf" srcId="{10013874-ED92-410E-81C5-A398349813AF}" destId="{66DD0FD9-7B4F-49F8-B024-26166C744AD0}" srcOrd="0" destOrd="0" presId="urn:microsoft.com/office/officeart/2005/8/layout/lProcess2"/>
    <dgm:cxn modelId="{1CC817A0-8A7F-4398-931B-47D0BE6F07CF}" type="presParOf" srcId="{10013874-ED92-410E-81C5-A398349813AF}" destId="{467CFBA4-17E5-485D-958D-574D8B3B1F50}" srcOrd="1" destOrd="0" presId="urn:microsoft.com/office/officeart/2005/8/layout/lProcess2"/>
    <dgm:cxn modelId="{11080E5E-01D2-49E1-9F93-B5F457B35B8C}" type="presParOf" srcId="{10013874-ED92-410E-81C5-A398349813AF}" destId="{5E3A6113-D56F-42BB-A753-88944766E46B}" srcOrd="2" destOrd="0" presId="urn:microsoft.com/office/officeart/2005/8/layout/lProcess2"/>
    <dgm:cxn modelId="{D4449755-7C3E-42A7-A3EF-CFEAF9068AF0}" type="presParOf" srcId="{5E3A6113-D56F-42BB-A753-88944766E46B}" destId="{2979F503-12CF-43F9-9DEC-97FB49BF3690}" srcOrd="0" destOrd="0" presId="urn:microsoft.com/office/officeart/2005/8/layout/lProcess2"/>
    <dgm:cxn modelId="{B39A6018-36AE-4911-9283-9D564C079975}" type="presParOf" srcId="{2979F503-12CF-43F9-9DEC-97FB49BF3690}" destId="{21222641-6C8C-4F30-9472-FA31A7D88B66}" srcOrd="0" destOrd="0" presId="urn:microsoft.com/office/officeart/2005/8/layout/lProcess2"/>
    <dgm:cxn modelId="{614AF99B-D30F-4A61-A5FA-9FC677309D4D}" type="presParOf" srcId="{2979F503-12CF-43F9-9DEC-97FB49BF3690}" destId="{F9777DB4-BA35-4DB2-9EDB-634FBD56FBD0}" srcOrd="1" destOrd="0" presId="urn:microsoft.com/office/officeart/2005/8/layout/lProcess2"/>
    <dgm:cxn modelId="{F9A3D0CD-7FCB-47FF-93E2-B8273D6C3897}" type="presParOf" srcId="{2979F503-12CF-43F9-9DEC-97FB49BF3690}" destId="{6D464E7B-57B4-46D6-B3FC-D997CF5A7122}" srcOrd="2" destOrd="0" presId="urn:microsoft.com/office/officeart/2005/8/layout/lProcess2"/>
    <dgm:cxn modelId="{B8288BC0-3906-4BE7-BF85-0F92D43DF845}" type="presParOf" srcId="{2979F503-12CF-43F9-9DEC-97FB49BF3690}" destId="{35038766-FDC5-48A1-B5BF-7BC63B5218B5}" srcOrd="3" destOrd="0" presId="urn:microsoft.com/office/officeart/2005/8/layout/lProcess2"/>
    <dgm:cxn modelId="{AABF410F-85BE-49F2-8A79-3E6613D822BD}" type="presParOf" srcId="{2979F503-12CF-43F9-9DEC-97FB49BF3690}" destId="{0C471438-2399-404D-B6F2-93AE197E5702}" srcOrd="4" destOrd="0" presId="urn:microsoft.com/office/officeart/2005/8/layout/lProcess2"/>
    <dgm:cxn modelId="{DBFC5FBC-9E41-4B49-B3B1-60883C990455}" type="presParOf" srcId="{2979F503-12CF-43F9-9DEC-97FB49BF3690}" destId="{8C9084F2-B3AF-43FB-B3AD-DDEBC1B0F17B}" srcOrd="5" destOrd="0" presId="urn:microsoft.com/office/officeart/2005/8/layout/lProcess2"/>
    <dgm:cxn modelId="{699843DE-D640-4474-BEFE-B696409CDBF4}" type="presParOf" srcId="{2979F503-12CF-43F9-9DEC-97FB49BF3690}" destId="{C62ECA6F-5C6F-4DF5-A35E-69B259DB189C}" srcOrd="6" destOrd="0" presId="urn:microsoft.com/office/officeart/2005/8/layout/lProcess2"/>
    <dgm:cxn modelId="{671ADE48-672C-4A04-B382-2462A0A522A1}" type="presParOf" srcId="{2979F503-12CF-43F9-9DEC-97FB49BF3690}" destId="{B955655E-4573-4ACE-8684-E9F0C740E200}" srcOrd="7" destOrd="0" presId="urn:microsoft.com/office/officeart/2005/8/layout/lProcess2"/>
    <dgm:cxn modelId="{9EDB42BB-13DB-48A2-BDDF-86533B282A1B}" type="presParOf" srcId="{2979F503-12CF-43F9-9DEC-97FB49BF3690}" destId="{80F6AE6B-EA40-40A6-BFA8-681CB326E024}" srcOrd="8" destOrd="0" presId="urn:microsoft.com/office/officeart/2005/8/layout/lProcess2"/>
    <dgm:cxn modelId="{A259E4F9-5C5E-4E9B-B527-699CBC360119}" type="presParOf" srcId="{492D77C1-6E58-497F-B77E-21DD48D6C789}" destId="{CC478A14-A35A-49F7-B1BF-2B8630B116A9}" srcOrd="1" destOrd="0" presId="urn:microsoft.com/office/officeart/2005/8/layout/lProcess2"/>
    <dgm:cxn modelId="{1CD1B946-557E-4BA3-82E0-A6D4228D92C8}" type="presParOf" srcId="{492D77C1-6E58-497F-B77E-21DD48D6C789}" destId="{D1E27068-47B8-46C3-B356-944F3796C5AA}" srcOrd="2" destOrd="0" presId="urn:microsoft.com/office/officeart/2005/8/layout/lProcess2"/>
    <dgm:cxn modelId="{7020F424-3743-4229-8F3E-FD4A45081E1A}" type="presParOf" srcId="{D1E27068-47B8-46C3-B356-944F3796C5AA}" destId="{97A4CD75-0D55-47FB-B51A-53ED152D37E4}" srcOrd="0" destOrd="0" presId="urn:microsoft.com/office/officeart/2005/8/layout/lProcess2"/>
    <dgm:cxn modelId="{D4FBE945-AAC6-4309-B279-2382758B3D58}" type="presParOf" srcId="{D1E27068-47B8-46C3-B356-944F3796C5AA}" destId="{FBFA015B-147C-402E-800B-170D1525106A}" srcOrd="1" destOrd="0" presId="urn:microsoft.com/office/officeart/2005/8/layout/lProcess2"/>
    <dgm:cxn modelId="{496A81C6-D589-4896-8382-DC4BFD1E6741}" type="presParOf" srcId="{D1E27068-47B8-46C3-B356-944F3796C5AA}" destId="{C4DD7FBF-EB65-46C5-B5B9-0AF816A307C1}" srcOrd="2" destOrd="0" presId="urn:microsoft.com/office/officeart/2005/8/layout/lProcess2"/>
    <dgm:cxn modelId="{2A5A5157-3BF9-4E8D-8CF3-DE2835DD0369}" type="presParOf" srcId="{C4DD7FBF-EB65-46C5-B5B9-0AF816A307C1}" destId="{0D14E9BF-E6DA-4517-BFB0-DB115DF1EFCF}" srcOrd="0" destOrd="0" presId="urn:microsoft.com/office/officeart/2005/8/layout/lProcess2"/>
    <dgm:cxn modelId="{BC4C3FBD-4AF6-4A7E-B84E-5D06FF680056}" type="presParOf" srcId="{0D14E9BF-E6DA-4517-BFB0-DB115DF1EFCF}" destId="{8BAC68D7-903A-4DF3-B1CA-DDC44A9DD6A5}" srcOrd="0" destOrd="0" presId="urn:microsoft.com/office/officeart/2005/8/layout/lProcess2"/>
    <dgm:cxn modelId="{152A6149-44B4-4AAC-BED2-CA3A09E00E6C}" type="presParOf" srcId="{0D14E9BF-E6DA-4517-BFB0-DB115DF1EFCF}" destId="{4AE0D81A-8A32-468A-863E-0150988A611C}" srcOrd="1" destOrd="0" presId="urn:microsoft.com/office/officeart/2005/8/layout/lProcess2"/>
    <dgm:cxn modelId="{9F64D912-A083-4260-96DB-8D7DA94C07E4}" type="presParOf" srcId="{0D14E9BF-E6DA-4517-BFB0-DB115DF1EFCF}" destId="{C422490B-9336-4091-8452-6D3C1F8AC30B}" srcOrd="2" destOrd="0" presId="urn:microsoft.com/office/officeart/2005/8/layout/lProcess2"/>
    <dgm:cxn modelId="{7AB3EA8C-CE17-4A73-BFD3-ADC749F526E2}" type="presParOf" srcId="{0D14E9BF-E6DA-4517-BFB0-DB115DF1EFCF}" destId="{8F82DD6F-F61E-41FD-BE5E-C78DDCB14857}" srcOrd="3" destOrd="0" presId="urn:microsoft.com/office/officeart/2005/8/layout/lProcess2"/>
    <dgm:cxn modelId="{394C8979-40F2-4DBC-8557-D872D751A881}" type="presParOf" srcId="{0D14E9BF-E6DA-4517-BFB0-DB115DF1EFCF}" destId="{7FEC969D-6B33-42A3-B6ED-C456917724A3}" srcOrd="4" destOrd="0" presId="urn:microsoft.com/office/officeart/2005/8/layout/lProcess2"/>
    <dgm:cxn modelId="{552EB7EF-0F56-4B6D-8B92-15F0AA2D7332}" type="presParOf" srcId="{0D14E9BF-E6DA-4517-BFB0-DB115DF1EFCF}" destId="{6790D106-0045-4515-A412-54B0B37277F7}" srcOrd="5" destOrd="0" presId="urn:microsoft.com/office/officeart/2005/8/layout/lProcess2"/>
    <dgm:cxn modelId="{46B9D4AB-A6C5-416A-87BD-330A03B9EF09}" type="presParOf" srcId="{0D14E9BF-E6DA-4517-BFB0-DB115DF1EFCF}" destId="{5DE24BE5-25E3-4657-9DD7-A9C72C3D8F81}" srcOrd="6" destOrd="0" presId="urn:microsoft.com/office/officeart/2005/8/layout/lProcess2"/>
    <dgm:cxn modelId="{DDE033C0-81A0-499E-AD18-EB0DF1F3E182}" type="presParOf" srcId="{0D14E9BF-E6DA-4517-BFB0-DB115DF1EFCF}" destId="{5C8E18B3-836D-4A6B-8ED5-4AA9B4C7C60B}" srcOrd="7" destOrd="0" presId="urn:microsoft.com/office/officeart/2005/8/layout/lProcess2"/>
    <dgm:cxn modelId="{C785BE1F-8DD9-4D61-B030-CB49B313B8C0}" type="presParOf" srcId="{0D14E9BF-E6DA-4517-BFB0-DB115DF1EFCF}" destId="{569521D1-2369-4FF9-96BE-510F5ABE9D04}" srcOrd="8" destOrd="0" presId="urn:microsoft.com/office/officeart/2005/8/layout/lProcess2"/>
    <dgm:cxn modelId="{51F8EB90-4F30-4711-9069-AD605F8A2DEC}" type="presParOf" srcId="{0D14E9BF-E6DA-4517-BFB0-DB115DF1EFCF}" destId="{A137CBF6-A88C-43C2-B2AA-DA3F9D8F39A9}" srcOrd="9" destOrd="0" presId="urn:microsoft.com/office/officeart/2005/8/layout/lProcess2"/>
    <dgm:cxn modelId="{A6B16A22-E3AA-4181-BDB9-2DF6A2800EDA}" type="presParOf" srcId="{0D14E9BF-E6DA-4517-BFB0-DB115DF1EFCF}" destId="{BF3D530A-65FD-44F4-8873-A72DAE099132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5F22E9-8059-404E-9770-537087DD89C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F00089E-BD0B-4415-B20C-8F1092B2753B}">
      <dgm:prSet phldrT="[Text]" custT="1"/>
      <dgm:spPr/>
      <dgm:t>
        <a:bodyPr/>
        <a:lstStyle/>
        <a:p>
          <a:r>
            <a:rPr lang="en-US" altLang="zh-TW" sz="1400" dirty="0">
              <a:latin typeface="微軟正黑體"/>
              <a:ea typeface="微軟正黑體"/>
            </a:rPr>
            <a:t>Drop Zone</a:t>
          </a:r>
          <a:endParaRPr lang="zh-TW" altLang="en-US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F24378-B0F0-4310-AD38-AA135F27F87A}" type="par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76FF873-2F78-476C-86C8-48905A20B438}" type="sibTrans" cxnId="{937D6AF6-AED0-44DA-88C3-13CB496152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AC4F10-36FF-47CF-9287-96F701BD3A6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CMN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2A2188-841E-4CB4-A2CB-36A1FAC8FE6E}" type="par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C5F3071-A50F-47D2-B182-5E9A37B64DEB}" type="sibTrans" cxnId="{EB1E8B70-5C1B-46C0-8AD0-14AAAF386D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7700FA-964A-42B3-96E3-4F78D9D8036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STG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1046607-447D-4C3D-B4BE-01559B40E389}" type="par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A38E8B-1D60-40EE-90FF-C03C3EF0451B}" type="sibTrans" cxnId="{7ACBA5E2-9EC5-4F5C-B42A-A2E6800FC3C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98122C-B40E-45D3-92F3-B6D362C45E3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>
              <a:solidFill>
                <a:schemeClr val="bg1"/>
              </a:solidFill>
              <a:latin typeface="微軟正黑體"/>
              <a:ea typeface="微軟正黑體"/>
            </a:rPr>
            <a:t>SRC</a:t>
          </a:r>
          <a:endParaRPr lang="zh-TW" altLang="en-US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2DA6A1-5AFE-4935-8E0C-6DFB43A71745}" type="par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2E22B8E-2205-4EF6-B15C-E40B4AC5BF66}" type="sibTrans" cxnId="{061EA0B4-4030-4DF7-8B4C-385768320B0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D4A4BB-9DE9-4981-B8A0-90CB337E6173}">
      <dgm:prSet phldrT="[Text]"/>
      <dgm:spPr/>
      <dgm:t>
        <a:bodyPr/>
        <a:lstStyle/>
        <a:p>
          <a:r>
            <a:rPr lang="en-US" altLang="zh-TW" dirty="0">
              <a:latin typeface="微軟正黑體"/>
              <a:ea typeface="微軟正黑體"/>
            </a:rPr>
            <a:t>Landing Zone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499AD10-9736-4223-B790-14B844152879}" type="par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6F652DD-7439-4311-8FEA-E8A899FF2DBF}" type="sibTrans" cxnId="{C8D6269D-5652-437C-B9DE-B6F5F932DF7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C3A96B-7596-4A5D-9F43-225EB2FC32C9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ODS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21F024-D545-495C-A60E-028D23C02159}" type="par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E38DEC-1259-45CE-8C2E-B4EACA148FFB}" type="sibTrans" cxnId="{78DAF0A0-4F2E-4DBE-A1A5-B3973C1BDD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9F0564-4000-4E74-8590-20ABFDC7E6DD}">
      <dgm:prSet phldrT="[Text]"/>
      <dgm:spPr/>
      <dgm:t>
        <a:bodyPr/>
        <a:lstStyle/>
        <a:p>
          <a:r>
            <a:rPr lang="en-US" altLang="zh-TW" dirty="0">
              <a:latin typeface="微軟正黑體"/>
              <a:ea typeface="微軟正黑體"/>
            </a:rPr>
            <a:t>Integration Zone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333623-42A1-4809-AC07-DFECAAAE3897}" type="par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26A4A5-8F16-459A-A9D4-9032121CA84B}" type="sibTrans" cxnId="{CABEFD92-766C-4C74-9ADD-295D6FB20D7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8C750C-6784-4EAC-84B9-7EC7057C13A9}">
      <dgm:prSet phldrT="[Text]"/>
      <dgm:spPr/>
      <dgm:t>
        <a:bodyPr/>
        <a:lstStyle/>
        <a:p>
          <a:r>
            <a:rPr lang="en-US" altLang="zh-TW" dirty="0">
              <a:latin typeface="微軟正黑體"/>
              <a:ea typeface="微軟正黑體"/>
            </a:rPr>
            <a:t>Public Zone </a:t>
          </a:r>
          <a:br>
            <a:rPr lang="en-US" altLang="zh-TW" dirty="0">
              <a:latin typeface="微軟正黑體"/>
              <a:ea typeface="微軟正黑體"/>
            </a:rPr>
          </a:br>
          <a:r>
            <a:rPr lang="en-US" altLang="zh-TW" dirty="0">
              <a:latin typeface="微軟正黑體"/>
              <a:ea typeface="微軟正黑體"/>
            </a:rPr>
            <a:t>(Data Mart)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3438F7-A33A-4934-AD3F-8BC4C7D1D200}" type="par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DDB5A-C172-4C6A-AD7D-C7E4DFC9F0D4}" type="sibTrans" cxnId="{11E513BF-41A0-4FFF-A1A9-3A8B05F6AC5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FCA8BE-53B1-47AA-9A25-63BC1B7EEC67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INT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863C2F-EEA8-4851-946E-CCCC07C9C98A}" type="par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A4328A4E-8781-4F67-B182-D931DBECA795}" type="sibTrans" cxnId="{319028C6-2744-4EFB-85F3-AE4D8CB92EB8}">
      <dgm:prSet/>
      <dgm:spPr/>
      <dgm:t>
        <a:bodyPr/>
        <a:lstStyle/>
        <a:p>
          <a:endParaRPr lang="zh-TW" altLang="en-US"/>
        </a:p>
      </dgm:t>
    </dgm:pt>
    <dgm:pt modelId="{F368CE84-1289-4886-84B0-8114DB610AC8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altLang="zh-TW">
              <a:latin typeface="微軟正黑體"/>
              <a:ea typeface="微軟正黑體"/>
            </a:rPr>
            <a:t>Domain</a:t>
          </a:r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C1E8B76-74AB-4911-9E9D-CDA346CC437C}" type="parTrans" cxnId="{D32506F5-F6F2-4FCB-B0CE-D6A2E5766303}">
      <dgm:prSet/>
      <dgm:spPr/>
      <dgm:t>
        <a:bodyPr/>
        <a:lstStyle/>
        <a:p>
          <a:endParaRPr lang="zh-TW" altLang="en-US"/>
        </a:p>
      </dgm:t>
    </dgm:pt>
    <dgm:pt modelId="{2D52B111-633B-468F-A24D-E2D2FDE24744}" type="sibTrans" cxnId="{D32506F5-F6F2-4FCB-B0CE-D6A2E5766303}">
      <dgm:prSet/>
      <dgm:spPr/>
      <dgm:t>
        <a:bodyPr/>
        <a:lstStyle/>
        <a:p>
          <a:endParaRPr lang="zh-TW" altLang="en-US"/>
        </a:p>
      </dgm:t>
    </dgm:pt>
    <dgm:pt modelId="{64D22559-5FE3-4EFC-A3C9-3E637D463771}" type="pres">
      <dgm:prSet presAssocID="{865F22E9-8059-404E-9770-537087DD89C9}" presName="theList" presStyleCnt="0">
        <dgm:presLayoutVars>
          <dgm:dir/>
          <dgm:animLvl val="lvl"/>
          <dgm:resizeHandles val="exact"/>
        </dgm:presLayoutVars>
      </dgm:prSet>
      <dgm:spPr/>
    </dgm:pt>
    <dgm:pt modelId="{878EB727-337D-4C93-B2C2-4E4F2B92D496}" type="pres">
      <dgm:prSet presAssocID="{1F00089E-BD0B-4415-B20C-8F1092B2753B}" presName="compNode" presStyleCnt="0"/>
      <dgm:spPr/>
    </dgm:pt>
    <dgm:pt modelId="{78D195AF-9640-49F2-9818-651C66E141C2}" type="pres">
      <dgm:prSet presAssocID="{1F00089E-BD0B-4415-B20C-8F1092B2753B}" presName="aNode" presStyleLbl="bgShp" presStyleIdx="0" presStyleCnt="4"/>
      <dgm:spPr/>
    </dgm:pt>
    <dgm:pt modelId="{D937D4B2-BDCA-4E4F-B43A-D5BEBD53DA72}" type="pres">
      <dgm:prSet presAssocID="{1F00089E-BD0B-4415-B20C-8F1092B2753B}" presName="textNode" presStyleLbl="bgShp" presStyleIdx="0" presStyleCnt="4"/>
      <dgm:spPr/>
    </dgm:pt>
    <dgm:pt modelId="{5B7737F8-E1D0-4E2A-86B1-E4484D17386E}" type="pres">
      <dgm:prSet presAssocID="{1F00089E-BD0B-4415-B20C-8F1092B2753B}" presName="compChildNode" presStyleCnt="0"/>
      <dgm:spPr/>
    </dgm:pt>
    <dgm:pt modelId="{85B542BA-CDFB-433C-8B87-E3B1A77E837A}" type="pres">
      <dgm:prSet presAssocID="{1F00089E-BD0B-4415-B20C-8F1092B2753B}" presName="theInnerList" presStyleCnt="0"/>
      <dgm:spPr/>
    </dgm:pt>
    <dgm:pt modelId="{F054AF16-69F7-4A56-91FF-8CC6FB716FE5}" type="pres">
      <dgm:prSet presAssocID="{D27700FA-964A-42B3-96E3-4F78D9D80367}" presName="childNode" presStyleLbl="node1" presStyleIdx="0" presStyleCnt="6" custScaleY="250268">
        <dgm:presLayoutVars>
          <dgm:bulletEnabled val="1"/>
        </dgm:presLayoutVars>
      </dgm:prSet>
      <dgm:spPr/>
    </dgm:pt>
    <dgm:pt modelId="{2FFD8E62-A994-44AA-A242-C738DDF66729}" type="pres">
      <dgm:prSet presAssocID="{D27700FA-964A-42B3-96E3-4F78D9D80367}" presName="aSpace2" presStyleCnt="0"/>
      <dgm:spPr/>
    </dgm:pt>
    <dgm:pt modelId="{C641596B-8CD5-4326-AE9C-FD5427360E6D}" type="pres">
      <dgm:prSet presAssocID="{0998122C-B40E-45D3-92F3-B6D362C45E3A}" presName="childNode" presStyleLbl="node1" presStyleIdx="1" presStyleCnt="6">
        <dgm:presLayoutVars>
          <dgm:bulletEnabled val="1"/>
        </dgm:presLayoutVars>
      </dgm:prSet>
      <dgm:spPr/>
    </dgm:pt>
    <dgm:pt modelId="{744E6BCA-1291-4F95-83F3-ABE061C3FD20}" type="pres">
      <dgm:prSet presAssocID="{1F00089E-BD0B-4415-B20C-8F1092B2753B}" presName="aSpace" presStyleCnt="0"/>
      <dgm:spPr/>
    </dgm:pt>
    <dgm:pt modelId="{33FE8450-E706-44ED-B8F9-96ADA6C71313}" type="pres">
      <dgm:prSet presAssocID="{04D4A4BB-9DE9-4981-B8A0-90CB337E6173}" presName="compNode" presStyleCnt="0"/>
      <dgm:spPr/>
    </dgm:pt>
    <dgm:pt modelId="{22B92A6A-8C66-4682-B6D6-A759EDE6DBB4}" type="pres">
      <dgm:prSet presAssocID="{04D4A4BB-9DE9-4981-B8A0-90CB337E6173}" presName="aNode" presStyleLbl="bgShp" presStyleIdx="1" presStyleCnt="4"/>
      <dgm:spPr/>
    </dgm:pt>
    <dgm:pt modelId="{ADD0F03D-7D4D-4ACE-BBFE-12D8B72A508D}" type="pres">
      <dgm:prSet presAssocID="{04D4A4BB-9DE9-4981-B8A0-90CB337E6173}" presName="textNode" presStyleLbl="bgShp" presStyleIdx="1" presStyleCnt="4"/>
      <dgm:spPr/>
    </dgm:pt>
    <dgm:pt modelId="{376B8DC2-179A-46D6-BDB8-5EDBB0130027}" type="pres">
      <dgm:prSet presAssocID="{04D4A4BB-9DE9-4981-B8A0-90CB337E6173}" presName="compChildNode" presStyleCnt="0"/>
      <dgm:spPr/>
    </dgm:pt>
    <dgm:pt modelId="{1DAB1A96-FCC9-407B-A5C6-FD5CE8A2DEB1}" type="pres">
      <dgm:prSet presAssocID="{04D4A4BB-9DE9-4981-B8A0-90CB337E6173}" presName="theInnerList" presStyleCnt="0"/>
      <dgm:spPr/>
    </dgm:pt>
    <dgm:pt modelId="{CCB8441C-9E29-4515-8E98-DCAE1FA8F59D}" type="pres">
      <dgm:prSet presAssocID="{4BC3A96B-7596-4A5D-9F43-225EB2FC32C9}" presName="childNode" presStyleLbl="node1" presStyleIdx="2" presStyleCnt="6">
        <dgm:presLayoutVars>
          <dgm:bulletEnabled val="1"/>
        </dgm:presLayoutVars>
      </dgm:prSet>
      <dgm:spPr/>
    </dgm:pt>
    <dgm:pt modelId="{846D9BE5-C3FB-42BA-A261-1607525EF00E}" type="pres">
      <dgm:prSet presAssocID="{04D4A4BB-9DE9-4981-B8A0-90CB337E6173}" presName="aSpace" presStyleCnt="0"/>
      <dgm:spPr/>
    </dgm:pt>
    <dgm:pt modelId="{690D5D45-E880-48CA-A044-7F32227E2318}" type="pres">
      <dgm:prSet presAssocID="{4B9F0564-4000-4E74-8590-20ABFDC7E6DD}" presName="compNode" presStyleCnt="0"/>
      <dgm:spPr/>
    </dgm:pt>
    <dgm:pt modelId="{3C2589A3-3AEC-48EA-A5B4-F988E0BB32E3}" type="pres">
      <dgm:prSet presAssocID="{4B9F0564-4000-4E74-8590-20ABFDC7E6DD}" presName="aNode" presStyleLbl="bgShp" presStyleIdx="2" presStyleCnt="4"/>
      <dgm:spPr/>
    </dgm:pt>
    <dgm:pt modelId="{DDC3EA2B-4A1D-46C8-B609-CDC1D48A28EA}" type="pres">
      <dgm:prSet presAssocID="{4B9F0564-4000-4E74-8590-20ABFDC7E6DD}" presName="textNode" presStyleLbl="bgShp" presStyleIdx="2" presStyleCnt="4"/>
      <dgm:spPr/>
    </dgm:pt>
    <dgm:pt modelId="{1EB9E0DB-2489-42E2-B92B-B8E41C85076C}" type="pres">
      <dgm:prSet presAssocID="{4B9F0564-4000-4E74-8590-20ABFDC7E6DD}" presName="compChildNode" presStyleCnt="0"/>
      <dgm:spPr/>
    </dgm:pt>
    <dgm:pt modelId="{0A945F8A-D17D-47FD-B145-2807730F70F1}" type="pres">
      <dgm:prSet presAssocID="{4B9F0564-4000-4E74-8590-20ABFDC7E6DD}" presName="theInnerList" presStyleCnt="0"/>
      <dgm:spPr/>
    </dgm:pt>
    <dgm:pt modelId="{1F236A4B-E180-444F-A31E-32CFBA2F3A95}" type="pres">
      <dgm:prSet presAssocID="{00FCA8BE-53B1-47AA-9A25-63BC1B7EEC67}" presName="childNode" presStyleLbl="node1" presStyleIdx="3" presStyleCnt="6">
        <dgm:presLayoutVars>
          <dgm:bulletEnabled val="1"/>
        </dgm:presLayoutVars>
      </dgm:prSet>
      <dgm:spPr/>
    </dgm:pt>
    <dgm:pt modelId="{F74F0569-E564-43A0-8270-0E95BCBCBCE3}" type="pres">
      <dgm:prSet presAssocID="{4B9F0564-4000-4E74-8590-20ABFDC7E6DD}" presName="aSpace" presStyleCnt="0"/>
      <dgm:spPr/>
    </dgm:pt>
    <dgm:pt modelId="{3990CEB0-85DF-45B0-825F-57A501A3C6A2}" type="pres">
      <dgm:prSet presAssocID="{D48C750C-6784-4EAC-84B9-7EC7057C13A9}" presName="compNode" presStyleCnt="0"/>
      <dgm:spPr/>
    </dgm:pt>
    <dgm:pt modelId="{84657F47-0652-43DD-B446-65334C2C329F}" type="pres">
      <dgm:prSet presAssocID="{D48C750C-6784-4EAC-84B9-7EC7057C13A9}" presName="aNode" presStyleLbl="bgShp" presStyleIdx="3" presStyleCnt="4"/>
      <dgm:spPr/>
    </dgm:pt>
    <dgm:pt modelId="{5E612DFC-875C-44FA-94CB-A21DC90AC57A}" type="pres">
      <dgm:prSet presAssocID="{D48C750C-6784-4EAC-84B9-7EC7057C13A9}" presName="textNode" presStyleLbl="bgShp" presStyleIdx="3" presStyleCnt="4"/>
      <dgm:spPr/>
    </dgm:pt>
    <dgm:pt modelId="{032840D5-3E0D-47C9-A92B-5D911103AF22}" type="pres">
      <dgm:prSet presAssocID="{D48C750C-6784-4EAC-84B9-7EC7057C13A9}" presName="compChildNode" presStyleCnt="0"/>
      <dgm:spPr/>
    </dgm:pt>
    <dgm:pt modelId="{CEA7C578-C768-47CA-B2D0-470A2D9D7AB1}" type="pres">
      <dgm:prSet presAssocID="{D48C750C-6784-4EAC-84B9-7EC7057C13A9}" presName="theInnerList" presStyleCnt="0"/>
      <dgm:spPr/>
    </dgm:pt>
    <dgm:pt modelId="{BA3C3EC5-3960-478E-A2F9-2BDD7D1F7254}" type="pres">
      <dgm:prSet presAssocID="{2AAC4F10-36FF-47CF-9287-96F701BD3A68}" presName="childNode" presStyleLbl="node1" presStyleIdx="4" presStyleCnt="6">
        <dgm:presLayoutVars>
          <dgm:bulletEnabled val="1"/>
        </dgm:presLayoutVars>
      </dgm:prSet>
      <dgm:spPr/>
    </dgm:pt>
    <dgm:pt modelId="{8395BF1F-66D6-483B-88CF-6CDC7CC9F9F7}" type="pres">
      <dgm:prSet presAssocID="{2AAC4F10-36FF-47CF-9287-96F701BD3A68}" presName="aSpace2" presStyleCnt="0"/>
      <dgm:spPr/>
    </dgm:pt>
    <dgm:pt modelId="{574C9623-CAA3-49E8-910B-7CA99BFF4435}" type="pres">
      <dgm:prSet presAssocID="{F368CE84-1289-4886-84B0-8114DB610AC8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6870306-552B-463F-9FC7-2DC50903D922}" type="presOf" srcId="{04D4A4BB-9DE9-4981-B8A0-90CB337E6173}" destId="{22B92A6A-8C66-4682-B6D6-A759EDE6DBB4}" srcOrd="0" destOrd="0" presId="urn:microsoft.com/office/officeart/2005/8/layout/lProcess2"/>
    <dgm:cxn modelId="{72E9B60F-C663-49D7-B775-5699BCAA3363}" type="presOf" srcId="{1F00089E-BD0B-4415-B20C-8F1092B2753B}" destId="{78D195AF-9640-49F2-9818-651C66E141C2}" srcOrd="0" destOrd="0" presId="urn:microsoft.com/office/officeart/2005/8/layout/lProcess2"/>
    <dgm:cxn modelId="{7E48A517-435A-4CA5-B23B-CC673F672378}" type="presOf" srcId="{4B9F0564-4000-4E74-8590-20ABFDC7E6DD}" destId="{DDC3EA2B-4A1D-46C8-B609-CDC1D48A28EA}" srcOrd="1" destOrd="0" presId="urn:microsoft.com/office/officeart/2005/8/layout/lProcess2"/>
    <dgm:cxn modelId="{88F2AA45-23E2-42FD-8DDF-D0DF989A4AC3}" type="presOf" srcId="{00FCA8BE-53B1-47AA-9A25-63BC1B7EEC67}" destId="{1F236A4B-E180-444F-A31E-32CFBA2F3A95}" srcOrd="0" destOrd="0" presId="urn:microsoft.com/office/officeart/2005/8/layout/lProcess2"/>
    <dgm:cxn modelId="{8A9D2150-665C-493D-9388-87841591835D}" type="presOf" srcId="{865F22E9-8059-404E-9770-537087DD89C9}" destId="{64D22559-5FE3-4EFC-A3C9-3E637D463771}" srcOrd="0" destOrd="0" presId="urn:microsoft.com/office/officeart/2005/8/layout/lProcess2"/>
    <dgm:cxn modelId="{EB1E8B70-5C1B-46C0-8AD0-14AAAF386D9A}" srcId="{D48C750C-6784-4EAC-84B9-7EC7057C13A9}" destId="{2AAC4F10-36FF-47CF-9287-96F701BD3A68}" srcOrd="0" destOrd="0" parTransId="{8A2A2188-841E-4CB4-A2CB-36A1FAC8FE6E}" sibTransId="{7C5F3071-A50F-47D2-B182-5E9A37B64DEB}"/>
    <dgm:cxn modelId="{92C79B54-8134-4FE2-975A-7F5C861028B0}" type="presOf" srcId="{2AAC4F10-36FF-47CF-9287-96F701BD3A68}" destId="{BA3C3EC5-3960-478E-A2F9-2BDD7D1F7254}" srcOrd="0" destOrd="0" presId="urn:microsoft.com/office/officeart/2005/8/layout/lProcess2"/>
    <dgm:cxn modelId="{600B3E57-5F8A-4A33-8A7F-F453E8A4E8BC}" type="presOf" srcId="{4BC3A96B-7596-4A5D-9F43-225EB2FC32C9}" destId="{CCB8441C-9E29-4515-8E98-DCAE1FA8F59D}" srcOrd="0" destOrd="0" presId="urn:microsoft.com/office/officeart/2005/8/layout/lProcess2"/>
    <dgm:cxn modelId="{C1233C83-BC4D-4750-9072-3B98B9BADF53}" type="presOf" srcId="{04D4A4BB-9DE9-4981-B8A0-90CB337E6173}" destId="{ADD0F03D-7D4D-4ACE-BBFE-12D8B72A508D}" srcOrd="1" destOrd="0" presId="urn:microsoft.com/office/officeart/2005/8/layout/lProcess2"/>
    <dgm:cxn modelId="{CABEFD92-766C-4C74-9ADD-295D6FB20D7D}" srcId="{865F22E9-8059-404E-9770-537087DD89C9}" destId="{4B9F0564-4000-4E74-8590-20ABFDC7E6DD}" srcOrd="2" destOrd="0" parTransId="{45333623-42A1-4809-AC07-DFECAAAE3897}" sibTransId="{7626A4A5-8F16-459A-A9D4-9032121CA84B}"/>
    <dgm:cxn modelId="{C8D6269D-5652-437C-B9DE-B6F5F932DF74}" srcId="{865F22E9-8059-404E-9770-537087DD89C9}" destId="{04D4A4BB-9DE9-4981-B8A0-90CB337E6173}" srcOrd="1" destOrd="0" parTransId="{0499AD10-9736-4223-B790-14B844152879}" sibTransId="{B6F652DD-7439-4311-8FEA-E8A899FF2DBF}"/>
    <dgm:cxn modelId="{78DAF0A0-4F2E-4DBE-A1A5-B3973C1BDDCE}" srcId="{04D4A4BB-9DE9-4981-B8A0-90CB337E6173}" destId="{4BC3A96B-7596-4A5D-9F43-225EB2FC32C9}" srcOrd="0" destOrd="0" parTransId="{E421F024-D545-495C-A60E-028D23C02159}" sibTransId="{75E38DEC-1259-45CE-8C2E-B4EACA148FFB}"/>
    <dgm:cxn modelId="{88B38FA9-B0B2-4E12-BB83-BC259BCD479A}" type="presOf" srcId="{1F00089E-BD0B-4415-B20C-8F1092B2753B}" destId="{D937D4B2-BDCA-4E4F-B43A-D5BEBD53DA72}" srcOrd="1" destOrd="0" presId="urn:microsoft.com/office/officeart/2005/8/layout/lProcess2"/>
    <dgm:cxn modelId="{061EA0B4-4030-4DF7-8B4C-385768320B0C}" srcId="{1F00089E-BD0B-4415-B20C-8F1092B2753B}" destId="{0998122C-B40E-45D3-92F3-B6D362C45E3A}" srcOrd="1" destOrd="0" parTransId="{DE2DA6A1-5AFE-4935-8E0C-6DFB43A71745}" sibTransId="{F2E22B8E-2205-4EF6-B15C-E40B4AC5BF66}"/>
    <dgm:cxn modelId="{D19CCFBC-F4A7-432A-8477-BBE798E514AA}" type="presOf" srcId="{D27700FA-964A-42B3-96E3-4F78D9D80367}" destId="{F054AF16-69F7-4A56-91FF-8CC6FB716FE5}" srcOrd="0" destOrd="0" presId="urn:microsoft.com/office/officeart/2005/8/layout/lProcess2"/>
    <dgm:cxn modelId="{11E513BF-41A0-4FFF-A1A9-3A8B05F6AC5B}" srcId="{865F22E9-8059-404E-9770-537087DD89C9}" destId="{D48C750C-6784-4EAC-84B9-7EC7057C13A9}" srcOrd="3" destOrd="0" parTransId="{F83438F7-A33A-4934-AD3F-8BC4C7D1D200}" sibTransId="{461DDB5A-C172-4C6A-AD7D-C7E4DFC9F0D4}"/>
    <dgm:cxn modelId="{EAE7F3C0-5703-40C1-920F-37A8269B4246}" type="presOf" srcId="{D48C750C-6784-4EAC-84B9-7EC7057C13A9}" destId="{5E612DFC-875C-44FA-94CB-A21DC90AC57A}" srcOrd="1" destOrd="0" presId="urn:microsoft.com/office/officeart/2005/8/layout/lProcess2"/>
    <dgm:cxn modelId="{319028C6-2744-4EFB-85F3-AE4D8CB92EB8}" srcId="{4B9F0564-4000-4E74-8590-20ABFDC7E6DD}" destId="{00FCA8BE-53B1-47AA-9A25-63BC1B7EEC67}" srcOrd="0" destOrd="0" parTransId="{67863C2F-EEA8-4851-946E-CCCC07C9C98A}" sibTransId="{A4328A4E-8781-4F67-B182-D931DBECA795}"/>
    <dgm:cxn modelId="{202826C7-988E-4F76-ABF1-35D81E0DB8BC}" type="presOf" srcId="{4B9F0564-4000-4E74-8590-20ABFDC7E6DD}" destId="{3C2589A3-3AEC-48EA-A5B4-F988E0BB32E3}" srcOrd="0" destOrd="0" presId="urn:microsoft.com/office/officeart/2005/8/layout/lProcess2"/>
    <dgm:cxn modelId="{730985D0-5540-40D0-B5B7-8D9E8B28278F}" type="presOf" srcId="{0998122C-B40E-45D3-92F3-B6D362C45E3A}" destId="{C641596B-8CD5-4326-AE9C-FD5427360E6D}" srcOrd="0" destOrd="0" presId="urn:microsoft.com/office/officeart/2005/8/layout/lProcess2"/>
    <dgm:cxn modelId="{7ACBA5E2-9EC5-4F5C-B42A-A2E6800FC3C2}" srcId="{1F00089E-BD0B-4415-B20C-8F1092B2753B}" destId="{D27700FA-964A-42B3-96E3-4F78D9D80367}" srcOrd="0" destOrd="0" parTransId="{B1046607-447D-4C3D-B4BE-01559B40E389}" sibTransId="{4EA38E8B-1D60-40EE-90FF-C03C3EF0451B}"/>
    <dgm:cxn modelId="{F34CFFEB-EF0C-4AF6-86E7-F099EA47544A}" type="presOf" srcId="{F368CE84-1289-4886-84B0-8114DB610AC8}" destId="{574C9623-CAA3-49E8-910B-7CA99BFF4435}" srcOrd="0" destOrd="0" presId="urn:microsoft.com/office/officeart/2005/8/layout/lProcess2"/>
    <dgm:cxn modelId="{D32506F5-F6F2-4FCB-B0CE-D6A2E5766303}" srcId="{D48C750C-6784-4EAC-84B9-7EC7057C13A9}" destId="{F368CE84-1289-4886-84B0-8114DB610AC8}" srcOrd="1" destOrd="0" parTransId="{2C1E8B76-74AB-4911-9E9D-CDA346CC437C}" sibTransId="{2D52B111-633B-468F-A24D-E2D2FDE24744}"/>
    <dgm:cxn modelId="{937D6AF6-AED0-44DA-88C3-13CB4961521B}" srcId="{865F22E9-8059-404E-9770-537087DD89C9}" destId="{1F00089E-BD0B-4415-B20C-8F1092B2753B}" srcOrd="0" destOrd="0" parTransId="{2CF24378-B0F0-4310-AD38-AA135F27F87A}" sibTransId="{E76FF873-2F78-476C-86C8-48905A20B438}"/>
    <dgm:cxn modelId="{61B57DF7-7CDD-4F7D-A057-8EFE21B5B693}" type="presOf" srcId="{D48C750C-6784-4EAC-84B9-7EC7057C13A9}" destId="{84657F47-0652-43DD-B446-65334C2C329F}" srcOrd="0" destOrd="0" presId="urn:microsoft.com/office/officeart/2005/8/layout/lProcess2"/>
    <dgm:cxn modelId="{6CEC4EC5-1BA0-4F4D-AD8F-F4DC7F4B24A4}" type="presParOf" srcId="{64D22559-5FE3-4EFC-A3C9-3E637D463771}" destId="{878EB727-337D-4C93-B2C2-4E4F2B92D496}" srcOrd="0" destOrd="0" presId="urn:microsoft.com/office/officeart/2005/8/layout/lProcess2"/>
    <dgm:cxn modelId="{7E8E7B7A-279A-4DDD-97B1-2900EA94CBEF}" type="presParOf" srcId="{878EB727-337D-4C93-B2C2-4E4F2B92D496}" destId="{78D195AF-9640-49F2-9818-651C66E141C2}" srcOrd="0" destOrd="0" presId="urn:microsoft.com/office/officeart/2005/8/layout/lProcess2"/>
    <dgm:cxn modelId="{6D9DD6AE-D47E-4D0B-A4AE-18003ADAB435}" type="presParOf" srcId="{878EB727-337D-4C93-B2C2-4E4F2B92D496}" destId="{D937D4B2-BDCA-4E4F-B43A-D5BEBD53DA72}" srcOrd="1" destOrd="0" presId="urn:microsoft.com/office/officeart/2005/8/layout/lProcess2"/>
    <dgm:cxn modelId="{BD283763-DA20-46DC-9B09-1981ABA4C655}" type="presParOf" srcId="{878EB727-337D-4C93-B2C2-4E4F2B92D496}" destId="{5B7737F8-E1D0-4E2A-86B1-E4484D17386E}" srcOrd="2" destOrd="0" presId="urn:microsoft.com/office/officeart/2005/8/layout/lProcess2"/>
    <dgm:cxn modelId="{282BA530-2064-4811-BD33-3A8A634F94CB}" type="presParOf" srcId="{5B7737F8-E1D0-4E2A-86B1-E4484D17386E}" destId="{85B542BA-CDFB-433C-8B87-E3B1A77E837A}" srcOrd="0" destOrd="0" presId="urn:microsoft.com/office/officeart/2005/8/layout/lProcess2"/>
    <dgm:cxn modelId="{5802D626-5BB9-45E5-A8D8-BE09FC24DC05}" type="presParOf" srcId="{85B542BA-CDFB-433C-8B87-E3B1A77E837A}" destId="{F054AF16-69F7-4A56-91FF-8CC6FB716FE5}" srcOrd="0" destOrd="0" presId="urn:microsoft.com/office/officeart/2005/8/layout/lProcess2"/>
    <dgm:cxn modelId="{E1950DC8-0D90-4645-B290-D7CE8289B1CD}" type="presParOf" srcId="{85B542BA-CDFB-433C-8B87-E3B1A77E837A}" destId="{2FFD8E62-A994-44AA-A242-C738DDF66729}" srcOrd="1" destOrd="0" presId="urn:microsoft.com/office/officeart/2005/8/layout/lProcess2"/>
    <dgm:cxn modelId="{47024941-533D-479C-852F-25E1474F6E5C}" type="presParOf" srcId="{85B542BA-CDFB-433C-8B87-E3B1A77E837A}" destId="{C641596B-8CD5-4326-AE9C-FD5427360E6D}" srcOrd="2" destOrd="0" presId="urn:microsoft.com/office/officeart/2005/8/layout/lProcess2"/>
    <dgm:cxn modelId="{BADC9046-05C5-424C-91C6-50EB3C12AE90}" type="presParOf" srcId="{64D22559-5FE3-4EFC-A3C9-3E637D463771}" destId="{744E6BCA-1291-4F95-83F3-ABE061C3FD20}" srcOrd="1" destOrd="0" presId="urn:microsoft.com/office/officeart/2005/8/layout/lProcess2"/>
    <dgm:cxn modelId="{40F38B1A-109D-4EF0-9DB4-5525529E7D97}" type="presParOf" srcId="{64D22559-5FE3-4EFC-A3C9-3E637D463771}" destId="{33FE8450-E706-44ED-B8F9-96ADA6C71313}" srcOrd="2" destOrd="0" presId="urn:microsoft.com/office/officeart/2005/8/layout/lProcess2"/>
    <dgm:cxn modelId="{49EEC7E2-B2A3-4CFB-85BE-D7FDEECCD5AB}" type="presParOf" srcId="{33FE8450-E706-44ED-B8F9-96ADA6C71313}" destId="{22B92A6A-8C66-4682-B6D6-A759EDE6DBB4}" srcOrd="0" destOrd="0" presId="urn:microsoft.com/office/officeart/2005/8/layout/lProcess2"/>
    <dgm:cxn modelId="{F7BB4081-764B-4DDB-A044-A8BD1190AE18}" type="presParOf" srcId="{33FE8450-E706-44ED-B8F9-96ADA6C71313}" destId="{ADD0F03D-7D4D-4ACE-BBFE-12D8B72A508D}" srcOrd="1" destOrd="0" presId="urn:microsoft.com/office/officeart/2005/8/layout/lProcess2"/>
    <dgm:cxn modelId="{20517208-5403-4898-BD88-02DA3E7CA427}" type="presParOf" srcId="{33FE8450-E706-44ED-B8F9-96ADA6C71313}" destId="{376B8DC2-179A-46D6-BDB8-5EDBB0130027}" srcOrd="2" destOrd="0" presId="urn:microsoft.com/office/officeart/2005/8/layout/lProcess2"/>
    <dgm:cxn modelId="{50D36DB9-8160-43AD-A568-575CD7B7EE60}" type="presParOf" srcId="{376B8DC2-179A-46D6-BDB8-5EDBB0130027}" destId="{1DAB1A96-FCC9-407B-A5C6-FD5CE8A2DEB1}" srcOrd="0" destOrd="0" presId="urn:microsoft.com/office/officeart/2005/8/layout/lProcess2"/>
    <dgm:cxn modelId="{E8A80EE4-4343-4DAD-8130-AAEEE797CF92}" type="presParOf" srcId="{1DAB1A96-FCC9-407B-A5C6-FD5CE8A2DEB1}" destId="{CCB8441C-9E29-4515-8E98-DCAE1FA8F59D}" srcOrd="0" destOrd="0" presId="urn:microsoft.com/office/officeart/2005/8/layout/lProcess2"/>
    <dgm:cxn modelId="{F5BB7EE9-E145-4C02-A5D9-C389D808DD69}" type="presParOf" srcId="{64D22559-5FE3-4EFC-A3C9-3E637D463771}" destId="{846D9BE5-C3FB-42BA-A261-1607525EF00E}" srcOrd="3" destOrd="0" presId="urn:microsoft.com/office/officeart/2005/8/layout/lProcess2"/>
    <dgm:cxn modelId="{D2F5DFD1-A47A-4701-A9E2-954B65F5A9B3}" type="presParOf" srcId="{64D22559-5FE3-4EFC-A3C9-3E637D463771}" destId="{690D5D45-E880-48CA-A044-7F32227E2318}" srcOrd="4" destOrd="0" presId="urn:microsoft.com/office/officeart/2005/8/layout/lProcess2"/>
    <dgm:cxn modelId="{C678D76B-153E-4A76-9838-3F6227EBFE0C}" type="presParOf" srcId="{690D5D45-E880-48CA-A044-7F32227E2318}" destId="{3C2589A3-3AEC-48EA-A5B4-F988E0BB32E3}" srcOrd="0" destOrd="0" presId="urn:microsoft.com/office/officeart/2005/8/layout/lProcess2"/>
    <dgm:cxn modelId="{A7BC3701-97AF-4920-8994-A9AE6CDFF9BC}" type="presParOf" srcId="{690D5D45-E880-48CA-A044-7F32227E2318}" destId="{DDC3EA2B-4A1D-46C8-B609-CDC1D48A28EA}" srcOrd="1" destOrd="0" presId="urn:microsoft.com/office/officeart/2005/8/layout/lProcess2"/>
    <dgm:cxn modelId="{D290A35F-5F87-4233-8BAA-EFC9EBD5FDBB}" type="presParOf" srcId="{690D5D45-E880-48CA-A044-7F32227E2318}" destId="{1EB9E0DB-2489-42E2-B92B-B8E41C85076C}" srcOrd="2" destOrd="0" presId="urn:microsoft.com/office/officeart/2005/8/layout/lProcess2"/>
    <dgm:cxn modelId="{9AED9B47-F78A-441F-AD05-7876F414AF06}" type="presParOf" srcId="{1EB9E0DB-2489-42E2-B92B-B8E41C85076C}" destId="{0A945F8A-D17D-47FD-B145-2807730F70F1}" srcOrd="0" destOrd="0" presId="urn:microsoft.com/office/officeart/2005/8/layout/lProcess2"/>
    <dgm:cxn modelId="{BDE7378B-B33F-42F4-840B-7A7462436847}" type="presParOf" srcId="{0A945F8A-D17D-47FD-B145-2807730F70F1}" destId="{1F236A4B-E180-444F-A31E-32CFBA2F3A95}" srcOrd="0" destOrd="0" presId="urn:microsoft.com/office/officeart/2005/8/layout/lProcess2"/>
    <dgm:cxn modelId="{DCB692FB-A222-4644-9BCD-2FAC1930D1B7}" type="presParOf" srcId="{64D22559-5FE3-4EFC-A3C9-3E637D463771}" destId="{F74F0569-E564-43A0-8270-0E95BCBCBCE3}" srcOrd="5" destOrd="0" presId="urn:microsoft.com/office/officeart/2005/8/layout/lProcess2"/>
    <dgm:cxn modelId="{42D3EB4B-C820-4503-9DE3-C6BF080EF974}" type="presParOf" srcId="{64D22559-5FE3-4EFC-A3C9-3E637D463771}" destId="{3990CEB0-85DF-45B0-825F-57A501A3C6A2}" srcOrd="6" destOrd="0" presId="urn:microsoft.com/office/officeart/2005/8/layout/lProcess2"/>
    <dgm:cxn modelId="{FAEF2E95-AB01-4B77-862C-32333020E0F3}" type="presParOf" srcId="{3990CEB0-85DF-45B0-825F-57A501A3C6A2}" destId="{84657F47-0652-43DD-B446-65334C2C329F}" srcOrd="0" destOrd="0" presId="urn:microsoft.com/office/officeart/2005/8/layout/lProcess2"/>
    <dgm:cxn modelId="{20019204-6FAB-4548-8081-D91D02490F72}" type="presParOf" srcId="{3990CEB0-85DF-45B0-825F-57A501A3C6A2}" destId="{5E612DFC-875C-44FA-94CB-A21DC90AC57A}" srcOrd="1" destOrd="0" presId="urn:microsoft.com/office/officeart/2005/8/layout/lProcess2"/>
    <dgm:cxn modelId="{2E74217B-3439-40BC-8329-9CB58421E77A}" type="presParOf" srcId="{3990CEB0-85DF-45B0-825F-57A501A3C6A2}" destId="{032840D5-3E0D-47C9-A92B-5D911103AF22}" srcOrd="2" destOrd="0" presId="urn:microsoft.com/office/officeart/2005/8/layout/lProcess2"/>
    <dgm:cxn modelId="{83FF0364-C327-46CE-9EA2-BFFFB898513D}" type="presParOf" srcId="{032840D5-3E0D-47C9-A92B-5D911103AF22}" destId="{CEA7C578-C768-47CA-B2D0-470A2D9D7AB1}" srcOrd="0" destOrd="0" presId="urn:microsoft.com/office/officeart/2005/8/layout/lProcess2"/>
    <dgm:cxn modelId="{36636AED-675C-49E9-8B5B-CF2495B51E44}" type="presParOf" srcId="{CEA7C578-C768-47CA-B2D0-470A2D9D7AB1}" destId="{BA3C3EC5-3960-478E-A2F9-2BDD7D1F7254}" srcOrd="0" destOrd="0" presId="urn:microsoft.com/office/officeart/2005/8/layout/lProcess2"/>
    <dgm:cxn modelId="{000591CD-AA76-4ADC-BBA5-501BC1D72125}" type="presParOf" srcId="{CEA7C578-C768-47CA-B2D0-470A2D9D7AB1}" destId="{8395BF1F-66D6-483B-88CF-6CDC7CC9F9F7}" srcOrd="1" destOrd="0" presId="urn:microsoft.com/office/officeart/2005/8/layout/lProcess2"/>
    <dgm:cxn modelId="{A8186041-4A1A-4330-BF88-4CBED0C2399C}" type="presParOf" srcId="{CEA7C578-C768-47CA-B2D0-470A2D9D7AB1}" destId="{574C9623-CAA3-49E8-910B-7CA99BFF443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33FBC6-706D-4EFE-B250-9FC397ADFE5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6EE462F-3EDD-41BB-A6A9-4885F7517225}">
      <dgm:prSet phldrT="[文字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600" dirty="0">
              <a:solidFill>
                <a:schemeClr val="bg2"/>
              </a:solidFill>
            </a:rPr>
            <a:t>Tableau Server</a:t>
          </a:r>
          <a:endParaRPr lang="zh-TW" altLang="en-US" sz="1600" dirty="0">
            <a:solidFill>
              <a:schemeClr val="bg2"/>
            </a:solidFill>
          </a:endParaRPr>
        </a:p>
      </dgm:t>
    </dgm:pt>
    <dgm:pt modelId="{E192D5B2-49A9-4A60-AE56-78BD8F984825}" type="parTrans" cxnId="{6975B9DA-2576-400F-BABF-3114A32663BD}">
      <dgm:prSet/>
      <dgm:spPr/>
      <dgm:t>
        <a:bodyPr/>
        <a:lstStyle/>
        <a:p>
          <a:endParaRPr lang="zh-TW" altLang="en-US"/>
        </a:p>
      </dgm:t>
    </dgm:pt>
    <dgm:pt modelId="{AAE32343-7435-4E3C-A4C3-8ACD9E3487C9}" type="sibTrans" cxnId="{6975B9DA-2576-400F-BABF-3114A32663BD}">
      <dgm:prSet/>
      <dgm:spPr/>
      <dgm:t>
        <a:bodyPr/>
        <a:lstStyle/>
        <a:p>
          <a:endParaRPr lang="zh-TW" altLang="en-US"/>
        </a:p>
      </dgm:t>
    </dgm:pt>
    <dgm:pt modelId="{C0DE9C2A-FAF6-4A3E-ABF7-C8C8404835F3}">
      <dgm:prSet phldrT="[文字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800" dirty="0">
              <a:solidFill>
                <a:schemeClr val="bg2"/>
              </a:solidFill>
            </a:rPr>
            <a:t>Tableau</a:t>
          </a:r>
          <a:r>
            <a:rPr lang="en-US" sz="1800" dirty="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800" dirty="0">
              <a:solidFill>
                <a:schemeClr val="bg2"/>
              </a:solidFill>
            </a:rPr>
            <a:t> / Web</a:t>
          </a:r>
          <a:endParaRPr lang="zh-TW" altLang="en-US" sz="1800" dirty="0">
            <a:solidFill>
              <a:schemeClr val="bg2"/>
            </a:solidFill>
          </a:endParaRPr>
        </a:p>
      </dgm:t>
    </dgm:pt>
    <dgm:pt modelId="{14349FC5-49DD-4D5C-AC27-07E5D7CCE4C8}" type="parTrans" cxnId="{6D3AA7C9-2247-4A26-9A1B-3F25B0E4CEDD}">
      <dgm:prSet/>
      <dgm:spPr/>
      <dgm:t>
        <a:bodyPr/>
        <a:lstStyle/>
        <a:p>
          <a:endParaRPr lang="zh-TW" altLang="en-US"/>
        </a:p>
      </dgm:t>
    </dgm:pt>
    <dgm:pt modelId="{8658C0B4-2D3D-41F2-802C-78F21E0AD013}" type="sibTrans" cxnId="{6D3AA7C9-2247-4A26-9A1B-3F25B0E4CEDD}">
      <dgm:prSet/>
      <dgm:spPr/>
      <dgm:t>
        <a:bodyPr/>
        <a:lstStyle/>
        <a:p>
          <a:endParaRPr lang="zh-TW" altLang="en-US"/>
        </a:p>
      </dgm:t>
    </dgm:pt>
    <dgm:pt modelId="{58A5CF6E-943E-4D4A-B361-F59F1D82DBAC}">
      <dgm:prSet phldrT="[文字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</a:rPr>
            <a:t>Tableau</a:t>
          </a:r>
          <a:r>
            <a:rPr lang="en-US" sz="1600" dirty="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600" dirty="0">
              <a:solidFill>
                <a:schemeClr val="bg2"/>
              </a:solidFill>
            </a:rPr>
            <a:t> Desktop</a:t>
          </a:r>
          <a:endParaRPr lang="zh-TW" altLang="en-US" sz="1600" dirty="0">
            <a:solidFill>
              <a:schemeClr val="bg2"/>
            </a:solidFill>
          </a:endParaRPr>
        </a:p>
      </dgm:t>
    </dgm:pt>
    <dgm:pt modelId="{A30B4B23-CB9A-4DB6-9DE8-EEAFB188F499}" type="parTrans" cxnId="{9B14475F-E167-4C5F-BA88-2DF2A6A1C824}">
      <dgm:prSet/>
      <dgm:spPr/>
      <dgm:t>
        <a:bodyPr/>
        <a:lstStyle/>
        <a:p>
          <a:endParaRPr lang="zh-TW" altLang="en-US"/>
        </a:p>
      </dgm:t>
    </dgm:pt>
    <dgm:pt modelId="{9FC60CDF-44F8-486E-8924-62D0AFCB472F}" type="sibTrans" cxnId="{9B14475F-E167-4C5F-BA88-2DF2A6A1C824}">
      <dgm:prSet/>
      <dgm:spPr/>
      <dgm:t>
        <a:bodyPr/>
        <a:lstStyle/>
        <a:p>
          <a:endParaRPr lang="zh-TW" altLang="en-US"/>
        </a:p>
      </dgm:t>
    </dgm:pt>
    <dgm:pt modelId="{9B496E27-E257-4907-BE7E-1540A07FD146}" type="pres">
      <dgm:prSet presAssocID="{EF33FBC6-706D-4EFE-B250-9FC397ADFE5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CA9CA3-9A10-40E2-B493-A31FD691DB1A}" type="pres">
      <dgm:prSet presAssocID="{C0DE9C2A-FAF6-4A3E-ABF7-C8C8404835F3}" presName="vertOne" presStyleCnt="0"/>
      <dgm:spPr/>
    </dgm:pt>
    <dgm:pt modelId="{DFC81902-0643-41CE-B28A-6A7D697CA424}" type="pres">
      <dgm:prSet presAssocID="{C0DE9C2A-FAF6-4A3E-ABF7-C8C8404835F3}" presName="txOne" presStyleLbl="node0" presStyleIdx="0" presStyleCnt="1" custScaleY="41303">
        <dgm:presLayoutVars>
          <dgm:chPref val="3"/>
        </dgm:presLayoutVars>
      </dgm:prSet>
      <dgm:spPr/>
    </dgm:pt>
    <dgm:pt modelId="{DA248280-CA7E-44DA-90BA-A1A6000202F3}" type="pres">
      <dgm:prSet presAssocID="{C0DE9C2A-FAF6-4A3E-ABF7-C8C8404835F3}" presName="parTransOne" presStyleCnt="0"/>
      <dgm:spPr/>
    </dgm:pt>
    <dgm:pt modelId="{EC2531FB-AC76-4F20-80F7-853CC7DEFE52}" type="pres">
      <dgm:prSet presAssocID="{C0DE9C2A-FAF6-4A3E-ABF7-C8C8404835F3}" presName="horzOne" presStyleCnt="0"/>
      <dgm:spPr/>
    </dgm:pt>
    <dgm:pt modelId="{1BFF8C90-DBE6-4CC4-8F06-2AE46794FCA9}" type="pres">
      <dgm:prSet presAssocID="{58A5CF6E-943E-4D4A-B361-F59F1D82DBAC}" presName="vertTwo" presStyleCnt="0"/>
      <dgm:spPr/>
    </dgm:pt>
    <dgm:pt modelId="{5B28B58E-C79B-4BEF-A42B-B78E781CBEA9}" type="pres">
      <dgm:prSet presAssocID="{58A5CF6E-943E-4D4A-B361-F59F1D82DBAC}" presName="txTwo" presStyleLbl="node2" presStyleIdx="0" presStyleCnt="2">
        <dgm:presLayoutVars>
          <dgm:chPref val="3"/>
        </dgm:presLayoutVars>
      </dgm:prSet>
      <dgm:spPr/>
    </dgm:pt>
    <dgm:pt modelId="{6363B722-AE75-4B97-BC3C-647048E413EF}" type="pres">
      <dgm:prSet presAssocID="{58A5CF6E-943E-4D4A-B361-F59F1D82DBAC}" presName="horzTwo" presStyleCnt="0"/>
      <dgm:spPr/>
    </dgm:pt>
    <dgm:pt modelId="{742DEEE7-3178-4BC6-9C9B-C9FA2522F14C}" type="pres">
      <dgm:prSet presAssocID="{9FC60CDF-44F8-486E-8924-62D0AFCB472F}" presName="sibSpaceTwo" presStyleCnt="0"/>
      <dgm:spPr/>
    </dgm:pt>
    <dgm:pt modelId="{D62A5423-23DC-409F-AD5F-F47FCD942121}" type="pres">
      <dgm:prSet presAssocID="{D6EE462F-3EDD-41BB-A6A9-4885F7517225}" presName="vertTwo" presStyleCnt="0"/>
      <dgm:spPr/>
    </dgm:pt>
    <dgm:pt modelId="{AF3F9F93-ECEF-430E-A976-506638DF82B6}" type="pres">
      <dgm:prSet presAssocID="{D6EE462F-3EDD-41BB-A6A9-4885F7517225}" presName="txTwo" presStyleLbl="node2" presStyleIdx="1" presStyleCnt="2">
        <dgm:presLayoutVars>
          <dgm:chPref val="3"/>
        </dgm:presLayoutVars>
      </dgm:prSet>
      <dgm:spPr/>
    </dgm:pt>
    <dgm:pt modelId="{5898F364-71DA-481E-8370-2726976E4B7C}" type="pres">
      <dgm:prSet presAssocID="{D6EE462F-3EDD-41BB-A6A9-4885F7517225}" presName="horzTwo" presStyleCnt="0"/>
      <dgm:spPr/>
    </dgm:pt>
  </dgm:ptLst>
  <dgm:cxnLst>
    <dgm:cxn modelId="{9B14475F-E167-4C5F-BA88-2DF2A6A1C824}" srcId="{C0DE9C2A-FAF6-4A3E-ABF7-C8C8404835F3}" destId="{58A5CF6E-943E-4D4A-B361-F59F1D82DBAC}" srcOrd="0" destOrd="0" parTransId="{A30B4B23-CB9A-4DB6-9DE8-EEAFB188F499}" sibTransId="{9FC60CDF-44F8-486E-8924-62D0AFCB472F}"/>
    <dgm:cxn modelId="{A8CADE66-0360-4919-AB05-B95192F3603D}" type="presOf" srcId="{58A5CF6E-943E-4D4A-B361-F59F1D82DBAC}" destId="{5B28B58E-C79B-4BEF-A42B-B78E781CBEA9}" srcOrd="0" destOrd="0" presId="urn:microsoft.com/office/officeart/2005/8/layout/hierarchy4"/>
    <dgm:cxn modelId="{70E96A52-27F5-41C4-A43A-541045964FD7}" type="presOf" srcId="{EF33FBC6-706D-4EFE-B250-9FC397ADFE5B}" destId="{9B496E27-E257-4907-BE7E-1540A07FD146}" srcOrd="0" destOrd="0" presId="urn:microsoft.com/office/officeart/2005/8/layout/hierarchy4"/>
    <dgm:cxn modelId="{31A0D975-8DCC-4B10-8806-2939063943E9}" type="presOf" srcId="{C0DE9C2A-FAF6-4A3E-ABF7-C8C8404835F3}" destId="{DFC81902-0643-41CE-B28A-6A7D697CA424}" srcOrd="0" destOrd="0" presId="urn:microsoft.com/office/officeart/2005/8/layout/hierarchy4"/>
    <dgm:cxn modelId="{419FE07B-BDF0-4C39-AC85-4FE2254B0E64}" type="presOf" srcId="{D6EE462F-3EDD-41BB-A6A9-4885F7517225}" destId="{AF3F9F93-ECEF-430E-A976-506638DF82B6}" srcOrd="0" destOrd="0" presId="urn:microsoft.com/office/officeart/2005/8/layout/hierarchy4"/>
    <dgm:cxn modelId="{6D3AA7C9-2247-4A26-9A1B-3F25B0E4CEDD}" srcId="{EF33FBC6-706D-4EFE-B250-9FC397ADFE5B}" destId="{C0DE9C2A-FAF6-4A3E-ABF7-C8C8404835F3}" srcOrd="0" destOrd="0" parTransId="{14349FC5-49DD-4D5C-AC27-07E5D7CCE4C8}" sibTransId="{8658C0B4-2D3D-41F2-802C-78F21E0AD013}"/>
    <dgm:cxn modelId="{6975B9DA-2576-400F-BABF-3114A32663BD}" srcId="{C0DE9C2A-FAF6-4A3E-ABF7-C8C8404835F3}" destId="{D6EE462F-3EDD-41BB-A6A9-4885F7517225}" srcOrd="1" destOrd="0" parTransId="{E192D5B2-49A9-4A60-AE56-78BD8F984825}" sibTransId="{AAE32343-7435-4E3C-A4C3-8ACD9E3487C9}"/>
    <dgm:cxn modelId="{A8DC67EB-BD9A-43EF-B039-443277909198}" type="presParOf" srcId="{9B496E27-E257-4907-BE7E-1540A07FD146}" destId="{C7CA9CA3-9A10-40E2-B493-A31FD691DB1A}" srcOrd="0" destOrd="0" presId="urn:microsoft.com/office/officeart/2005/8/layout/hierarchy4"/>
    <dgm:cxn modelId="{1AC604D2-B514-4D82-9F8F-00B95528275B}" type="presParOf" srcId="{C7CA9CA3-9A10-40E2-B493-A31FD691DB1A}" destId="{DFC81902-0643-41CE-B28A-6A7D697CA424}" srcOrd="0" destOrd="0" presId="urn:microsoft.com/office/officeart/2005/8/layout/hierarchy4"/>
    <dgm:cxn modelId="{C5660EA8-6C87-415D-A6DD-D02764B7A7D0}" type="presParOf" srcId="{C7CA9CA3-9A10-40E2-B493-A31FD691DB1A}" destId="{DA248280-CA7E-44DA-90BA-A1A6000202F3}" srcOrd="1" destOrd="0" presId="urn:microsoft.com/office/officeart/2005/8/layout/hierarchy4"/>
    <dgm:cxn modelId="{E3478CDA-90B3-4715-949B-7657F4820F5F}" type="presParOf" srcId="{C7CA9CA3-9A10-40E2-B493-A31FD691DB1A}" destId="{EC2531FB-AC76-4F20-80F7-853CC7DEFE52}" srcOrd="2" destOrd="0" presId="urn:microsoft.com/office/officeart/2005/8/layout/hierarchy4"/>
    <dgm:cxn modelId="{6E125039-C94B-4AD9-986F-CF231CA2F64A}" type="presParOf" srcId="{EC2531FB-AC76-4F20-80F7-853CC7DEFE52}" destId="{1BFF8C90-DBE6-4CC4-8F06-2AE46794FCA9}" srcOrd="0" destOrd="0" presId="urn:microsoft.com/office/officeart/2005/8/layout/hierarchy4"/>
    <dgm:cxn modelId="{70680805-0BFE-4DEB-AA4A-1FADC9CDC3C1}" type="presParOf" srcId="{1BFF8C90-DBE6-4CC4-8F06-2AE46794FCA9}" destId="{5B28B58E-C79B-4BEF-A42B-B78E781CBEA9}" srcOrd="0" destOrd="0" presId="urn:microsoft.com/office/officeart/2005/8/layout/hierarchy4"/>
    <dgm:cxn modelId="{D6F0BC70-53B9-4792-BE1C-74266DCA2E17}" type="presParOf" srcId="{1BFF8C90-DBE6-4CC4-8F06-2AE46794FCA9}" destId="{6363B722-AE75-4B97-BC3C-647048E413EF}" srcOrd="1" destOrd="0" presId="urn:microsoft.com/office/officeart/2005/8/layout/hierarchy4"/>
    <dgm:cxn modelId="{FBB8EE11-6C96-49A7-947E-BFEEFDE4D02E}" type="presParOf" srcId="{EC2531FB-AC76-4F20-80F7-853CC7DEFE52}" destId="{742DEEE7-3178-4BC6-9C9B-C9FA2522F14C}" srcOrd="1" destOrd="0" presId="urn:microsoft.com/office/officeart/2005/8/layout/hierarchy4"/>
    <dgm:cxn modelId="{4B45B128-80E4-4341-8083-BEE4E0721DA2}" type="presParOf" srcId="{EC2531FB-AC76-4F20-80F7-853CC7DEFE52}" destId="{D62A5423-23DC-409F-AD5F-F47FCD942121}" srcOrd="2" destOrd="0" presId="urn:microsoft.com/office/officeart/2005/8/layout/hierarchy4"/>
    <dgm:cxn modelId="{09C24702-9406-47C6-8942-6B30F60D530E}" type="presParOf" srcId="{D62A5423-23DC-409F-AD5F-F47FCD942121}" destId="{AF3F9F93-ECEF-430E-A976-506638DF82B6}" srcOrd="0" destOrd="0" presId="urn:microsoft.com/office/officeart/2005/8/layout/hierarchy4"/>
    <dgm:cxn modelId="{3C950EA2-5111-42E7-B09D-80387A444AB2}" type="presParOf" srcId="{D62A5423-23DC-409F-AD5F-F47FCD942121}" destId="{5898F364-71DA-481E-8370-2726976E4B7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802883-52FC-407C-BC1A-651A01392BA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2644FE0-D8CC-48F2-94F5-0EE4870F5D25}">
      <dgm:prSet custT="1"/>
      <dgm:spPr/>
      <dgm:t>
        <a:bodyPr/>
        <a:lstStyle/>
        <a:p>
          <a:r>
            <a:rPr lang="en-US" sz="1200" dirty="0"/>
            <a:t>IEC Data Platform</a:t>
          </a:r>
          <a:endParaRPr lang="zh-TW" sz="1200" dirty="0"/>
        </a:p>
      </dgm:t>
    </dgm:pt>
    <dgm:pt modelId="{A7CD881C-839C-47D9-9DF2-6B6BD406CEC1}" type="parTrans" cxnId="{DAED98D8-11AF-4700-9AB0-43BDC2CCA777}">
      <dgm:prSet/>
      <dgm:spPr/>
      <dgm:t>
        <a:bodyPr/>
        <a:lstStyle/>
        <a:p>
          <a:endParaRPr lang="zh-TW" altLang="en-US"/>
        </a:p>
      </dgm:t>
    </dgm:pt>
    <dgm:pt modelId="{7B6B5C3F-5C75-484F-A6D1-7FB419C1C2B2}" type="sibTrans" cxnId="{DAED98D8-11AF-4700-9AB0-43BDC2CCA777}">
      <dgm:prSet/>
      <dgm:spPr/>
      <dgm:t>
        <a:bodyPr/>
        <a:lstStyle/>
        <a:p>
          <a:endParaRPr lang="zh-TW" altLang="en-US"/>
        </a:p>
      </dgm:t>
    </dgm:pt>
    <dgm:pt modelId="{0EDBD483-AD7D-475F-88DF-B0DCD735FB99}">
      <dgm:prSet custT="1"/>
      <dgm:spPr/>
      <dgm:t>
        <a:bodyPr/>
        <a:lstStyle/>
        <a:p>
          <a:r>
            <a:rPr lang="en-US" sz="1200"/>
            <a:t>Data Standard</a:t>
          </a:r>
          <a:endParaRPr lang="zh-TW" sz="1200"/>
        </a:p>
      </dgm:t>
    </dgm:pt>
    <dgm:pt modelId="{5F37E253-AE1C-40ED-AAA6-51B062E43668}" type="parTrans" cxnId="{39BFD437-1F38-4FEB-947F-86D798327F7A}">
      <dgm:prSet/>
      <dgm:spPr/>
      <dgm:t>
        <a:bodyPr/>
        <a:lstStyle/>
        <a:p>
          <a:endParaRPr lang="zh-TW" altLang="en-US"/>
        </a:p>
      </dgm:t>
    </dgm:pt>
    <dgm:pt modelId="{9C1B9C75-23AE-4548-9570-9950DF48DEB9}" type="sibTrans" cxnId="{39BFD437-1F38-4FEB-947F-86D798327F7A}">
      <dgm:prSet/>
      <dgm:spPr/>
      <dgm:t>
        <a:bodyPr/>
        <a:lstStyle/>
        <a:p>
          <a:endParaRPr lang="zh-TW" altLang="en-US"/>
        </a:p>
      </dgm:t>
    </dgm:pt>
    <dgm:pt modelId="{CEAC62BD-6CCB-4FFD-9912-632ADE2942A1}">
      <dgm:prSet custT="1"/>
      <dgm:spPr/>
      <dgm:t>
        <a:bodyPr/>
        <a:lstStyle/>
        <a:p>
          <a:r>
            <a:rPr lang="en-US" sz="1200"/>
            <a:t>Analytics</a:t>
          </a:r>
          <a:endParaRPr lang="zh-TW" sz="1200"/>
        </a:p>
      </dgm:t>
    </dgm:pt>
    <dgm:pt modelId="{88C06568-4148-4411-8E29-D51B1B1D7445}" type="parTrans" cxnId="{35496C6D-D4A8-4406-96A2-5364B045040B}">
      <dgm:prSet/>
      <dgm:spPr/>
      <dgm:t>
        <a:bodyPr/>
        <a:lstStyle/>
        <a:p>
          <a:endParaRPr lang="zh-TW" altLang="en-US"/>
        </a:p>
      </dgm:t>
    </dgm:pt>
    <dgm:pt modelId="{692ACDF0-25B0-4118-A401-46070A71A6C9}" type="sibTrans" cxnId="{35496C6D-D4A8-4406-96A2-5364B045040B}">
      <dgm:prSet/>
      <dgm:spPr/>
      <dgm:t>
        <a:bodyPr/>
        <a:lstStyle/>
        <a:p>
          <a:endParaRPr lang="zh-TW" altLang="en-US"/>
        </a:p>
      </dgm:t>
    </dgm:pt>
    <dgm:pt modelId="{2EBC5200-D160-438A-8C02-9CA0BDA746AC}">
      <dgm:prSet custT="1"/>
      <dgm:spPr/>
      <dgm:t>
        <a:bodyPr/>
        <a:lstStyle/>
        <a:p>
          <a:r>
            <a:rPr lang="en-US" sz="1200"/>
            <a:t>Regulation</a:t>
          </a:r>
          <a:endParaRPr lang="zh-TW" sz="1200"/>
        </a:p>
      </dgm:t>
    </dgm:pt>
    <dgm:pt modelId="{AF1C0F5A-BF12-43B8-9276-69D4A8646ED8}" type="parTrans" cxnId="{FC48DDAA-253A-4820-95F2-EC04ADC777AA}">
      <dgm:prSet/>
      <dgm:spPr/>
      <dgm:t>
        <a:bodyPr/>
        <a:lstStyle/>
        <a:p>
          <a:endParaRPr lang="zh-TW" altLang="en-US"/>
        </a:p>
      </dgm:t>
    </dgm:pt>
    <dgm:pt modelId="{E7C62FF5-FF9D-4B55-96A8-0DD3423B7CCF}" type="sibTrans" cxnId="{FC48DDAA-253A-4820-95F2-EC04ADC777AA}">
      <dgm:prSet/>
      <dgm:spPr/>
      <dgm:t>
        <a:bodyPr/>
        <a:lstStyle/>
        <a:p>
          <a:endParaRPr lang="zh-TW" altLang="en-US"/>
        </a:p>
      </dgm:t>
    </dgm:pt>
    <dgm:pt modelId="{643321D1-8E8B-4F1B-B975-56382E5D81DB}">
      <dgm:prSet custT="1"/>
      <dgm:spPr/>
      <dgm:t>
        <a:bodyPr/>
        <a:lstStyle/>
        <a:p>
          <a:r>
            <a:rPr lang="en-US" altLang="zh-TW" sz="1200" dirty="0"/>
            <a:t>IFRS</a:t>
          </a:r>
          <a:endParaRPr lang="zh-TW" sz="900" dirty="0"/>
        </a:p>
      </dgm:t>
    </dgm:pt>
    <dgm:pt modelId="{6617727C-F381-4E6C-A34B-1EDE0D4824EA}" type="parTrans" cxnId="{0C8B0C9F-9515-4963-BD93-9F669F75EF7E}">
      <dgm:prSet/>
      <dgm:spPr/>
      <dgm:t>
        <a:bodyPr/>
        <a:lstStyle/>
        <a:p>
          <a:endParaRPr lang="zh-TW" altLang="en-US"/>
        </a:p>
      </dgm:t>
    </dgm:pt>
    <dgm:pt modelId="{25E4CE65-63AB-40FA-881C-B4AAAF7C546C}" type="sibTrans" cxnId="{0C8B0C9F-9515-4963-BD93-9F669F75EF7E}">
      <dgm:prSet/>
      <dgm:spPr/>
      <dgm:t>
        <a:bodyPr/>
        <a:lstStyle/>
        <a:p>
          <a:endParaRPr lang="zh-TW" altLang="en-US"/>
        </a:p>
      </dgm:t>
    </dgm:pt>
    <dgm:pt modelId="{BECD5D58-4CAE-4713-AD61-45294D842DC3}">
      <dgm:prSet/>
      <dgm:spPr/>
      <dgm:t>
        <a:bodyPr/>
        <a:lstStyle/>
        <a:p>
          <a:r>
            <a:rPr lang="en-US" altLang="zh-TW"/>
            <a:t>Policy Basis</a:t>
          </a:r>
          <a:endParaRPr lang="zh-TW"/>
        </a:p>
      </dgm:t>
    </dgm:pt>
    <dgm:pt modelId="{1D05BFC8-B2F7-42C0-839C-2E56CCC7F07E}" type="parTrans" cxnId="{B7C367E7-43F9-407B-8A20-B3597CF1338A}">
      <dgm:prSet/>
      <dgm:spPr/>
      <dgm:t>
        <a:bodyPr/>
        <a:lstStyle/>
        <a:p>
          <a:endParaRPr lang="zh-TW" altLang="en-US"/>
        </a:p>
      </dgm:t>
    </dgm:pt>
    <dgm:pt modelId="{5FEA2022-A8AF-45C4-9003-A53922F7C402}" type="sibTrans" cxnId="{B7C367E7-43F9-407B-8A20-B3597CF1338A}">
      <dgm:prSet/>
      <dgm:spPr/>
      <dgm:t>
        <a:bodyPr/>
        <a:lstStyle/>
        <a:p>
          <a:endParaRPr lang="zh-TW" altLang="en-US"/>
        </a:p>
      </dgm:t>
    </dgm:pt>
    <dgm:pt modelId="{5ADA630D-4112-4C22-8696-49FEC62E4132}">
      <dgm:prSet/>
      <dgm:spPr/>
      <dgm:t>
        <a:bodyPr/>
        <a:lstStyle/>
        <a:p>
          <a:r>
            <a:rPr lang="en-US" altLang="zh-TW"/>
            <a:t>Topics</a:t>
          </a:r>
          <a:endParaRPr lang="zh-TW"/>
        </a:p>
      </dgm:t>
    </dgm:pt>
    <dgm:pt modelId="{52D8B170-92A5-4852-981B-7A683AA3F2C5}" type="parTrans" cxnId="{5C53C982-6C62-4DE5-A3E0-FADFEC99E351}">
      <dgm:prSet/>
      <dgm:spPr/>
      <dgm:t>
        <a:bodyPr/>
        <a:lstStyle/>
        <a:p>
          <a:endParaRPr lang="zh-TW" altLang="en-US"/>
        </a:p>
      </dgm:t>
    </dgm:pt>
    <dgm:pt modelId="{A5EC254B-D0BE-46FF-B840-9DBB006DC7B8}" type="sibTrans" cxnId="{5C53C982-6C62-4DE5-A3E0-FADFEC99E351}">
      <dgm:prSet/>
      <dgm:spPr/>
      <dgm:t>
        <a:bodyPr/>
        <a:lstStyle/>
        <a:p>
          <a:endParaRPr lang="zh-TW" altLang="en-US"/>
        </a:p>
      </dgm:t>
    </dgm:pt>
    <dgm:pt modelId="{D7FFC437-E931-4800-9C70-143A64171A74}">
      <dgm:prSet custT="1"/>
      <dgm:spPr/>
      <dgm:t>
        <a:bodyPr/>
        <a:lstStyle/>
        <a:p>
          <a:r>
            <a:rPr lang="en-US" altLang="zh-TW" sz="1200" dirty="0"/>
            <a:t>PRO</a:t>
          </a:r>
          <a:endParaRPr lang="zh-TW" sz="1200" dirty="0"/>
        </a:p>
      </dgm:t>
    </dgm:pt>
    <dgm:pt modelId="{6BA5FFAB-0F58-428C-B257-D8EF1A669D79}" type="parTrans" cxnId="{7AEB2D9A-2035-4C16-9565-D266362F760E}">
      <dgm:prSet/>
      <dgm:spPr/>
      <dgm:t>
        <a:bodyPr/>
        <a:lstStyle/>
        <a:p>
          <a:endParaRPr lang="zh-TW" altLang="en-US"/>
        </a:p>
      </dgm:t>
    </dgm:pt>
    <dgm:pt modelId="{80B4F7C5-33BA-401B-9164-15B2CA50FFE4}" type="sibTrans" cxnId="{7AEB2D9A-2035-4C16-9565-D266362F760E}">
      <dgm:prSet/>
      <dgm:spPr/>
      <dgm:t>
        <a:bodyPr/>
        <a:lstStyle/>
        <a:p>
          <a:endParaRPr lang="zh-TW" altLang="en-US"/>
        </a:p>
      </dgm:t>
    </dgm:pt>
    <dgm:pt modelId="{C3D1726A-F643-4FDB-A88F-56EABC787518}">
      <dgm:prSet/>
      <dgm:spPr/>
      <dgm:t>
        <a:bodyPr/>
        <a:lstStyle/>
        <a:p>
          <a:r>
            <a:rPr lang="en-US" altLang="zh-TW"/>
            <a:t>Domain</a:t>
          </a:r>
          <a:endParaRPr lang="zh-TW"/>
        </a:p>
      </dgm:t>
    </dgm:pt>
    <dgm:pt modelId="{FE27EC94-EFC6-4014-B4F8-FDD98B1642F0}" type="parTrans" cxnId="{D60152D4-7121-4731-9E0E-8EB09F4909D4}">
      <dgm:prSet/>
      <dgm:spPr/>
      <dgm:t>
        <a:bodyPr/>
        <a:lstStyle/>
        <a:p>
          <a:endParaRPr lang="zh-TW" altLang="en-US"/>
        </a:p>
      </dgm:t>
    </dgm:pt>
    <dgm:pt modelId="{8EBA2580-17B0-47F9-B644-C00D01C429B4}" type="sibTrans" cxnId="{D60152D4-7121-4731-9E0E-8EB09F4909D4}">
      <dgm:prSet/>
      <dgm:spPr/>
      <dgm:t>
        <a:bodyPr/>
        <a:lstStyle/>
        <a:p>
          <a:endParaRPr lang="zh-TW" altLang="en-US"/>
        </a:p>
      </dgm:t>
    </dgm:pt>
    <dgm:pt modelId="{384F117A-5AEA-40DD-9E65-3642FFBC1CC1}">
      <dgm:prSet/>
      <dgm:spPr/>
      <dgm:t>
        <a:bodyPr/>
        <a:lstStyle/>
        <a:p>
          <a:r>
            <a:rPr lang="en-US" altLang="zh-TW"/>
            <a:t>Term/Concept</a:t>
          </a:r>
          <a:endParaRPr lang="zh-TW"/>
        </a:p>
      </dgm:t>
    </dgm:pt>
    <dgm:pt modelId="{06A3F355-1366-4B8B-A6CF-E43C56B95A69}" type="parTrans" cxnId="{450AF8B7-9C29-49FD-BEA6-A6F2CD69E1C7}">
      <dgm:prSet/>
      <dgm:spPr/>
      <dgm:t>
        <a:bodyPr/>
        <a:lstStyle/>
        <a:p>
          <a:endParaRPr lang="zh-TW" altLang="en-US"/>
        </a:p>
      </dgm:t>
    </dgm:pt>
    <dgm:pt modelId="{FFBD76D0-E82E-451D-A571-31FC460F811E}" type="sibTrans" cxnId="{450AF8B7-9C29-49FD-BEA6-A6F2CD69E1C7}">
      <dgm:prSet/>
      <dgm:spPr/>
      <dgm:t>
        <a:bodyPr/>
        <a:lstStyle/>
        <a:p>
          <a:endParaRPr lang="zh-TW" altLang="en-US"/>
        </a:p>
      </dgm:t>
    </dgm:pt>
    <dgm:pt modelId="{50898671-62EA-4A9F-9570-2D324F922394}">
      <dgm:prSet custT="1"/>
      <dgm:spPr/>
      <dgm:t>
        <a:bodyPr/>
        <a:lstStyle/>
        <a:p>
          <a:r>
            <a:rPr lang="en-US" sz="1200"/>
            <a:t>Dashboard</a:t>
          </a:r>
          <a:endParaRPr lang="zh-TW" sz="1200"/>
        </a:p>
      </dgm:t>
    </dgm:pt>
    <dgm:pt modelId="{BCC88CF9-6F79-46F0-9DC1-C817E3F30BA2}" type="parTrans" cxnId="{2B56DE89-32D5-4E0F-928E-41C448C28553}">
      <dgm:prSet/>
      <dgm:spPr/>
      <dgm:t>
        <a:bodyPr/>
        <a:lstStyle/>
        <a:p>
          <a:endParaRPr lang="zh-TW" altLang="en-US"/>
        </a:p>
      </dgm:t>
    </dgm:pt>
    <dgm:pt modelId="{783C5925-529C-4B43-8885-754C697EBEE4}" type="sibTrans" cxnId="{2B56DE89-32D5-4E0F-928E-41C448C28553}">
      <dgm:prSet/>
      <dgm:spPr/>
      <dgm:t>
        <a:bodyPr/>
        <a:lstStyle/>
        <a:p>
          <a:endParaRPr lang="zh-TW" altLang="en-US"/>
        </a:p>
      </dgm:t>
    </dgm:pt>
    <dgm:pt modelId="{B8493B4E-1EFA-47C2-A59F-FB4CC390F067}">
      <dgm:prSet custT="1"/>
      <dgm:spPr/>
      <dgm:t>
        <a:bodyPr/>
        <a:lstStyle/>
        <a:p>
          <a:r>
            <a:rPr lang="en-US" altLang="zh-TW" sz="1200"/>
            <a:t>PLN</a:t>
          </a:r>
          <a:endParaRPr lang="zh-TW" sz="1200"/>
        </a:p>
      </dgm:t>
    </dgm:pt>
    <dgm:pt modelId="{6A5BBFBE-3B06-4A78-8D9F-79B1FE75E0F2}" type="parTrans" cxnId="{AB78D58E-CE1B-488D-BDB0-28AD90676922}">
      <dgm:prSet/>
      <dgm:spPr/>
      <dgm:t>
        <a:bodyPr/>
        <a:lstStyle/>
        <a:p>
          <a:endParaRPr lang="en-US"/>
        </a:p>
      </dgm:t>
    </dgm:pt>
    <dgm:pt modelId="{05B21E34-1FCC-4636-89E6-E9D9044DC3F4}" type="sibTrans" cxnId="{AB78D58E-CE1B-488D-BDB0-28AD90676922}">
      <dgm:prSet/>
      <dgm:spPr/>
      <dgm:t>
        <a:bodyPr/>
        <a:lstStyle/>
        <a:p>
          <a:endParaRPr lang="en-US"/>
        </a:p>
      </dgm:t>
    </dgm:pt>
    <dgm:pt modelId="{D4A425CE-4A79-40AF-8A46-F10598A905D9}">
      <dgm:prSet custT="1"/>
      <dgm:spPr/>
      <dgm:t>
        <a:bodyPr/>
        <a:lstStyle/>
        <a:p>
          <a:r>
            <a:rPr lang="zh-TW" altLang="en-US" sz="1200"/>
            <a:t>採購方式與採購金額分佈</a:t>
          </a:r>
        </a:p>
      </dgm:t>
    </dgm:pt>
    <dgm:pt modelId="{87D2F6C4-17AD-4E39-B5A5-4284A77EA12D}" type="parTrans" cxnId="{E121BA6B-9615-480B-9621-90341EE4B82A}">
      <dgm:prSet/>
      <dgm:spPr/>
      <dgm:t>
        <a:bodyPr/>
        <a:lstStyle/>
        <a:p>
          <a:endParaRPr lang="en-US"/>
        </a:p>
      </dgm:t>
    </dgm:pt>
    <dgm:pt modelId="{83A96293-9F01-49D0-9EC9-98BA2A016EDE}" type="sibTrans" cxnId="{E121BA6B-9615-480B-9621-90341EE4B82A}">
      <dgm:prSet/>
      <dgm:spPr/>
      <dgm:t>
        <a:bodyPr/>
        <a:lstStyle/>
        <a:p>
          <a:endParaRPr lang="en-US"/>
        </a:p>
      </dgm:t>
    </dgm:pt>
    <dgm:pt modelId="{80DCBC92-CA9A-4EC7-AAA3-36239D63ECCE}">
      <dgm:prSet custT="1"/>
      <dgm:spPr/>
      <dgm:t>
        <a:bodyPr/>
        <a:lstStyle/>
        <a:p>
          <a:r>
            <a:rPr lang="zh-TW" altLang="en-US" sz="1200"/>
            <a:t>製造商與</a:t>
          </a:r>
          <a:r>
            <a:rPr lang="en-US" sz="1200"/>
            <a:t>Commodity</a:t>
          </a:r>
          <a:r>
            <a:rPr lang="zh-TW" altLang="en-US" sz="1200"/>
            <a:t>組成分析</a:t>
          </a:r>
        </a:p>
      </dgm:t>
    </dgm:pt>
    <dgm:pt modelId="{C847D52B-BC8B-4952-8EC0-B5C9C073758D}" type="parTrans" cxnId="{AD497457-77B0-4972-9A66-F0D022B5DDBE}">
      <dgm:prSet/>
      <dgm:spPr/>
      <dgm:t>
        <a:bodyPr/>
        <a:lstStyle/>
        <a:p>
          <a:endParaRPr lang="en-US"/>
        </a:p>
      </dgm:t>
    </dgm:pt>
    <dgm:pt modelId="{3B96C3E5-0C92-49AB-8171-4F77CC190024}" type="sibTrans" cxnId="{AD497457-77B0-4972-9A66-F0D022B5DDBE}">
      <dgm:prSet/>
      <dgm:spPr/>
      <dgm:t>
        <a:bodyPr/>
        <a:lstStyle/>
        <a:p>
          <a:endParaRPr lang="en-US"/>
        </a:p>
      </dgm:t>
    </dgm:pt>
    <dgm:pt modelId="{BEA30A48-CC7E-422C-A9C2-25C86720DFB9}">
      <dgm:prSet custT="1"/>
      <dgm:spPr/>
      <dgm:t>
        <a:bodyPr/>
        <a:lstStyle/>
        <a:p>
          <a:r>
            <a:rPr lang="zh-TW" altLang="en-US" sz="1200"/>
            <a:t>採購方式與採購金額分佈</a:t>
          </a:r>
        </a:p>
      </dgm:t>
    </dgm:pt>
    <dgm:pt modelId="{66842DDD-6B73-4C33-9839-E6D8F84727D8}" type="parTrans" cxnId="{50C10D84-39B8-4A56-9E13-2CF8E6C76733}">
      <dgm:prSet/>
      <dgm:spPr/>
      <dgm:t>
        <a:bodyPr/>
        <a:lstStyle/>
        <a:p>
          <a:endParaRPr lang="en-US"/>
        </a:p>
      </dgm:t>
    </dgm:pt>
    <dgm:pt modelId="{2AACF215-E311-491F-8943-BAEC38086BBC}" type="sibTrans" cxnId="{50C10D84-39B8-4A56-9E13-2CF8E6C76733}">
      <dgm:prSet/>
      <dgm:spPr/>
      <dgm:t>
        <a:bodyPr/>
        <a:lstStyle/>
        <a:p>
          <a:endParaRPr lang="en-US"/>
        </a:p>
      </dgm:t>
    </dgm:pt>
    <dgm:pt modelId="{501E6FEF-365D-409D-932F-137ADAED64D2}">
      <dgm:prSet custT="1"/>
      <dgm:spPr/>
      <dgm:t>
        <a:bodyPr/>
        <a:lstStyle/>
        <a:p>
          <a:r>
            <a:rPr lang="zh-TW" altLang="en-US" sz="1200"/>
            <a:t>供應商預測計劃</a:t>
          </a:r>
          <a:endParaRPr lang="en-US" sz="1200"/>
        </a:p>
      </dgm:t>
    </dgm:pt>
    <dgm:pt modelId="{CA2D1100-0DBA-4CC8-8BD8-ADE42FB9AD8B}" type="parTrans" cxnId="{97C01353-AE93-4DF1-86F0-BEA5B3FA7626}">
      <dgm:prSet/>
      <dgm:spPr/>
      <dgm:t>
        <a:bodyPr/>
        <a:lstStyle/>
        <a:p>
          <a:endParaRPr lang="en-US"/>
        </a:p>
      </dgm:t>
    </dgm:pt>
    <dgm:pt modelId="{3641105A-A880-40C4-9BA7-B1B624C58C35}" type="sibTrans" cxnId="{97C01353-AE93-4DF1-86F0-BEA5B3FA7626}">
      <dgm:prSet/>
      <dgm:spPr/>
      <dgm:t>
        <a:bodyPr/>
        <a:lstStyle/>
        <a:p>
          <a:endParaRPr lang="en-US"/>
        </a:p>
      </dgm:t>
    </dgm:pt>
    <dgm:pt modelId="{7A80611F-68D0-4181-A240-E44FE0A00F9C}">
      <dgm:prSet custT="1"/>
      <dgm:spPr/>
      <dgm:t>
        <a:bodyPr/>
        <a:lstStyle/>
        <a:p>
          <a:r>
            <a:rPr lang="zh-TW" altLang="en-US" sz="1200"/>
            <a:t>庫存採購收料數量</a:t>
          </a:r>
          <a:endParaRPr lang="en-US" sz="1200"/>
        </a:p>
      </dgm:t>
    </dgm:pt>
    <dgm:pt modelId="{3B5CD85E-29C1-4872-8BAA-3CC0D4B6F14F}" type="parTrans" cxnId="{60AA834C-1978-4C42-8FCA-FF44BD8852B4}">
      <dgm:prSet/>
      <dgm:spPr/>
      <dgm:t>
        <a:bodyPr/>
        <a:lstStyle/>
        <a:p>
          <a:endParaRPr lang="en-US"/>
        </a:p>
      </dgm:t>
    </dgm:pt>
    <dgm:pt modelId="{DB9EDE60-F13B-4A73-BB3C-7773A4068BBF}" type="sibTrans" cxnId="{60AA834C-1978-4C42-8FCA-FF44BD8852B4}">
      <dgm:prSet/>
      <dgm:spPr/>
      <dgm:t>
        <a:bodyPr/>
        <a:lstStyle/>
        <a:p>
          <a:endParaRPr lang="en-US"/>
        </a:p>
      </dgm:t>
    </dgm:pt>
    <dgm:pt modelId="{E21E1377-AA1B-4731-AD90-B1FC59672904}">
      <dgm:prSet/>
      <dgm:spPr/>
      <dgm:t>
        <a:bodyPr/>
        <a:lstStyle/>
        <a:p>
          <a:r>
            <a:rPr lang="en-US" altLang="zh-TW" dirty="0"/>
            <a:t>Term/Class</a:t>
          </a:r>
          <a:endParaRPr lang="zh-TW" dirty="0"/>
        </a:p>
      </dgm:t>
    </dgm:pt>
    <dgm:pt modelId="{51C77C7B-1F44-47E5-BE04-011EBFF1CF8A}" type="parTrans" cxnId="{A8838493-9F21-4CDF-A95D-36152018715B}">
      <dgm:prSet/>
      <dgm:spPr/>
      <dgm:t>
        <a:bodyPr/>
        <a:lstStyle/>
        <a:p>
          <a:endParaRPr lang="en-US"/>
        </a:p>
      </dgm:t>
    </dgm:pt>
    <dgm:pt modelId="{AAF54100-ADC1-4F98-9AFD-309236C7624E}" type="sibTrans" cxnId="{A8838493-9F21-4CDF-A95D-36152018715B}">
      <dgm:prSet/>
      <dgm:spPr/>
      <dgm:t>
        <a:bodyPr/>
        <a:lstStyle/>
        <a:p>
          <a:endParaRPr lang="en-US"/>
        </a:p>
      </dgm:t>
    </dgm:pt>
    <dgm:pt modelId="{A2AD01FC-CF9D-4172-BD83-2E395E9E0629}">
      <dgm:prSet custT="1"/>
      <dgm:spPr/>
      <dgm:t>
        <a:bodyPr/>
        <a:lstStyle/>
        <a:p>
          <a:r>
            <a:rPr lang="zh-TW" altLang="en-US" sz="1200"/>
            <a:t>採購方式</a:t>
          </a:r>
        </a:p>
      </dgm:t>
    </dgm:pt>
    <dgm:pt modelId="{6AC415DE-1B02-40BD-B99E-D1B01B3354EC}" type="parTrans" cxnId="{CAA965C0-EDB1-4656-AF98-20117CDDA25A}">
      <dgm:prSet/>
      <dgm:spPr/>
      <dgm:t>
        <a:bodyPr/>
        <a:lstStyle/>
        <a:p>
          <a:endParaRPr lang="en-US"/>
        </a:p>
      </dgm:t>
    </dgm:pt>
    <dgm:pt modelId="{47EB0668-673F-4453-932B-1DE801151E91}" type="sibTrans" cxnId="{CAA965C0-EDB1-4656-AF98-20117CDDA25A}">
      <dgm:prSet/>
      <dgm:spPr/>
      <dgm:t>
        <a:bodyPr/>
        <a:lstStyle/>
        <a:p>
          <a:endParaRPr lang="en-US"/>
        </a:p>
      </dgm:t>
    </dgm:pt>
    <dgm:pt modelId="{B4D50E2A-7BED-4E71-AD85-9D2F763B2D98}">
      <dgm:prSet custT="1"/>
      <dgm:spPr/>
      <dgm:t>
        <a:bodyPr/>
        <a:lstStyle/>
        <a:p>
          <a:r>
            <a:rPr lang="zh-TW" altLang="en-US" sz="1200"/>
            <a:t>採購件</a:t>
          </a:r>
        </a:p>
      </dgm:t>
    </dgm:pt>
    <dgm:pt modelId="{3CCF45A3-FB3A-4E03-9298-77C86C8730F7}" type="parTrans" cxnId="{075AEE00-2835-4505-A40C-148E7725DEBD}">
      <dgm:prSet/>
      <dgm:spPr/>
      <dgm:t>
        <a:bodyPr/>
        <a:lstStyle/>
        <a:p>
          <a:endParaRPr lang="en-US"/>
        </a:p>
      </dgm:t>
    </dgm:pt>
    <dgm:pt modelId="{647D30D7-9ABC-423A-B828-4EF6E94FC6D6}" type="sibTrans" cxnId="{075AEE00-2835-4505-A40C-148E7725DEBD}">
      <dgm:prSet/>
      <dgm:spPr/>
      <dgm:t>
        <a:bodyPr/>
        <a:lstStyle/>
        <a:p>
          <a:endParaRPr lang="en-US"/>
        </a:p>
      </dgm:t>
    </dgm:pt>
    <dgm:pt modelId="{B8566237-4BF7-49BC-84EB-EECDD344A426}">
      <dgm:prSet custT="1"/>
      <dgm:spPr/>
      <dgm:t>
        <a:bodyPr/>
        <a:lstStyle/>
        <a:p>
          <a:r>
            <a:rPr lang="en-US" altLang="zh-TW" sz="1200"/>
            <a:t>BASE</a:t>
          </a:r>
          <a:endParaRPr lang="zh-TW" sz="1200"/>
        </a:p>
      </dgm:t>
    </dgm:pt>
    <dgm:pt modelId="{218760FE-4192-4BCA-A206-6BF33009F217}" type="parTrans" cxnId="{62084CB1-8931-4875-9EC3-FC6FF4E9E2E4}">
      <dgm:prSet/>
      <dgm:spPr/>
      <dgm:t>
        <a:bodyPr/>
        <a:lstStyle/>
        <a:p>
          <a:endParaRPr lang="en-US"/>
        </a:p>
      </dgm:t>
    </dgm:pt>
    <dgm:pt modelId="{BF05B1DC-3711-4C0D-B4D6-5EC5934AD638}" type="sibTrans" cxnId="{62084CB1-8931-4875-9EC3-FC6FF4E9E2E4}">
      <dgm:prSet/>
      <dgm:spPr/>
      <dgm:t>
        <a:bodyPr/>
        <a:lstStyle/>
        <a:p>
          <a:endParaRPr lang="en-US"/>
        </a:p>
      </dgm:t>
    </dgm:pt>
    <dgm:pt modelId="{FBD32E25-CE0F-4907-B8FD-7CB4EEBADE6F}" type="pres">
      <dgm:prSet presAssocID="{39802883-52FC-407C-BC1A-651A01392BA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40CE7F-7081-4292-B744-3F9ADEBFE4D8}" type="pres">
      <dgm:prSet presAssocID="{39802883-52FC-407C-BC1A-651A01392BA1}" presName="hierFlow" presStyleCnt="0"/>
      <dgm:spPr/>
    </dgm:pt>
    <dgm:pt modelId="{80560F52-035F-46C4-B1CA-E801A1F24FE0}" type="pres">
      <dgm:prSet presAssocID="{39802883-52FC-407C-BC1A-651A01392BA1}" presName="firstBuf" presStyleCnt="0"/>
      <dgm:spPr/>
    </dgm:pt>
    <dgm:pt modelId="{76F85DC4-FA50-4B2D-9098-ED15BBC6B938}" type="pres">
      <dgm:prSet presAssocID="{39802883-52FC-407C-BC1A-651A01392BA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B4870CE-188D-44A0-97FD-D3DAF7CB177C}" type="pres">
      <dgm:prSet presAssocID="{42644FE0-D8CC-48F2-94F5-0EE4870F5D25}" presName="Name14" presStyleCnt="0"/>
      <dgm:spPr/>
    </dgm:pt>
    <dgm:pt modelId="{52FD2764-5BF0-4DD5-8F4C-C10605BE9890}" type="pres">
      <dgm:prSet presAssocID="{42644FE0-D8CC-48F2-94F5-0EE4870F5D25}" presName="level1Shape" presStyleLbl="node0" presStyleIdx="0" presStyleCnt="1">
        <dgm:presLayoutVars>
          <dgm:chPref val="3"/>
        </dgm:presLayoutVars>
      </dgm:prSet>
      <dgm:spPr/>
    </dgm:pt>
    <dgm:pt modelId="{161A4914-92AB-4B61-A5C0-2B5E33B47F24}" type="pres">
      <dgm:prSet presAssocID="{42644FE0-D8CC-48F2-94F5-0EE4870F5D25}" presName="hierChild2" presStyleCnt="0"/>
      <dgm:spPr/>
    </dgm:pt>
    <dgm:pt modelId="{8935440E-5849-4F41-AC1C-80901CE8731D}" type="pres">
      <dgm:prSet presAssocID="{5F37E253-AE1C-40ED-AAA6-51B062E43668}" presName="Name19" presStyleLbl="parChTrans1D2" presStyleIdx="0" presStyleCnt="3"/>
      <dgm:spPr/>
    </dgm:pt>
    <dgm:pt modelId="{45E19258-1575-4D4B-A152-30533F95B8A0}" type="pres">
      <dgm:prSet presAssocID="{0EDBD483-AD7D-475F-88DF-B0DCD735FB99}" presName="Name21" presStyleCnt="0"/>
      <dgm:spPr/>
    </dgm:pt>
    <dgm:pt modelId="{E3803510-D98E-48E1-9C38-BC3D6B5315AA}" type="pres">
      <dgm:prSet presAssocID="{0EDBD483-AD7D-475F-88DF-B0DCD735FB99}" presName="level2Shape" presStyleLbl="node2" presStyleIdx="0" presStyleCnt="3"/>
      <dgm:spPr/>
    </dgm:pt>
    <dgm:pt modelId="{4EF7CC9F-E43E-4B9B-B63E-356C570CC33D}" type="pres">
      <dgm:prSet presAssocID="{0EDBD483-AD7D-475F-88DF-B0DCD735FB99}" presName="hierChild3" presStyleCnt="0"/>
      <dgm:spPr/>
    </dgm:pt>
    <dgm:pt modelId="{F15F5315-F6C1-4D5D-809A-2934EDE09D9B}" type="pres">
      <dgm:prSet presAssocID="{6BA5FFAB-0F58-428C-B257-D8EF1A669D79}" presName="Name19" presStyleLbl="parChTrans1D3" presStyleIdx="0" presStyleCnt="4"/>
      <dgm:spPr/>
    </dgm:pt>
    <dgm:pt modelId="{0B97E2C2-0450-4762-BC89-BB8485771C1E}" type="pres">
      <dgm:prSet presAssocID="{D7FFC437-E931-4800-9C70-143A64171A74}" presName="Name21" presStyleCnt="0"/>
      <dgm:spPr/>
    </dgm:pt>
    <dgm:pt modelId="{D94E0575-DCD6-4378-A757-8BC8C0C3D399}" type="pres">
      <dgm:prSet presAssocID="{D7FFC437-E931-4800-9C70-143A64171A74}" presName="level2Shape" presStyleLbl="node3" presStyleIdx="0" presStyleCnt="4"/>
      <dgm:spPr/>
    </dgm:pt>
    <dgm:pt modelId="{B0ED948C-0C35-4696-9492-ECAF68E063F7}" type="pres">
      <dgm:prSet presAssocID="{D7FFC437-E931-4800-9C70-143A64171A74}" presName="hierChild3" presStyleCnt="0"/>
      <dgm:spPr/>
    </dgm:pt>
    <dgm:pt modelId="{3F4E20F8-DB6D-4029-BCC0-F2A82862EFCD}" type="pres">
      <dgm:prSet presAssocID="{218760FE-4192-4BCA-A206-6BF33009F217}" presName="Name19" presStyleLbl="parChTrans1D4" presStyleIdx="0" presStyleCnt="8"/>
      <dgm:spPr/>
    </dgm:pt>
    <dgm:pt modelId="{79477C91-8000-43BF-A7AB-D7A96BAF6CD8}" type="pres">
      <dgm:prSet presAssocID="{B8566237-4BF7-49BC-84EB-EECDD344A426}" presName="Name21" presStyleCnt="0"/>
      <dgm:spPr/>
    </dgm:pt>
    <dgm:pt modelId="{CDB4A768-FA9A-490C-A03C-CF77301FEF2E}" type="pres">
      <dgm:prSet presAssocID="{B8566237-4BF7-49BC-84EB-EECDD344A426}" presName="level2Shape" presStyleLbl="node4" presStyleIdx="0" presStyleCnt="8"/>
      <dgm:spPr/>
    </dgm:pt>
    <dgm:pt modelId="{B9CDAB34-8328-49FE-9812-6F6C541738AC}" type="pres">
      <dgm:prSet presAssocID="{B8566237-4BF7-49BC-84EB-EECDD344A426}" presName="hierChild3" presStyleCnt="0"/>
      <dgm:spPr/>
    </dgm:pt>
    <dgm:pt modelId="{C2443031-5541-4B3B-B589-3265C13C4356}" type="pres">
      <dgm:prSet presAssocID="{6AC415DE-1B02-40BD-B99E-D1B01B3354EC}" presName="Name19" presStyleLbl="parChTrans1D4" presStyleIdx="1" presStyleCnt="8"/>
      <dgm:spPr/>
    </dgm:pt>
    <dgm:pt modelId="{5C48FAB7-3259-4AC6-99F5-D7D4D4C9E028}" type="pres">
      <dgm:prSet presAssocID="{A2AD01FC-CF9D-4172-BD83-2E395E9E0629}" presName="Name21" presStyleCnt="0"/>
      <dgm:spPr/>
    </dgm:pt>
    <dgm:pt modelId="{BD7B963D-277A-44C5-B79E-FF4945AE6E4D}" type="pres">
      <dgm:prSet presAssocID="{A2AD01FC-CF9D-4172-BD83-2E395E9E0629}" presName="level2Shape" presStyleLbl="node4" presStyleIdx="1" presStyleCnt="8"/>
      <dgm:spPr/>
    </dgm:pt>
    <dgm:pt modelId="{8F863B25-D964-4B4F-AB4B-3F2FC4766A03}" type="pres">
      <dgm:prSet presAssocID="{A2AD01FC-CF9D-4172-BD83-2E395E9E0629}" presName="hierChild3" presStyleCnt="0"/>
      <dgm:spPr/>
    </dgm:pt>
    <dgm:pt modelId="{8CACD786-04B6-42F8-A360-0B6C92682BA4}" type="pres">
      <dgm:prSet presAssocID="{3CCF45A3-FB3A-4E03-9298-77C86C8730F7}" presName="Name19" presStyleLbl="parChTrans1D4" presStyleIdx="2" presStyleCnt="8"/>
      <dgm:spPr/>
    </dgm:pt>
    <dgm:pt modelId="{0158E4AF-316C-4372-9CB6-06E287D549F6}" type="pres">
      <dgm:prSet presAssocID="{B4D50E2A-7BED-4E71-AD85-9D2F763B2D98}" presName="Name21" presStyleCnt="0"/>
      <dgm:spPr/>
    </dgm:pt>
    <dgm:pt modelId="{F82B8324-DC1D-4479-BBDB-AC53A8DF5554}" type="pres">
      <dgm:prSet presAssocID="{B4D50E2A-7BED-4E71-AD85-9D2F763B2D98}" presName="level2Shape" presStyleLbl="node4" presStyleIdx="2" presStyleCnt="8"/>
      <dgm:spPr/>
    </dgm:pt>
    <dgm:pt modelId="{189D7526-EEEB-4F37-9CC1-ACCB9EB0B1A5}" type="pres">
      <dgm:prSet presAssocID="{B4D50E2A-7BED-4E71-AD85-9D2F763B2D98}" presName="hierChild3" presStyleCnt="0"/>
      <dgm:spPr/>
    </dgm:pt>
    <dgm:pt modelId="{709500BC-86C5-4E0F-ABDF-CF03524514FF}" type="pres">
      <dgm:prSet presAssocID="{6A5BBFBE-3B06-4A78-8D9F-79B1FE75E0F2}" presName="Name19" presStyleLbl="parChTrans1D3" presStyleIdx="1" presStyleCnt="4"/>
      <dgm:spPr/>
    </dgm:pt>
    <dgm:pt modelId="{65E40FBC-CDC3-4FD4-8EF3-3220E0FEE26A}" type="pres">
      <dgm:prSet presAssocID="{B8493B4E-1EFA-47C2-A59F-FB4CC390F067}" presName="Name21" presStyleCnt="0"/>
      <dgm:spPr/>
    </dgm:pt>
    <dgm:pt modelId="{31820140-6643-41C4-A9FD-701635DC2BDE}" type="pres">
      <dgm:prSet presAssocID="{B8493B4E-1EFA-47C2-A59F-FB4CC390F067}" presName="level2Shape" presStyleLbl="node3" presStyleIdx="1" presStyleCnt="4"/>
      <dgm:spPr/>
    </dgm:pt>
    <dgm:pt modelId="{F04F26DA-753D-4015-B06B-950D162808E4}" type="pres">
      <dgm:prSet presAssocID="{B8493B4E-1EFA-47C2-A59F-FB4CC390F067}" presName="hierChild3" presStyleCnt="0"/>
      <dgm:spPr/>
    </dgm:pt>
    <dgm:pt modelId="{0DB581FE-0F0F-45F6-9798-2D483B189CD1}" type="pres">
      <dgm:prSet presAssocID="{66842DDD-6B73-4C33-9839-E6D8F84727D8}" presName="Name19" presStyleLbl="parChTrans1D4" presStyleIdx="3" presStyleCnt="8"/>
      <dgm:spPr/>
    </dgm:pt>
    <dgm:pt modelId="{BE999A71-403B-44FD-9EE1-61DACC5739F0}" type="pres">
      <dgm:prSet presAssocID="{BEA30A48-CC7E-422C-A9C2-25C86720DFB9}" presName="Name21" presStyleCnt="0"/>
      <dgm:spPr/>
    </dgm:pt>
    <dgm:pt modelId="{985A8864-A95D-401F-AD05-E87051878883}" type="pres">
      <dgm:prSet presAssocID="{BEA30A48-CC7E-422C-A9C2-25C86720DFB9}" presName="level2Shape" presStyleLbl="node4" presStyleIdx="3" presStyleCnt="8"/>
      <dgm:spPr/>
    </dgm:pt>
    <dgm:pt modelId="{BF289E95-9D76-45E3-A0F9-6A66BDB5761F}" type="pres">
      <dgm:prSet presAssocID="{BEA30A48-CC7E-422C-A9C2-25C86720DFB9}" presName="hierChild3" presStyleCnt="0"/>
      <dgm:spPr/>
    </dgm:pt>
    <dgm:pt modelId="{57F4FFD9-4DFF-4E23-A557-861A854B0469}" type="pres">
      <dgm:prSet presAssocID="{CA2D1100-0DBA-4CC8-8BD8-ADE42FB9AD8B}" presName="Name19" presStyleLbl="parChTrans1D4" presStyleIdx="4" presStyleCnt="8"/>
      <dgm:spPr/>
    </dgm:pt>
    <dgm:pt modelId="{504C085A-A10D-4244-B261-C40167030CCA}" type="pres">
      <dgm:prSet presAssocID="{501E6FEF-365D-409D-932F-137ADAED64D2}" presName="Name21" presStyleCnt="0"/>
      <dgm:spPr/>
    </dgm:pt>
    <dgm:pt modelId="{393F8BD8-722B-41A5-8E86-49A3FEACC699}" type="pres">
      <dgm:prSet presAssocID="{501E6FEF-365D-409D-932F-137ADAED64D2}" presName="level2Shape" presStyleLbl="node4" presStyleIdx="4" presStyleCnt="8"/>
      <dgm:spPr/>
    </dgm:pt>
    <dgm:pt modelId="{5C386EC8-3248-4A3D-8E63-05F62B2D2D14}" type="pres">
      <dgm:prSet presAssocID="{501E6FEF-365D-409D-932F-137ADAED64D2}" presName="hierChild3" presStyleCnt="0"/>
      <dgm:spPr/>
    </dgm:pt>
    <dgm:pt modelId="{D747420A-30AA-4F49-9C09-9945B24A089F}" type="pres">
      <dgm:prSet presAssocID="{3B5CD85E-29C1-4872-8BAA-3CC0D4B6F14F}" presName="Name19" presStyleLbl="parChTrans1D4" presStyleIdx="5" presStyleCnt="8"/>
      <dgm:spPr/>
    </dgm:pt>
    <dgm:pt modelId="{D4D0E804-8BBB-43F5-9350-BFD0B6B8C053}" type="pres">
      <dgm:prSet presAssocID="{7A80611F-68D0-4181-A240-E44FE0A00F9C}" presName="Name21" presStyleCnt="0"/>
      <dgm:spPr/>
    </dgm:pt>
    <dgm:pt modelId="{787E7360-244C-4652-A819-D81F5B2A3E41}" type="pres">
      <dgm:prSet presAssocID="{7A80611F-68D0-4181-A240-E44FE0A00F9C}" presName="level2Shape" presStyleLbl="node4" presStyleIdx="5" presStyleCnt="8"/>
      <dgm:spPr/>
    </dgm:pt>
    <dgm:pt modelId="{046032FB-B925-4155-9ACE-09530401B111}" type="pres">
      <dgm:prSet presAssocID="{7A80611F-68D0-4181-A240-E44FE0A00F9C}" presName="hierChild3" presStyleCnt="0"/>
      <dgm:spPr/>
    </dgm:pt>
    <dgm:pt modelId="{48D4633C-EE5D-40F9-93BC-F349E2243C16}" type="pres">
      <dgm:prSet presAssocID="{88C06568-4148-4411-8E29-D51B1B1D7445}" presName="Name19" presStyleLbl="parChTrans1D2" presStyleIdx="1" presStyleCnt="3"/>
      <dgm:spPr/>
    </dgm:pt>
    <dgm:pt modelId="{91CC3CB8-53DC-4AEC-B830-327EA1847251}" type="pres">
      <dgm:prSet presAssocID="{CEAC62BD-6CCB-4FFD-9912-632ADE2942A1}" presName="Name21" presStyleCnt="0"/>
      <dgm:spPr/>
    </dgm:pt>
    <dgm:pt modelId="{CC3AE910-4D7C-4D2F-BD9A-44FA49EC3A78}" type="pres">
      <dgm:prSet presAssocID="{CEAC62BD-6CCB-4FFD-9912-632ADE2942A1}" presName="level2Shape" presStyleLbl="node2" presStyleIdx="1" presStyleCnt="3"/>
      <dgm:spPr/>
    </dgm:pt>
    <dgm:pt modelId="{2781BD96-D8A9-43E8-8DDA-699994DA521E}" type="pres">
      <dgm:prSet presAssocID="{CEAC62BD-6CCB-4FFD-9912-632ADE2942A1}" presName="hierChild3" presStyleCnt="0"/>
      <dgm:spPr/>
    </dgm:pt>
    <dgm:pt modelId="{291488ED-F8D0-408B-86DD-95E92ED298BC}" type="pres">
      <dgm:prSet presAssocID="{BCC88CF9-6F79-46F0-9DC1-C817E3F30BA2}" presName="Name19" presStyleLbl="parChTrans1D3" presStyleIdx="2" presStyleCnt="4"/>
      <dgm:spPr/>
    </dgm:pt>
    <dgm:pt modelId="{412906C7-DF71-425B-8303-EEAB6853D297}" type="pres">
      <dgm:prSet presAssocID="{50898671-62EA-4A9F-9570-2D324F922394}" presName="Name21" presStyleCnt="0"/>
      <dgm:spPr/>
    </dgm:pt>
    <dgm:pt modelId="{B35EB205-9F09-4FAE-AA05-80C6E0C45896}" type="pres">
      <dgm:prSet presAssocID="{50898671-62EA-4A9F-9570-2D324F922394}" presName="level2Shape" presStyleLbl="node3" presStyleIdx="2" presStyleCnt="4"/>
      <dgm:spPr/>
    </dgm:pt>
    <dgm:pt modelId="{DD3591CB-BF78-49FE-8BD5-5A64374FBA89}" type="pres">
      <dgm:prSet presAssocID="{50898671-62EA-4A9F-9570-2D324F922394}" presName="hierChild3" presStyleCnt="0"/>
      <dgm:spPr/>
    </dgm:pt>
    <dgm:pt modelId="{B0E01244-5565-47B6-8609-C83741BEADD1}" type="pres">
      <dgm:prSet presAssocID="{87D2F6C4-17AD-4E39-B5A5-4284A77EA12D}" presName="Name19" presStyleLbl="parChTrans1D4" presStyleIdx="6" presStyleCnt="8"/>
      <dgm:spPr/>
    </dgm:pt>
    <dgm:pt modelId="{BB3C4950-BB9A-4E98-ACFE-1733A4EA4AB8}" type="pres">
      <dgm:prSet presAssocID="{D4A425CE-4A79-40AF-8A46-F10598A905D9}" presName="Name21" presStyleCnt="0"/>
      <dgm:spPr/>
    </dgm:pt>
    <dgm:pt modelId="{79BC8C11-CC0B-4D24-ACB4-C7FC503DA678}" type="pres">
      <dgm:prSet presAssocID="{D4A425CE-4A79-40AF-8A46-F10598A905D9}" presName="level2Shape" presStyleLbl="node4" presStyleIdx="6" presStyleCnt="8"/>
      <dgm:spPr/>
    </dgm:pt>
    <dgm:pt modelId="{10E2F07E-9EB5-479B-8505-595A12D03056}" type="pres">
      <dgm:prSet presAssocID="{D4A425CE-4A79-40AF-8A46-F10598A905D9}" presName="hierChild3" presStyleCnt="0"/>
      <dgm:spPr/>
    </dgm:pt>
    <dgm:pt modelId="{56F88017-4256-4ED7-B8F1-CBB365C09883}" type="pres">
      <dgm:prSet presAssocID="{C847D52B-BC8B-4952-8EC0-B5C9C073758D}" presName="Name19" presStyleLbl="parChTrans1D4" presStyleIdx="7" presStyleCnt="8"/>
      <dgm:spPr/>
    </dgm:pt>
    <dgm:pt modelId="{C7334A30-B1F0-4F37-BBD7-17A04951F4A4}" type="pres">
      <dgm:prSet presAssocID="{80DCBC92-CA9A-4EC7-AAA3-36239D63ECCE}" presName="Name21" presStyleCnt="0"/>
      <dgm:spPr/>
    </dgm:pt>
    <dgm:pt modelId="{1E7170B5-1F93-4D43-ACC2-626F65FBB8DD}" type="pres">
      <dgm:prSet presAssocID="{80DCBC92-CA9A-4EC7-AAA3-36239D63ECCE}" presName="level2Shape" presStyleLbl="node4" presStyleIdx="7" presStyleCnt="8"/>
      <dgm:spPr/>
    </dgm:pt>
    <dgm:pt modelId="{8313A875-11C1-49B1-A549-EF705252A553}" type="pres">
      <dgm:prSet presAssocID="{80DCBC92-CA9A-4EC7-AAA3-36239D63ECCE}" presName="hierChild3" presStyleCnt="0"/>
      <dgm:spPr/>
    </dgm:pt>
    <dgm:pt modelId="{E1D4715D-291A-47CF-9549-5245493DA1E1}" type="pres">
      <dgm:prSet presAssocID="{AF1C0F5A-BF12-43B8-9276-69D4A8646ED8}" presName="Name19" presStyleLbl="parChTrans1D2" presStyleIdx="2" presStyleCnt="3"/>
      <dgm:spPr/>
    </dgm:pt>
    <dgm:pt modelId="{ECDCDBF9-7583-4667-A956-05F6450B8CE8}" type="pres">
      <dgm:prSet presAssocID="{2EBC5200-D160-438A-8C02-9CA0BDA746AC}" presName="Name21" presStyleCnt="0"/>
      <dgm:spPr/>
    </dgm:pt>
    <dgm:pt modelId="{1748FD70-3990-4FCA-A35B-965D9F49BBF5}" type="pres">
      <dgm:prSet presAssocID="{2EBC5200-D160-438A-8C02-9CA0BDA746AC}" presName="level2Shape" presStyleLbl="node2" presStyleIdx="2" presStyleCnt="3"/>
      <dgm:spPr/>
    </dgm:pt>
    <dgm:pt modelId="{8BD6BA6D-2E92-49C1-9863-2857A64A745E}" type="pres">
      <dgm:prSet presAssocID="{2EBC5200-D160-438A-8C02-9CA0BDA746AC}" presName="hierChild3" presStyleCnt="0"/>
      <dgm:spPr/>
    </dgm:pt>
    <dgm:pt modelId="{AD14E478-D5FF-4ADB-B49E-97FFED9A79EA}" type="pres">
      <dgm:prSet presAssocID="{6617727C-F381-4E6C-A34B-1EDE0D4824EA}" presName="Name19" presStyleLbl="parChTrans1D3" presStyleIdx="3" presStyleCnt="4"/>
      <dgm:spPr/>
    </dgm:pt>
    <dgm:pt modelId="{5A1B8387-D2D7-4E85-AB09-DC36A1B25812}" type="pres">
      <dgm:prSet presAssocID="{643321D1-8E8B-4F1B-B975-56382E5D81DB}" presName="Name21" presStyleCnt="0"/>
      <dgm:spPr/>
    </dgm:pt>
    <dgm:pt modelId="{D2162979-EB85-41BE-958F-BCD76A476A42}" type="pres">
      <dgm:prSet presAssocID="{643321D1-8E8B-4F1B-B975-56382E5D81DB}" presName="level2Shape" presStyleLbl="node3" presStyleIdx="3" presStyleCnt="4"/>
      <dgm:spPr/>
    </dgm:pt>
    <dgm:pt modelId="{C04F190F-44E7-4596-BBE3-F805F1DB3F90}" type="pres">
      <dgm:prSet presAssocID="{643321D1-8E8B-4F1B-B975-56382E5D81DB}" presName="hierChild3" presStyleCnt="0"/>
      <dgm:spPr/>
    </dgm:pt>
    <dgm:pt modelId="{63432A6D-AF4D-4914-B849-ECBB4F87E3C0}" type="pres">
      <dgm:prSet presAssocID="{39802883-52FC-407C-BC1A-651A01392BA1}" presName="bgShapesFlow" presStyleCnt="0"/>
      <dgm:spPr/>
    </dgm:pt>
    <dgm:pt modelId="{4D8B51B4-9E1E-415D-85E2-245B21D9B896}" type="pres">
      <dgm:prSet presAssocID="{BECD5D58-4CAE-4713-AD61-45294D842DC3}" presName="rectComp" presStyleCnt="0"/>
      <dgm:spPr/>
    </dgm:pt>
    <dgm:pt modelId="{060977AD-D360-4C5E-9B6B-653634445392}" type="pres">
      <dgm:prSet presAssocID="{BECD5D58-4CAE-4713-AD61-45294D842DC3}" presName="bgRect" presStyleLbl="bgShp" presStyleIdx="0" presStyleCnt="5"/>
      <dgm:spPr/>
    </dgm:pt>
    <dgm:pt modelId="{02D527EF-0DAB-4F45-ADD5-448FB74E1A27}" type="pres">
      <dgm:prSet presAssocID="{BECD5D58-4CAE-4713-AD61-45294D842DC3}" presName="bgRectTx" presStyleLbl="bgShp" presStyleIdx="0" presStyleCnt="5">
        <dgm:presLayoutVars>
          <dgm:bulletEnabled val="1"/>
        </dgm:presLayoutVars>
      </dgm:prSet>
      <dgm:spPr/>
    </dgm:pt>
    <dgm:pt modelId="{9CD5F534-56FB-4454-9DBA-05351F09A07B}" type="pres">
      <dgm:prSet presAssocID="{BECD5D58-4CAE-4713-AD61-45294D842DC3}" presName="spComp" presStyleCnt="0"/>
      <dgm:spPr/>
    </dgm:pt>
    <dgm:pt modelId="{2EE60781-2A5D-4F4B-BD38-649B02B1E8A4}" type="pres">
      <dgm:prSet presAssocID="{BECD5D58-4CAE-4713-AD61-45294D842DC3}" presName="vSp" presStyleCnt="0"/>
      <dgm:spPr/>
    </dgm:pt>
    <dgm:pt modelId="{7D44CADA-7BDF-411C-A7C3-4718E4CA77EB}" type="pres">
      <dgm:prSet presAssocID="{5ADA630D-4112-4C22-8696-49FEC62E4132}" presName="rectComp" presStyleCnt="0"/>
      <dgm:spPr/>
    </dgm:pt>
    <dgm:pt modelId="{F4FFF6E2-AE5E-4B22-AF6A-AE95446992D1}" type="pres">
      <dgm:prSet presAssocID="{5ADA630D-4112-4C22-8696-49FEC62E4132}" presName="bgRect" presStyleLbl="bgShp" presStyleIdx="1" presStyleCnt="5"/>
      <dgm:spPr/>
    </dgm:pt>
    <dgm:pt modelId="{F0E76F23-9D21-41CC-B95C-979B1C73232C}" type="pres">
      <dgm:prSet presAssocID="{5ADA630D-4112-4C22-8696-49FEC62E4132}" presName="bgRectTx" presStyleLbl="bgShp" presStyleIdx="1" presStyleCnt="5">
        <dgm:presLayoutVars>
          <dgm:bulletEnabled val="1"/>
        </dgm:presLayoutVars>
      </dgm:prSet>
      <dgm:spPr/>
    </dgm:pt>
    <dgm:pt modelId="{C62E832B-A6F9-4A2F-A738-710DD055E9DC}" type="pres">
      <dgm:prSet presAssocID="{5ADA630D-4112-4C22-8696-49FEC62E4132}" presName="spComp" presStyleCnt="0"/>
      <dgm:spPr/>
    </dgm:pt>
    <dgm:pt modelId="{92DA1046-8696-41AE-90E1-CC4985D9CD9D}" type="pres">
      <dgm:prSet presAssocID="{5ADA630D-4112-4C22-8696-49FEC62E4132}" presName="vSp" presStyleCnt="0"/>
      <dgm:spPr/>
    </dgm:pt>
    <dgm:pt modelId="{24F7030F-2C7F-495D-AD92-63239A8D7C94}" type="pres">
      <dgm:prSet presAssocID="{C3D1726A-F643-4FDB-A88F-56EABC787518}" presName="rectComp" presStyleCnt="0"/>
      <dgm:spPr/>
    </dgm:pt>
    <dgm:pt modelId="{247C6F56-FEC1-4F5D-902D-5097C343F7D6}" type="pres">
      <dgm:prSet presAssocID="{C3D1726A-F643-4FDB-A88F-56EABC787518}" presName="bgRect" presStyleLbl="bgShp" presStyleIdx="2" presStyleCnt="5"/>
      <dgm:spPr/>
    </dgm:pt>
    <dgm:pt modelId="{63B94319-ACB9-4B00-8FDC-2D71ED7446EE}" type="pres">
      <dgm:prSet presAssocID="{C3D1726A-F643-4FDB-A88F-56EABC787518}" presName="bgRectTx" presStyleLbl="bgShp" presStyleIdx="2" presStyleCnt="5">
        <dgm:presLayoutVars>
          <dgm:bulletEnabled val="1"/>
        </dgm:presLayoutVars>
      </dgm:prSet>
      <dgm:spPr/>
    </dgm:pt>
    <dgm:pt modelId="{65127614-4F58-46CA-AB51-4E0F01EC3C4C}" type="pres">
      <dgm:prSet presAssocID="{C3D1726A-F643-4FDB-A88F-56EABC787518}" presName="spComp" presStyleCnt="0"/>
      <dgm:spPr/>
    </dgm:pt>
    <dgm:pt modelId="{7A857BBD-008A-487E-83A4-5F9E20A5BB6C}" type="pres">
      <dgm:prSet presAssocID="{C3D1726A-F643-4FDB-A88F-56EABC787518}" presName="vSp" presStyleCnt="0"/>
      <dgm:spPr/>
    </dgm:pt>
    <dgm:pt modelId="{F709D97E-F016-4424-B7CF-A023BD55A9BB}" type="pres">
      <dgm:prSet presAssocID="{384F117A-5AEA-40DD-9E65-3642FFBC1CC1}" presName="rectComp" presStyleCnt="0"/>
      <dgm:spPr/>
    </dgm:pt>
    <dgm:pt modelId="{A5F376FA-377C-4187-89EF-8204591B1F45}" type="pres">
      <dgm:prSet presAssocID="{384F117A-5AEA-40DD-9E65-3642FFBC1CC1}" presName="bgRect" presStyleLbl="bgShp" presStyleIdx="3" presStyleCnt="5"/>
      <dgm:spPr/>
    </dgm:pt>
    <dgm:pt modelId="{A4ECB5D2-3FFC-48E2-A67F-0EC9CFA5E363}" type="pres">
      <dgm:prSet presAssocID="{384F117A-5AEA-40DD-9E65-3642FFBC1CC1}" presName="bgRectTx" presStyleLbl="bgShp" presStyleIdx="3" presStyleCnt="5">
        <dgm:presLayoutVars>
          <dgm:bulletEnabled val="1"/>
        </dgm:presLayoutVars>
      </dgm:prSet>
      <dgm:spPr/>
    </dgm:pt>
    <dgm:pt modelId="{3FFD6610-EEDF-4A7C-A954-809744EA7623}" type="pres">
      <dgm:prSet presAssocID="{384F117A-5AEA-40DD-9E65-3642FFBC1CC1}" presName="spComp" presStyleCnt="0"/>
      <dgm:spPr/>
    </dgm:pt>
    <dgm:pt modelId="{B8E2B342-CF49-433A-8C37-26E4824FB20E}" type="pres">
      <dgm:prSet presAssocID="{384F117A-5AEA-40DD-9E65-3642FFBC1CC1}" presName="vSp" presStyleCnt="0"/>
      <dgm:spPr/>
    </dgm:pt>
    <dgm:pt modelId="{C7F515CA-92BB-4AF6-96E5-6A6E03E07129}" type="pres">
      <dgm:prSet presAssocID="{E21E1377-AA1B-4731-AD90-B1FC59672904}" presName="rectComp" presStyleCnt="0"/>
      <dgm:spPr/>
    </dgm:pt>
    <dgm:pt modelId="{BD711BA6-7CB8-47C2-B375-517FBFE3C74A}" type="pres">
      <dgm:prSet presAssocID="{E21E1377-AA1B-4731-AD90-B1FC59672904}" presName="bgRect" presStyleLbl="bgShp" presStyleIdx="4" presStyleCnt="5"/>
      <dgm:spPr/>
    </dgm:pt>
    <dgm:pt modelId="{761F1294-70F4-49E6-BFE7-296D9C47E33E}" type="pres">
      <dgm:prSet presAssocID="{E21E1377-AA1B-4731-AD90-B1FC59672904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075AEE00-2835-4505-A40C-148E7725DEBD}" srcId="{B8566237-4BF7-49BC-84EB-EECDD344A426}" destId="{B4D50E2A-7BED-4E71-AD85-9D2F763B2D98}" srcOrd="1" destOrd="0" parTransId="{3CCF45A3-FB3A-4E03-9298-77C86C8730F7}" sibTransId="{647D30D7-9ABC-423A-B828-4EF6E94FC6D6}"/>
    <dgm:cxn modelId="{F739D702-85D6-45DF-8873-68D6D83E175B}" type="presOf" srcId="{5F37E253-AE1C-40ED-AAA6-51B062E43668}" destId="{8935440E-5849-4F41-AC1C-80901CE8731D}" srcOrd="0" destOrd="0" presId="urn:microsoft.com/office/officeart/2005/8/layout/hierarchy6"/>
    <dgm:cxn modelId="{DBAEEB0C-DA0F-45DA-B31A-C614EB0C6B66}" type="presOf" srcId="{2EBC5200-D160-438A-8C02-9CA0BDA746AC}" destId="{1748FD70-3990-4FCA-A35B-965D9F49BBF5}" srcOrd="0" destOrd="0" presId="urn:microsoft.com/office/officeart/2005/8/layout/hierarchy6"/>
    <dgm:cxn modelId="{534BC92F-039C-41BB-B17F-BC886B023B4E}" type="presOf" srcId="{80DCBC92-CA9A-4EC7-AAA3-36239D63ECCE}" destId="{1E7170B5-1F93-4D43-ACC2-626F65FBB8DD}" srcOrd="0" destOrd="0" presId="urn:microsoft.com/office/officeart/2005/8/layout/hierarchy6"/>
    <dgm:cxn modelId="{E0A55433-485F-4200-BA4E-E4E52122DC2C}" type="presOf" srcId="{501E6FEF-365D-409D-932F-137ADAED64D2}" destId="{393F8BD8-722B-41A5-8E86-49A3FEACC699}" srcOrd="0" destOrd="0" presId="urn:microsoft.com/office/officeart/2005/8/layout/hierarchy6"/>
    <dgm:cxn modelId="{D4DC4C35-EB92-4A86-8710-A736A216D098}" type="presOf" srcId="{87D2F6C4-17AD-4E39-B5A5-4284A77EA12D}" destId="{B0E01244-5565-47B6-8609-C83741BEADD1}" srcOrd="0" destOrd="0" presId="urn:microsoft.com/office/officeart/2005/8/layout/hierarchy6"/>
    <dgm:cxn modelId="{39BFD437-1F38-4FEB-947F-86D798327F7A}" srcId="{42644FE0-D8CC-48F2-94F5-0EE4870F5D25}" destId="{0EDBD483-AD7D-475F-88DF-B0DCD735FB99}" srcOrd="0" destOrd="0" parTransId="{5F37E253-AE1C-40ED-AAA6-51B062E43668}" sibTransId="{9C1B9C75-23AE-4548-9570-9950DF48DEB9}"/>
    <dgm:cxn modelId="{B3CCC15B-D6D0-4777-BE56-D1818B55D652}" type="presOf" srcId="{7A80611F-68D0-4181-A240-E44FE0A00F9C}" destId="{787E7360-244C-4652-A819-D81F5B2A3E41}" srcOrd="0" destOrd="0" presId="urn:microsoft.com/office/officeart/2005/8/layout/hierarchy6"/>
    <dgm:cxn modelId="{C420EF42-D659-4483-957C-F5B1E585A15C}" type="presOf" srcId="{BECD5D58-4CAE-4713-AD61-45294D842DC3}" destId="{02D527EF-0DAB-4F45-ADD5-448FB74E1A27}" srcOrd="1" destOrd="0" presId="urn:microsoft.com/office/officeart/2005/8/layout/hierarchy6"/>
    <dgm:cxn modelId="{75ECF044-BDF6-4FA3-A407-EAFA5447FA54}" type="presOf" srcId="{66842DDD-6B73-4C33-9839-E6D8F84727D8}" destId="{0DB581FE-0F0F-45F6-9798-2D483B189CD1}" srcOrd="0" destOrd="0" presId="urn:microsoft.com/office/officeart/2005/8/layout/hierarchy6"/>
    <dgm:cxn modelId="{E48DE349-C494-4039-9077-ECFF47BE8D08}" type="presOf" srcId="{39802883-52FC-407C-BC1A-651A01392BA1}" destId="{FBD32E25-CE0F-4907-B8FD-7CB4EEBADE6F}" srcOrd="0" destOrd="0" presId="urn:microsoft.com/office/officeart/2005/8/layout/hierarchy6"/>
    <dgm:cxn modelId="{5710004A-55EF-4264-84BA-E34D7A7BB612}" type="presOf" srcId="{B4D50E2A-7BED-4E71-AD85-9D2F763B2D98}" destId="{F82B8324-DC1D-4479-BBDB-AC53A8DF5554}" srcOrd="0" destOrd="0" presId="urn:microsoft.com/office/officeart/2005/8/layout/hierarchy6"/>
    <dgm:cxn modelId="{1BA85B6A-EDBC-4125-808B-8457893175B2}" type="presOf" srcId="{384F117A-5AEA-40DD-9E65-3642FFBC1CC1}" destId="{A5F376FA-377C-4187-89EF-8204591B1F45}" srcOrd="0" destOrd="0" presId="urn:microsoft.com/office/officeart/2005/8/layout/hierarchy6"/>
    <dgm:cxn modelId="{E121BA6B-9615-480B-9621-90341EE4B82A}" srcId="{50898671-62EA-4A9F-9570-2D324F922394}" destId="{D4A425CE-4A79-40AF-8A46-F10598A905D9}" srcOrd="0" destOrd="0" parTransId="{87D2F6C4-17AD-4E39-B5A5-4284A77EA12D}" sibTransId="{83A96293-9F01-49D0-9EC9-98BA2A016EDE}"/>
    <dgm:cxn modelId="{94CAD04B-806B-494D-A675-17396A5EE9BE}" type="presOf" srcId="{42644FE0-D8CC-48F2-94F5-0EE4870F5D25}" destId="{52FD2764-5BF0-4DD5-8F4C-C10605BE9890}" srcOrd="0" destOrd="0" presId="urn:microsoft.com/office/officeart/2005/8/layout/hierarchy6"/>
    <dgm:cxn modelId="{60AA834C-1978-4C42-8FCA-FF44BD8852B4}" srcId="{BEA30A48-CC7E-422C-A9C2-25C86720DFB9}" destId="{7A80611F-68D0-4181-A240-E44FE0A00F9C}" srcOrd="1" destOrd="0" parTransId="{3B5CD85E-29C1-4872-8BAA-3CC0D4B6F14F}" sibTransId="{DB9EDE60-F13B-4A73-BB3C-7773A4068BBF}"/>
    <dgm:cxn modelId="{87AB676D-FC91-4918-8283-5CC0A90983BE}" type="presOf" srcId="{88C06568-4148-4411-8E29-D51B1B1D7445}" destId="{48D4633C-EE5D-40F9-93BC-F349E2243C16}" srcOrd="0" destOrd="0" presId="urn:microsoft.com/office/officeart/2005/8/layout/hierarchy6"/>
    <dgm:cxn modelId="{35496C6D-D4A8-4406-96A2-5364B045040B}" srcId="{42644FE0-D8CC-48F2-94F5-0EE4870F5D25}" destId="{CEAC62BD-6CCB-4FFD-9912-632ADE2942A1}" srcOrd="1" destOrd="0" parTransId="{88C06568-4148-4411-8E29-D51B1B1D7445}" sibTransId="{692ACDF0-25B0-4118-A401-46070A71A6C9}"/>
    <dgm:cxn modelId="{47EC4150-6134-410E-98E7-9198C7820B38}" type="presOf" srcId="{218760FE-4192-4BCA-A206-6BF33009F217}" destId="{3F4E20F8-DB6D-4029-BCC0-F2A82862EFCD}" srcOrd="0" destOrd="0" presId="urn:microsoft.com/office/officeart/2005/8/layout/hierarchy6"/>
    <dgm:cxn modelId="{97C01353-AE93-4DF1-86F0-BEA5B3FA7626}" srcId="{BEA30A48-CC7E-422C-A9C2-25C86720DFB9}" destId="{501E6FEF-365D-409D-932F-137ADAED64D2}" srcOrd="0" destOrd="0" parTransId="{CA2D1100-0DBA-4CC8-8BD8-ADE42FB9AD8B}" sibTransId="{3641105A-A880-40C4-9BA7-B1B624C58C35}"/>
    <dgm:cxn modelId="{72BB1074-F8EC-4C7F-A4F3-8F480CF6FEAE}" type="presOf" srcId="{B8493B4E-1EFA-47C2-A59F-FB4CC390F067}" destId="{31820140-6643-41C4-A9FD-701635DC2BDE}" srcOrd="0" destOrd="0" presId="urn:microsoft.com/office/officeart/2005/8/layout/hierarchy6"/>
    <dgm:cxn modelId="{AD497457-77B0-4972-9A66-F0D022B5DDBE}" srcId="{50898671-62EA-4A9F-9570-2D324F922394}" destId="{80DCBC92-CA9A-4EC7-AAA3-36239D63ECCE}" srcOrd="1" destOrd="0" parTransId="{C847D52B-BC8B-4952-8EC0-B5C9C073758D}" sibTransId="{3B96C3E5-0C92-49AB-8171-4F77CC190024}"/>
    <dgm:cxn modelId="{714C8478-ECDD-464A-BA45-16A90FC52754}" type="presOf" srcId="{6BA5FFAB-0F58-428C-B257-D8EF1A669D79}" destId="{F15F5315-F6C1-4D5D-809A-2934EDE09D9B}" srcOrd="0" destOrd="0" presId="urn:microsoft.com/office/officeart/2005/8/layout/hierarchy6"/>
    <dgm:cxn modelId="{9FA2837B-9C1D-46E0-8CB3-702FF0C6838E}" type="presOf" srcId="{D4A425CE-4A79-40AF-8A46-F10598A905D9}" destId="{79BC8C11-CC0B-4D24-ACB4-C7FC503DA678}" srcOrd="0" destOrd="0" presId="urn:microsoft.com/office/officeart/2005/8/layout/hierarchy6"/>
    <dgm:cxn modelId="{2808DD7B-D334-444D-9394-69A977956755}" type="presOf" srcId="{C847D52B-BC8B-4952-8EC0-B5C9C073758D}" destId="{56F88017-4256-4ED7-B8F1-CBB365C09883}" srcOrd="0" destOrd="0" presId="urn:microsoft.com/office/officeart/2005/8/layout/hierarchy6"/>
    <dgm:cxn modelId="{B1030A7E-ED6F-4743-B8AE-39F58F7F8DC0}" type="presOf" srcId="{BCC88CF9-6F79-46F0-9DC1-C817E3F30BA2}" destId="{291488ED-F8D0-408B-86DD-95E92ED298BC}" srcOrd="0" destOrd="0" presId="urn:microsoft.com/office/officeart/2005/8/layout/hierarchy6"/>
    <dgm:cxn modelId="{1562047F-A006-477B-BB69-ADF322A3E2F3}" type="presOf" srcId="{BECD5D58-4CAE-4713-AD61-45294D842DC3}" destId="{060977AD-D360-4C5E-9B6B-653634445392}" srcOrd="0" destOrd="0" presId="urn:microsoft.com/office/officeart/2005/8/layout/hierarchy6"/>
    <dgm:cxn modelId="{5C53C982-6C62-4DE5-A3E0-FADFEC99E351}" srcId="{39802883-52FC-407C-BC1A-651A01392BA1}" destId="{5ADA630D-4112-4C22-8696-49FEC62E4132}" srcOrd="2" destOrd="0" parTransId="{52D8B170-92A5-4852-981B-7A683AA3F2C5}" sibTransId="{A5EC254B-D0BE-46FF-B840-9DBB006DC7B8}"/>
    <dgm:cxn modelId="{50C10D84-39B8-4A56-9E13-2CF8E6C76733}" srcId="{B8493B4E-1EFA-47C2-A59F-FB4CC390F067}" destId="{BEA30A48-CC7E-422C-A9C2-25C86720DFB9}" srcOrd="0" destOrd="0" parTransId="{66842DDD-6B73-4C33-9839-E6D8F84727D8}" sibTransId="{2AACF215-E311-491F-8943-BAEC38086BBC}"/>
    <dgm:cxn modelId="{DD920B87-807D-4E31-89A9-B7D89345025D}" type="presOf" srcId="{E21E1377-AA1B-4731-AD90-B1FC59672904}" destId="{BD711BA6-7CB8-47C2-B375-517FBFE3C74A}" srcOrd="0" destOrd="0" presId="urn:microsoft.com/office/officeart/2005/8/layout/hierarchy6"/>
    <dgm:cxn modelId="{2B56DE89-32D5-4E0F-928E-41C448C28553}" srcId="{CEAC62BD-6CCB-4FFD-9912-632ADE2942A1}" destId="{50898671-62EA-4A9F-9570-2D324F922394}" srcOrd="0" destOrd="0" parTransId="{BCC88CF9-6F79-46F0-9DC1-C817E3F30BA2}" sibTransId="{783C5925-529C-4B43-8885-754C697EBEE4}"/>
    <dgm:cxn modelId="{AB78D58E-CE1B-488D-BDB0-28AD90676922}" srcId="{0EDBD483-AD7D-475F-88DF-B0DCD735FB99}" destId="{B8493B4E-1EFA-47C2-A59F-FB4CC390F067}" srcOrd="1" destOrd="0" parTransId="{6A5BBFBE-3B06-4A78-8D9F-79B1FE75E0F2}" sibTransId="{05B21E34-1FCC-4636-89E6-E9D9044DC3F4}"/>
    <dgm:cxn modelId="{0A5F3C8F-B080-4633-AE2F-B0F15A51F750}" type="presOf" srcId="{0EDBD483-AD7D-475F-88DF-B0DCD735FB99}" destId="{E3803510-D98E-48E1-9C38-BC3D6B5315AA}" srcOrd="0" destOrd="0" presId="urn:microsoft.com/office/officeart/2005/8/layout/hierarchy6"/>
    <dgm:cxn modelId="{AC848C92-2BF1-496D-96B2-14FFA37326E2}" type="presOf" srcId="{6617727C-F381-4E6C-A34B-1EDE0D4824EA}" destId="{AD14E478-D5FF-4ADB-B49E-97FFED9A79EA}" srcOrd="0" destOrd="0" presId="urn:microsoft.com/office/officeart/2005/8/layout/hierarchy6"/>
    <dgm:cxn modelId="{A8838493-9F21-4CDF-A95D-36152018715B}" srcId="{39802883-52FC-407C-BC1A-651A01392BA1}" destId="{E21E1377-AA1B-4731-AD90-B1FC59672904}" srcOrd="5" destOrd="0" parTransId="{51C77C7B-1F44-47E5-BE04-011EBFF1CF8A}" sibTransId="{AAF54100-ADC1-4F98-9AFD-309236C7624E}"/>
    <dgm:cxn modelId="{0CD83295-FC2D-42FC-949D-050F3CCC4FE8}" type="presOf" srcId="{CA2D1100-0DBA-4CC8-8BD8-ADE42FB9AD8B}" destId="{57F4FFD9-4DFF-4E23-A557-861A854B0469}" srcOrd="0" destOrd="0" presId="urn:microsoft.com/office/officeart/2005/8/layout/hierarchy6"/>
    <dgm:cxn modelId="{7AEB2D9A-2035-4C16-9565-D266362F760E}" srcId="{0EDBD483-AD7D-475F-88DF-B0DCD735FB99}" destId="{D7FFC437-E931-4800-9C70-143A64171A74}" srcOrd="0" destOrd="0" parTransId="{6BA5FFAB-0F58-428C-B257-D8EF1A669D79}" sibTransId="{80B4F7C5-33BA-401B-9164-15B2CA50FFE4}"/>
    <dgm:cxn modelId="{8B7DC59D-1779-4AB5-8340-524D3F8A606F}" type="presOf" srcId="{6AC415DE-1B02-40BD-B99E-D1B01B3354EC}" destId="{C2443031-5541-4B3B-B589-3265C13C4356}" srcOrd="0" destOrd="0" presId="urn:microsoft.com/office/officeart/2005/8/layout/hierarchy6"/>
    <dgm:cxn modelId="{0C8B0C9F-9515-4963-BD93-9F669F75EF7E}" srcId="{2EBC5200-D160-438A-8C02-9CA0BDA746AC}" destId="{643321D1-8E8B-4F1B-B975-56382E5D81DB}" srcOrd="0" destOrd="0" parTransId="{6617727C-F381-4E6C-A34B-1EDE0D4824EA}" sibTransId="{25E4CE65-63AB-40FA-881C-B4AAAF7C546C}"/>
    <dgm:cxn modelId="{3C81ACA6-BC5D-4F73-BB7D-E3D01FB259E3}" type="presOf" srcId="{C3D1726A-F643-4FDB-A88F-56EABC787518}" destId="{63B94319-ACB9-4B00-8FDC-2D71ED7446EE}" srcOrd="1" destOrd="0" presId="urn:microsoft.com/office/officeart/2005/8/layout/hierarchy6"/>
    <dgm:cxn modelId="{FC48DDAA-253A-4820-95F2-EC04ADC777AA}" srcId="{42644FE0-D8CC-48F2-94F5-0EE4870F5D25}" destId="{2EBC5200-D160-438A-8C02-9CA0BDA746AC}" srcOrd="2" destOrd="0" parTransId="{AF1C0F5A-BF12-43B8-9276-69D4A8646ED8}" sibTransId="{E7C62FF5-FF9D-4B55-96A8-0DD3423B7CCF}"/>
    <dgm:cxn modelId="{049795AD-A9C1-44B8-972C-A21C8BC0B2EA}" type="presOf" srcId="{CEAC62BD-6CCB-4FFD-9912-632ADE2942A1}" destId="{CC3AE910-4D7C-4D2F-BD9A-44FA49EC3A78}" srcOrd="0" destOrd="0" presId="urn:microsoft.com/office/officeart/2005/8/layout/hierarchy6"/>
    <dgm:cxn modelId="{62084CB1-8931-4875-9EC3-FC6FF4E9E2E4}" srcId="{D7FFC437-E931-4800-9C70-143A64171A74}" destId="{B8566237-4BF7-49BC-84EB-EECDD344A426}" srcOrd="0" destOrd="0" parTransId="{218760FE-4192-4BCA-A206-6BF33009F217}" sibTransId="{BF05B1DC-3711-4C0D-B4D6-5EC5934AD638}"/>
    <dgm:cxn modelId="{9864C9B4-8320-4017-9E9A-C966E64E0F23}" type="presOf" srcId="{AF1C0F5A-BF12-43B8-9276-69D4A8646ED8}" destId="{E1D4715D-291A-47CF-9549-5245493DA1E1}" srcOrd="0" destOrd="0" presId="urn:microsoft.com/office/officeart/2005/8/layout/hierarchy6"/>
    <dgm:cxn modelId="{E23260B7-9290-45EA-91FE-49DD68C7E75D}" type="presOf" srcId="{384F117A-5AEA-40DD-9E65-3642FFBC1CC1}" destId="{A4ECB5D2-3FFC-48E2-A67F-0EC9CFA5E363}" srcOrd="1" destOrd="0" presId="urn:microsoft.com/office/officeart/2005/8/layout/hierarchy6"/>
    <dgm:cxn modelId="{450AF8B7-9C29-49FD-BEA6-A6F2CD69E1C7}" srcId="{39802883-52FC-407C-BC1A-651A01392BA1}" destId="{384F117A-5AEA-40DD-9E65-3642FFBC1CC1}" srcOrd="4" destOrd="0" parTransId="{06A3F355-1366-4B8B-A6CF-E43C56B95A69}" sibTransId="{FFBD76D0-E82E-451D-A571-31FC460F811E}"/>
    <dgm:cxn modelId="{CAA965C0-EDB1-4656-AF98-20117CDDA25A}" srcId="{B8566237-4BF7-49BC-84EB-EECDD344A426}" destId="{A2AD01FC-CF9D-4172-BD83-2E395E9E0629}" srcOrd="0" destOrd="0" parTransId="{6AC415DE-1B02-40BD-B99E-D1B01B3354EC}" sibTransId="{47EB0668-673F-4453-932B-1DE801151E91}"/>
    <dgm:cxn modelId="{CB9691C3-F900-452B-B5EA-37F1E9DD2501}" type="presOf" srcId="{E21E1377-AA1B-4731-AD90-B1FC59672904}" destId="{761F1294-70F4-49E6-BFE7-296D9C47E33E}" srcOrd="1" destOrd="0" presId="urn:microsoft.com/office/officeart/2005/8/layout/hierarchy6"/>
    <dgm:cxn modelId="{3AAD93CC-618C-4A65-B063-CE0C82647B94}" type="presOf" srcId="{5ADA630D-4112-4C22-8696-49FEC62E4132}" destId="{F0E76F23-9D21-41CC-B95C-979B1C73232C}" srcOrd="1" destOrd="0" presId="urn:microsoft.com/office/officeart/2005/8/layout/hierarchy6"/>
    <dgm:cxn modelId="{9F9C9ED0-973F-4762-8EBC-06B3815A2019}" type="presOf" srcId="{6A5BBFBE-3B06-4A78-8D9F-79B1FE75E0F2}" destId="{709500BC-86C5-4E0F-ABDF-CF03524514FF}" srcOrd="0" destOrd="0" presId="urn:microsoft.com/office/officeart/2005/8/layout/hierarchy6"/>
    <dgm:cxn modelId="{42EDFAD2-D351-4C7B-95C1-11548ACC6947}" type="presOf" srcId="{643321D1-8E8B-4F1B-B975-56382E5D81DB}" destId="{D2162979-EB85-41BE-958F-BCD76A476A42}" srcOrd="0" destOrd="0" presId="urn:microsoft.com/office/officeart/2005/8/layout/hierarchy6"/>
    <dgm:cxn modelId="{D60152D4-7121-4731-9E0E-8EB09F4909D4}" srcId="{39802883-52FC-407C-BC1A-651A01392BA1}" destId="{C3D1726A-F643-4FDB-A88F-56EABC787518}" srcOrd="3" destOrd="0" parTransId="{FE27EC94-EFC6-4014-B4F8-FDD98B1642F0}" sibTransId="{8EBA2580-17B0-47F9-B644-C00D01C429B4}"/>
    <dgm:cxn modelId="{B0470AD6-C652-40FD-A9DB-6250637CF2C1}" type="presOf" srcId="{C3D1726A-F643-4FDB-A88F-56EABC787518}" destId="{247C6F56-FEC1-4F5D-902D-5097C343F7D6}" srcOrd="0" destOrd="0" presId="urn:microsoft.com/office/officeart/2005/8/layout/hierarchy6"/>
    <dgm:cxn modelId="{51266ED6-E80B-4DEA-BEBC-0507323E10B9}" type="presOf" srcId="{A2AD01FC-CF9D-4172-BD83-2E395E9E0629}" destId="{BD7B963D-277A-44C5-B79E-FF4945AE6E4D}" srcOrd="0" destOrd="0" presId="urn:microsoft.com/office/officeart/2005/8/layout/hierarchy6"/>
    <dgm:cxn modelId="{93E2C2D6-14CF-4130-9033-126A8928E901}" type="presOf" srcId="{BEA30A48-CC7E-422C-A9C2-25C86720DFB9}" destId="{985A8864-A95D-401F-AD05-E87051878883}" srcOrd="0" destOrd="0" presId="urn:microsoft.com/office/officeart/2005/8/layout/hierarchy6"/>
    <dgm:cxn modelId="{F89663D7-1A4A-4E5B-9184-3FD97C2B6C10}" type="presOf" srcId="{D7FFC437-E931-4800-9C70-143A64171A74}" destId="{D94E0575-DCD6-4378-A757-8BC8C0C3D399}" srcOrd="0" destOrd="0" presId="urn:microsoft.com/office/officeart/2005/8/layout/hierarchy6"/>
    <dgm:cxn modelId="{DAED98D8-11AF-4700-9AB0-43BDC2CCA777}" srcId="{39802883-52FC-407C-BC1A-651A01392BA1}" destId="{42644FE0-D8CC-48F2-94F5-0EE4870F5D25}" srcOrd="0" destOrd="0" parTransId="{A7CD881C-839C-47D9-9DF2-6B6BD406CEC1}" sibTransId="{7B6B5C3F-5C75-484F-A6D1-7FB419C1C2B2}"/>
    <dgm:cxn modelId="{28287EDC-5AB7-4823-B9DC-E0CD6F816D5E}" type="presOf" srcId="{3CCF45A3-FB3A-4E03-9298-77C86C8730F7}" destId="{8CACD786-04B6-42F8-A360-0B6C92682BA4}" srcOrd="0" destOrd="0" presId="urn:microsoft.com/office/officeart/2005/8/layout/hierarchy6"/>
    <dgm:cxn modelId="{471FDEE2-4ACD-4780-99AF-1D55B1319617}" type="presOf" srcId="{5ADA630D-4112-4C22-8696-49FEC62E4132}" destId="{F4FFF6E2-AE5E-4B22-AF6A-AE95446992D1}" srcOrd="0" destOrd="0" presId="urn:microsoft.com/office/officeart/2005/8/layout/hierarchy6"/>
    <dgm:cxn modelId="{B4F06DE4-A8A7-4243-B795-A8B59CE97608}" type="presOf" srcId="{3B5CD85E-29C1-4872-8BAA-3CC0D4B6F14F}" destId="{D747420A-30AA-4F49-9C09-9945B24A089F}" srcOrd="0" destOrd="0" presId="urn:microsoft.com/office/officeart/2005/8/layout/hierarchy6"/>
    <dgm:cxn modelId="{6B26C0E4-96BD-4D64-9DFD-6BA8AFDA0B2A}" type="presOf" srcId="{B8566237-4BF7-49BC-84EB-EECDD344A426}" destId="{CDB4A768-FA9A-490C-A03C-CF77301FEF2E}" srcOrd="0" destOrd="0" presId="urn:microsoft.com/office/officeart/2005/8/layout/hierarchy6"/>
    <dgm:cxn modelId="{B7C367E7-43F9-407B-8A20-B3597CF1338A}" srcId="{39802883-52FC-407C-BC1A-651A01392BA1}" destId="{BECD5D58-4CAE-4713-AD61-45294D842DC3}" srcOrd="1" destOrd="0" parTransId="{1D05BFC8-B2F7-42C0-839C-2E56CCC7F07E}" sibTransId="{5FEA2022-A8AF-45C4-9003-A53922F7C402}"/>
    <dgm:cxn modelId="{FFD4EAFB-0A46-46E5-9CC6-C1974B48D143}" type="presOf" srcId="{50898671-62EA-4A9F-9570-2D324F922394}" destId="{B35EB205-9F09-4FAE-AA05-80C6E0C45896}" srcOrd="0" destOrd="0" presId="urn:microsoft.com/office/officeart/2005/8/layout/hierarchy6"/>
    <dgm:cxn modelId="{9EA31332-A8FA-44CE-AFAE-16B05D8EC2B8}" type="presParOf" srcId="{FBD32E25-CE0F-4907-B8FD-7CB4EEBADE6F}" destId="{F340CE7F-7081-4292-B744-3F9ADEBFE4D8}" srcOrd="0" destOrd="0" presId="urn:microsoft.com/office/officeart/2005/8/layout/hierarchy6"/>
    <dgm:cxn modelId="{AA1B8980-7395-4E40-B1C1-C0C13C393803}" type="presParOf" srcId="{F340CE7F-7081-4292-B744-3F9ADEBFE4D8}" destId="{80560F52-035F-46C4-B1CA-E801A1F24FE0}" srcOrd="0" destOrd="0" presId="urn:microsoft.com/office/officeart/2005/8/layout/hierarchy6"/>
    <dgm:cxn modelId="{002FCA05-1AEF-4F6B-BBAD-DC5958424B13}" type="presParOf" srcId="{F340CE7F-7081-4292-B744-3F9ADEBFE4D8}" destId="{76F85DC4-FA50-4B2D-9098-ED15BBC6B938}" srcOrd="1" destOrd="0" presId="urn:microsoft.com/office/officeart/2005/8/layout/hierarchy6"/>
    <dgm:cxn modelId="{3236694B-AFDB-406F-947F-C252580D2F7E}" type="presParOf" srcId="{76F85DC4-FA50-4B2D-9098-ED15BBC6B938}" destId="{7B4870CE-188D-44A0-97FD-D3DAF7CB177C}" srcOrd="0" destOrd="0" presId="urn:microsoft.com/office/officeart/2005/8/layout/hierarchy6"/>
    <dgm:cxn modelId="{B6D0D00D-B7B3-413E-843E-BECB2F7F528C}" type="presParOf" srcId="{7B4870CE-188D-44A0-97FD-D3DAF7CB177C}" destId="{52FD2764-5BF0-4DD5-8F4C-C10605BE9890}" srcOrd="0" destOrd="0" presId="urn:microsoft.com/office/officeart/2005/8/layout/hierarchy6"/>
    <dgm:cxn modelId="{D2FC1A76-8D03-4A15-8FF8-36F199F7CF24}" type="presParOf" srcId="{7B4870CE-188D-44A0-97FD-D3DAF7CB177C}" destId="{161A4914-92AB-4B61-A5C0-2B5E33B47F24}" srcOrd="1" destOrd="0" presId="urn:microsoft.com/office/officeart/2005/8/layout/hierarchy6"/>
    <dgm:cxn modelId="{7C598941-2C33-40A8-B5EF-99542C760F0D}" type="presParOf" srcId="{161A4914-92AB-4B61-A5C0-2B5E33B47F24}" destId="{8935440E-5849-4F41-AC1C-80901CE8731D}" srcOrd="0" destOrd="0" presId="urn:microsoft.com/office/officeart/2005/8/layout/hierarchy6"/>
    <dgm:cxn modelId="{78F00909-8B63-40B8-BC1C-C5C4E3EB826F}" type="presParOf" srcId="{161A4914-92AB-4B61-A5C0-2B5E33B47F24}" destId="{45E19258-1575-4D4B-A152-30533F95B8A0}" srcOrd="1" destOrd="0" presId="urn:microsoft.com/office/officeart/2005/8/layout/hierarchy6"/>
    <dgm:cxn modelId="{49E19F98-589B-487C-AB9D-4F2BECFEB83F}" type="presParOf" srcId="{45E19258-1575-4D4B-A152-30533F95B8A0}" destId="{E3803510-D98E-48E1-9C38-BC3D6B5315AA}" srcOrd="0" destOrd="0" presId="urn:microsoft.com/office/officeart/2005/8/layout/hierarchy6"/>
    <dgm:cxn modelId="{D6FEDE3F-31CF-4E10-99B0-B79DE2D97DD9}" type="presParOf" srcId="{45E19258-1575-4D4B-A152-30533F95B8A0}" destId="{4EF7CC9F-E43E-4B9B-B63E-356C570CC33D}" srcOrd="1" destOrd="0" presId="urn:microsoft.com/office/officeart/2005/8/layout/hierarchy6"/>
    <dgm:cxn modelId="{A32DC0D9-E9C4-469E-B77E-58740BD6BB92}" type="presParOf" srcId="{4EF7CC9F-E43E-4B9B-B63E-356C570CC33D}" destId="{F15F5315-F6C1-4D5D-809A-2934EDE09D9B}" srcOrd="0" destOrd="0" presId="urn:microsoft.com/office/officeart/2005/8/layout/hierarchy6"/>
    <dgm:cxn modelId="{66383B8B-41F1-4A75-BE94-7F564635BF18}" type="presParOf" srcId="{4EF7CC9F-E43E-4B9B-B63E-356C570CC33D}" destId="{0B97E2C2-0450-4762-BC89-BB8485771C1E}" srcOrd="1" destOrd="0" presId="urn:microsoft.com/office/officeart/2005/8/layout/hierarchy6"/>
    <dgm:cxn modelId="{08733750-3BE4-420C-A630-C1419E34A3FA}" type="presParOf" srcId="{0B97E2C2-0450-4762-BC89-BB8485771C1E}" destId="{D94E0575-DCD6-4378-A757-8BC8C0C3D399}" srcOrd="0" destOrd="0" presId="urn:microsoft.com/office/officeart/2005/8/layout/hierarchy6"/>
    <dgm:cxn modelId="{65A7D6F7-4085-4CD3-98DB-DB7BD6811C09}" type="presParOf" srcId="{0B97E2C2-0450-4762-BC89-BB8485771C1E}" destId="{B0ED948C-0C35-4696-9492-ECAF68E063F7}" srcOrd="1" destOrd="0" presId="urn:microsoft.com/office/officeart/2005/8/layout/hierarchy6"/>
    <dgm:cxn modelId="{F8A4FC7D-5E24-45C1-B6BF-8791BE27230C}" type="presParOf" srcId="{B0ED948C-0C35-4696-9492-ECAF68E063F7}" destId="{3F4E20F8-DB6D-4029-BCC0-F2A82862EFCD}" srcOrd="0" destOrd="0" presId="urn:microsoft.com/office/officeart/2005/8/layout/hierarchy6"/>
    <dgm:cxn modelId="{C699D37A-E530-4ADE-AAE3-1B4F931B3030}" type="presParOf" srcId="{B0ED948C-0C35-4696-9492-ECAF68E063F7}" destId="{79477C91-8000-43BF-A7AB-D7A96BAF6CD8}" srcOrd="1" destOrd="0" presId="urn:microsoft.com/office/officeart/2005/8/layout/hierarchy6"/>
    <dgm:cxn modelId="{8ABDEDDA-44CE-46D7-8D28-D229F1C689AC}" type="presParOf" srcId="{79477C91-8000-43BF-A7AB-D7A96BAF6CD8}" destId="{CDB4A768-FA9A-490C-A03C-CF77301FEF2E}" srcOrd="0" destOrd="0" presId="urn:microsoft.com/office/officeart/2005/8/layout/hierarchy6"/>
    <dgm:cxn modelId="{BBD1B9F2-D9F5-487F-A6A9-080A89EBB62C}" type="presParOf" srcId="{79477C91-8000-43BF-A7AB-D7A96BAF6CD8}" destId="{B9CDAB34-8328-49FE-9812-6F6C541738AC}" srcOrd="1" destOrd="0" presId="urn:microsoft.com/office/officeart/2005/8/layout/hierarchy6"/>
    <dgm:cxn modelId="{A9445F54-4A1A-484C-BBCF-2F9E80FE333E}" type="presParOf" srcId="{B9CDAB34-8328-49FE-9812-6F6C541738AC}" destId="{C2443031-5541-4B3B-B589-3265C13C4356}" srcOrd="0" destOrd="0" presId="urn:microsoft.com/office/officeart/2005/8/layout/hierarchy6"/>
    <dgm:cxn modelId="{248C23CF-614E-4631-8F83-B4B24983AF2C}" type="presParOf" srcId="{B9CDAB34-8328-49FE-9812-6F6C541738AC}" destId="{5C48FAB7-3259-4AC6-99F5-D7D4D4C9E028}" srcOrd="1" destOrd="0" presId="urn:microsoft.com/office/officeart/2005/8/layout/hierarchy6"/>
    <dgm:cxn modelId="{BBAF205E-58C4-40CC-A870-F84FFADA2398}" type="presParOf" srcId="{5C48FAB7-3259-4AC6-99F5-D7D4D4C9E028}" destId="{BD7B963D-277A-44C5-B79E-FF4945AE6E4D}" srcOrd="0" destOrd="0" presId="urn:microsoft.com/office/officeart/2005/8/layout/hierarchy6"/>
    <dgm:cxn modelId="{D5779307-E1DA-446E-8F36-63317592B5CC}" type="presParOf" srcId="{5C48FAB7-3259-4AC6-99F5-D7D4D4C9E028}" destId="{8F863B25-D964-4B4F-AB4B-3F2FC4766A03}" srcOrd="1" destOrd="0" presId="urn:microsoft.com/office/officeart/2005/8/layout/hierarchy6"/>
    <dgm:cxn modelId="{9EB08575-9067-40CB-99B3-CEB84C899B4F}" type="presParOf" srcId="{B9CDAB34-8328-49FE-9812-6F6C541738AC}" destId="{8CACD786-04B6-42F8-A360-0B6C92682BA4}" srcOrd="2" destOrd="0" presId="urn:microsoft.com/office/officeart/2005/8/layout/hierarchy6"/>
    <dgm:cxn modelId="{4EC7F197-C54C-4EF8-BFF5-9796A97FC6B6}" type="presParOf" srcId="{B9CDAB34-8328-49FE-9812-6F6C541738AC}" destId="{0158E4AF-316C-4372-9CB6-06E287D549F6}" srcOrd="3" destOrd="0" presId="urn:microsoft.com/office/officeart/2005/8/layout/hierarchy6"/>
    <dgm:cxn modelId="{0316B5E9-E1CE-44A4-8ED1-148696834D06}" type="presParOf" srcId="{0158E4AF-316C-4372-9CB6-06E287D549F6}" destId="{F82B8324-DC1D-4479-BBDB-AC53A8DF5554}" srcOrd="0" destOrd="0" presId="urn:microsoft.com/office/officeart/2005/8/layout/hierarchy6"/>
    <dgm:cxn modelId="{5909CDA8-5F57-4E53-91B2-B84CC0D5EBB8}" type="presParOf" srcId="{0158E4AF-316C-4372-9CB6-06E287D549F6}" destId="{189D7526-EEEB-4F37-9CC1-ACCB9EB0B1A5}" srcOrd="1" destOrd="0" presId="urn:microsoft.com/office/officeart/2005/8/layout/hierarchy6"/>
    <dgm:cxn modelId="{2567ABF5-5687-45E6-A731-AEA9538D2F5B}" type="presParOf" srcId="{4EF7CC9F-E43E-4B9B-B63E-356C570CC33D}" destId="{709500BC-86C5-4E0F-ABDF-CF03524514FF}" srcOrd="2" destOrd="0" presId="urn:microsoft.com/office/officeart/2005/8/layout/hierarchy6"/>
    <dgm:cxn modelId="{7AEA9E67-3158-4988-A3DF-917C67F15C95}" type="presParOf" srcId="{4EF7CC9F-E43E-4B9B-B63E-356C570CC33D}" destId="{65E40FBC-CDC3-4FD4-8EF3-3220E0FEE26A}" srcOrd="3" destOrd="0" presId="urn:microsoft.com/office/officeart/2005/8/layout/hierarchy6"/>
    <dgm:cxn modelId="{B427D450-373C-44F5-BAD9-82B027530CB5}" type="presParOf" srcId="{65E40FBC-CDC3-4FD4-8EF3-3220E0FEE26A}" destId="{31820140-6643-41C4-A9FD-701635DC2BDE}" srcOrd="0" destOrd="0" presId="urn:microsoft.com/office/officeart/2005/8/layout/hierarchy6"/>
    <dgm:cxn modelId="{45B7521D-C17E-48EE-81C3-2A4CE714D656}" type="presParOf" srcId="{65E40FBC-CDC3-4FD4-8EF3-3220E0FEE26A}" destId="{F04F26DA-753D-4015-B06B-950D162808E4}" srcOrd="1" destOrd="0" presId="urn:microsoft.com/office/officeart/2005/8/layout/hierarchy6"/>
    <dgm:cxn modelId="{9CDBABFC-7C5D-43EF-ABC0-59707601CEBA}" type="presParOf" srcId="{F04F26DA-753D-4015-B06B-950D162808E4}" destId="{0DB581FE-0F0F-45F6-9798-2D483B189CD1}" srcOrd="0" destOrd="0" presId="urn:microsoft.com/office/officeart/2005/8/layout/hierarchy6"/>
    <dgm:cxn modelId="{C123C7E9-D400-4573-A6E5-D277C47BE35A}" type="presParOf" srcId="{F04F26DA-753D-4015-B06B-950D162808E4}" destId="{BE999A71-403B-44FD-9EE1-61DACC5739F0}" srcOrd="1" destOrd="0" presId="urn:microsoft.com/office/officeart/2005/8/layout/hierarchy6"/>
    <dgm:cxn modelId="{017CFC3C-3994-46F6-B72D-ED9A4B1FB736}" type="presParOf" srcId="{BE999A71-403B-44FD-9EE1-61DACC5739F0}" destId="{985A8864-A95D-401F-AD05-E87051878883}" srcOrd="0" destOrd="0" presId="urn:microsoft.com/office/officeart/2005/8/layout/hierarchy6"/>
    <dgm:cxn modelId="{433BC336-2140-4987-9180-D924FAD960AA}" type="presParOf" srcId="{BE999A71-403B-44FD-9EE1-61DACC5739F0}" destId="{BF289E95-9D76-45E3-A0F9-6A66BDB5761F}" srcOrd="1" destOrd="0" presId="urn:microsoft.com/office/officeart/2005/8/layout/hierarchy6"/>
    <dgm:cxn modelId="{16080548-0002-4E5F-998E-F266A88FFF09}" type="presParOf" srcId="{BF289E95-9D76-45E3-A0F9-6A66BDB5761F}" destId="{57F4FFD9-4DFF-4E23-A557-861A854B0469}" srcOrd="0" destOrd="0" presId="urn:microsoft.com/office/officeart/2005/8/layout/hierarchy6"/>
    <dgm:cxn modelId="{CB0486C3-A666-4D9E-A7D2-92C22D78DC79}" type="presParOf" srcId="{BF289E95-9D76-45E3-A0F9-6A66BDB5761F}" destId="{504C085A-A10D-4244-B261-C40167030CCA}" srcOrd="1" destOrd="0" presId="urn:microsoft.com/office/officeart/2005/8/layout/hierarchy6"/>
    <dgm:cxn modelId="{5FB168EB-A6D4-4B24-A851-C93179703517}" type="presParOf" srcId="{504C085A-A10D-4244-B261-C40167030CCA}" destId="{393F8BD8-722B-41A5-8E86-49A3FEACC699}" srcOrd="0" destOrd="0" presId="urn:microsoft.com/office/officeart/2005/8/layout/hierarchy6"/>
    <dgm:cxn modelId="{03122167-18CE-415E-8146-0838CC08EDE0}" type="presParOf" srcId="{504C085A-A10D-4244-B261-C40167030CCA}" destId="{5C386EC8-3248-4A3D-8E63-05F62B2D2D14}" srcOrd="1" destOrd="0" presId="urn:microsoft.com/office/officeart/2005/8/layout/hierarchy6"/>
    <dgm:cxn modelId="{86DFA468-1C7B-4D01-BEFF-0E31C5FA3485}" type="presParOf" srcId="{BF289E95-9D76-45E3-A0F9-6A66BDB5761F}" destId="{D747420A-30AA-4F49-9C09-9945B24A089F}" srcOrd="2" destOrd="0" presId="urn:microsoft.com/office/officeart/2005/8/layout/hierarchy6"/>
    <dgm:cxn modelId="{049E1A80-18C5-42CB-AA92-58E97EC3E82A}" type="presParOf" srcId="{BF289E95-9D76-45E3-A0F9-6A66BDB5761F}" destId="{D4D0E804-8BBB-43F5-9350-BFD0B6B8C053}" srcOrd="3" destOrd="0" presId="urn:microsoft.com/office/officeart/2005/8/layout/hierarchy6"/>
    <dgm:cxn modelId="{7C562188-CD41-4CA7-8C69-949F5B866E22}" type="presParOf" srcId="{D4D0E804-8BBB-43F5-9350-BFD0B6B8C053}" destId="{787E7360-244C-4652-A819-D81F5B2A3E41}" srcOrd="0" destOrd="0" presId="urn:microsoft.com/office/officeart/2005/8/layout/hierarchy6"/>
    <dgm:cxn modelId="{2946FA5C-2499-4B01-BC8A-A33AFB1D69A2}" type="presParOf" srcId="{D4D0E804-8BBB-43F5-9350-BFD0B6B8C053}" destId="{046032FB-B925-4155-9ACE-09530401B111}" srcOrd="1" destOrd="0" presId="urn:microsoft.com/office/officeart/2005/8/layout/hierarchy6"/>
    <dgm:cxn modelId="{B48B2C4A-F38B-4694-85FA-D9E5D0531001}" type="presParOf" srcId="{161A4914-92AB-4B61-A5C0-2B5E33B47F24}" destId="{48D4633C-EE5D-40F9-93BC-F349E2243C16}" srcOrd="2" destOrd="0" presId="urn:microsoft.com/office/officeart/2005/8/layout/hierarchy6"/>
    <dgm:cxn modelId="{0CDB817B-D5DC-4916-A01E-58A461ABE6A3}" type="presParOf" srcId="{161A4914-92AB-4B61-A5C0-2B5E33B47F24}" destId="{91CC3CB8-53DC-4AEC-B830-327EA1847251}" srcOrd="3" destOrd="0" presId="urn:microsoft.com/office/officeart/2005/8/layout/hierarchy6"/>
    <dgm:cxn modelId="{52FB5DFB-5996-4844-8E71-7D625C82C086}" type="presParOf" srcId="{91CC3CB8-53DC-4AEC-B830-327EA1847251}" destId="{CC3AE910-4D7C-4D2F-BD9A-44FA49EC3A78}" srcOrd="0" destOrd="0" presId="urn:microsoft.com/office/officeart/2005/8/layout/hierarchy6"/>
    <dgm:cxn modelId="{5269E474-F2F7-4AD1-9EB9-F8BB9EF2C7DB}" type="presParOf" srcId="{91CC3CB8-53DC-4AEC-B830-327EA1847251}" destId="{2781BD96-D8A9-43E8-8DDA-699994DA521E}" srcOrd="1" destOrd="0" presId="urn:microsoft.com/office/officeart/2005/8/layout/hierarchy6"/>
    <dgm:cxn modelId="{9000848F-6219-446C-B65E-5E18DD49CA36}" type="presParOf" srcId="{2781BD96-D8A9-43E8-8DDA-699994DA521E}" destId="{291488ED-F8D0-408B-86DD-95E92ED298BC}" srcOrd="0" destOrd="0" presId="urn:microsoft.com/office/officeart/2005/8/layout/hierarchy6"/>
    <dgm:cxn modelId="{D65A7C74-38C0-4AAB-94D9-B3B46B2AE446}" type="presParOf" srcId="{2781BD96-D8A9-43E8-8DDA-699994DA521E}" destId="{412906C7-DF71-425B-8303-EEAB6853D297}" srcOrd="1" destOrd="0" presId="urn:microsoft.com/office/officeart/2005/8/layout/hierarchy6"/>
    <dgm:cxn modelId="{103E8466-2C94-47DA-BC85-5F816AFF93EF}" type="presParOf" srcId="{412906C7-DF71-425B-8303-EEAB6853D297}" destId="{B35EB205-9F09-4FAE-AA05-80C6E0C45896}" srcOrd="0" destOrd="0" presId="urn:microsoft.com/office/officeart/2005/8/layout/hierarchy6"/>
    <dgm:cxn modelId="{42FB4F71-350E-4A1C-9EB0-BE3D1121A6A7}" type="presParOf" srcId="{412906C7-DF71-425B-8303-EEAB6853D297}" destId="{DD3591CB-BF78-49FE-8BD5-5A64374FBA89}" srcOrd="1" destOrd="0" presId="urn:microsoft.com/office/officeart/2005/8/layout/hierarchy6"/>
    <dgm:cxn modelId="{08610813-A977-470D-9539-157FE677E6CB}" type="presParOf" srcId="{DD3591CB-BF78-49FE-8BD5-5A64374FBA89}" destId="{B0E01244-5565-47B6-8609-C83741BEADD1}" srcOrd="0" destOrd="0" presId="urn:microsoft.com/office/officeart/2005/8/layout/hierarchy6"/>
    <dgm:cxn modelId="{5C8D15A5-2D70-4B27-9F78-0FF2E7EC4363}" type="presParOf" srcId="{DD3591CB-BF78-49FE-8BD5-5A64374FBA89}" destId="{BB3C4950-BB9A-4E98-ACFE-1733A4EA4AB8}" srcOrd="1" destOrd="0" presId="urn:microsoft.com/office/officeart/2005/8/layout/hierarchy6"/>
    <dgm:cxn modelId="{C5F2B44C-F3A3-4849-AF35-8D832BAB11AC}" type="presParOf" srcId="{BB3C4950-BB9A-4E98-ACFE-1733A4EA4AB8}" destId="{79BC8C11-CC0B-4D24-ACB4-C7FC503DA678}" srcOrd="0" destOrd="0" presId="urn:microsoft.com/office/officeart/2005/8/layout/hierarchy6"/>
    <dgm:cxn modelId="{0D217291-62BE-4122-B27C-33B5639D75F8}" type="presParOf" srcId="{BB3C4950-BB9A-4E98-ACFE-1733A4EA4AB8}" destId="{10E2F07E-9EB5-479B-8505-595A12D03056}" srcOrd="1" destOrd="0" presId="urn:microsoft.com/office/officeart/2005/8/layout/hierarchy6"/>
    <dgm:cxn modelId="{F3A49E08-8926-4168-975E-0ADB00E9A4FA}" type="presParOf" srcId="{DD3591CB-BF78-49FE-8BD5-5A64374FBA89}" destId="{56F88017-4256-4ED7-B8F1-CBB365C09883}" srcOrd="2" destOrd="0" presId="urn:microsoft.com/office/officeart/2005/8/layout/hierarchy6"/>
    <dgm:cxn modelId="{4F9181F1-C50A-4512-A301-48E1E0E93A36}" type="presParOf" srcId="{DD3591CB-BF78-49FE-8BD5-5A64374FBA89}" destId="{C7334A30-B1F0-4F37-BBD7-17A04951F4A4}" srcOrd="3" destOrd="0" presId="urn:microsoft.com/office/officeart/2005/8/layout/hierarchy6"/>
    <dgm:cxn modelId="{2AC59AD5-000A-4DF1-AE27-D1338C51563F}" type="presParOf" srcId="{C7334A30-B1F0-4F37-BBD7-17A04951F4A4}" destId="{1E7170B5-1F93-4D43-ACC2-626F65FBB8DD}" srcOrd="0" destOrd="0" presId="urn:microsoft.com/office/officeart/2005/8/layout/hierarchy6"/>
    <dgm:cxn modelId="{031EF976-6175-4760-887C-95082CBD2E2D}" type="presParOf" srcId="{C7334A30-B1F0-4F37-BBD7-17A04951F4A4}" destId="{8313A875-11C1-49B1-A549-EF705252A553}" srcOrd="1" destOrd="0" presId="urn:microsoft.com/office/officeart/2005/8/layout/hierarchy6"/>
    <dgm:cxn modelId="{1D1A685A-B9D4-405E-830C-786BDA7E1715}" type="presParOf" srcId="{161A4914-92AB-4B61-A5C0-2B5E33B47F24}" destId="{E1D4715D-291A-47CF-9549-5245493DA1E1}" srcOrd="4" destOrd="0" presId="urn:microsoft.com/office/officeart/2005/8/layout/hierarchy6"/>
    <dgm:cxn modelId="{879AE159-1DCB-4BBF-9756-3C8A6E5E4A79}" type="presParOf" srcId="{161A4914-92AB-4B61-A5C0-2B5E33B47F24}" destId="{ECDCDBF9-7583-4667-A956-05F6450B8CE8}" srcOrd="5" destOrd="0" presId="urn:microsoft.com/office/officeart/2005/8/layout/hierarchy6"/>
    <dgm:cxn modelId="{6FB22690-037F-4AA8-B271-742C2A5B71FB}" type="presParOf" srcId="{ECDCDBF9-7583-4667-A956-05F6450B8CE8}" destId="{1748FD70-3990-4FCA-A35B-965D9F49BBF5}" srcOrd="0" destOrd="0" presId="urn:microsoft.com/office/officeart/2005/8/layout/hierarchy6"/>
    <dgm:cxn modelId="{F34CEDB6-C398-45E3-B124-A46F4033C019}" type="presParOf" srcId="{ECDCDBF9-7583-4667-A956-05F6450B8CE8}" destId="{8BD6BA6D-2E92-49C1-9863-2857A64A745E}" srcOrd="1" destOrd="0" presId="urn:microsoft.com/office/officeart/2005/8/layout/hierarchy6"/>
    <dgm:cxn modelId="{C6E8E7F6-ACF7-4E8B-A31C-D258E77E1B9D}" type="presParOf" srcId="{8BD6BA6D-2E92-49C1-9863-2857A64A745E}" destId="{AD14E478-D5FF-4ADB-B49E-97FFED9A79EA}" srcOrd="0" destOrd="0" presId="urn:microsoft.com/office/officeart/2005/8/layout/hierarchy6"/>
    <dgm:cxn modelId="{46059551-F87D-495A-880E-335595387DD9}" type="presParOf" srcId="{8BD6BA6D-2E92-49C1-9863-2857A64A745E}" destId="{5A1B8387-D2D7-4E85-AB09-DC36A1B25812}" srcOrd="1" destOrd="0" presId="urn:microsoft.com/office/officeart/2005/8/layout/hierarchy6"/>
    <dgm:cxn modelId="{F4CCBB75-861B-466B-BF33-DCCEB232DCEA}" type="presParOf" srcId="{5A1B8387-D2D7-4E85-AB09-DC36A1B25812}" destId="{D2162979-EB85-41BE-958F-BCD76A476A42}" srcOrd="0" destOrd="0" presId="urn:microsoft.com/office/officeart/2005/8/layout/hierarchy6"/>
    <dgm:cxn modelId="{DEB48EEB-7921-451A-90D7-00C6184C6587}" type="presParOf" srcId="{5A1B8387-D2D7-4E85-AB09-DC36A1B25812}" destId="{C04F190F-44E7-4596-BBE3-F805F1DB3F90}" srcOrd="1" destOrd="0" presId="urn:microsoft.com/office/officeart/2005/8/layout/hierarchy6"/>
    <dgm:cxn modelId="{22657B09-21E3-4CEF-A86E-A3B0C964C6FC}" type="presParOf" srcId="{FBD32E25-CE0F-4907-B8FD-7CB4EEBADE6F}" destId="{63432A6D-AF4D-4914-B849-ECBB4F87E3C0}" srcOrd="1" destOrd="0" presId="urn:microsoft.com/office/officeart/2005/8/layout/hierarchy6"/>
    <dgm:cxn modelId="{9C2C8A07-8528-43B4-9BB8-9ACA2BEC6124}" type="presParOf" srcId="{63432A6D-AF4D-4914-B849-ECBB4F87E3C0}" destId="{4D8B51B4-9E1E-415D-85E2-245B21D9B896}" srcOrd="0" destOrd="0" presId="urn:microsoft.com/office/officeart/2005/8/layout/hierarchy6"/>
    <dgm:cxn modelId="{25BD78F0-EB46-41C0-AE6B-546279F0FC00}" type="presParOf" srcId="{4D8B51B4-9E1E-415D-85E2-245B21D9B896}" destId="{060977AD-D360-4C5E-9B6B-653634445392}" srcOrd="0" destOrd="0" presId="urn:microsoft.com/office/officeart/2005/8/layout/hierarchy6"/>
    <dgm:cxn modelId="{D45BA175-AA22-46CD-B6C6-D8030269B9B8}" type="presParOf" srcId="{4D8B51B4-9E1E-415D-85E2-245B21D9B896}" destId="{02D527EF-0DAB-4F45-ADD5-448FB74E1A27}" srcOrd="1" destOrd="0" presId="urn:microsoft.com/office/officeart/2005/8/layout/hierarchy6"/>
    <dgm:cxn modelId="{C8D91752-D83E-4D79-9657-4475CD2BBE87}" type="presParOf" srcId="{63432A6D-AF4D-4914-B849-ECBB4F87E3C0}" destId="{9CD5F534-56FB-4454-9DBA-05351F09A07B}" srcOrd="1" destOrd="0" presId="urn:microsoft.com/office/officeart/2005/8/layout/hierarchy6"/>
    <dgm:cxn modelId="{912CF9D2-376E-4DF3-96FE-CA2BC25494D3}" type="presParOf" srcId="{9CD5F534-56FB-4454-9DBA-05351F09A07B}" destId="{2EE60781-2A5D-4F4B-BD38-649B02B1E8A4}" srcOrd="0" destOrd="0" presId="urn:microsoft.com/office/officeart/2005/8/layout/hierarchy6"/>
    <dgm:cxn modelId="{E58814DE-52B1-4C28-AAAD-C0DC37C0462D}" type="presParOf" srcId="{63432A6D-AF4D-4914-B849-ECBB4F87E3C0}" destId="{7D44CADA-7BDF-411C-A7C3-4718E4CA77EB}" srcOrd="2" destOrd="0" presId="urn:microsoft.com/office/officeart/2005/8/layout/hierarchy6"/>
    <dgm:cxn modelId="{12806FEF-FCCE-4CD9-800E-463DE23D548B}" type="presParOf" srcId="{7D44CADA-7BDF-411C-A7C3-4718E4CA77EB}" destId="{F4FFF6E2-AE5E-4B22-AF6A-AE95446992D1}" srcOrd="0" destOrd="0" presId="urn:microsoft.com/office/officeart/2005/8/layout/hierarchy6"/>
    <dgm:cxn modelId="{0107E4E8-063B-4280-AC7F-CA514B0864B2}" type="presParOf" srcId="{7D44CADA-7BDF-411C-A7C3-4718E4CA77EB}" destId="{F0E76F23-9D21-41CC-B95C-979B1C73232C}" srcOrd="1" destOrd="0" presId="urn:microsoft.com/office/officeart/2005/8/layout/hierarchy6"/>
    <dgm:cxn modelId="{5F953143-B6FC-4010-8092-CE5E0A381EDB}" type="presParOf" srcId="{63432A6D-AF4D-4914-B849-ECBB4F87E3C0}" destId="{C62E832B-A6F9-4A2F-A738-710DD055E9DC}" srcOrd="3" destOrd="0" presId="urn:microsoft.com/office/officeart/2005/8/layout/hierarchy6"/>
    <dgm:cxn modelId="{2F2490A3-8B21-4DEF-9974-57B1699A7047}" type="presParOf" srcId="{C62E832B-A6F9-4A2F-A738-710DD055E9DC}" destId="{92DA1046-8696-41AE-90E1-CC4985D9CD9D}" srcOrd="0" destOrd="0" presId="urn:microsoft.com/office/officeart/2005/8/layout/hierarchy6"/>
    <dgm:cxn modelId="{61FA7B6F-FCFB-4664-8AF6-9A667295C365}" type="presParOf" srcId="{63432A6D-AF4D-4914-B849-ECBB4F87E3C0}" destId="{24F7030F-2C7F-495D-AD92-63239A8D7C94}" srcOrd="4" destOrd="0" presId="urn:microsoft.com/office/officeart/2005/8/layout/hierarchy6"/>
    <dgm:cxn modelId="{97A4C081-8268-4741-BB11-99CDE284B2B9}" type="presParOf" srcId="{24F7030F-2C7F-495D-AD92-63239A8D7C94}" destId="{247C6F56-FEC1-4F5D-902D-5097C343F7D6}" srcOrd="0" destOrd="0" presId="urn:microsoft.com/office/officeart/2005/8/layout/hierarchy6"/>
    <dgm:cxn modelId="{7DFE8463-5E15-4434-A146-614729923819}" type="presParOf" srcId="{24F7030F-2C7F-495D-AD92-63239A8D7C94}" destId="{63B94319-ACB9-4B00-8FDC-2D71ED7446EE}" srcOrd="1" destOrd="0" presId="urn:microsoft.com/office/officeart/2005/8/layout/hierarchy6"/>
    <dgm:cxn modelId="{04F44B24-9C2D-439D-9B7E-53AE664EB23A}" type="presParOf" srcId="{63432A6D-AF4D-4914-B849-ECBB4F87E3C0}" destId="{65127614-4F58-46CA-AB51-4E0F01EC3C4C}" srcOrd="5" destOrd="0" presId="urn:microsoft.com/office/officeart/2005/8/layout/hierarchy6"/>
    <dgm:cxn modelId="{A9581CDA-34AE-42A5-B386-3C7B2B2E3C73}" type="presParOf" srcId="{65127614-4F58-46CA-AB51-4E0F01EC3C4C}" destId="{7A857BBD-008A-487E-83A4-5F9E20A5BB6C}" srcOrd="0" destOrd="0" presId="urn:microsoft.com/office/officeart/2005/8/layout/hierarchy6"/>
    <dgm:cxn modelId="{D57B1436-E835-47E4-8912-EC398FE7C543}" type="presParOf" srcId="{63432A6D-AF4D-4914-B849-ECBB4F87E3C0}" destId="{F709D97E-F016-4424-B7CF-A023BD55A9BB}" srcOrd="6" destOrd="0" presId="urn:microsoft.com/office/officeart/2005/8/layout/hierarchy6"/>
    <dgm:cxn modelId="{4F9AB374-C59F-447B-919E-5AC0722D2059}" type="presParOf" srcId="{F709D97E-F016-4424-B7CF-A023BD55A9BB}" destId="{A5F376FA-377C-4187-89EF-8204591B1F45}" srcOrd="0" destOrd="0" presId="urn:microsoft.com/office/officeart/2005/8/layout/hierarchy6"/>
    <dgm:cxn modelId="{780118E8-122F-47FE-88A5-BD2F95E199C9}" type="presParOf" srcId="{F709D97E-F016-4424-B7CF-A023BD55A9BB}" destId="{A4ECB5D2-3FFC-48E2-A67F-0EC9CFA5E363}" srcOrd="1" destOrd="0" presId="urn:microsoft.com/office/officeart/2005/8/layout/hierarchy6"/>
    <dgm:cxn modelId="{3B17883A-A9D7-44C6-8B13-5B2582DB381F}" type="presParOf" srcId="{63432A6D-AF4D-4914-B849-ECBB4F87E3C0}" destId="{3FFD6610-EEDF-4A7C-A954-809744EA7623}" srcOrd="7" destOrd="0" presId="urn:microsoft.com/office/officeart/2005/8/layout/hierarchy6"/>
    <dgm:cxn modelId="{191E4930-B56D-4173-9AB3-DECEAC1AF9D6}" type="presParOf" srcId="{3FFD6610-EEDF-4A7C-A954-809744EA7623}" destId="{B8E2B342-CF49-433A-8C37-26E4824FB20E}" srcOrd="0" destOrd="0" presId="urn:microsoft.com/office/officeart/2005/8/layout/hierarchy6"/>
    <dgm:cxn modelId="{D02EBF63-39CB-4A80-8D4C-525950F677C5}" type="presParOf" srcId="{63432A6D-AF4D-4914-B849-ECBB4F87E3C0}" destId="{C7F515CA-92BB-4AF6-96E5-6A6E03E07129}" srcOrd="8" destOrd="0" presId="urn:microsoft.com/office/officeart/2005/8/layout/hierarchy6"/>
    <dgm:cxn modelId="{1E3FF9F3-F90D-4F7C-A302-E941754902EA}" type="presParOf" srcId="{C7F515CA-92BB-4AF6-96E5-6A6E03E07129}" destId="{BD711BA6-7CB8-47C2-B375-517FBFE3C74A}" srcOrd="0" destOrd="0" presId="urn:microsoft.com/office/officeart/2005/8/layout/hierarchy6"/>
    <dgm:cxn modelId="{B439BDF3-5CCB-42BD-B11D-3849642768D4}" type="presParOf" srcId="{C7F515CA-92BB-4AF6-96E5-6A6E03E07129}" destId="{761F1294-70F4-49E6-BFE7-296D9C47E33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1DCF4F-BA3B-4168-BAA1-AB389B5FA1C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6B0C390-2D9D-4486-AC58-2365B93DD0E3}">
      <dgm:prSet phldrT="[文字]"/>
      <dgm:spPr/>
      <dgm:t>
        <a:bodyPr/>
        <a:lstStyle/>
        <a:p>
          <a:r>
            <a:rPr lang="en-US" altLang="zh-TW"/>
            <a:t>ODS</a:t>
          </a:r>
          <a:endParaRPr lang="zh-TW" altLang="en-US"/>
        </a:p>
      </dgm:t>
    </dgm:pt>
    <dgm:pt modelId="{6D5FEDA9-705A-4E9E-8EE0-33B0A1498B0A}" type="parTrans" cxnId="{A61B95B8-FA38-476D-96BE-8E20AD84A701}">
      <dgm:prSet/>
      <dgm:spPr/>
      <dgm:t>
        <a:bodyPr/>
        <a:lstStyle/>
        <a:p>
          <a:endParaRPr lang="zh-TW" altLang="en-US"/>
        </a:p>
      </dgm:t>
    </dgm:pt>
    <dgm:pt modelId="{6F173A0E-48BD-4758-A201-58FB239F12B3}" type="sibTrans" cxnId="{A61B95B8-FA38-476D-96BE-8E20AD84A701}">
      <dgm:prSet/>
      <dgm:spPr/>
      <dgm:t>
        <a:bodyPr/>
        <a:lstStyle/>
        <a:p>
          <a:endParaRPr lang="zh-TW" altLang="en-US"/>
        </a:p>
      </dgm:t>
    </dgm:pt>
    <dgm:pt modelId="{369E6630-8994-47DB-82C9-BC42E899EF4D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>
              <a:solidFill>
                <a:schemeClr val="bg2"/>
              </a:solidFill>
            </a:rPr>
            <a:t>INT</a:t>
          </a:r>
          <a:endParaRPr lang="zh-TW" altLang="en-US">
            <a:solidFill>
              <a:schemeClr val="bg2"/>
            </a:solidFill>
          </a:endParaRPr>
        </a:p>
      </dgm:t>
    </dgm:pt>
    <dgm:pt modelId="{F25A6661-8447-444F-809F-4E5A605C5A35}" type="parTrans" cxnId="{4675A98C-2DEA-4CA7-9D01-453653126F26}">
      <dgm:prSet/>
      <dgm:spPr/>
      <dgm:t>
        <a:bodyPr/>
        <a:lstStyle/>
        <a:p>
          <a:endParaRPr lang="zh-TW" altLang="en-US"/>
        </a:p>
      </dgm:t>
    </dgm:pt>
    <dgm:pt modelId="{473536F6-632A-4F19-9EEF-D4D79F3CBE88}" type="sibTrans" cxnId="{4675A98C-2DEA-4CA7-9D01-453653126F26}">
      <dgm:prSet/>
      <dgm:spPr/>
      <dgm:t>
        <a:bodyPr/>
        <a:lstStyle/>
        <a:p>
          <a:endParaRPr lang="zh-TW" altLang="en-US"/>
        </a:p>
      </dgm:t>
    </dgm:pt>
    <dgm:pt modelId="{7C93A464-F53A-46E6-A482-49B1238F9D02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>
              <a:solidFill>
                <a:schemeClr val="bg2"/>
              </a:solidFill>
            </a:rPr>
            <a:t>DM</a:t>
          </a:r>
          <a:endParaRPr lang="zh-TW" altLang="en-US">
            <a:solidFill>
              <a:schemeClr val="bg2"/>
            </a:solidFill>
          </a:endParaRPr>
        </a:p>
      </dgm:t>
    </dgm:pt>
    <dgm:pt modelId="{7B5A113E-3F16-4920-9EF3-3811F1F48A53}" type="parTrans" cxnId="{844060F8-E2B1-4E8B-B832-32ABF63A8470}">
      <dgm:prSet/>
      <dgm:spPr/>
      <dgm:t>
        <a:bodyPr/>
        <a:lstStyle/>
        <a:p>
          <a:endParaRPr lang="zh-TW" altLang="en-US"/>
        </a:p>
      </dgm:t>
    </dgm:pt>
    <dgm:pt modelId="{12DB489D-5AEB-4688-84B8-C80754743C04}" type="sibTrans" cxnId="{844060F8-E2B1-4E8B-B832-32ABF63A8470}">
      <dgm:prSet/>
      <dgm:spPr/>
      <dgm:t>
        <a:bodyPr/>
        <a:lstStyle/>
        <a:p>
          <a:endParaRPr lang="zh-TW" altLang="en-US"/>
        </a:p>
      </dgm:t>
    </dgm:pt>
    <dgm:pt modelId="{B5A91D5B-FA5D-4C46-AEEA-1546A62E61EE}">
      <dgm:prSet phldrT="[文字]"/>
      <dgm:spPr/>
      <dgm:t>
        <a:bodyPr/>
        <a:lstStyle/>
        <a:p>
          <a:r>
            <a:rPr lang="en-US" altLang="zh-TW"/>
            <a:t>APP</a:t>
          </a:r>
          <a:endParaRPr lang="zh-TW" altLang="en-US"/>
        </a:p>
      </dgm:t>
    </dgm:pt>
    <dgm:pt modelId="{678C936B-68E5-44D5-B308-27DC5D1B3F31}" type="parTrans" cxnId="{D2BF59EA-30B9-4651-A028-4B862C806B3F}">
      <dgm:prSet/>
      <dgm:spPr/>
      <dgm:t>
        <a:bodyPr/>
        <a:lstStyle/>
        <a:p>
          <a:endParaRPr lang="zh-TW" altLang="en-US"/>
        </a:p>
      </dgm:t>
    </dgm:pt>
    <dgm:pt modelId="{5D23F135-6258-4D42-B5DD-C751ADCD267B}" type="sibTrans" cxnId="{D2BF59EA-30B9-4651-A028-4B862C806B3F}">
      <dgm:prSet/>
      <dgm:spPr/>
      <dgm:t>
        <a:bodyPr/>
        <a:lstStyle/>
        <a:p>
          <a:endParaRPr lang="zh-TW" altLang="en-US"/>
        </a:p>
      </dgm:t>
    </dgm:pt>
    <dgm:pt modelId="{9B4C5395-C4CF-408F-A224-561DE013D5BD}">
      <dgm:prSet phldrT="[文字]"/>
      <dgm:spPr/>
      <dgm:t>
        <a:bodyPr/>
        <a:lstStyle/>
        <a:p>
          <a:r>
            <a:rPr lang="en-US" altLang="zh-TW"/>
            <a:t>Stage</a:t>
          </a:r>
          <a:endParaRPr lang="zh-TW" altLang="en-US"/>
        </a:p>
      </dgm:t>
    </dgm:pt>
    <dgm:pt modelId="{1B00FEF5-6863-46A2-94CE-91C8284646AF}" type="parTrans" cxnId="{39F24B2B-BBA1-4F21-847E-725B1AEC9883}">
      <dgm:prSet/>
      <dgm:spPr/>
      <dgm:t>
        <a:bodyPr/>
        <a:lstStyle/>
        <a:p>
          <a:endParaRPr lang="zh-TW" altLang="en-US"/>
        </a:p>
      </dgm:t>
    </dgm:pt>
    <dgm:pt modelId="{5640186B-FBE1-482D-BEF3-E74A7F0BF03B}" type="sibTrans" cxnId="{39F24B2B-BBA1-4F21-847E-725B1AEC9883}">
      <dgm:prSet/>
      <dgm:spPr/>
      <dgm:t>
        <a:bodyPr/>
        <a:lstStyle/>
        <a:p>
          <a:endParaRPr lang="zh-TW" altLang="en-US"/>
        </a:p>
      </dgm:t>
    </dgm:pt>
    <dgm:pt modelId="{D5C69B71-4827-48FF-8F6A-B2F02F9B040D}" type="pres">
      <dgm:prSet presAssocID="{CF1DCF4F-BA3B-4168-BAA1-AB389B5FA1C0}" presName="Name0" presStyleCnt="0">
        <dgm:presLayoutVars>
          <dgm:dir/>
          <dgm:resizeHandles val="exact"/>
        </dgm:presLayoutVars>
      </dgm:prSet>
      <dgm:spPr/>
    </dgm:pt>
    <dgm:pt modelId="{6192EDAF-4B4F-4E61-85FF-0C1691E8CCC8}" type="pres">
      <dgm:prSet presAssocID="{9B4C5395-C4CF-408F-A224-561DE013D5BD}" presName="parTxOnly" presStyleLbl="node1" presStyleIdx="0" presStyleCnt="5">
        <dgm:presLayoutVars>
          <dgm:bulletEnabled val="1"/>
        </dgm:presLayoutVars>
      </dgm:prSet>
      <dgm:spPr/>
    </dgm:pt>
    <dgm:pt modelId="{3AF283ED-70EC-4292-81F7-37C7F51C75C9}" type="pres">
      <dgm:prSet presAssocID="{5640186B-FBE1-482D-BEF3-E74A7F0BF03B}" presName="parSpace" presStyleCnt="0"/>
      <dgm:spPr/>
    </dgm:pt>
    <dgm:pt modelId="{8BC55539-5CB3-4143-ABF4-A719FE12EB68}" type="pres">
      <dgm:prSet presAssocID="{26B0C390-2D9D-4486-AC58-2365B93DD0E3}" presName="parTxOnly" presStyleLbl="node1" presStyleIdx="1" presStyleCnt="5">
        <dgm:presLayoutVars>
          <dgm:bulletEnabled val="1"/>
        </dgm:presLayoutVars>
      </dgm:prSet>
      <dgm:spPr/>
    </dgm:pt>
    <dgm:pt modelId="{DE7F4834-580E-47D7-AC30-8233B881EC85}" type="pres">
      <dgm:prSet presAssocID="{6F173A0E-48BD-4758-A201-58FB239F12B3}" presName="parSpace" presStyleCnt="0"/>
      <dgm:spPr/>
    </dgm:pt>
    <dgm:pt modelId="{AB6C8948-7195-4D8F-9D7F-5BE9BBE4BB43}" type="pres">
      <dgm:prSet presAssocID="{369E6630-8994-47DB-82C9-BC42E899EF4D}" presName="parTxOnly" presStyleLbl="node1" presStyleIdx="2" presStyleCnt="5" custScaleX="158836">
        <dgm:presLayoutVars>
          <dgm:bulletEnabled val="1"/>
        </dgm:presLayoutVars>
      </dgm:prSet>
      <dgm:spPr/>
    </dgm:pt>
    <dgm:pt modelId="{ACDCB41C-85E5-47BA-9797-A5FA6547BA1D}" type="pres">
      <dgm:prSet presAssocID="{473536F6-632A-4F19-9EEF-D4D79F3CBE88}" presName="parSpace" presStyleCnt="0"/>
      <dgm:spPr/>
    </dgm:pt>
    <dgm:pt modelId="{9CA1F067-DFD9-4EF1-BD43-23700D0E51B7}" type="pres">
      <dgm:prSet presAssocID="{7C93A464-F53A-46E6-A482-49B1238F9D02}" presName="parTxOnly" presStyleLbl="node1" presStyleIdx="3" presStyleCnt="5" custScaleX="157940">
        <dgm:presLayoutVars>
          <dgm:bulletEnabled val="1"/>
        </dgm:presLayoutVars>
      </dgm:prSet>
      <dgm:spPr/>
    </dgm:pt>
    <dgm:pt modelId="{1D5B6EA0-94DD-4FC3-8E21-34BAB29D1A4A}" type="pres">
      <dgm:prSet presAssocID="{12DB489D-5AEB-4688-84B8-C80754743C04}" presName="parSpace" presStyleCnt="0"/>
      <dgm:spPr/>
    </dgm:pt>
    <dgm:pt modelId="{571F484D-33D6-48F6-8AC9-667D2A45CB45}" type="pres">
      <dgm:prSet presAssocID="{B5A91D5B-FA5D-4C46-AEEA-1546A62E61E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C7DF006-0085-4F70-B974-7F08A4529454}" type="presOf" srcId="{7C93A464-F53A-46E6-A482-49B1238F9D02}" destId="{9CA1F067-DFD9-4EF1-BD43-23700D0E51B7}" srcOrd="0" destOrd="0" presId="urn:microsoft.com/office/officeart/2005/8/layout/hChevron3"/>
    <dgm:cxn modelId="{39F24B2B-BBA1-4F21-847E-725B1AEC9883}" srcId="{CF1DCF4F-BA3B-4168-BAA1-AB389B5FA1C0}" destId="{9B4C5395-C4CF-408F-A224-561DE013D5BD}" srcOrd="0" destOrd="0" parTransId="{1B00FEF5-6863-46A2-94CE-91C8284646AF}" sibTransId="{5640186B-FBE1-482D-BEF3-E74A7F0BF03B}"/>
    <dgm:cxn modelId="{628A9E4E-1F43-4236-95F8-D63931ECBDDC}" type="presOf" srcId="{CF1DCF4F-BA3B-4168-BAA1-AB389B5FA1C0}" destId="{D5C69B71-4827-48FF-8F6A-B2F02F9B040D}" srcOrd="0" destOrd="0" presId="urn:microsoft.com/office/officeart/2005/8/layout/hChevron3"/>
    <dgm:cxn modelId="{4675A98C-2DEA-4CA7-9D01-453653126F26}" srcId="{CF1DCF4F-BA3B-4168-BAA1-AB389B5FA1C0}" destId="{369E6630-8994-47DB-82C9-BC42E899EF4D}" srcOrd="2" destOrd="0" parTransId="{F25A6661-8447-444F-809F-4E5A605C5A35}" sibTransId="{473536F6-632A-4F19-9EEF-D4D79F3CBE88}"/>
    <dgm:cxn modelId="{A61B95B8-FA38-476D-96BE-8E20AD84A701}" srcId="{CF1DCF4F-BA3B-4168-BAA1-AB389B5FA1C0}" destId="{26B0C390-2D9D-4486-AC58-2365B93DD0E3}" srcOrd="1" destOrd="0" parTransId="{6D5FEDA9-705A-4E9E-8EE0-33B0A1498B0A}" sibTransId="{6F173A0E-48BD-4758-A201-58FB239F12B3}"/>
    <dgm:cxn modelId="{BCAAFEC0-7CB9-4430-8F98-86F227C74B81}" type="presOf" srcId="{26B0C390-2D9D-4486-AC58-2365B93DD0E3}" destId="{8BC55539-5CB3-4143-ABF4-A719FE12EB68}" srcOrd="0" destOrd="0" presId="urn:microsoft.com/office/officeart/2005/8/layout/hChevron3"/>
    <dgm:cxn modelId="{8F299EC4-495C-43FC-84F9-B1CD82406032}" type="presOf" srcId="{9B4C5395-C4CF-408F-A224-561DE013D5BD}" destId="{6192EDAF-4B4F-4E61-85FF-0C1691E8CCC8}" srcOrd="0" destOrd="0" presId="urn:microsoft.com/office/officeart/2005/8/layout/hChevron3"/>
    <dgm:cxn modelId="{083B8AD4-AC5E-40D2-9DB2-89BAC7CC4295}" type="presOf" srcId="{B5A91D5B-FA5D-4C46-AEEA-1546A62E61EE}" destId="{571F484D-33D6-48F6-8AC9-667D2A45CB45}" srcOrd="0" destOrd="0" presId="urn:microsoft.com/office/officeart/2005/8/layout/hChevron3"/>
    <dgm:cxn modelId="{D2BF59EA-30B9-4651-A028-4B862C806B3F}" srcId="{CF1DCF4F-BA3B-4168-BAA1-AB389B5FA1C0}" destId="{B5A91D5B-FA5D-4C46-AEEA-1546A62E61EE}" srcOrd="4" destOrd="0" parTransId="{678C936B-68E5-44D5-B308-27DC5D1B3F31}" sibTransId="{5D23F135-6258-4D42-B5DD-C751ADCD267B}"/>
    <dgm:cxn modelId="{58DFD4EC-1B77-46BF-8012-EDC0F3EB8828}" type="presOf" srcId="{369E6630-8994-47DB-82C9-BC42E899EF4D}" destId="{AB6C8948-7195-4D8F-9D7F-5BE9BBE4BB43}" srcOrd="0" destOrd="0" presId="urn:microsoft.com/office/officeart/2005/8/layout/hChevron3"/>
    <dgm:cxn modelId="{844060F8-E2B1-4E8B-B832-32ABF63A8470}" srcId="{CF1DCF4F-BA3B-4168-BAA1-AB389B5FA1C0}" destId="{7C93A464-F53A-46E6-A482-49B1238F9D02}" srcOrd="3" destOrd="0" parTransId="{7B5A113E-3F16-4920-9EF3-3811F1F48A53}" sibTransId="{12DB489D-5AEB-4688-84B8-C80754743C04}"/>
    <dgm:cxn modelId="{7C786C3E-8510-4D33-894E-2159C38E6C0A}" type="presParOf" srcId="{D5C69B71-4827-48FF-8F6A-B2F02F9B040D}" destId="{6192EDAF-4B4F-4E61-85FF-0C1691E8CCC8}" srcOrd="0" destOrd="0" presId="urn:microsoft.com/office/officeart/2005/8/layout/hChevron3"/>
    <dgm:cxn modelId="{78403DCD-EAA2-4493-87C7-46F9F8201E24}" type="presParOf" srcId="{D5C69B71-4827-48FF-8F6A-B2F02F9B040D}" destId="{3AF283ED-70EC-4292-81F7-37C7F51C75C9}" srcOrd="1" destOrd="0" presId="urn:microsoft.com/office/officeart/2005/8/layout/hChevron3"/>
    <dgm:cxn modelId="{56D662B4-0A76-44DC-B944-6AEE9B8B933B}" type="presParOf" srcId="{D5C69B71-4827-48FF-8F6A-B2F02F9B040D}" destId="{8BC55539-5CB3-4143-ABF4-A719FE12EB68}" srcOrd="2" destOrd="0" presId="urn:microsoft.com/office/officeart/2005/8/layout/hChevron3"/>
    <dgm:cxn modelId="{DAD95C5A-237D-486A-9984-5BAE6143F8BF}" type="presParOf" srcId="{D5C69B71-4827-48FF-8F6A-B2F02F9B040D}" destId="{DE7F4834-580E-47D7-AC30-8233B881EC85}" srcOrd="3" destOrd="0" presId="urn:microsoft.com/office/officeart/2005/8/layout/hChevron3"/>
    <dgm:cxn modelId="{480908A1-6329-4C64-8271-6735D28D869C}" type="presParOf" srcId="{D5C69B71-4827-48FF-8F6A-B2F02F9B040D}" destId="{AB6C8948-7195-4D8F-9D7F-5BE9BBE4BB43}" srcOrd="4" destOrd="0" presId="urn:microsoft.com/office/officeart/2005/8/layout/hChevron3"/>
    <dgm:cxn modelId="{8755A74C-6FE8-470E-9DBB-A0675010F2A0}" type="presParOf" srcId="{D5C69B71-4827-48FF-8F6A-B2F02F9B040D}" destId="{ACDCB41C-85E5-47BA-9797-A5FA6547BA1D}" srcOrd="5" destOrd="0" presId="urn:microsoft.com/office/officeart/2005/8/layout/hChevron3"/>
    <dgm:cxn modelId="{F266BF6E-153E-4E26-8FA2-C6212723490C}" type="presParOf" srcId="{D5C69B71-4827-48FF-8F6A-B2F02F9B040D}" destId="{9CA1F067-DFD9-4EF1-BD43-23700D0E51B7}" srcOrd="6" destOrd="0" presId="urn:microsoft.com/office/officeart/2005/8/layout/hChevron3"/>
    <dgm:cxn modelId="{5CC6FEE8-1A55-4150-BE36-8CB0E385540D}" type="presParOf" srcId="{D5C69B71-4827-48FF-8F6A-B2F02F9B040D}" destId="{1D5B6EA0-94DD-4FC3-8E21-34BAB29D1A4A}" srcOrd="7" destOrd="0" presId="urn:microsoft.com/office/officeart/2005/8/layout/hChevron3"/>
    <dgm:cxn modelId="{9AE159DE-F3C0-4B21-888E-6C967AEBBBB6}" type="presParOf" srcId="{D5C69B71-4827-48FF-8F6A-B2F02F9B040D}" destId="{571F484D-33D6-48F6-8AC9-667D2A45CB4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9F3277-150F-4BE8-9422-DA3CE43DCADF}" type="doc">
      <dgm:prSet loTypeId="urn:microsoft.com/office/officeart/2011/layout/CircleProcess" loCatId="process" qsTypeId="urn:microsoft.com/office/officeart/2005/8/quickstyle/simple4" qsCatId="simple" csTypeId="urn:microsoft.com/office/officeart/2005/8/colors/accent1_1" csCatId="accent1" phldr="1"/>
      <dgm:spPr/>
    </dgm:pt>
    <dgm:pt modelId="{94CB4844-1DB2-4D1F-B506-70BE5C19583F}">
      <dgm:prSet phldrT="[Text]"/>
      <dgm:spPr/>
      <dgm:t>
        <a:bodyPr/>
        <a:lstStyle/>
        <a:p>
          <a:r>
            <a:rPr lang="en-US" dirty="0"/>
            <a:t>Discover</a:t>
          </a:r>
        </a:p>
      </dgm:t>
    </dgm:pt>
    <dgm:pt modelId="{999D19D6-FC2D-4432-A264-2F73C2BA22EE}" type="parTrans" cxnId="{46E8CBFC-AB73-4007-BC56-44498F063E61}">
      <dgm:prSet/>
      <dgm:spPr/>
      <dgm:t>
        <a:bodyPr/>
        <a:lstStyle/>
        <a:p>
          <a:endParaRPr lang="en-US"/>
        </a:p>
      </dgm:t>
    </dgm:pt>
    <dgm:pt modelId="{0720E1D9-CEF4-4314-ADCB-FE26EA245303}" type="sibTrans" cxnId="{46E8CBFC-AB73-4007-BC56-44498F063E61}">
      <dgm:prSet/>
      <dgm:spPr/>
      <dgm:t>
        <a:bodyPr/>
        <a:lstStyle/>
        <a:p>
          <a:endParaRPr lang="en-US"/>
        </a:p>
      </dgm:t>
    </dgm:pt>
    <dgm:pt modelId="{FAA98337-2B37-44FA-9019-33AA6F5B317E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Develop</a:t>
          </a:r>
        </a:p>
      </dgm:t>
    </dgm:pt>
    <dgm:pt modelId="{3A95AC44-979A-4258-946E-007224E89348}" type="parTrans" cxnId="{AAADFD90-2723-451F-B329-9B36E99FE9FB}">
      <dgm:prSet/>
      <dgm:spPr/>
      <dgm:t>
        <a:bodyPr/>
        <a:lstStyle/>
        <a:p>
          <a:endParaRPr lang="en-US"/>
        </a:p>
      </dgm:t>
    </dgm:pt>
    <dgm:pt modelId="{326111FC-104B-4CA5-A54E-C2AEA6B37963}" type="sibTrans" cxnId="{AAADFD90-2723-451F-B329-9B36E99FE9FB}">
      <dgm:prSet/>
      <dgm:spPr/>
      <dgm:t>
        <a:bodyPr/>
        <a:lstStyle/>
        <a:p>
          <a:endParaRPr lang="en-US"/>
        </a:p>
      </dgm:t>
    </dgm:pt>
    <dgm:pt modelId="{E3D5AF61-E48A-4764-BFF9-3B7A046C6FD7}">
      <dgm:prSet/>
      <dgm:spPr/>
      <dgm:t>
        <a:bodyPr/>
        <a:lstStyle/>
        <a:p>
          <a:r>
            <a:rPr lang="en-US" dirty="0"/>
            <a:t>Culture</a:t>
          </a:r>
        </a:p>
      </dgm:t>
    </dgm:pt>
    <dgm:pt modelId="{2D51610B-B3A2-4335-BED8-8B700A1EF750}" type="parTrans" cxnId="{04DF81BB-CD5A-403C-A93A-9B10101B6DB1}">
      <dgm:prSet/>
      <dgm:spPr/>
      <dgm:t>
        <a:bodyPr/>
        <a:lstStyle/>
        <a:p>
          <a:endParaRPr lang="en-US"/>
        </a:p>
      </dgm:t>
    </dgm:pt>
    <dgm:pt modelId="{AFF2D699-2AF5-4157-9050-8C9E7D3ECE71}" type="sibTrans" cxnId="{04DF81BB-CD5A-403C-A93A-9B10101B6DB1}">
      <dgm:prSet/>
      <dgm:spPr/>
      <dgm:t>
        <a:bodyPr/>
        <a:lstStyle/>
        <a:p>
          <a:endParaRPr lang="en-US"/>
        </a:p>
      </dgm:t>
    </dgm:pt>
    <dgm:pt modelId="{CACA0325-200F-47A2-B794-CCAC23FB1F79}" type="pres">
      <dgm:prSet presAssocID="{EF9F3277-150F-4BE8-9422-DA3CE43DCAD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20CD70D-42EF-48C1-8B4A-6D0EC655A0A3}" type="pres">
      <dgm:prSet presAssocID="{E3D5AF61-E48A-4764-BFF9-3B7A046C6FD7}" presName="Accent3" presStyleCnt="0"/>
      <dgm:spPr/>
    </dgm:pt>
    <dgm:pt modelId="{450876EA-0030-41BA-9319-2A260FB41103}" type="pres">
      <dgm:prSet presAssocID="{E3D5AF61-E48A-4764-BFF9-3B7A046C6FD7}" presName="Accent" presStyleLbl="node1" presStyleIdx="0" presStyleCnt="3"/>
      <dgm:spPr/>
    </dgm:pt>
    <dgm:pt modelId="{2BC32DD8-CB76-47B1-A066-724A00A714FD}" type="pres">
      <dgm:prSet presAssocID="{E3D5AF61-E48A-4764-BFF9-3B7A046C6FD7}" presName="ParentBackground3" presStyleCnt="0"/>
      <dgm:spPr/>
    </dgm:pt>
    <dgm:pt modelId="{EE62A34A-67EB-4AF5-9890-0FABCF70D64C}" type="pres">
      <dgm:prSet presAssocID="{E3D5AF61-E48A-4764-BFF9-3B7A046C6FD7}" presName="ParentBackground" presStyleLbl="fgAcc1" presStyleIdx="0" presStyleCnt="3"/>
      <dgm:spPr/>
    </dgm:pt>
    <dgm:pt modelId="{D09CD2E6-01D4-4F68-97AF-C60D6B1CC05F}" type="pres">
      <dgm:prSet presAssocID="{E3D5AF61-E48A-4764-BFF9-3B7A046C6FD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2F91D5-6650-4D4C-8F6D-F828E617B140}" type="pres">
      <dgm:prSet presAssocID="{FAA98337-2B37-44FA-9019-33AA6F5B317E}" presName="Accent2" presStyleCnt="0"/>
      <dgm:spPr/>
    </dgm:pt>
    <dgm:pt modelId="{FD770B4F-6242-4041-9068-ADF62F373264}" type="pres">
      <dgm:prSet presAssocID="{FAA98337-2B37-44FA-9019-33AA6F5B317E}" presName="Accent" presStyleLbl="node1" presStyleIdx="1" presStyleCnt="3"/>
      <dgm:spPr/>
    </dgm:pt>
    <dgm:pt modelId="{6CD2A366-84BD-42BA-9506-93FE8B9D3143}" type="pres">
      <dgm:prSet presAssocID="{FAA98337-2B37-44FA-9019-33AA6F5B317E}" presName="ParentBackground2" presStyleCnt="0"/>
      <dgm:spPr/>
    </dgm:pt>
    <dgm:pt modelId="{88EFAE9B-72E2-4092-96FF-972BFDB02D0C}" type="pres">
      <dgm:prSet presAssocID="{FAA98337-2B37-44FA-9019-33AA6F5B317E}" presName="ParentBackground" presStyleLbl="fgAcc1" presStyleIdx="1" presStyleCnt="3"/>
      <dgm:spPr/>
    </dgm:pt>
    <dgm:pt modelId="{12826F75-75DE-4740-8019-94FD4EB0106C}" type="pres">
      <dgm:prSet presAssocID="{FAA98337-2B37-44FA-9019-33AA6F5B317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8C0CA74-0260-4225-9EBB-3E2985505509}" type="pres">
      <dgm:prSet presAssocID="{94CB4844-1DB2-4D1F-B506-70BE5C19583F}" presName="Accent1" presStyleCnt="0"/>
      <dgm:spPr/>
    </dgm:pt>
    <dgm:pt modelId="{584399B4-06D6-4339-B28D-F159C24425EB}" type="pres">
      <dgm:prSet presAssocID="{94CB4844-1DB2-4D1F-B506-70BE5C19583F}" presName="Accent" presStyleLbl="node1" presStyleIdx="2" presStyleCnt="3"/>
      <dgm:spPr/>
    </dgm:pt>
    <dgm:pt modelId="{11128915-7AD3-491A-9402-BDB1D707CC0D}" type="pres">
      <dgm:prSet presAssocID="{94CB4844-1DB2-4D1F-B506-70BE5C19583F}" presName="ParentBackground1" presStyleCnt="0"/>
      <dgm:spPr/>
    </dgm:pt>
    <dgm:pt modelId="{7490823E-2AA9-4CFF-898D-3A33BD1D6F81}" type="pres">
      <dgm:prSet presAssocID="{94CB4844-1DB2-4D1F-B506-70BE5C19583F}" presName="ParentBackground" presStyleLbl="fgAcc1" presStyleIdx="2" presStyleCnt="3"/>
      <dgm:spPr/>
    </dgm:pt>
    <dgm:pt modelId="{958F7CD0-6016-46BB-9019-B1E274AF366C}" type="pres">
      <dgm:prSet presAssocID="{94CB4844-1DB2-4D1F-B506-70BE5C19583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D706A1D-939B-4EFF-9D55-409DA70BE9AB}" type="presOf" srcId="{FAA98337-2B37-44FA-9019-33AA6F5B317E}" destId="{88EFAE9B-72E2-4092-96FF-972BFDB02D0C}" srcOrd="0" destOrd="0" presId="urn:microsoft.com/office/officeart/2011/layout/CircleProcess"/>
    <dgm:cxn modelId="{426C9420-57EC-4930-B604-04505399C66A}" type="presOf" srcId="{E3D5AF61-E48A-4764-BFF9-3B7A046C6FD7}" destId="{EE62A34A-67EB-4AF5-9890-0FABCF70D64C}" srcOrd="0" destOrd="0" presId="urn:microsoft.com/office/officeart/2011/layout/CircleProcess"/>
    <dgm:cxn modelId="{D2D2985D-AA7B-486E-8F46-10ADBBC7FB5D}" type="presOf" srcId="{E3D5AF61-E48A-4764-BFF9-3B7A046C6FD7}" destId="{D09CD2E6-01D4-4F68-97AF-C60D6B1CC05F}" srcOrd="1" destOrd="0" presId="urn:microsoft.com/office/officeart/2011/layout/CircleProcess"/>
    <dgm:cxn modelId="{E70C6141-7175-432B-BE92-5EB26DADEABC}" type="presOf" srcId="{FAA98337-2B37-44FA-9019-33AA6F5B317E}" destId="{12826F75-75DE-4740-8019-94FD4EB0106C}" srcOrd="1" destOrd="0" presId="urn:microsoft.com/office/officeart/2011/layout/CircleProcess"/>
    <dgm:cxn modelId="{AAADFD90-2723-451F-B329-9B36E99FE9FB}" srcId="{EF9F3277-150F-4BE8-9422-DA3CE43DCADF}" destId="{FAA98337-2B37-44FA-9019-33AA6F5B317E}" srcOrd="1" destOrd="0" parTransId="{3A95AC44-979A-4258-946E-007224E89348}" sibTransId="{326111FC-104B-4CA5-A54E-C2AEA6B37963}"/>
    <dgm:cxn modelId="{DB3E76A1-FE90-49BD-8D05-B34A830A7B89}" type="presOf" srcId="{94CB4844-1DB2-4D1F-B506-70BE5C19583F}" destId="{958F7CD0-6016-46BB-9019-B1E274AF366C}" srcOrd="1" destOrd="0" presId="urn:microsoft.com/office/officeart/2011/layout/CircleProcess"/>
    <dgm:cxn modelId="{DB9018A9-6894-45DE-9687-53C6970F0A4D}" type="presOf" srcId="{94CB4844-1DB2-4D1F-B506-70BE5C19583F}" destId="{7490823E-2AA9-4CFF-898D-3A33BD1D6F81}" srcOrd="0" destOrd="0" presId="urn:microsoft.com/office/officeart/2011/layout/CircleProcess"/>
    <dgm:cxn modelId="{04DF81BB-CD5A-403C-A93A-9B10101B6DB1}" srcId="{EF9F3277-150F-4BE8-9422-DA3CE43DCADF}" destId="{E3D5AF61-E48A-4764-BFF9-3B7A046C6FD7}" srcOrd="2" destOrd="0" parTransId="{2D51610B-B3A2-4335-BED8-8B700A1EF750}" sibTransId="{AFF2D699-2AF5-4157-9050-8C9E7D3ECE71}"/>
    <dgm:cxn modelId="{8126E0F5-6D56-434C-BD16-E8ACC196A050}" type="presOf" srcId="{EF9F3277-150F-4BE8-9422-DA3CE43DCADF}" destId="{CACA0325-200F-47A2-B794-CCAC23FB1F79}" srcOrd="0" destOrd="0" presId="urn:microsoft.com/office/officeart/2011/layout/CircleProcess"/>
    <dgm:cxn modelId="{46E8CBFC-AB73-4007-BC56-44498F063E61}" srcId="{EF9F3277-150F-4BE8-9422-DA3CE43DCADF}" destId="{94CB4844-1DB2-4D1F-B506-70BE5C19583F}" srcOrd="0" destOrd="0" parTransId="{999D19D6-FC2D-4432-A264-2F73C2BA22EE}" sibTransId="{0720E1D9-CEF4-4314-ADCB-FE26EA245303}"/>
    <dgm:cxn modelId="{F9DCE695-F5E9-4A06-B33A-0FB0343F5704}" type="presParOf" srcId="{CACA0325-200F-47A2-B794-CCAC23FB1F79}" destId="{520CD70D-42EF-48C1-8B4A-6D0EC655A0A3}" srcOrd="0" destOrd="0" presId="urn:microsoft.com/office/officeart/2011/layout/CircleProcess"/>
    <dgm:cxn modelId="{CFF3F152-14F3-4D72-A49F-5E21E8D47322}" type="presParOf" srcId="{520CD70D-42EF-48C1-8B4A-6D0EC655A0A3}" destId="{450876EA-0030-41BA-9319-2A260FB41103}" srcOrd="0" destOrd="0" presId="urn:microsoft.com/office/officeart/2011/layout/CircleProcess"/>
    <dgm:cxn modelId="{4BAB9F94-6380-4172-B2CE-CE823792DE6B}" type="presParOf" srcId="{CACA0325-200F-47A2-B794-CCAC23FB1F79}" destId="{2BC32DD8-CB76-47B1-A066-724A00A714FD}" srcOrd="1" destOrd="0" presId="urn:microsoft.com/office/officeart/2011/layout/CircleProcess"/>
    <dgm:cxn modelId="{9946C514-5BC8-44E2-A509-3394B50CA6F6}" type="presParOf" srcId="{2BC32DD8-CB76-47B1-A066-724A00A714FD}" destId="{EE62A34A-67EB-4AF5-9890-0FABCF70D64C}" srcOrd="0" destOrd="0" presId="urn:microsoft.com/office/officeart/2011/layout/CircleProcess"/>
    <dgm:cxn modelId="{2DF48BAC-1332-429B-A539-AEB7EF0D624C}" type="presParOf" srcId="{CACA0325-200F-47A2-B794-CCAC23FB1F79}" destId="{D09CD2E6-01D4-4F68-97AF-C60D6B1CC05F}" srcOrd="2" destOrd="0" presId="urn:microsoft.com/office/officeart/2011/layout/CircleProcess"/>
    <dgm:cxn modelId="{BD8C697C-A026-4616-A0A5-BA8B93F5F8A5}" type="presParOf" srcId="{CACA0325-200F-47A2-B794-CCAC23FB1F79}" destId="{EE2F91D5-6650-4D4C-8F6D-F828E617B140}" srcOrd="3" destOrd="0" presId="urn:microsoft.com/office/officeart/2011/layout/CircleProcess"/>
    <dgm:cxn modelId="{E6B122C2-BC6D-40FD-AFCF-1BA04156CB70}" type="presParOf" srcId="{EE2F91D5-6650-4D4C-8F6D-F828E617B140}" destId="{FD770B4F-6242-4041-9068-ADF62F373264}" srcOrd="0" destOrd="0" presId="urn:microsoft.com/office/officeart/2011/layout/CircleProcess"/>
    <dgm:cxn modelId="{71FE185C-DE5C-4C31-96B0-4CA48F75C1D1}" type="presParOf" srcId="{CACA0325-200F-47A2-B794-CCAC23FB1F79}" destId="{6CD2A366-84BD-42BA-9506-93FE8B9D3143}" srcOrd="4" destOrd="0" presId="urn:microsoft.com/office/officeart/2011/layout/CircleProcess"/>
    <dgm:cxn modelId="{F873C4CE-81E7-4C91-8FEE-96438D5DEC22}" type="presParOf" srcId="{6CD2A366-84BD-42BA-9506-93FE8B9D3143}" destId="{88EFAE9B-72E2-4092-96FF-972BFDB02D0C}" srcOrd="0" destOrd="0" presId="urn:microsoft.com/office/officeart/2011/layout/CircleProcess"/>
    <dgm:cxn modelId="{59C61B8B-B7DF-4C1E-9EA6-E72A6B810C52}" type="presParOf" srcId="{CACA0325-200F-47A2-B794-CCAC23FB1F79}" destId="{12826F75-75DE-4740-8019-94FD4EB0106C}" srcOrd="5" destOrd="0" presId="urn:microsoft.com/office/officeart/2011/layout/CircleProcess"/>
    <dgm:cxn modelId="{784A9FFB-6249-4DB0-B44A-E4C82C1B33BA}" type="presParOf" srcId="{CACA0325-200F-47A2-B794-CCAC23FB1F79}" destId="{08C0CA74-0260-4225-9EBB-3E2985505509}" srcOrd="6" destOrd="0" presId="urn:microsoft.com/office/officeart/2011/layout/CircleProcess"/>
    <dgm:cxn modelId="{2428FE93-3BC0-4418-893D-60F3CE5C0457}" type="presParOf" srcId="{08C0CA74-0260-4225-9EBB-3E2985505509}" destId="{584399B4-06D6-4339-B28D-F159C24425EB}" srcOrd="0" destOrd="0" presId="urn:microsoft.com/office/officeart/2011/layout/CircleProcess"/>
    <dgm:cxn modelId="{A23F2850-601B-4539-91EC-6666D68A434E}" type="presParOf" srcId="{CACA0325-200F-47A2-B794-CCAC23FB1F79}" destId="{11128915-7AD3-491A-9402-BDB1D707CC0D}" srcOrd="7" destOrd="0" presId="urn:microsoft.com/office/officeart/2011/layout/CircleProcess"/>
    <dgm:cxn modelId="{B8D7941F-6A65-4CA2-8B59-63C4E47FD0CC}" type="presParOf" srcId="{11128915-7AD3-491A-9402-BDB1D707CC0D}" destId="{7490823E-2AA9-4CFF-898D-3A33BD1D6F81}" srcOrd="0" destOrd="0" presId="urn:microsoft.com/office/officeart/2011/layout/CircleProcess"/>
    <dgm:cxn modelId="{2E59502C-6AE7-4058-8D33-B8CA208AE925}" type="presParOf" srcId="{CACA0325-200F-47A2-B794-CCAC23FB1F79}" destId="{958F7CD0-6016-46BB-9019-B1E274AF366C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27BDE-7DD2-44BC-9B0A-CA69247A9E07}">
      <dsp:nvSpPr>
        <dsp:cNvPr id="0" name=""/>
        <dsp:cNvSpPr/>
      </dsp:nvSpPr>
      <dsp:spPr>
        <a:xfrm rot="2451881">
          <a:off x="2898347" y="3081128"/>
          <a:ext cx="719484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719484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3066A-7EA7-4BBE-A4D7-A80C328E9018}">
      <dsp:nvSpPr>
        <dsp:cNvPr id="0" name=""/>
        <dsp:cNvSpPr/>
      </dsp:nvSpPr>
      <dsp:spPr>
        <a:xfrm rot="710570">
          <a:off x="2980815" y="2500176"/>
          <a:ext cx="490200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490200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03FD1-90B8-425F-98B9-01171FE8C551}">
      <dsp:nvSpPr>
        <dsp:cNvPr id="0" name=""/>
        <dsp:cNvSpPr/>
      </dsp:nvSpPr>
      <dsp:spPr>
        <a:xfrm rot="20237200">
          <a:off x="2966321" y="1972267"/>
          <a:ext cx="508346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508346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6577A-CFCC-4F29-B4C4-4BD34CA8A763}">
      <dsp:nvSpPr>
        <dsp:cNvPr id="0" name=""/>
        <dsp:cNvSpPr/>
      </dsp:nvSpPr>
      <dsp:spPr>
        <a:xfrm rot="18852100">
          <a:off x="2854193" y="1446425"/>
          <a:ext cx="761116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761116" y="20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94412-FAA9-4586-9E63-191969F74542}">
      <dsp:nvSpPr>
        <dsp:cNvPr id="0" name=""/>
        <dsp:cNvSpPr/>
      </dsp:nvSpPr>
      <dsp:spPr>
        <a:xfrm>
          <a:off x="1519222" y="1481049"/>
          <a:ext cx="1725659" cy="172565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4B939F-4F85-44D6-B50B-FE67E08B6D25}">
      <dsp:nvSpPr>
        <dsp:cNvPr id="0" name=""/>
        <dsp:cNvSpPr/>
      </dsp:nvSpPr>
      <dsp:spPr>
        <a:xfrm>
          <a:off x="3384587" y="652086"/>
          <a:ext cx="682822" cy="619725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/>
            <a:t>使用單位</a:t>
          </a:r>
        </a:p>
      </dsp:txBody>
      <dsp:txXfrm>
        <a:off x="3484584" y="742843"/>
        <a:ext cx="482828" cy="438211"/>
      </dsp:txXfrm>
    </dsp:sp>
    <dsp:sp modelId="{8AC72EC0-FE91-46DA-8B1F-E11CA29D4AB9}">
      <dsp:nvSpPr>
        <dsp:cNvPr id="0" name=""/>
        <dsp:cNvSpPr/>
      </dsp:nvSpPr>
      <dsp:spPr>
        <a:xfrm>
          <a:off x="4611666" y="652086"/>
          <a:ext cx="1024234" cy="61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933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6600" kern="1200"/>
        </a:p>
      </dsp:txBody>
      <dsp:txXfrm>
        <a:off x="4611666" y="652086"/>
        <a:ext cx="1024234" cy="619725"/>
      </dsp:txXfrm>
    </dsp:sp>
    <dsp:sp modelId="{C1D480A2-90AA-4A94-8A24-19A64991F0F8}">
      <dsp:nvSpPr>
        <dsp:cNvPr id="0" name=""/>
        <dsp:cNvSpPr/>
      </dsp:nvSpPr>
      <dsp:spPr>
        <a:xfrm>
          <a:off x="3423572" y="1455145"/>
          <a:ext cx="682822" cy="619725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/>
            <a:t>使用領域</a:t>
          </a:r>
          <a:endParaRPr lang="en-US" altLang="zh-TW" sz="1600" b="0" kern="1200"/>
        </a:p>
      </dsp:txBody>
      <dsp:txXfrm>
        <a:off x="3523569" y="1545902"/>
        <a:ext cx="482828" cy="438211"/>
      </dsp:txXfrm>
    </dsp:sp>
    <dsp:sp modelId="{B164ABF0-C142-4B08-946B-83AEAB8254E7}">
      <dsp:nvSpPr>
        <dsp:cNvPr id="0" name=""/>
        <dsp:cNvSpPr/>
      </dsp:nvSpPr>
      <dsp:spPr>
        <a:xfrm>
          <a:off x="4650651" y="1455145"/>
          <a:ext cx="1024234" cy="61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933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TW" sz="6600" b="1" kern="1200"/>
        </a:p>
      </dsp:txBody>
      <dsp:txXfrm>
        <a:off x="4650651" y="1455145"/>
        <a:ext cx="1024234" cy="619725"/>
      </dsp:txXfrm>
    </dsp:sp>
    <dsp:sp modelId="{C9F1E6BC-6C52-42E6-AED3-A6762C6F7760}">
      <dsp:nvSpPr>
        <dsp:cNvPr id="0" name=""/>
        <dsp:cNvSpPr/>
      </dsp:nvSpPr>
      <dsp:spPr>
        <a:xfrm>
          <a:off x="3457036" y="2331022"/>
          <a:ext cx="682822" cy="619725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/>
            <a:t>負責領域</a:t>
          </a:r>
          <a:endParaRPr lang="en-US" altLang="zh-TW" sz="1600" b="0" kern="1200"/>
        </a:p>
      </dsp:txBody>
      <dsp:txXfrm>
        <a:off x="3557033" y="2421779"/>
        <a:ext cx="482828" cy="438211"/>
      </dsp:txXfrm>
    </dsp:sp>
    <dsp:sp modelId="{6AEC4F3B-BF65-4717-BF9B-0BAB5A3051C5}">
      <dsp:nvSpPr>
        <dsp:cNvPr id="0" name=""/>
        <dsp:cNvSpPr/>
      </dsp:nvSpPr>
      <dsp:spPr>
        <a:xfrm>
          <a:off x="4684115" y="2331022"/>
          <a:ext cx="1024234" cy="61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933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TW" sz="6600" b="1" kern="1200"/>
        </a:p>
      </dsp:txBody>
      <dsp:txXfrm>
        <a:off x="4684115" y="2331022"/>
        <a:ext cx="1024234" cy="619725"/>
      </dsp:txXfrm>
    </dsp:sp>
    <dsp:sp modelId="{935B9637-9E18-42D2-A080-53B021317455}">
      <dsp:nvSpPr>
        <dsp:cNvPr id="0" name=""/>
        <dsp:cNvSpPr/>
      </dsp:nvSpPr>
      <dsp:spPr>
        <a:xfrm>
          <a:off x="3435860" y="3241089"/>
          <a:ext cx="682822" cy="619725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kern="1200"/>
            <a:t>開發技術</a:t>
          </a:r>
        </a:p>
      </dsp:txBody>
      <dsp:txXfrm>
        <a:off x="3535857" y="3331846"/>
        <a:ext cx="482828" cy="438211"/>
      </dsp:txXfrm>
    </dsp:sp>
    <dsp:sp modelId="{D31F55E6-21FC-44C5-9896-D14A9A26F850}">
      <dsp:nvSpPr>
        <dsp:cNvPr id="0" name=""/>
        <dsp:cNvSpPr/>
      </dsp:nvSpPr>
      <dsp:spPr>
        <a:xfrm>
          <a:off x="4662938" y="3241089"/>
          <a:ext cx="1024234" cy="61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9337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6600" kern="1200"/>
            <a:t> </a:t>
          </a:r>
          <a:endParaRPr lang="zh-TW" altLang="en-US" sz="6600" kern="1200"/>
        </a:p>
      </dsp:txBody>
      <dsp:txXfrm>
        <a:off x="4662938" y="3241089"/>
        <a:ext cx="1024234" cy="619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D0FD9-7B4F-49F8-B024-26166C744AD0}">
      <dsp:nvSpPr>
        <dsp:cNvPr id="0" name=""/>
        <dsp:cNvSpPr/>
      </dsp:nvSpPr>
      <dsp:spPr>
        <a:xfrm>
          <a:off x="1700" y="0"/>
          <a:ext cx="1636227" cy="3537290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latin typeface="+mn-lt"/>
              <a:ea typeface="微軟正黑體"/>
            </a:rPr>
            <a:t>Business / Operational Support System</a:t>
          </a:r>
          <a:endParaRPr lang="zh-TW" altLang="en-US" sz="1400" kern="1200">
            <a:latin typeface="+mn-lt"/>
            <a:ea typeface="微軟正黑體" panose="020B0604030504040204" pitchFamily="34" charset="-120"/>
          </a:endParaRPr>
        </a:p>
      </dsp:txBody>
      <dsp:txXfrm>
        <a:off x="1700" y="0"/>
        <a:ext cx="1636227" cy="1061187"/>
      </dsp:txXfrm>
    </dsp:sp>
    <dsp:sp modelId="{21222641-6C8C-4F30-9472-FA31A7D88B66}">
      <dsp:nvSpPr>
        <dsp:cNvPr id="0" name=""/>
        <dsp:cNvSpPr/>
      </dsp:nvSpPr>
      <dsp:spPr>
        <a:xfrm>
          <a:off x="165323" y="1062118"/>
          <a:ext cx="1308981" cy="9929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tx1"/>
              </a:solidFill>
              <a:latin typeface="微軟正黑體"/>
              <a:ea typeface="微軟正黑體"/>
            </a:rPr>
            <a:t>ERP</a:t>
          </a:r>
          <a:endParaRPr lang="zh-TW" altLang="en-US" sz="1400" kern="12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4404" y="1091199"/>
        <a:ext cx="1250819" cy="934751"/>
      </dsp:txXfrm>
    </dsp:sp>
    <dsp:sp modelId="{6D464E7B-57B4-46D6-B3FC-D997CF5A7122}">
      <dsp:nvSpPr>
        <dsp:cNvPr id="0" name=""/>
        <dsp:cNvSpPr/>
      </dsp:nvSpPr>
      <dsp:spPr>
        <a:xfrm>
          <a:off x="165323" y="2098514"/>
          <a:ext cx="1308981" cy="282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tx1"/>
              </a:solidFill>
              <a:latin typeface="微軟正黑體"/>
              <a:ea typeface="微軟正黑體"/>
            </a:rPr>
            <a:t>MES/BDC</a:t>
          </a:r>
        </a:p>
      </dsp:txBody>
      <dsp:txXfrm>
        <a:off x="173601" y="2106792"/>
        <a:ext cx="1292425" cy="266077"/>
      </dsp:txXfrm>
    </dsp:sp>
    <dsp:sp modelId="{0C471438-2399-404D-B6F2-93AE197E5702}">
      <dsp:nvSpPr>
        <dsp:cNvPr id="0" name=""/>
        <dsp:cNvSpPr/>
      </dsp:nvSpPr>
      <dsp:spPr>
        <a:xfrm>
          <a:off x="165323" y="2424629"/>
          <a:ext cx="1308981" cy="282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tx1"/>
              </a:solidFill>
              <a:latin typeface="微軟正黑體"/>
              <a:ea typeface="微軟正黑體"/>
            </a:rPr>
            <a:t>CRM</a:t>
          </a:r>
        </a:p>
      </dsp:txBody>
      <dsp:txXfrm>
        <a:off x="173601" y="2432907"/>
        <a:ext cx="1292425" cy="266077"/>
      </dsp:txXfrm>
    </dsp:sp>
    <dsp:sp modelId="{C62ECA6F-5C6F-4DF5-A35E-69B259DB189C}">
      <dsp:nvSpPr>
        <dsp:cNvPr id="0" name=""/>
        <dsp:cNvSpPr/>
      </dsp:nvSpPr>
      <dsp:spPr>
        <a:xfrm>
          <a:off x="165323" y="2750745"/>
          <a:ext cx="1308981" cy="2826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其他</a:t>
          </a:r>
          <a:endParaRPr lang="en-US" altLang="zh-TW" sz="1400" kern="12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3601" y="2759023"/>
        <a:ext cx="1292425" cy="266077"/>
      </dsp:txXfrm>
    </dsp:sp>
    <dsp:sp modelId="{80F6AE6B-EA40-40A6-BFA8-681CB326E024}">
      <dsp:nvSpPr>
        <dsp:cNvPr id="0" name=""/>
        <dsp:cNvSpPr/>
      </dsp:nvSpPr>
      <dsp:spPr>
        <a:xfrm>
          <a:off x="165323" y="3076860"/>
          <a:ext cx="1308981" cy="28263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1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3601" y="3085138"/>
        <a:ext cx="1292425" cy="266077"/>
      </dsp:txXfrm>
    </dsp:sp>
    <dsp:sp modelId="{97A4CD75-0D55-47FB-B51A-53ED152D37E4}">
      <dsp:nvSpPr>
        <dsp:cNvPr id="0" name=""/>
        <dsp:cNvSpPr/>
      </dsp:nvSpPr>
      <dsp:spPr>
        <a:xfrm>
          <a:off x="1719084" y="0"/>
          <a:ext cx="1636227" cy="3537290"/>
        </a:xfrm>
        <a:prstGeom prst="roundRect">
          <a:avLst>
            <a:gd name="adj" fmla="val 10000"/>
          </a:avLst>
        </a:prstGeom>
        <a:solidFill>
          <a:schemeClr val="tx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微軟正黑體"/>
              <a:ea typeface="微軟正黑體"/>
            </a:rPr>
            <a:t>Change Data Capture</a:t>
          </a:r>
        </a:p>
      </dsp:txBody>
      <dsp:txXfrm>
        <a:off x="1719084" y="0"/>
        <a:ext cx="1636227" cy="1061187"/>
      </dsp:txXfrm>
    </dsp:sp>
    <dsp:sp modelId="{8BAC68D7-903A-4DF3-B1CA-DDC44A9DD6A5}">
      <dsp:nvSpPr>
        <dsp:cNvPr id="0" name=""/>
        <dsp:cNvSpPr/>
      </dsp:nvSpPr>
      <dsp:spPr>
        <a:xfrm>
          <a:off x="1924267" y="1062337"/>
          <a:ext cx="1308981" cy="658064"/>
        </a:xfrm>
        <a:prstGeom prst="rightArrow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tx1"/>
              </a:solidFill>
              <a:latin typeface="微軟正黑體"/>
              <a:ea typeface="微軟正黑體"/>
            </a:rPr>
            <a:t>DB link</a:t>
          </a:r>
          <a:endParaRPr lang="zh-TW" altLang="en-US" sz="1400" kern="12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24267" y="1226853"/>
        <a:ext cx="1144465" cy="329032"/>
      </dsp:txXfrm>
    </dsp:sp>
    <dsp:sp modelId="{C422490B-9336-4091-8452-6D3C1F8AC30B}">
      <dsp:nvSpPr>
        <dsp:cNvPr id="0" name=""/>
        <dsp:cNvSpPr/>
      </dsp:nvSpPr>
      <dsp:spPr>
        <a:xfrm>
          <a:off x="1924267" y="1744063"/>
          <a:ext cx="1308981" cy="153806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28772" y="1748568"/>
        <a:ext cx="1299971" cy="144796"/>
      </dsp:txXfrm>
    </dsp:sp>
    <dsp:sp modelId="{7FEC969D-6B33-42A3-B6ED-C456917724A3}">
      <dsp:nvSpPr>
        <dsp:cNvPr id="0" name=""/>
        <dsp:cNvSpPr/>
      </dsp:nvSpPr>
      <dsp:spPr>
        <a:xfrm>
          <a:off x="1924267" y="1921532"/>
          <a:ext cx="1308981" cy="15052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9525" rIns="12700" bIns="952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28676" y="1925941"/>
        <a:ext cx="1300163" cy="141707"/>
      </dsp:txXfrm>
    </dsp:sp>
    <dsp:sp modelId="{5DE24BE5-25E3-4657-9DD7-A9C72C3D8F81}">
      <dsp:nvSpPr>
        <dsp:cNvPr id="0" name=""/>
        <dsp:cNvSpPr/>
      </dsp:nvSpPr>
      <dsp:spPr>
        <a:xfrm>
          <a:off x="1916780" y="2031213"/>
          <a:ext cx="1308981" cy="576203"/>
        </a:xfrm>
        <a:prstGeom prst="rightArrow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tx1"/>
              </a:solidFill>
              <a:latin typeface="微軟正黑體"/>
              <a:ea typeface="微軟正黑體"/>
            </a:rPr>
            <a:t>CDC</a:t>
          </a:r>
          <a:endParaRPr lang="zh-TW" altLang="en-US" sz="1400" kern="120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16780" y="2175264"/>
        <a:ext cx="1164930" cy="288101"/>
      </dsp:txXfrm>
    </dsp:sp>
    <dsp:sp modelId="{569521D1-2369-4FF9-96BE-510F5ABE9D04}">
      <dsp:nvSpPr>
        <dsp:cNvPr id="0" name=""/>
        <dsp:cNvSpPr/>
      </dsp:nvSpPr>
      <dsp:spPr>
        <a:xfrm>
          <a:off x="1939438" y="2577792"/>
          <a:ext cx="1308981" cy="397731"/>
        </a:xfrm>
        <a:prstGeom prst="flowChartMultidocumen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>
              <a:solidFill>
                <a:schemeClr val="tx1"/>
              </a:solidFill>
              <a:latin typeface="微軟正黑體"/>
              <a:ea typeface="微軟正黑體"/>
            </a:rPr>
            <a:t>File</a:t>
          </a:r>
          <a:endParaRPr lang="zh-TW" altLang="en-US" sz="1400" kern="1200">
            <a:solidFill>
              <a:schemeClr val="tx1"/>
            </a:solidFill>
            <a:latin typeface="微軟正黑體"/>
            <a:ea typeface="微軟正黑體"/>
          </a:endParaRPr>
        </a:p>
      </dsp:txBody>
      <dsp:txXfrm>
        <a:off x="1939438" y="2645462"/>
        <a:ext cx="1126875" cy="314999"/>
      </dsp:txXfrm>
    </dsp:sp>
    <dsp:sp modelId="{BF3D530A-65FD-44F4-8873-A72DAE099132}">
      <dsp:nvSpPr>
        <dsp:cNvPr id="0" name=""/>
        <dsp:cNvSpPr/>
      </dsp:nvSpPr>
      <dsp:spPr>
        <a:xfrm>
          <a:off x="1924267" y="3028081"/>
          <a:ext cx="1308981" cy="242294"/>
        </a:xfrm>
        <a:prstGeom prst="bentArrow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24267" y="3028081"/>
        <a:ext cx="1308981" cy="24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195AF-9640-49F2-9818-651C66E141C2}">
      <dsp:nvSpPr>
        <dsp:cNvPr id="0" name=""/>
        <dsp:cNvSpPr/>
      </dsp:nvSpPr>
      <dsp:spPr>
        <a:xfrm>
          <a:off x="1168" y="0"/>
          <a:ext cx="1146639" cy="31293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/>
              <a:ea typeface="微軟正黑體"/>
            </a:rPr>
            <a:t>Drop Zone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168" y="0"/>
        <a:ext cx="1146639" cy="938799"/>
      </dsp:txXfrm>
    </dsp:sp>
    <dsp:sp modelId="{F054AF16-69F7-4A56-91FF-8CC6FB716FE5}">
      <dsp:nvSpPr>
        <dsp:cNvPr id="0" name=""/>
        <dsp:cNvSpPr/>
      </dsp:nvSpPr>
      <dsp:spPr>
        <a:xfrm>
          <a:off x="115832" y="938970"/>
          <a:ext cx="917311" cy="13919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latin typeface="微軟正黑體"/>
              <a:ea typeface="微軟正黑體"/>
            </a:rPr>
            <a:t>STG</a:t>
          </a: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2699" y="965837"/>
        <a:ext cx="863577" cy="1338230"/>
      </dsp:txXfrm>
    </dsp:sp>
    <dsp:sp modelId="{C641596B-8CD5-4326-AE9C-FD5427360E6D}">
      <dsp:nvSpPr>
        <dsp:cNvPr id="0" name=""/>
        <dsp:cNvSpPr/>
      </dsp:nvSpPr>
      <dsp:spPr>
        <a:xfrm>
          <a:off x="115832" y="2416503"/>
          <a:ext cx="917311" cy="55618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solidFill>
                <a:schemeClr val="bg1"/>
              </a:solidFill>
              <a:latin typeface="微軟正黑體"/>
              <a:ea typeface="微軟正黑體"/>
            </a:rPr>
            <a:t>SRC</a:t>
          </a:r>
          <a:endParaRPr lang="zh-TW" altLang="en-US" sz="16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2122" y="2432793"/>
        <a:ext cx="884731" cy="523609"/>
      </dsp:txXfrm>
    </dsp:sp>
    <dsp:sp modelId="{22B92A6A-8C66-4682-B6D6-A759EDE6DBB4}">
      <dsp:nvSpPr>
        <dsp:cNvPr id="0" name=""/>
        <dsp:cNvSpPr/>
      </dsp:nvSpPr>
      <dsp:spPr>
        <a:xfrm>
          <a:off x="1233806" y="0"/>
          <a:ext cx="1146639" cy="31293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/>
              <a:ea typeface="微軟正黑體"/>
            </a:rPr>
            <a:t>Landing Zone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33806" y="0"/>
        <a:ext cx="1146639" cy="938799"/>
      </dsp:txXfrm>
    </dsp:sp>
    <dsp:sp modelId="{CCB8441C-9E29-4515-8E98-DCAE1FA8F59D}">
      <dsp:nvSpPr>
        <dsp:cNvPr id="0" name=""/>
        <dsp:cNvSpPr/>
      </dsp:nvSpPr>
      <dsp:spPr>
        <a:xfrm>
          <a:off x="1348470" y="938799"/>
          <a:ext cx="917311" cy="20340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latin typeface="微軟正黑體"/>
              <a:ea typeface="微軟正黑體"/>
            </a:rPr>
            <a:t>ODS</a:t>
          </a: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75337" y="965666"/>
        <a:ext cx="863577" cy="1980331"/>
      </dsp:txXfrm>
    </dsp:sp>
    <dsp:sp modelId="{3C2589A3-3AEC-48EA-A5B4-F988E0BB32E3}">
      <dsp:nvSpPr>
        <dsp:cNvPr id="0" name=""/>
        <dsp:cNvSpPr/>
      </dsp:nvSpPr>
      <dsp:spPr>
        <a:xfrm>
          <a:off x="2466444" y="0"/>
          <a:ext cx="1146639" cy="31293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/>
              <a:ea typeface="微軟正黑體"/>
            </a:rPr>
            <a:t>Integration Zone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66444" y="0"/>
        <a:ext cx="1146639" cy="938799"/>
      </dsp:txXfrm>
    </dsp:sp>
    <dsp:sp modelId="{1F236A4B-E180-444F-A31E-32CFBA2F3A95}">
      <dsp:nvSpPr>
        <dsp:cNvPr id="0" name=""/>
        <dsp:cNvSpPr/>
      </dsp:nvSpPr>
      <dsp:spPr>
        <a:xfrm>
          <a:off x="2581108" y="938799"/>
          <a:ext cx="917311" cy="203406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latin typeface="微軟正黑體"/>
              <a:ea typeface="微軟正黑體"/>
            </a:rPr>
            <a:t>INT</a:t>
          </a: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07975" y="965666"/>
        <a:ext cx="863577" cy="1980331"/>
      </dsp:txXfrm>
    </dsp:sp>
    <dsp:sp modelId="{84657F47-0652-43DD-B446-65334C2C329F}">
      <dsp:nvSpPr>
        <dsp:cNvPr id="0" name=""/>
        <dsp:cNvSpPr/>
      </dsp:nvSpPr>
      <dsp:spPr>
        <a:xfrm>
          <a:off x="3699082" y="0"/>
          <a:ext cx="1146639" cy="31293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微軟正黑體"/>
              <a:ea typeface="微軟正黑體"/>
            </a:rPr>
            <a:t>Public Zone </a:t>
          </a:r>
          <a:br>
            <a:rPr lang="en-US" altLang="zh-TW" sz="1400" kern="1200" dirty="0">
              <a:latin typeface="微軟正黑體"/>
              <a:ea typeface="微軟正黑體"/>
            </a:rPr>
          </a:br>
          <a:r>
            <a:rPr lang="en-US" altLang="zh-TW" sz="1400" kern="1200" dirty="0">
              <a:latin typeface="微軟正黑體"/>
              <a:ea typeface="微軟正黑體"/>
            </a:rPr>
            <a:t>(Data Mart)</a:t>
          </a:r>
          <a:endParaRPr lang="zh-TW" altLang="en-US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99082" y="0"/>
        <a:ext cx="1146639" cy="938799"/>
      </dsp:txXfrm>
    </dsp:sp>
    <dsp:sp modelId="{BA3C3EC5-3960-478E-A2F9-2BDD7D1F7254}">
      <dsp:nvSpPr>
        <dsp:cNvPr id="0" name=""/>
        <dsp:cNvSpPr/>
      </dsp:nvSpPr>
      <dsp:spPr>
        <a:xfrm>
          <a:off x="3813746" y="939716"/>
          <a:ext cx="917311" cy="94353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latin typeface="微軟正黑體"/>
              <a:ea typeface="微軟正黑體"/>
            </a:rPr>
            <a:t>CMN</a:t>
          </a: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40613" y="966583"/>
        <a:ext cx="863577" cy="889802"/>
      </dsp:txXfrm>
    </dsp:sp>
    <dsp:sp modelId="{574C9623-CAA3-49E8-910B-7CA99BFF4435}">
      <dsp:nvSpPr>
        <dsp:cNvPr id="0" name=""/>
        <dsp:cNvSpPr/>
      </dsp:nvSpPr>
      <dsp:spPr>
        <a:xfrm>
          <a:off x="3813746" y="2028411"/>
          <a:ext cx="917311" cy="94353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>
              <a:latin typeface="微軟正黑體"/>
              <a:ea typeface="微軟正黑體"/>
            </a:rPr>
            <a:t>Domain</a:t>
          </a: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40613" y="2055278"/>
        <a:ext cx="863577" cy="8898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1902-0643-41CE-B28A-6A7D697CA424}">
      <dsp:nvSpPr>
        <dsp:cNvPr id="0" name=""/>
        <dsp:cNvSpPr/>
      </dsp:nvSpPr>
      <dsp:spPr>
        <a:xfrm>
          <a:off x="832" y="37"/>
          <a:ext cx="2252519" cy="65848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/>
              </a:solidFill>
            </a:rPr>
            <a:t>Tableau</a:t>
          </a:r>
          <a:r>
            <a:rPr lang="en-US" sz="1800" kern="1200" dirty="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800" kern="1200" dirty="0">
              <a:solidFill>
                <a:schemeClr val="bg2"/>
              </a:solidFill>
            </a:rPr>
            <a:t> / Web</a:t>
          </a:r>
          <a:endParaRPr lang="zh-TW" altLang="en-US" sz="1800" kern="1200" dirty="0">
            <a:solidFill>
              <a:schemeClr val="bg2"/>
            </a:solidFill>
          </a:endParaRPr>
        </a:p>
      </dsp:txBody>
      <dsp:txXfrm>
        <a:off x="20118" y="19323"/>
        <a:ext cx="2213947" cy="619914"/>
      </dsp:txXfrm>
    </dsp:sp>
    <dsp:sp modelId="{5B28B58E-C79B-4BEF-A42B-B78E781CBEA9}">
      <dsp:nvSpPr>
        <dsp:cNvPr id="0" name=""/>
        <dsp:cNvSpPr/>
      </dsp:nvSpPr>
      <dsp:spPr>
        <a:xfrm>
          <a:off x="832" y="744569"/>
          <a:ext cx="1080863" cy="15942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Tableau</a:t>
          </a:r>
          <a:r>
            <a:rPr lang="en-US" sz="1600" kern="1200" dirty="0">
              <a:solidFill>
                <a:schemeClr val="bg2"/>
              </a:solidFill>
              <a:latin typeface="Arial" panose="020B0604020202020204"/>
            </a:rPr>
            <a:t> </a:t>
          </a:r>
          <a:r>
            <a:rPr lang="en-US" altLang="zh-TW" sz="1600" kern="1200" dirty="0">
              <a:solidFill>
                <a:schemeClr val="bg2"/>
              </a:solidFill>
            </a:rPr>
            <a:t> Desktop</a:t>
          </a:r>
          <a:endParaRPr lang="zh-TW" altLang="en-US" sz="1600" kern="1200" dirty="0">
            <a:solidFill>
              <a:schemeClr val="bg2"/>
            </a:solidFill>
          </a:endParaRPr>
        </a:p>
      </dsp:txBody>
      <dsp:txXfrm>
        <a:off x="32489" y="776226"/>
        <a:ext cx="1017549" cy="1530967"/>
      </dsp:txXfrm>
    </dsp:sp>
    <dsp:sp modelId="{AF3F9F93-ECEF-430E-A976-506638DF82B6}">
      <dsp:nvSpPr>
        <dsp:cNvPr id="0" name=""/>
        <dsp:cNvSpPr/>
      </dsp:nvSpPr>
      <dsp:spPr>
        <a:xfrm>
          <a:off x="1172488" y="744569"/>
          <a:ext cx="1080863" cy="159428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Tableau Server</a:t>
          </a:r>
          <a:endParaRPr lang="zh-TW" altLang="en-US" sz="1600" kern="1200" dirty="0">
            <a:solidFill>
              <a:schemeClr val="bg2"/>
            </a:solidFill>
          </a:endParaRPr>
        </a:p>
      </dsp:txBody>
      <dsp:txXfrm>
        <a:off x="1204145" y="776226"/>
        <a:ext cx="1017549" cy="1530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11BA6-7CB8-47C2-B375-517FBFE3C74A}">
      <dsp:nvSpPr>
        <dsp:cNvPr id="0" name=""/>
        <dsp:cNvSpPr/>
      </dsp:nvSpPr>
      <dsp:spPr>
        <a:xfrm>
          <a:off x="0" y="3313592"/>
          <a:ext cx="11163299" cy="7075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Term/Class</a:t>
          </a:r>
          <a:endParaRPr lang="zh-TW" sz="2500" kern="1200" dirty="0"/>
        </a:p>
      </dsp:txBody>
      <dsp:txXfrm>
        <a:off x="0" y="3313592"/>
        <a:ext cx="3348990" cy="707517"/>
      </dsp:txXfrm>
    </dsp:sp>
    <dsp:sp modelId="{A5F376FA-377C-4187-89EF-8204591B1F45}">
      <dsp:nvSpPr>
        <dsp:cNvPr id="0" name=""/>
        <dsp:cNvSpPr/>
      </dsp:nvSpPr>
      <dsp:spPr>
        <a:xfrm>
          <a:off x="0" y="2488154"/>
          <a:ext cx="11163299" cy="7075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Term/Concept</a:t>
          </a:r>
          <a:endParaRPr lang="zh-TW" sz="2500" kern="1200"/>
        </a:p>
      </dsp:txBody>
      <dsp:txXfrm>
        <a:off x="0" y="2488154"/>
        <a:ext cx="3348990" cy="707517"/>
      </dsp:txXfrm>
    </dsp:sp>
    <dsp:sp modelId="{247C6F56-FEC1-4F5D-902D-5097C343F7D6}">
      <dsp:nvSpPr>
        <dsp:cNvPr id="0" name=""/>
        <dsp:cNvSpPr/>
      </dsp:nvSpPr>
      <dsp:spPr>
        <a:xfrm>
          <a:off x="0" y="1662717"/>
          <a:ext cx="11163299" cy="7075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Domain</a:t>
          </a:r>
          <a:endParaRPr lang="zh-TW" sz="2500" kern="1200"/>
        </a:p>
      </dsp:txBody>
      <dsp:txXfrm>
        <a:off x="0" y="1662717"/>
        <a:ext cx="3348990" cy="707517"/>
      </dsp:txXfrm>
    </dsp:sp>
    <dsp:sp modelId="{F4FFF6E2-AE5E-4B22-AF6A-AE95446992D1}">
      <dsp:nvSpPr>
        <dsp:cNvPr id="0" name=""/>
        <dsp:cNvSpPr/>
      </dsp:nvSpPr>
      <dsp:spPr>
        <a:xfrm>
          <a:off x="0" y="837280"/>
          <a:ext cx="11163299" cy="7075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Topics</a:t>
          </a:r>
          <a:endParaRPr lang="zh-TW" sz="2500" kern="1200"/>
        </a:p>
      </dsp:txBody>
      <dsp:txXfrm>
        <a:off x="0" y="837280"/>
        <a:ext cx="3348990" cy="707517"/>
      </dsp:txXfrm>
    </dsp:sp>
    <dsp:sp modelId="{060977AD-D360-4C5E-9B6B-653634445392}">
      <dsp:nvSpPr>
        <dsp:cNvPr id="0" name=""/>
        <dsp:cNvSpPr/>
      </dsp:nvSpPr>
      <dsp:spPr>
        <a:xfrm>
          <a:off x="0" y="11842"/>
          <a:ext cx="11163299" cy="7075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/>
            <a:t>Policy Basis</a:t>
          </a:r>
          <a:endParaRPr lang="zh-TW" sz="2500" kern="1200"/>
        </a:p>
      </dsp:txBody>
      <dsp:txXfrm>
        <a:off x="0" y="11842"/>
        <a:ext cx="3348990" cy="707517"/>
      </dsp:txXfrm>
    </dsp:sp>
    <dsp:sp modelId="{52FD2764-5BF0-4DD5-8F4C-C10605BE9890}">
      <dsp:nvSpPr>
        <dsp:cNvPr id="0" name=""/>
        <dsp:cNvSpPr/>
      </dsp:nvSpPr>
      <dsp:spPr>
        <a:xfrm>
          <a:off x="7564600" y="70802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IEC Data Platform</a:t>
          </a:r>
          <a:endParaRPr lang="zh-TW" sz="1200" kern="1200" dirty="0"/>
        </a:p>
      </dsp:txBody>
      <dsp:txXfrm>
        <a:off x="7581869" y="88071"/>
        <a:ext cx="849859" cy="555060"/>
      </dsp:txXfrm>
    </dsp:sp>
    <dsp:sp modelId="{8935440E-5849-4F41-AC1C-80901CE8731D}">
      <dsp:nvSpPr>
        <dsp:cNvPr id="0" name=""/>
        <dsp:cNvSpPr/>
      </dsp:nvSpPr>
      <dsp:spPr>
        <a:xfrm>
          <a:off x="5994795" y="660400"/>
          <a:ext cx="2012003" cy="235839"/>
        </a:xfrm>
        <a:custGeom>
          <a:avLst/>
          <a:gdLst/>
          <a:ahLst/>
          <a:cxnLst/>
          <a:rect l="0" t="0" r="0" b="0"/>
          <a:pathLst>
            <a:path>
              <a:moveTo>
                <a:pt x="2012003" y="0"/>
              </a:moveTo>
              <a:lnTo>
                <a:pt x="2012003" y="117919"/>
              </a:lnTo>
              <a:lnTo>
                <a:pt x="0" y="117919"/>
              </a:lnTo>
              <a:lnTo>
                <a:pt x="0" y="2358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03510-D98E-48E1-9C38-BC3D6B5315AA}">
      <dsp:nvSpPr>
        <dsp:cNvPr id="0" name=""/>
        <dsp:cNvSpPr/>
      </dsp:nvSpPr>
      <dsp:spPr>
        <a:xfrm>
          <a:off x="5552597" y="896240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Standard</a:t>
          </a:r>
          <a:endParaRPr lang="zh-TW" sz="1200" kern="1200"/>
        </a:p>
      </dsp:txBody>
      <dsp:txXfrm>
        <a:off x="5569866" y="913509"/>
        <a:ext cx="849859" cy="555060"/>
      </dsp:txXfrm>
    </dsp:sp>
    <dsp:sp modelId="{F15F5315-F6C1-4D5D-809A-2934EDE09D9B}">
      <dsp:nvSpPr>
        <dsp:cNvPr id="0" name=""/>
        <dsp:cNvSpPr/>
      </dsp:nvSpPr>
      <dsp:spPr>
        <a:xfrm>
          <a:off x="4845079" y="1485838"/>
          <a:ext cx="1149716" cy="235839"/>
        </a:xfrm>
        <a:custGeom>
          <a:avLst/>
          <a:gdLst/>
          <a:ahLst/>
          <a:cxnLst/>
          <a:rect l="0" t="0" r="0" b="0"/>
          <a:pathLst>
            <a:path>
              <a:moveTo>
                <a:pt x="1149716" y="0"/>
              </a:moveTo>
              <a:lnTo>
                <a:pt x="1149716" y="117919"/>
              </a:lnTo>
              <a:lnTo>
                <a:pt x="0" y="117919"/>
              </a:lnTo>
              <a:lnTo>
                <a:pt x="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0575-DCD6-4378-A757-8BC8C0C3D399}">
      <dsp:nvSpPr>
        <dsp:cNvPr id="0" name=""/>
        <dsp:cNvSpPr/>
      </dsp:nvSpPr>
      <dsp:spPr>
        <a:xfrm>
          <a:off x="4402880" y="1721677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PRO</a:t>
          </a:r>
          <a:endParaRPr lang="zh-TW" sz="1200" kern="1200" dirty="0"/>
        </a:p>
      </dsp:txBody>
      <dsp:txXfrm>
        <a:off x="4420149" y="1738946"/>
        <a:ext cx="849859" cy="555060"/>
      </dsp:txXfrm>
    </dsp:sp>
    <dsp:sp modelId="{3F4E20F8-DB6D-4029-BCC0-F2A82862EFCD}">
      <dsp:nvSpPr>
        <dsp:cNvPr id="0" name=""/>
        <dsp:cNvSpPr/>
      </dsp:nvSpPr>
      <dsp:spPr>
        <a:xfrm>
          <a:off x="4799359" y="2311275"/>
          <a:ext cx="91440" cy="235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4A768-FA9A-490C-A03C-CF77301FEF2E}">
      <dsp:nvSpPr>
        <dsp:cNvPr id="0" name=""/>
        <dsp:cNvSpPr/>
      </dsp:nvSpPr>
      <dsp:spPr>
        <a:xfrm>
          <a:off x="4402880" y="2547114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BASE</a:t>
          </a:r>
          <a:endParaRPr lang="zh-TW" sz="1200" kern="1200"/>
        </a:p>
      </dsp:txBody>
      <dsp:txXfrm>
        <a:off x="4420149" y="2564383"/>
        <a:ext cx="849859" cy="555060"/>
      </dsp:txXfrm>
    </dsp:sp>
    <dsp:sp modelId="{C2443031-5541-4B3B-B589-3265C13C4356}">
      <dsp:nvSpPr>
        <dsp:cNvPr id="0" name=""/>
        <dsp:cNvSpPr/>
      </dsp:nvSpPr>
      <dsp:spPr>
        <a:xfrm>
          <a:off x="4270221" y="3136712"/>
          <a:ext cx="574858" cy="235839"/>
        </a:xfrm>
        <a:custGeom>
          <a:avLst/>
          <a:gdLst/>
          <a:ahLst/>
          <a:cxnLst/>
          <a:rect l="0" t="0" r="0" b="0"/>
          <a:pathLst>
            <a:path>
              <a:moveTo>
                <a:pt x="574858" y="0"/>
              </a:moveTo>
              <a:lnTo>
                <a:pt x="574858" y="117919"/>
              </a:lnTo>
              <a:lnTo>
                <a:pt x="0" y="117919"/>
              </a:lnTo>
              <a:lnTo>
                <a:pt x="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B963D-277A-44C5-B79E-FF4945AE6E4D}">
      <dsp:nvSpPr>
        <dsp:cNvPr id="0" name=""/>
        <dsp:cNvSpPr/>
      </dsp:nvSpPr>
      <dsp:spPr>
        <a:xfrm>
          <a:off x="3828022" y="3372552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採購方式</a:t>
          </a:r>
        </a:p>
      </dsp:txBody>
      <dsp:txXfrm>
        <a:off x="3845291" y="3389821"/>
        <a:ext cx="849859" cy="555060"/>
      </dsp:txXfrm>
    </dsp:sp>
    <dsp:sp modelId="{8CACD786-04B6-42F8-A360-0B6C92682BA4}">
      <dsp:nvSpPr>
        <dsp:cNvPr id="0" name=""/>
        <dsp:cNvSpPr/>
      </dsp:nvSpPr>
      <dsp:spPr>
        <a:xfrm>
          <a:off x="4845079" y="3136712"/>
          <a:ext cx="574858" cy="23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19"/>
              </a:lnTo>
              <a:lnTo>
                <a:pt x="574858" y="117919"/>
              </a:lnTo>
              <a:lnTo>
                <a:pt x="574858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B8324-DC1D-4479-BBDB-AC53A8DF5554}">
      <dsp:nvSpPr>
        <dsp:cNvPr id="0" name=""/>
        <dsp:cNvSpPr/>
      </dsp:nvSpPr>
      <dsp:spPr>
        <a:xfrm>
          <a:off x="4977738" y="3372552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採購件</a:t>
          </a:r>
        </a:p>
      </dsp:txBody>
      <dsp:txXfrm>
        <a:off x="4995007" y="3389821"/>
        <a:ext cx="849859" cy="555060"/>
      </dsp:txXfrm>
    </dsp:sp>
    <dsp:sp modelId="{709500BC-86C5-4E0F-ABDF-CF03524514FF}">
      <dsp:nvSpPr>
        <dsp:cNvPr id="0" name=""/>
        <dsp:cNvSpPr/>
      </dsp:nvSpPr>
      <dsp:spPr>
        <a:xfrm>
          <a:off x="5994795" y="1485838"/>
          <a:ext cx="1149716" cy="23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19"/>
              </a:lnTo>
              <a:lnTo>
                <a:pt x="1149716" y="117919"/>
              </a:lnTo>
              <a:lnTo>
                <a:pt x="1149716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20140-6643-41C4-A9FD-701635DC2BDE}">
      <dsp:nvSpPr>
        <dsp:cNvPr id="0" name=""/>
        <dsp:cNvSpPr/>
      </dsp:nvSpPr>
      <dsp:spPr>
        <a:xfrm>
          <a:off x="6702313" y="1721677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/>
            <a:t>PLN</a:t>
          </a:r>
          <a:endParaRPr lang="zh-TW" sz="1200" kern="1200"/>
        </a:p>
      </dsp:txBody>
      <dsp:txXfrm>
        <a:off x="6719582" y="1738946"/>
        <a:ext cx="849859" cy="555060"/>
      </dsp:txXfrm>
    </dsp:sp>
    <dsp:sp modelId="{0DB581FE-0F0F-45F6-9798-2D483B189CD1}">
      <dsp:nvSpPr>
        <dsp:cNvPr id="0" name=""/>
        <dsp:cNvSpPr/>
      </dsp:nvSpPr>
      <dsp:spPr>
        <a:xfrm>
          <a:off x="7098791" y="2311275"/>
          <a:ext cx="91440" cy="235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A8864-A95D-401F-AD05-E87051878883}">
      <dsp:nvSpPr>
        <dsp:cNvPr id="0" name=""/>
        <dsp:cNvSpPr/>
      </dsp:nvSpPr>
      <dsp:spPr>
        <a:xfrm>
          <a:off x="6702313" y="2547114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採購方式與採購金額分佈</a:t>
          </a:r>
        </a:p>
      </dsp:txBody>
      <dsp:txXfrm>
        <a:off x="6719582" y="2564383"/>
        <a:ext cx="849859" cy="555060"/>
      </dsp:txXfrm>
    </dsp:sp>
    <dsp:sp modelId="{57F4FFD9-4DFF-4E23-A557-861A854B0469}">
      <dsp:nvSpPr>
        <dsp:cNvPr id="0" name=""/>
        <dsp:cNvSpPr/>
      </dsp:nvSpPr>
      <dsp:spPr>
        <a:xfrm>
          <a:off x="6569653" y="3136712"/>
          <a:ext cx="574858" cy="235839"/>
        </a:xfrm>
        <a:custGeom>
          <a:avLst/>
          <a:gdLst/>
          <a:ahLst/>
          <a:cxnLst/>
          <a:rect l="0" t="0" r="0" b="0"/>
          <a:pathLst>
            <a:path>
              <a:moveTo>
                <a:pt x="574858" y="0"/>
              </a:moveTo>
              <a:lnTo>
                <a:pt x="574858" y="117919"/>
              </a:lnTo>
              <a:lnTo>
                <a:pt x="0" y="117919"/>
              </a:lnTo>
              <a:lnTo>
                <a:pt x="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F8BD8-722B-41A5-8E86-49A3FEACC699}">
      <dsp:nvSpPr>
        <dsp:cNvPr id="0" name=""/>
        <dsp:cNvSpPr/>
      </dsp:nvSpPr>
      <dsp:spPr>
        <a:xfrm>
          <a:off x="6127455" y="3372552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供應商預測計劃</a:t>
          </a:r>
          <a:endParaRPr lang="en-US" sz="1200" kern="1200"/>
        </a:p>
      </dsp:txBody>
      <dsp:txXfrm>
        <a:off x="6144724" y="3389821"/>
        <a:ext cx="849859" cy="555060"/>
      </dsp:txXfrm>
    </dsp:sp>
    <dsp:sp modelId="{D747420A-30AA-4F49-9C09-9945B24A089F}">
      <dsp:nvSpPr>
        <dsp:cNvPr id="0" name=""/>
        <dsp:cNvSpPr/>
      </dsp:nvSpPr>
      <dsp:spPr>
        <a:xfrm>
          <a:off x="7144511" y="3136712"/>
          <a:ext cx="574858" cy="23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19"/>
              </a:lnTo>
              <a:lnTo>
                <a:pt x="574858" y="117919"/>
              </a:lnTo>
              <a:lnTo>
                <a:pt x="574858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E7360-244C-4652-A819-D81F5B2A3E41}">
      <dsp:nvSpPr>
        <dsp:cNvPr id="0" name=""/>
        <dsp:cNvSpPr/>
      </dsp:nvSpPr>
      <dsp:spPr>
        <a:xfrm>
          <a:off x="7277171" y="3372552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庫存採購收料數量</a:t>
          </a:r>
          <a:endParaRPr lang="en-US" sz="1200" kern="1200"/>
        </a:p>
      </dsp:txBody>
      <dsp:txXfrm>
        <a:off x="7294440" y="3389821"/>
        <a:ext cx="849859" cy="555060"/>
      </dsp:txXfrm>
    </dsp:sp>
    <dsp:sp modelId="{48D4633C-EE5D-40F9-93BC-F349E2243C16}">
      <dsp:nvSpPr>
        <dsp:cNvPr id="0" name=""/>
        <dsp:cNvSpPr/>
      </dsp:nvSpPr>
      <dsp:spPr>
        <a:xfrm>
          <a:off x="8006799" y="660400"/>
          <a:ext cx="862287" cy="23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19"/>
              </a:lnTo>
              <a:lnTo>
                <a:pt x="862287" y="117919"/>
              </a:lnTo>
              <a:lnTo>
                <a:pt x="862287" y="2358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E910-4D7C-4D2F-BD9A-44FA49EC3A78}">
      <dsp:nvSpPr>
        <dsp:cNvPr id="0" name=""/>
        <dsp:cNvSpPr/>
      </dsp:nvSpPr>
      <dsp:spPr>
        <a:xfrm>
          <a:off x="8426887" y="896240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Analytics</a:t>
          </a:r>
          <a:endParaRPr lang="zh-TW" sz="1200" kern="1200"/>
        </a:p>
      </dsp:txBody>
      <dsp:txXfrm>
        <a:off x="8444156" y="913509"/>
        <a:ext cx="849859" cy="555060"/>
      </dsp:txXfrm>
    </dsp:sp>
    <dsp:sp modelId="{291488ED-F8D0-408B-86DD-95E92ED298BC}">
      <dsp:nvSpPr>
        <dsp:cNvPr id="0" name=""/>
        <dsp:cNvSpPr/>
      </dsp:nvSpPr>
      <dsp:spPr>
        <a:xfrm>
          <a:off x="8823366" y="1485838"/>
          <a:ext cx="91440" cy="235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EB205-9F09-4FAE-AA05-80C6E0C45896}">
      <dsp:nvSpPr>
        <dsp:cNvPr id="0" name=""/>
        <dsp:cNvSpPr/>
      </dsp:nvSpPr>
      <dsp:spPr>
        <a:xfrm>
          <a:off x="8426887" y="1721677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Dashboard</a:t>
          </a:r>
          <a:endParaRPr lang="zh-TW" sz="1200" kern="1200"/>
        </a:p>
      </dsp:txBody>
      <dsp:txXfrm>
        <a:off x="8444156" y="1738946"/>
        <a:ext cx="849859" cy="555060"/>
      </dsp:txXfrm>
    </dsp:sp>
    <dsp:sp modelId="{B0E01244-5565-47B6-8609-C83741BEADD1}">
      <dsp:nvSpPr>
        <dsp:cNvPr id="0" name=""/>
        <dsp:cNvSpPr/>
      </dsp:nvSpPr>
      <dsp:spPr>
        <a:xfrm>
          <a:off x="8294228" y="2311275"/>
          <a:ext cx="574858" cy="235839"/>
        </a:xfrm>
        <a:custGeom>
          <a:avLst/>
          <a:gdLst/>
          <a:ahLst/>
          <a:cxnLst/>
          <a:rect l="0" t="0" r="0" b="0"/>
          <a:pathLst>
            <a:path>
              <a:moveTo>
                <a:pt x="574858" y="0"/>
              </a:moveTo>
              <a:lnTo>
                <a:pt x="574858" y="117919"/>
              </a:lnTo>
              <a:lnTo>
                <a:pt x="0" y="117919"/>
              </a:lnTo>
              <a:lnTo>
                <a:pt x="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C8C11-CC0B-4D24-ACB4-C7FC503DA678}">
      <dsp:nvSpPr>
        <dsp:cNvPr id="0" name=""/>
        <dsp:cNvSpPr/>
      </dsp:nvSpPr>
      <dsp:spPr>
        <a:xfrm>
          <a:off x="7852029" y="2547114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採購方式與採購金額分佈</a:t>
          </a:r>
        </a:p>
      </dsp:txBody>
      <dsp:txXfrm>
        <a:off x="7869298" y="2564383"/>
        <a:ext cx="849859" cy="555060"/>
      </dsp:txXfrm>
    </dsp:sp>
    <dsp:sp modelId="{56F88017-4256-4ED7-B8F1-CBB365C09883}">
      <dsp:nvSpPr>
        <dsp:cNvPr id="0" name=""/>
        <dsp:cNvSpPr/>
      </dsp:nvSpPr>
      <dsp:spPr>
        <a:xfrm>
          <a:off x="8869086" y="2311275"/>
          <a:ext cx="574858" cy="23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19"/>
              </a:lnTo>
              <a:lnTo>
                <a:pt x="574858" y="117919"/>
              </a:lnTo>
              <a:lnTo>
                <a:pt x="574858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170B5-1F93-4D43-ACC2-626F65FBB8DD}">
      <dsp:nvSpPr>
        <dsp:cNvPr id="0" name=""/>
        <dsp:cNvSpPr/>
      </dsp:nvSpPr>
      <dsp:spPr>
        <a:xfrm>
          <a:off x="9001746" y="2547114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/>
            <a:t>製造商與</a:t>
          </a:r>
          <a:r>
            <a:rPr lang="en-US" sz="1200" kern="1200"/>
            <a:t>Commodity</a:t>
          </a:r>
          <a:r>
            <a:rPr lang="zh-TW" altLang="en-US" sz="1200" kern="1200"/>
            <a:t>組成分析</a:t>
          </a:r>
        </a:p>
      </dsp:txBody>
      <dsp:txXfrm>
        <a:off x="9019015" y="2564383"/>
        <a:ext cx="849859" cy="555060"/>
      </dsp:txXfrm>
    </dsp:sp>
    <dsp:sp modelId="{E1D4715D-291A-47CF-9549-5245493DA1E1}">
      <dsp:nvSpPr>
        <dsp:cNvPr id="0" name=""/>
        <dsp:cNvSpPr/>
      </dsp:nvSpPr>
      <dsp:spPr>
        <a:xfrm>
          <a:off x="8006799" y="660400"/>
          <a:ext cx="2012003" cy="23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19"/>
              </a:lnTo>
              <a:lnTo>
                <a:pt x="2012003" y="117919"/>
              </a:lnTo>
              <a:lnTo>
                <a:pt x="2012003" y="2358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8FD70-3990-4FCA-A35B-965D9F49BBF5}">
      <dsp:nvSpPr>
        <dsp:cNvPr id="0" name=""/>
        <dsp:cNvSpPr/>
      </dsp:nvSpPr>
      <dsp:spPr>
        <a:xfrm>
          <a:off x="9576604" y="896240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Regulation</a:t>
          </a:r>
          <a:endParaRPr lang="zh-TW" sz="1200" kern="1200"/>
        </a:p>
      </dsp:txBody>
      <dsp:txXfrm>
        <a:off x="9593873" y="913509"/>
        <a:ext cx="849859" cy="555060"/>
      </dsp:txXfrm>
    </dsp:sp>
    <dsp:sp modelId="{AD14E478-D5FF-4ADB-B49E-97FFED9A79EA}">
      <dsp:nvSpPr>
        <dsp:cNvPr id="0" name=""/>
        <dsp:cNvSpPr/>
      </dsp:nvSpPr>
      <dsp:spPr>
        <a:xfrm>
          <a:off x="9973082" y="1485838"/>
          <a:ext cx="91440" cy="235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58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2979-EB85-41BE-958F-BCD76A476A42}">
      <dsp:nvSpPr>
        <dsp:cNvPr id="0" name=""/>
        <dsp:cNvSpPr/>
      </dsp:nvSpPr>
      <dsp:spPr>
        <a:xfrm>
          <a:off x="9576604" y="1721677"/>
          <a:ext cx="884397" cy="589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IFRS</a:t>
          </a:r>
          <a:endParaRPr lang="zh-TW" sz="900" kern="1200" dirty="0"/>
        </a:p>
      </dsp:txBody>
      <dsp:txXfrm>
        <a:off x="9593873" y="1738946"/>
        <a:ext cx="849859" cy="5550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2EDAF-4B4F-4E61-85FF-0C1691E8CCC8}">
      <dsp:nvSpPr>
        <dsp:cNvPr id="0" name=""/>
        <dsp:cNvSpPr/>
      </dsp:nvSpPr>
      <dsp:spPr>
        <a:xfrm>
          <a:off x="493" y="0"/>
          <a:ext cx="1887865" cy="5580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/>
            <a:t>Stage</a:t>
          </a:r>
          <a:endParaRPr lang="zh-TW" altLang="en-US" sz="3000" kern="1200"/>
        </a:p>
      </dsp:txBody>
      <dsp:txXfrm>
        <a:off x="493" y="0"/>
        <a:ext cx="1748354" cy="558043"/>
      </dsp:txXfrm>
    </dsp:sp>
    <dsp:sp modelId="{8BC55539-5CB3-4143-ABF4-A719FE12EB68}">
      <dsp:nvSpPr>
        <dsp:cNvPr id="0" name=""/>
        <dsp:cNvSpPr/>
      </dsp:nvSpPr>
      <dsp:spPr>
        <a:xfrm>
          <a:off x="1510786" y="0"/>
          <a:ext cx="1887865" cy="5580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/>
            <a:t>ODS</a:t>
          </a:r>
          <a:endParaRPr lang="zh-TW" altLang="en-US" sz="3000" kern="1200"/>
        </a:p>
      </dsp:txBody>
      <dsp:txXfrm>
        <a:off x="1789808" y="0"/>
        <a:ext cx="1329822" cy="558043"/>
      </dsp:txXfrm>
    </dsp:sp>
    <dsp:sp modelId="{AB6C8948-7195-4D8F-9D7F-5BE9BBE4BB43}">
      <dsp:nvSpPr>
        <dsp:cNvPr id="0" name=""/>
        <dsp:cNvSpPr/>
      </dsp:nvSpPr>
      <dsp:spPr>
        <a:xfrm>
          <a:off x="3021079" y="0"/>
          <a:ext cx="2998610" cy="558043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>
              <a:solidFill>
                <a:schemeClr val="bg2"/>
              </a:solidFill>
            </a:rPr>
            <a:t>INT</a:t>
          </a:r>
          <a:endParaRPr lang="zh-TW" altLang="en-US" sz="3000" kern="1200">
            <a:solidFill>
              <a:schemeClr val="bg2"/>
            </a:solidFill>
          </a:endParaRPr>
        </a:p>
      </dsp:txBody>
      <dsp:txXfrm>
        <a:off x="3300101" y="0"/>
        <a:ext cx="2440567" cy="558043"/>
      </dsp:txXfrm>
    </dsp:sp>
    <dsp:sp modelId="{9CA1F067-DFD9-4EF1-BD43-23700D0E51B7}">
      <dsp:nvSpPr>
        <dsp:cNvPr id="0" name=""/>
        <dsp:cNvSpPr/>
      </dsp:nvSpPr>
      <dsp:spPr>
        <a:xfrm>
          <a:off x="5642116" y="0"/>
          <a:ext cx="2981695" cy="558043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>
              <a:solidFill>
                <a:schemeClr val="bg2"/>
              </a:solidFill>
            </a:rPr>
            <a:t>DM</a:t>
          </a:r>
          <a:endParaRPr lang="zh-TW" altLang="en-US" sz="3000" kern="1200">
            <a:solidFill>
              <a:schemeClr val="bg2"/>
            </a:solidFill>
          </a:endParaRPr>
        </a:p>
      </dsp:txBody>
      <dsp:txXfrm>
        <a:off x="5921138" y="0"/>
        <a:ext cx="2423652" cy="558043"/>
      </dsp:txXfrm>
    </dsp:sp>
    <dsp:sp modelId="{571F484D-33D6-48F6-8AC9-667D2A45CB45}">
      <dsp:nvSpPr>
        <dsp:cNvPr id="0" name=""/>
        <dsp:cNvSpPr/>
      </dsp:nvSpPr>
      <dsp:spPr>
        <a:xfrm>
          <a:off x="8246239" y="0"/>
          <a:ext cx="1887865" cy="5580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/>
            <a:t>APP</a:t>
          </a:r>
          <a:endParaRPr lang="zh-TW" altLang="en-US" sz="3000" kern="1200"/>
        </a:p>
      </dsp:txBody>
      <dsp:txXfrm>
        <a:off x="8525261" y="0"/>
        <a:ext cx="1329822" cy="5580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876EA-0030-41BA-9319-2A260FB41103}">
      <dsp:nvSpPr>
        <dsp:cNvPr id="0" name=""/>
        <dsp:cNvSpPr/>
      </dsp:nvSpPr>
      <dsp:spPr>
        <a:xfrm>
          <a:off x="1285456" y="270126"/>
          <a:ext cx="560738" cy="56084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2A34A-67EB-4AF5-9890-0FABCF70D64C}">
      <dsp:nvSpPr>
        <dsp:cNvPr id="0" name=""/>
        <dsp:cNvSpPr/>
      </dsp:nvSpPr>
      <dsp:spPr>
        <a:xfrm>
          <a:off x="1304074" y="288824"/>
          <a:ext cx="523502" cy="52344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Culture</a:t>
          </a:r>
        </a:p>
      </dsp:txBody>
      <dsp:txXfrm>
        <a:off x="1378913" y="363616"/>
        <a:ext cx="373825" cy="373862"/>
      </dsp:txXfrm>
    </dsp:sp>
    <dsp:sp modelId="{FD770B4F-6242-4041-9068-ADF62F373264}">
      <dsp:nvSpPr>
        <dsp:cNvPr id="0" name=""/>
        <dsp:cNvSpPr/>
      </dsp:nvSpPr>
      <dsp:spPr>
        <a:xfrm rot="2700000">
          <a:off x="706592" y="270804"/>
          <a:ext cx="559388" cy="55938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FAE9B-72E2-4092-96FF-972BFDB02D0C}">
      <dsp:nvSpPr>
        <dsp:cNvPr id="0" name=""/>
        <dsp:cNvSpPr/>
      </dsp:nvSpPr>
      <dsp:spPr>
        <a:xfrm>
          <a:off x="724535" y="288824"/>
          <a:ext cx="523502" cy="523446"/>
        </a:xfrm>
        <a:prstGeom prst="ellipse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Develop</a:t>
          </a:r>
        </a:p>
      </dsp:txBody>
      <dsp:txXfrm>
        <a:off x="799373" y="363616"/>
        <a:ext cx="373825" cy="373862"/>
      </dsp:txXfrm>
    </dsp:sp>
    <dsp:sp modelId="{584399B4-06D6-4339-B28D-F159C24425EB}">
      <dsp:nvSpPr>
        <dsp:cNvPr id="0" name=""/>
        <dsp:cNvSpPr/>
      </dsp:nvSpPr>
      <dsp:spPr>
        <a:xfrm rot="2700000">
          <a:off x="127052" y="270804"/>
          <a:ext cx="559388" cy="55938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0823E-2AA9-4CFF-898D-3A33BD1D6F81}">
      <dsp:nvSpPr>
        <dsp:cNvPr id="0" name=""/>
        <dsp:cNvSpPr/>
      </dsp:nvSpPr>
      <dsp:spPr>
        <a:xfrm>
          <a:off x="144995" y="288824"/>
          <a:ext cx="523502" cy="52344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Discover</a:t>
          </a:r>
        </a:p>
      </dsp:txBody>
      <dsp:txXfrm>
        <a:off x="219833" y="363616"/>
        <a:ext cx="373825" cy="373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0CDE0-B23F-4F0B-8862-A3C003014559}" type="datetimeFigureOut">
              <a:rPr lang="zh-TW" altLang="en-US" smtClean="0"/>
              <a:t>2022/8/7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177A2-3141-4E07-A39D-620C993FDB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3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1372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1372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372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IBM IX / ©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69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/>
              <a:t>Process Standard</a:t>
            </a:r>
            <a:endParaRPr lang="zh-TW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>
                <a:highlight>
                  <a:srgbClr val="FFFF00"/>
                </a:highlight>
              </a:rPr>
              <a:t>治理平台不只是管標準資料 只要資料準備好 DZ LZ IZ 都可以連 標準資料建議存在IZ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CEB0-BB49-4A89-8C62-7E90E5951E5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74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/>
              <a:t>Process Standard</a:t>
            </a:r>
            <a:endParaRPr lang="zh-TW" altLang="en-US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ECEB0-BB49-4A89-8C62-7E90E5951E5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7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581AA-9F79-3545-9E6B-74EB6F45F49C}"/>
              </a:ext>
            </a:extLst>
          </p:cNvPr>
          <p:cNvSpPr/>
          <p:nvPr userDrawn="1"/>
        </p:nvSpPr>
        <p:spPr>
          <a:xfrm rot="16200000">
            <a:off x="-1431762" y="1431764"/>
            <a:ext cx="2971799" cy="108273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76A5F-7038-6843-83DD-1CC2DF986517}"/>
              </a:ext>
            </a:extLst>
          </p:cNvPr>
          <p:cNvSpPr/>
          <p:nvPr userDrawn="1"/>
        </p:nvSpPr>
        <p:spPr>
          <a:xfrm rot="16200000">
            <a:off x="-1927062" y="4822664"/>
            <a:ext cx="3962400" cy="108273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80DD9E2-15A4-6945-A757-E2FD78AE1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49580"/>
            <a:ext cx="11430000" cy="6553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687F9DCF-47BA-AD42-B230-3A0F4D3DAC5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485636"/>
            <a:ext cx="11430000" cy="4633224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1758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13" y="1758725"/>
            <a:ext cx="5577840" cy="3048000"/>
          </a:xfrm>
        </p:spPr>
        <p:txBody>
          <a:bodyPr tIns="228600">
            <a:noAutofit/>
          </a:bodyPr>
          <a:lstStyle>
            <a:lvl1pPr>
              <a:defRPr sz="2000"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397268"/>
            <a:ext cx="2514600" cy="102592"/>
          </a:xfrm>
        </p:spPr>
        <p:txBody>
          <a:bodyPr tIns="0" anchor="b"/>
          <a:lstStyle>
            <a:lvl1pPr>
              <a:defRPr sz="667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F2C74-F51A-D64B-BA00-2733A84CF810}"/>
              </a:ext>
            </a:extLst>
          </p:cNvPr>
          <p:cNvSpPr/>
          <p:nvPr userDrawn="1"/>
        </p:nvSpPr>
        <p:spPr>
          <a:xfrm rot="16200000">
            <a:off x="-1431762" y="1431764"/>
            <a:ext cx="2971799" cy="108273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D51B2-E682-0D45-81A0-1C126920B8F1}"/>
              </a:ext>
            </a:extLst>
          </p:cNvPr>
          <p:cNvSpPr/>
          <p:nvPr userDrawn="1"/>
        </p:nvSpPr>
        <p:spPr>
          <a:xfrm rot="16200000">
            <a:off x="-1927062" y="4822664"/>
            <a:ext cx="3962400" cy="108273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A76EC8-3233-794C-AE1B-4CE0FEB69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095500"/>
            <a:ext cx="5486400" cy="2275417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6A7ADAFE-C741-4B48-A772-1FE6C429C7F4}"/>
              </a:ext>
            </a:extLst>
          </p:cNvPr>
          <p:cNvSpPr txBox="1"/>
          <p:nvPr userDrawn="1"/>
        </p:nvSpPr>
        <p:spPr>
          <a:xfrm>
            <a:off x="6612099" y="1562100"/>
            <a:ext cx="5577840" cy="3429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txBody>
          <a:bodyPr wrap="none" lIns="121920" tIns="60960" rIns="121920" bIns="60960" rtlCol="0">
            <a:noAutofit/>
          </a:bodyPr>
          <a:lstStyle/>
          <a:p>
            <a:pPr marL="0" marR="0" lvl="0" indent="0" algn="l" defTabSz="914248" rtl="0" eaLnBrk="1" fontAlgn="auto" latinLnBrk="0" hangingPunct="1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A4196C-AC55-6647-8A5F-D9325607C168}"/>
              </a:ext>
            </a:extLst>
          </p:cNvPr>
          <p:cNvSpPr txBox="1">
            <a:spLocks/>
          </p:cNvSpPr>
          <p:nvPr userDrawn="1"/>
        </p:nvSpPr>
        <p:spPr>
          <a:xfrm>
            <a:off x="609600" y="495300"/>
            <a:ext cx="4572000" cy="10550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br>
              <a:rPr kumimoji="1" lang="zh-TW" altLang="en-US" sz="4500" b="1" dirty="0">
                <a:solidFill>
                  <a:srgbClr val="FFFFFF"/>
                </a:solidFill>
              </a:rPr>
            </a:br>
            <a:endParaRPr lang="x-none" sz="45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F1CAD8-AEE3-064F-A855-AB4029D7DAAE}"/>
              </a:ext>
            </a:extLst>
          </p:cNvPr>
          <p:cNvSpPr txBox="1">
            <a:spLocks/>
          </p:cNvSpPr>
          <p:nvPr userDrawn="1"/>
        </p:nvSpPr>
        <p:spPr>
          <a:xfrm>
            <a:off x="736600" y="622300"/>
            <a:ext cx="4572000" cy="10550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kumimoji="1" lang="en-US" altLang="zh-TW" sz="4500" b="1" dirty="0">
                <a:solidFill>
                  <a:srgbClr val="FFFFFF"/>
                </a:solidFill>
              </a:rPr>
              <a:t>Agenda</a:t>
            </a:r>
            <a:br>
              <a:rPr kumimoji="1" lang="zh-TW" altLang="en-US" sz="4500" b="1" dirty="0">
                <a:solidFill>
                  <a:srgbClr val="FFFFFF"/>
                </a:solidFill>
              </a:rPr>
            </a:br>
            <a:endParaRPr lang="x-none" sz="4500" b="1" dirty="0"/>
          </a:p>
        </p:txBody>
      </p:sp>
    </p:spTree>
    <p:extLst>
      <p:ext uri="{BB962C8B-B14F-4D97-AF65-F5344CB8AC3E}">
        <p14:creationId xmlns:p14="http://schemas.microsoft.com/office/powerpoint/2010/main" val="319810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57437"/>
            <a:ext cx="695452" cy="2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C5EAB-4F5F-A346-8824-BCE6CC892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77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FCB41-3695-6340-949D-8F91345BC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77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7E608-260F-AF40-8700-A2067D61E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8291" y="6356352"/>
            <a:ext cx="445840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fld id="{75487AE1-4FD0-46B4-8175-B5462C66401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DF9B913-677E-0440-8EF8-6F9FC879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8200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>
            <a:extLst>
              <a:ext uri="{FF2B5EF4-FFF2-40B4-BE49-F238E27FC236}">
                <a16:creationId xmlns:a16="http://schemas.microsoft.com/office/drawing/2014/main" id="{A1A82A5C-97A9-644C-A618-C16F32DF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9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00963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934BD595-6114-FE47-BAFF-2A2CBC178047}"/>
              </a:ext>
            </a:extLst>
          </p:cNvPr>
          <p:cNvSpPr/>
          <p:nvPr userDrawn="1"/>
        </p:nvSpPr>
        <p:spPr>
          <a:xfrm flipV="1">
            <a:off x="0" y="0"/>
            <a:ext cx="121920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solidFill>
                <a:schemeClr val="bg1"/>
              </a:solidFill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762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03E9F7-2F1B-054E-870F-CD17B88E8B94}"/>
              </a:ext>
            </a:extLst>
          </p:cNvPr>
          <p:cNvSpPr txBox="1"/>
          <p:nvPr userDrawn="1"/>
        </p:nvSpPr>
        <p:spPr>
          <a:xfrm>
            <a:off x="3423138" y="6658708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kumimoji="1" lang="zh-TW" altLang="en-US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AC6BC751-4B7C-E744-9F80-33C5EF2E8DEC}"/>
              </a:ext>
            </a:extLst>
          </p:cNvPr>
          <p:cNvSpPr txBox="1"/>
          <p:nvPr userDrawn="1"/>
        </p:nvSpPr>
        <p:spPr>
          <a:xfrm>
            <a:off x="5516218" y="6591301"/>
            <a:ext cx="1417983" cy="1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6" b="0" i="0" kern="1200" dirty="0">
                <a:solidFill>
                  <a:schemeClr val="tx1">
                    <a:alpha val="60000"/>
                  </a:schemeClr>
                </a:solidFill>
                <a:latin typeface="IBM Plex Sans" charset="0"/>
              </a:rPr>
              <a:t>IBM Confidential</a:t>
            </a:r>
            <a:endParaRPr lang="zh-TW" altLang="en-US" sz="666" b="0" i="0" kern="1200" dirty="0">
              <a:solidFill>
                <a:schemeClr val="tx1">
                  <a:alpha val="60000"/>
                </a:schemeClr>
              </a:solidFill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9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33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762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文字方塊 13">
            <a:extLst>
              <a:ext uri="{FF2B5EF4-FFF2-40B4-BE49-F238E27FC236}">
                <a16:creationId xmlns:a16="http://schemas.microsoft.com/office/drawing/2014/main" id="{832D66E8-4476-A749-9864-A8AA9EB6A301}"/>
              </a:ext>
            </a:extLst>
          </p:cNvPr>
          <p:cNvSpPr txBox="1"/>
          <p:nvPr userDrawn="1"/>
        </p:nvSpPr>
        <p:spPr>
          <a:xfrm>
            <a:off x="5516218" y="6591301"/>
            <a:ext cx="1417983" cy="1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6" b="0" i="0" kern="1200" dirty="0">
                <a:solidFill>
                  <a:schemeClr val="tx1">
                    <a:alpha val="60000"/>
                  </a:schemeClr>
                </a:solidFill>
                <a:latin typeface="IBM Plex Sans" charset="0"/>
              </a:rPr>
              <a:t>IBM Confidential</a:t>
            </a:r>
            <a:endParaRPr lang="zh-TW" altLang="en-US" sz="666" b="0" i="0" kern="1200" dirty="0">
              <a:solidFill>
                <a:schemeClr val="tx1">
                  <a:alpha val="60000"/>
                </a:schemeClr>
              </a:solidFill>
              <a:latin typeface="IBM Plex Sans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4CC323-B19F-B843-8B7F-42153CE1B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48" y="1714500"/>
            <a:ext cx="11431952" cy="4381500"/>
          </a:xfrm>
        </p:spPr>
        <p:txBody>
          <a:bodyPr lIns="0" rIns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571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5B6AAC-80E6-4416-BA52-C004B0ED9B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9913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1" y="6515113"/>
            <a:ext cx="471765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699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753F2D-8834-490B-8F7C-69EDE4C234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440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525" y="208405"/>
            <a:ext cx="11358563" cy="103394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714501"/>
            <a:ext cx="5486400" cy="1462003"/>
          </a:xfrm>
        </p:spPr>
        <p:txBody>
          <a:bodyPr/>
          <a:lstStyle>
            <a:lvl1pPr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r>
              <a:rPr lang="en-US" kern="0" dirty="0"/>
              <a:t>Main Text</a:t>
            </a:r>
          </a:p>
          <a:p>
            <a:pPr lvl="1"/>
            <a:r>
              <a:rPr lang="en-US" kern="0" dirty="0"/>
              <a:t>Level 1 Bullet</a:t>
            </a:r>
          </a:p>
          <a:p>
            <a:pPr lvl="2"/>
            <a:r>
              <a:rPr lang="en-US" kern="0" dirty="0"/>
              <a:t>Level 2 Bullet</a:t>
            </a:r>
          </a:p>
          <a:p>
            <a:pPr lvl="3"/>
            <a:r>
              <a:rPr lang="en-US" kern="0" dirty="0"/>
              <a:t>Level 3 Bullet</a:t>
            </a:r>
          </a:p>
        </p:txBody>
      </p:sp>
    </p:spTree>
    <p:extLst>
      <p:ext uri="{BB962C8B-B14F-4D97-AF65-F5344CB8AC3E}">
        <p14:creationId xmlns:p14="http://schemas.microsoft.com/office/powerpoint/2010/main" val="92098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2192000" cy="1714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40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3F23F49-92CC-BF48-BB01-34286ED0F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49580"/>
            <a:ext cx="11430000" cy="6553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247344-B8EC-664F-9874-C9BA2E3E26EC}"/>
              </a:ext>
            </a:extLst>
          </p:cNvPr>
          <p:cNvSpPr/>
          <p:nvPr userDrawn="1"/>
        </p:nvSpPr>
        <p:spPr>
          <a:xfrm>
            <a:off x="0" y="0"/>
            <a:ext cx="4686300" cy="108273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E461895-82DE-C24C-8E42-488B04A1D6FC}"/>
              </a:ext>
            </a:extLst>
          </p:cNvPr>
          <p:cNvSpPr/>
          <p:nvPr userDrawn="1"/>
        </p:nvSpPr>
        <p:spPr>
          <a:xfrm>
            <a:off x="4686300" y="0"/>
            <a:ext cx="7505700" cy="108273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87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208405"/>
            <a:ext cx="11358563" cy="103394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90526" y="1435609"/>
            <a:ext cx="5477435" cy="1487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r>
              <a:rPr lang="en-US" kern="0" dirty="0"/>
              <a:t>Main Text</a:t>
            </a:r>
          </a:p>
          <a:p>
            <a:pPr lvl="1"/>
            <a:r>
              <a:rPr lang="en-US" kern="0" dirty="0"/>
              <a:t>Level 1 Bullet</a:t>
            </a:r>
          </a:p>
          <a:p>
            <a:pPr lvl="2"/>
            <a:r>
              <a:rPr lang="en-US" kern="0" dirty="0"/>
              <a:t>Level 2 Bullet</a:t>
            </a:r>
          </a:p>
          <a:p>
            <a:pPr lvl="3"/>
            <a:r>
              <a:rPr lang="en-US" kern="0" dirty="0"/>
              <a:t>Level 3 Bullet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71653" y="1433355"/>
            <a:ext cx="5477435" cy="1487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r>
              <a:rPr lang="en-US" kern="0" dirty="0"/>
              <a:t>Main Text</a:t>
            </a:r>
          </a:p>
          <a:p>
            <a:pPr lvl="1"/>
            <a:r>
              <a:rPr lang="en-US" kern="0" dirty="0"/>
              <a:t>Level 1 Bullet</a:t>
            </a:r>
          </a:p>
          <a:p>
            <a:pPr lvl="2"/>
            <a:r>
              <a:rPr lang="en-US" kern="0" dirty="0"/>
              <a:t>Level 2 Bullet</a:t>
            </a:r>
          </a:p>
          <a:p>
            <a:pPr lvl="3"/>
            <a:r>
              <a:rPr lang="en-US" kern="0" dirty="0"/>
              <a:t>Level 3 Bullet</a:t>
            </a:r>
          </a:p>
        </p:txBody>
      </p:sp>
    </p:spTree>
    <p:extLst>
      <p:ext uri="{BB962C8B-B14F-4D97-AF65-F5344CB8AC3E}">
        <p14:creationId xmlns:p14="http://schemas.microsoft.com/office/powerpoint/2010/main" val="89759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5486400" cy="22860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0"/>
            <a:ext cx="5486400" cy="4381500"/>
          </a:xfrm>
        </p:spPr>
        <p:txBody>
          <a:bodyPr lIns="0" rIns="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buClrTx/>
              <a:defRPr sz="16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4600" y="1714500"/>
            <a:ext cx="5486400" cy="4381500"/>
          </a:xfrm>
        </p:spPr>
        <p:txBody>
          <a:bodyPr lIns="0" rIns="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buClrTx/>
              <a:defRPr sz="16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id="{99882DF8-1A16-4D46-8BC1-1F728272B1B9}"/>
              </a:ext>
            </a:extLst>
          </p:cNvPr>
          <p:cNvSpPr txBox="1"/>
          <p:nvPr userDrawn="1"/>
        </p:nvSpPr>
        <p:spPr>
          <a:xfrm>
            <a:off x="5516218" y="6591301"/>
            <a:ext cx="1417983" cy="1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6" b="0" i="0" kern="1200" dirty="0">
                <a:solidFill>
                  <a:schemeClr val="tx1">
                    <a:alpha val="60000"/>
                  </a:schemeClr>
                </a:solidFill>
                <a:latin typeface="IBM Plex Sans" charset="0"/>
              </a:rPr>
              <a:t>IBM Confidential</a:t>
            </a:r>
            <a:endParaRPr lang="zh-TW" altLang="en-US" sz="666" b="0" i="0" kern="1200" dirty="0">
              <a:solidFill>
                <a:schemeClr val="tx1">
                  <a:alpha val="60000"/>
                </a:schemeClr>
              </a:solidFill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60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14145" y="1524000"/>
            <a:ext cx="9992147" cy="22171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904972" y="3786190"/>
            <a:ext cx="10006613" cy="22171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23">
            <a:extLst>
              <a:ext uri="{FF2B5EF4-FFF2-40B4-BE49-F238E27FC236}">
                <a16:creationId xmlns:a16="http://schemas.microsoft.com/office/drawing/2014/main" id="{5D6799AD-A707-44C3-BDE9-E5A001F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>
            <a:extLst>
              <a:ext uri="{FF2B5EF4-FFF2-40B4-BE49-F238E27FC236}">
                <a16:creationId xmlns:a16="http://schemas.microsoft.com/office/drawing/2014/main" id="{540ED0E7-9C5E-4A17-AB3B-69207476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>
            <a:extLst>
              <a:ext uri="{FF2B5EF4-FFF2-40B4-BE49-F238E27FC236}">
                <a16:creationId xmlns:a16="http://schemas.microsoft.com/office/drawing/2014/main" id="{3E6A5A2F-FF25-44E3-BC9B-F537DA0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984A6-CE4E-436E-8E4E-EDF4A156949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376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525" y="208405"/>
            <a:ext cx="11358563" cy="103394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1765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1" y="6515113"/>
            <a:ext cx="471765" cy="1905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14985" y="1714500"/>
            <a:ext cx="4923616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6415405" y="1714500"/>
            <a:ext cx="4923616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32556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128984-DD0D-4B8E-ACAE-9931904B16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423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576635"/>
            <a:ext cx="5386754" cy="5982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754" cy="1992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76635"/>
            <a:ext cx="5388708" cy="5982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1992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BC5-9815-4591-AE8F-FFB877E0DA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627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0D9E9-011A-409F-97B0-30BB0B48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3" y="304800"/>
            <a:ext cx="10109200" cy="9413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>
            <a:extLst>
              <a:ext uri="{FF2B5EF4-FFF2-40B4-BE49-F238E27FC236}">
                <a16:creationId xmlns:a16="http://schemas.microsoft.com/office/drawing/2014/main" id="{D94E8DD9-2467-4348-874B-ACB3945627B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371601"/>
            <a:ext cx="10049933" cy="48718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90EF91-4DD5-4D6A-89D3-7CB1ED2B62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3200" y="6553200"/>
            <a:ext cx="11785600" cy="1524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0411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27068" y="3604590"/>
            <a:ext cx="10155298" cy="450573"/>
          </a:xfrm>
          <a:prstGeom prst="rect">
            <a:avLst/>
          </a:prstGeom>
        </p:spPr>
        <p:txBody>
          <a:bodyPr anchor="ctr"/>
          <a:lstStyle>
            <a:lvl1pPr>
              <a:defRPr sz="2800" baseline="0">
                <a:solidFill>
                  <a:schemeClr val="tx2"/>
                </a:solidFill>
                <a:latin typeface="IBM Plex Sans" panose="020B0503050000000000" pitchFamily="34" charset="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9317" y="663956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kern="120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IBM Confidential</a:t>
            </a:r>
            <a:endParaRPr lang="en-GB" sz="600" kern="1200" dirty="0">
              <a:solidFill>
                <a:srgbClr val="8A95AC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6347792" y="393907"/>
            <a:ext cx="5671930" cy="22053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20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light gray)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27128" y="4073206"/>
            <a:ext cx="10155238" cy="31326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 baseline="0">
                <a:solidFill>
                  <a:schemeClr val="tx2"/>
                </a:solidFill>
                <a:latin typeface="IBM Plex Sans" panose="020B0503050000000000" pitchFamily="34" charset="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7475" y="6317721"/>
            <a:ext cx="1249936" cy="506071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9" name="Rectangle 8"/>
          <p:cNvSpPr/>
          <p:nvPr userDrawn="1"/>
        </p:nvSpPr>
        <p:spPr>
          <a:xfrm>
            <a:off x="-4658" y="3180458"/>
            <a:ext cx="12201317" cy="84195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160"/>
          </a:p>
        </p:txBody>
      </p:sp>
      <p:sp>
        <p:nvSpPr>
          <p:cNvPr id="15" name="Rectangle 14"/>
          <p:cNvSpPr/>
          <p:nvPr userDrawn="1"/>
        </p:nvSpPr>
        <p:spPr>
          <a:xfrm>
            <a:off x="6347792" y="142148"/>
            <a:ext cx="5671930" cy="24622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600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rPr>
              <a:t>Process &amp; IT</a:t>
            </a:r>
            <a:endParaRPr lang="en-GB" sz="1600" kern="1200" dirty="0">
              <a:solidFill>
                <a:schemeClr val="bg1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037094" y="3027964"/>
            <a:ext cx="103931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" kern="1200" baseline="0" dirty="0">
                <a:solidFill>
                  <a:schemeClr val="bg1">
                    <a:lumMod val="65000"/>
                  </a:schemeClr>
                </a:solidFill>
                <a:latin typeface="+mj-lt"/>
                <a:ea typeface="Tahoma" charset="0"/>
                <a:cs typeface="Tahoma" charset="0"/>
              </a:rPr>
              <a:t>Heydar Aliyev Center</a:t>
            </a:r>
            <a:endParaRPr lang="en-GB" sz="600" kern="1200" dirty="0">
              <a:solidFill>
                <a:schemeClr val="bg1">
                  <a:lumMod val="65000"/>
                </a:schemeClr>
              </a:solidFill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AEF568-B312-C642-8739-FD13FC0A00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2365" y="6026438"/>
            <a:ext cx="1394043" cy="7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1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79294" y="179294"/>
            <a:ext cx="11833412" cy="6460708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000000000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9317" y="6640003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IBM</a:t>
            </a:r>
            <a:r>
              <a:rPr lang="zh-TW" altLang="en-US" sz="60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 </a:t>
            </a:r>
            <a:r>
              <a:rPr lang="en-US" altLang="zh-TW" sz="60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Confidential</a:t>
            </a:r>
            <a:endParaRPr lang="en-GB" sz="600" dirty="0">
              <a:solidFill>
                <a:srgbClr val="8A95AC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9361" y="2645105"/>
            <a:ext cx="11160125" cy="502921"/>
          </a:xfrm>
        </p:spPr>
        <p:txBody>
          <a:bodyPr anchor="ctr">
            <a:normAutofit/>
          </a:bodyPr>
          <a:lstStyle>
            <a:lvl1pPr>
              <a:defRPr sz="2800" b="1" baseline="0">
                <a:solidFill>
                  <a:schemeClr val="bg2"/>
                </a:solidFill>
                <a:latin typeface="IBM Plex Sans" panose="020B0503050000000000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361" y="3164976"/>
            <a:ext cx="11160125" cy="502921"/>
          </a:xfrm>
        </p:spPr>
        <p:txBody>
          <a:bodyPr anchor="ctr">
            <a:normAutofit/>
          </a:bodyPr>
          <a:lstStyle>
            <a:lvl1pPr>
              <a:defRPr sz="2000" b="0" baseline="0">
                <a:solidFill>
                  <a:schemeClr val="bg2"/>
                </a:solidFill>
                <a:latin typeface="IBM Plex Sans" panose="020B0503050000000000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s-MX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67061" y="379223"/>
            <a:ext cx="5232424" cy="502921"/>
          </a:xfrm>
        </p:spPr>
        <p:txBody>
          <a:bodyPr anchor="ctr">
            <a:normAutofit/>
          </a:bodyPr>
          <a:lstStyle>
            <a:lvl1pPr algn="r">
              <a:defRPr sz="1400" b="0" baseline="0">
                <a:solidFill>
                  <a:schemeClr val="bg2"/>
                </a:solidFill>
                <a:latin typeface="IBM Plex Sans" panose="020B0503050000000000" pitchFamily="34" charset="0"/>
              </a:defRPr>
            </a:lvl1pPr>
          </a:lstStyle>
          <a:p>
            <a:pPr lvl="0"/>
            <a:r>
              <a:rPr lang="en-US" dirty="0"/>
              <a:t>Main 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526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4BB6C3-6731-D249-A635-A3BC6AD873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49580"/>
            <a:ext cx="11430000" cy="6553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6086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5078" cy="18211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88" indent="0">
              <a:buNone/>
              <a:defRPr/>
            </a:lvl2pPr>
            <a:lvl3pPr marL="448175" indent="0">
              <a:buNone/>
              <a:defRPr/>
            </a:lvl3pPr>
            <a:lvl4pPr marL="672263" indent="0">
              <a:buNone/>
              <a:defRPr/>
            </a:lvl4pPr>
            <a:lvl5pPr marL="89635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8335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92E397-8DB5-4FE9-9581-9A7A3725B0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0525" y="1490663"/>
            <a:ext cx="11358563" cy="1873846"/>
          </a:xfrm>
        </p:spPr>
        <p:txBody>
          <a:bodyPr/>
          <a:lstStyle>
            <a:lvl1pPr>
              <a:defRPr sz="2000"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BB6F14-9AC8-4A61-ADFA-6D971B1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052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4000">
                <a:srgbClr val="303E5A"/>
              </a:gs>
              <a:gs pos="67000">
                <a:srgbClr val="44546A">
                  <a:lumMod val="50000"/>
                </a:srgbClr>
              </a:gs>
              <a:gs pos="19000">
                <a:srgbClr val="42506C"/>
              </a:gs>
              <a:gs pos="0">
                <a:srgbClr val="4E5C79">
                  <a:alpha val="96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9317" y="6640003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8A95AC"/>
                </a:solidFill>
                <a:latin typeface="+mn-lt"/>
                <a:ea typeface="Tahoma" charset="0"/>
                <a:cs typeface="Tahoma" charset="0"/>
              </a:rPr>
              <a:t>IBM Confidential</a:t>
            </a:r>
            <a:endParaRPr lang="en-GB" sz="600" dirty="0">
              <a:solidFill>
                <a:srgbClr val="8A95AC"/>
              </a:solidFill>
              <a:latin typeface="+mn-lt"/>
              <a:ea typeface="Tahoma" charset="0"/>
              <a:cs typeface="Tahom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9361" y="2739886"/>
            <a:ext cx="11160125" cy="742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046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4909ED-AEFD-1F4E-80F6-6D41D350D237}"/>
              </a:ext>
            </a:extLst>
          </p:cNvPr>
          <p:cNvSpPr txBox="1"/>
          <p:nvPr userDrawn="1"/>
        </p:nvSpPr>
        <p:spPr>
          <a:xfrm>
            <a:off x="11575143" y="6507238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kumimoji="1" lang="zh-TW" altLang="en-US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2358F3-28B7-6843-AB2C-F1F3B8E5515D}"/>
              </a:ext>
            </a:extLst>
          </p:cNvPr>
          <p:cNvSpPr txBox="1"/>
          <p:nvPr userDrawn="1"/>
        </p:nvSpPr>
        <p:spPr>
          <a:xfrm>
            <a:off x="11502572" y="6543524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kumimoji="1" lang="zh-TW" altLang="en-US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D8B8C37-607E-2B45-A8B1-BF1567A10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940" y="2918460"/>
            <a:ext cx="188595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13" y="1758725"/>
            <a:ext cx="5577840" cy="3048000"/>
          </a:xfrm>
        </p:spPr>
        <p:txBody>
          <a:bodyPr tIns="228600">
            <a:noAutofit/>
          </a:bodyPr>
          <a:lstStyle>
            <a:lvl1pPr>
              <a:defRPr sz="2000"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096000"/>
            <a:ext cx="2514600" cy="403860"/>
          </a:xfrm>
        </p:spPr>
        <p:txBody>
          <a:bodyPr tIns="0" anchor="b"/>
          <a:lstStyle>
            <a:lvl1pPr>
              <a:defRPr sz="667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F2C74-F51A-D64B-BA00-2733A84CF810}"/>
              </a:ext>
            </a:extLst>
          </p:cNvPr>
          <p:cNvSpPr/>
          <p:nvPr userDrawn="1"/>
        </p:nvSpPr>
        <p:spPr>
          <a:xfrm rot="16200000">
            <a:off x="-1431762" y="1431764"/>
            <a:ext cx="2971799" cy="108273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D51B2-E682-0D45-81A0-1C126920B8F1}"/>
              </a:ext>
            </a:extLst>
          </p:cNvPr>
          <p:cNvSpPr/>
          <p:nvPr userDrawn="1"/>
        </p:nvSpPr>
        <p:spPr>
          <a:xfrm rot="16200000">
            <a:off x="-1927062" y="4822664"/>
            <a:ext cx="3962400" cy="108273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A76EC8-3233-794C-AE1B-4CE0FEB69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095500"/>
            <a:ext cx="5486400" cy="2275417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6A7ADAFE-C741-4B48-A772-1FE6C429C7F4}"/>
              </a:ext>
            </a:extLst>
          </p:cNvPr>
          <p:cNvSpPr txBox="1"/>
          <p:nvPr userDrawn="1"/>
        </p:nvSpPr>
        <p:spPr>
          <a:xfrm>
            <a:off x="6612099" y="1562100"/>
            <a:ext cx="5577840" cy="3429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txBody>
          <a:bodyPr wrap="none" lIns="121920" tIns="60960" rIns="121920" bIns="60960" rtlCol="0">
            <a:noAutofit/>
          </a:bodyPr>
          <a:lstStyle/>
          <a:p>
            <a:pPr marL="0" marR="0" lvl="0" indent="0" algn="l" defTabSz="914248" rtl="0" eaLnBrk="1" fontAlgn="auto" latinLnBrk="0" hangingPunct="1">
              <a:lnSpc>
                <a:spcPct val="105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A4196C-AC55-6647-8A5F-D9325607C168}"/>
              </a:ext>
            </a:extLst>
          </p:cNvPr>
          <p:cNvSpPr txBox="1">
            <a:spLocks/>
          </p:cNvSpPr>
          <p:nvPr userDrawn="1"/>
        </p:nvSpPr>
        <p:spPr>
          <a:xfrm>
            <a:off x="609600" y="495300"/>
            <a:ext cx="4572000" cy="10550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br>
              <a:rPr kumimoji="1" lang="zh-TW" altLang="en-US" sz="4500" b="1" dirty="0">
                <a:solidFill>
                  <a:srgbClr val="FFFFFF"/>
                </a:solidFill>
              </a:rPr>
            </a:br>
            <a:endParaRPr lang="x-none" sz="45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F1CAD8-AEE3-064F-A855-AB4029D7DAAE}"/>
              </a:ext>
            </a:extLst>
          </p:cNvPr>
          <p:cNvSpPr txBox="1">
            <a:spLocks/>
          </p:cNvSpPr>
          <p:nvPr userDrawn="1"/>
        </p:nvSpPr>
        <p:spPr>
          <a:xfrm>
            <a:off x="736600" y="622300"/>
            <a:ext cx="4572000" cy="10550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kumimoji="1" lang="en-US" altLang="zh-TW" sz="4500" b="1" dirty="0">
                <a:solidFill>
                  <a:srgbClr val="FFFFFF"/>
                </a:solidFill>
              </a:rPr>
              <a:t>Agenda</a:t>
            </a:r>
            <a:br>
              <a:rPr kumimoji="1" lang="zh-TW" altLang="en-US" sz="4500" b="1" dirty="0">
                <a:solidFill>
                  <a:srgbClr val="FFFFFF"/>
                </a:solidFill>
              </a:rPr>
            </a:br>
            <a:endParaRPr lang="x-none" sz="4500" b="1" dirty="0"/>
          </a:p>
        </p:txBody>
      </p:sp>
    </p:spTree>
    <p:extLst>
      <p:ext uri="{BB962C8B-B14F-4D97-AF65-F5344CB8AC3E}">
        <p14:creationId xmlns:p14="http://schemas.microsoft.com/office/powerpoint/2010/main" val="37742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257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11430000" cy="9525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4909ED-AEFD-1F4E-80F6-6D41D350D237}"/>
              </a:ext>
            </a:extLst>
          </p:cNvPr>
          <p:cNvSpPr txBox="1"/>
          <p:nvPr userDrawn="1"/>
        </p:nvSpPr>
        <p:spPr>
          <a:xfrm>
            <a:off x="11575143" y="6507238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kumimoji="1" lang="zh-TW" altLang="en-US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2358F3-28B7-6843-AB2C-F1F3B8E5515D}"/>
              </a:ext>
            </a:extLst>
          </p:cNvPr>
          <p:cNvSpPr txBox="1"/>
          <p:nvPr userDrawn="1"/>
        </p:nvSpPr>
        <p:spPr>
          <a:xfrm>
            <a:off x="11502572" y="6543524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kumimoji="1" lang="zh-TW" altLang="en-US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4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257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49580"/>
            <a:ext cx="11430000" cy="6553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4909ED-AEFD-1F4E-80F6-6D41D350D237}"/>
              </a:ext>
            </a:extLst>
          </p:cNvPr>
          <p:cNvSpPr txBox="1"/>
          <p:nvPr userDrawn="1"/>
        </p:nvSpPr>
        <p:spPr>
          <a:xfrm>
            <a:off x="11575143" y="6507238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kumimoji="1" lang="zh-TW" altLang="en-US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2358F3-28B7-6843-AB2C-F1F3B8E5515D}"/>
              </a:ext>
            </a:extLst>
          </p:cNvPr>
          <p:cNvSpPr txBox="1"/>
          <p:nvPr userDrawn="1"/>
        </p:nvSpPr>
        <p:spPr>
          <a:xfrm>
            <a:off x="11502572" y="6543524"/>
            <a:ext cx="0" cy="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kumimoji="1" lang="zh-TW" altLang="en-US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D8A61-08CE-A64C-A5B9-6AA60F982001}"/>
              </a:ext>
            </a:extLst>
          </p:cNvPr>
          <p:cNvSpPr txBox="1"/>
          <p:nvPr userDrawn="1"/>
        </p:nvSpPr>
        <p:spPr>
          <a:xfrm>
            <a:off x="381000" y="1485900"/>
            <a:ext cx="11430000" cy="4724400"/>
          </a:xfrm>
          <a:prstGeom prst="rect">
            <a:avLst/>
          </a:prstGeom>
        </p:spPr>
        <p:txBody>
          <a:bodyPr wrap="none" lIns="76200" tIns="38100" rIns="76200" bIns="38100" rtlCol="0">
            <a:noAutofit/>
          </a:bodyPr>
          <a:lstStyle/>
          <a:p>
            <a:pPr>
              <a:lnSpc>
                <a:spcPct val="105000"/>
              </a:lnSpc>
              <a:spcBef>
                <a:spcPts val="833"/>
              </a:spcBef>
            </a:pPr>
            <a:endParaRPr lang="x-none" sz="1667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0E0EC8-1AF8-5845-AEFF-3B220C3F09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0" y="1485636"/>
            <a:ext cx="11430000" cy="4633224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6953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Administrator\桌面\未命名-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2" y="242889"/>
            <a:ext cx="60324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Documents and Settings\Administrator\桌面\未命名-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1217" y="320676"/>
            <a:ext cx="658283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8561494" cy="9525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>
              <a:spcAft>
                <a:spcPts val="600"/>
              </a:spcAft>
              <a:buClr>
                <a:schemeClr val="accent1"/>
              </a:buClr>
              <a:buSzPct val="130000"/>
              <a:buFont typeface="Arial" panose="020B0604020202020204" pitchFamily="34" charset="0"/>
            </a:pPr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785927"/>
            <a:ext cx="10972800" cy="4429156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微軟正黑體" pitchFamily="34" charset="-120"/>
              <a:buChar char="•"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489778" y="558801"/>
            <a:ext cx="1123951" cy="3667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46728" y="558801"/>
            <a:ext cx="1538816" cy="3667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0858500" y="6357938"/>
            <a:ext cx="770467" cy="366712"/>
          </a:xfrm>
          <a:prstGeom prst="rect">
            <a:avLst/>
          </a:prstGeom>
        </p:spPr>
        <p:txBody>
          <a:bodyPr vert="horz" lIns="91430" tIns="45716" rIns="91430" bIns="45716" anchor="b"/>
          <a:lstStyle>
            <a:lvl1pPr algn="r" eaLnBrk="1" latinLnBrk="0" hangingPunct="1">
              <a:defRPr kumimoji="0" sz="120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4379D60A-39B8-40C9-9EB3-91D3BE44C69D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48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3F23F49-92CC-BF48-BB01-34286ED0F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49580"/>
            <a:ext cx="11430000" cy="6553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247344-B8EC-664F-9874-C9BA2E3E26EC}"/>
              </a:ext>
            </a:extLst>
          </p:cNvPr>
          <p:cNvSpPr/>
          <p:nvPr userDrawn="1"/>
        </p:nvSpPr>
        <p:spPr>
          <a:xfrm>
            <a:off x="0" y="0"/>
            <a:ext cx="4686300" cy="108273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>
              <a:latin typeface="IBM Plex Sans" panose="020B0503050000000000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E461895-82DE-C24C-8E42-488B04A1D6FC}"/>
              </a:ext>
            </a:extLst>
          </p:cNvPr>
          <p:cNvSpPr/>
          <p:nvPr userDrawn="1"/>
        </p:nvSpPr>
        <p:spPr>
          <a:xfrm>
            <a:off x="4686300" y="0"/>
            <a:ext cx="7505700" cy="108273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0"/>
            <a:ext cx="2476500" cy="30480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6397268"/>
            <a:ext cx="2514600" cy="102592"/>
          </a:xfrm>
        </p:spPr>
        <p:txBody>
          <a:bodyPr tIns="0" anchor="b"/>
          <a:lstStyle>
            <a:lvl1pPr>
              <a:defRPr sz="667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F2C74-F51A-D64B-BA00-2733A84CF810}"/>
              </a:ext>
            </a:extLst>
          </p:cNvPr>
          <p:cNvSpPr/>
          <p:nvPr userDrawn="1"/>
        </p:nvSpPr>
        <p:spPr>
          <a:xfrm rot="16200000">
            <a:off x="-1431762" y="1431764"/>
            <a:ext cx="2971799" cy="108273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D51B2-E682-0D45-81A0-1C126920B8F1}"/>
              </a:ext>
            </a:extLst>
          </p:cNvPr>
          <p:cNvSpPr/>
          <p:nvPr userDrawn="1"/>
        </p:nvSpPr>
        <p:spPr>
          <a:xfrm rot="16200000">
            <a:off x="-1927062" y="4822664"/>
            <a:ext cx="3962400" cy="108273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1667" dirty="0">
              <a:latin typeface="IBM Plex Sans" panose="020B0503050000000000" pitchFamily="34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7398D72-DDEA-4F45-A298-59306C40DA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20980"/>
            <a:ext cx="2476500" cy="274320"/>
          </a:xfrm>
        </p:spPr>
        <p:txBody>
          <a:bodyPr lIns="0" tIns="0" rIns="0">
            <a:noAutofit/>
          </a:bodyPr>
          <a:lstStyle>
            <a:lvl1pPr>
              <a:defRPr sz="1333">
                <a:solidFill>
                  <a:schemeClr val="accent1"/>
                </a:solidFill>
              </a:defRPr>
            </a:lvl1pPr>
            <a:lvl2pPr>
              <a:defRPr sz="1333">
                <a:solidFill>
                  <a:schemeClr val="accent1"/>
                </a:solidFill>
              </a:defRPr>
            </a:lvl2pPr>
            <a:lvl3pPr>
              <a:defRPr sz="1333">
                <a:solidFill>
                  <a:schemeClr val="accent1"/>
                </a:solidFill>
              </a:defRPr>
            </a:lvl3pPr>
            <a:lvl4pPr>
              <a:defRPr sz="1333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26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43815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9010" y="6515119"/>
            <a:ext cx="471765" cy="1905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IBM Services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August 2022</a:t>
              </a:fld>
              <a:endParaRPr lang="en-US" sz="666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8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97" r:id="rId7"/>
    <p:sldLayoutId id="2147483698" r:id="rId8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sz="1667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Wingdings" panose="05000000000000000000" pitchFamily="2" charset="2"/>
        <a:buChar char="§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lang="en-US" sz="1667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1821140"/>
          </a:xfrm>
          <a:prstGeom prst="rect">
            <a:avLst/>
          </a:prstGeom>
        </p:spPr>
        <p:txBody>
          <a:bodyPr vert="horz" lIns="0" tIns="228600" rIns="0" bIns="0" rtlCol="0" anchor="t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2000" y="6583046"/>
            <a:ext cx="2184925" cy="183809"/>
            <a:chOff x="914400" y="7899655"/>
            <a:chExt cx="2621910" cy="220571"/>
          </a:xfrm>
        </p:grpSpPr>
        <p:sp>
          <p:nvSpPr>
            <p:cNvPr id="9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5714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666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666" b="0" i="0" dirty="0">
                  <a:latin typeface="IBM Plex Sans" charset="0"/>
                  <a:ea typeface="IBM Plex Sans" charset="0"/>
                  <a:cs typeface="IBM Plex Sans" charset="0"/>
                </a:rPr>
                <a:t>IBM Services</a:t>
              </a:r>
            </a:p>
          </p:txBody>
        </p:sp>
        <p:sp>
          <p:nvSpPr>
            <p:cNvPr id="10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28016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August 2022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9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</p:sldLayoutIdLs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Wingdings" panose="05000000000000000000" pitchFamily="2" charset="2"/>
        <a:buChar char="§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SzPct val="80000"/>
        <a:buFont typeface="Arial" panose="020B0604020202020204" pitchFamily="34" charset="0"/>
        <a:buChar char="–"/>
        <a:defRPr sz="1667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11.jpe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55E1E402-A710-4D48-8F8F-9F2649F1C0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6934" y="1"/>
            <a:ext cx="8109428" cy="6858000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C96AB357-3F2D-4A6C-A5C9-3CCD625E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2115"/>
            <a:ext cx="10629810" cy="5726176"/>
          </a:xfrm>
        </p:spPr>
        <p:txBody>
          <a:bodyPr/>
          <a:lstStyle/>
          <a:p>
            <a:br>
              <a:rPr lang="en-US" altLang="zh-TW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r>
              <a:rPr lang="zh-TW" altLang="en-US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  <a:t>資料庫設定</a:t>
            </a: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" altLang="zh-TW" sz="2333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3667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r>
              <a:rPr lang="en-US" altLang="zh-TW" sz="20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  <a:t>IBM Services</a:t>
            </a:r>
            <a:br>
              <a:rPr lang="en-US" altLang="zh-TW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endParaRPr lang="zh-TW" altLang="en-US" sz="2397" b="1" dirty="0">
              <a:solidFill>
                <a:schemeClr val="bg2"/>
              </a:solidFill>
              <a:latin typeface="IBM Plex Sans" panose="020B0503050203000203" pitchFamily="34" charset="77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40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BA4DC-8BC7-7A44-975E-E0BB98286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Directory </a:t>
            </a:r>
          </a:p>
          <a:p>
            <a:r>
              <a:rPr lang="en-US" altLang="zh-TW" dirty="0"/>
              <a:t>Data Architecture</a:t>
            </a:r>
          </a:p>
          <a:p>
            <a:r>
              <a:rPr lang="en-US" altLang="zh-TW" dirty="0" err="1"/>
              <a:t>Env</a:t>
            </a:r>
            <a:r>
              <a:rPr lang="en-US" altLang="zh-TW"/>
              <a:t> setup</a:t>
            </a:r>
            <a:endParaRPr lang="en-US" altLang="zh-TW" dirty="0"/>
          </a:p>
          <a:p>
            <a:r>
              <a:rPr lang="en-US" altLang="zh-TW" dirty="0"/>
              <a:t>ODBC</a:t>
            </a:r>
          </a:p>
          <a:p>
            <a:r>
              <a:rPr lang="en-US" altLang="zh-TW" dirty="0"/>
              <a:t>Unit test DB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73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Directory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 err="1"/>
              <a:t>Sqlext</a:t>
            </a:r>
            <a:r>
              <a:rPr lang="en-US" altLang="zh-TW" dirty="0"/>
              <a:t> installation </a:t>
            </a:r>
          </a:p>
          <a:p>
            <a:pPr lvl="1"/>
            <a:r>
              <a:rPr lang="en-US" altLang="zh-TW" dirty="0"/>
              <a:t>PMS&gt; 99_Tools\9920_Install\</a:t>
            </a:r>
            <a:r>
              <a:rPr lang="en-US" altLang="zh-TW" dirty="0" err="1"/>
              <a:t>sqlext.mssql</a:t>
            </a:r>
            <a:r>
              <a:rPr lang="en-US" altLang="zh-TW" dirty="0"/>
              <a:t>\IEC</a:t>
            </a:r>
          </a:p>
          <a:p>
            <a:endParaRPr lang="en-US" altLang="zh-TW" dirty="0"/>
          </a:p>
          <a:p>
            <a:r>
              <a:rPr lang="en-US" altLang="zh-TW" dirty="0"/>
              <a:t>SQLG 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lvl="1"/>
            <a:r>
              <a:rPr lang="en-US" altLang="zh-TW" dirty="0"/>
              <a:t>PMS&gt; 99_Tools\9920_Install\</a:t>
            </a:r>
            <a:r>
              <a:rPr lang="en-US" altLang="zh-TW" dirty="0" err="1"/>
              <a:t>addin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Airflow 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lvl="1"/>
            <a:r>
              <a:rPr lang="en-US" altLang="zh-TW" dirty="0"/>
              <a:t>Airflow:  /home/{user}/</a:t>
            </a:r>
            <a:r>
              <a:rPr lang="en-US" altLang="zh-TW" dirty="0" err="1"/>
              <a:t>config</a:t>
            </a:r>
            <a:r>
              <a:rPr lang="en-US" altLang="zh-TW" dirty="0"/>
              <a:t>/</a:t>
            </a:r>
            <a:r>
              <a:rPr lang="en-US" altLang="zh-TW" dirty="0" err="1"/>
              <a:t>conn.json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9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3FCD8F-927E-48B0-BD5A-956429A9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3080"/>
            <a:ext cx="11430000" cy="655320"/>
          </a:xfrm>
        </p:spPr>
        <p:txBody>
          <a:bodyPr/>
          <a:lstStyle/>
          <a:p>
            <a:r>
              <a:rPr lang="zh-TW" altLang="en-US" b="1"/>
              <a:t>數化轉型技術</a:t>
            </a:r>
            <a:r>
              <a:rPr lang="en-US" altLang="zh-TW" b="1"/>
              <a:t>:</a:t>
            </a:r>
            <a:br>
              <a:rPr lang="en-US" altLang="zh-TW" b="1"/>
            </a:br>
            <a:r>
              <a:rPr lang="en-US" altLang="zh-TW"/>
              <a:t>-</a:t>
            </a:r>
            <a:r>
              <a:rPr lang="zh-TW" altLang="en-US"/>
              <a:t>明確的資料架構和數據資料流</a:t>
            </a:r>
            <a:r>
              <a:rPr lang="en-US" altLang="zh-TW"/>
              <a:t>(Data pipeline in Data Zone View) </a:t>
            </a:r>
            <a:endParaRPr lang="zh-TW" altLang="en-US"/>
          </a:p>
        </p:txBody>
      </p:sp>
      <p:sp>
        <p:nvSpPr>
          <p:cNvPr id="12" name="文字版面配置區 2">
            <a:extLst>
              <a:ext uri="{FF2B5EF4-FFF2-40B4-BE49-F238E27FC236}">
                <a16:creationId xmlns:a16="http://schemas.microsoft.com/office/drawing/2014/main" id="{DE6DC4AD-FCBF-8D4E-AD0B-18BBB13E43BA}"/>
              </a:ext>
            </a:extLst>
          </p:cNvPr>
          <p:cNvSpPr txBox="1">
            <a:spLocks/>
          </p:cNvSpPr>
          <p:nvPr/>
        </p:nvSpPr>
        <p:spPr>
          <a:xfrm>
            <a:off x="109182" y="140680"/>
            <a:ext cx="5330953" cy="216332"/>
          </a:xfrm>
          <a:prstGeom prst="rect">
            <a:avLst/>
          </a:prstGeom>
        </p:spPr>
        <p:txBody>
          <a:bodyPr/>
          <a:lstStyle>
            <a:lvl1pPr marL="0" indent="0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Tx/>
              <a:buNone/>
              <a:tabLst/>
              <a:defRPr sz="1667" b="0" i="0" kern="120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190492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lang="en-US" sz="1667" b="0" i="0" kern="1200" dirty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 marL="380985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 marL="571477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67" b="0" i="0" kern="1200" dirty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 marL="761970" indent="-190492" algn="l" defTabSz="914363" rtl="0" eaLnBrk="1" latinLnBrk="0" hangingPunct="1">
              <a:lnSpc>
                <a:spcPct val="105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–"/>
              <a:defRPr lang="en-US" sz="1667" b="0" i="0" kern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333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數位轉型</a:t>
            </a:r>
            <a:r>
              <a:rPr lang="en-US" altLang="zh-TW" sz="1333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333">
                <a:solidFill>
                  <a:schemeClr val="accent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技術</a:t>
            </a: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9CBB242-D4A9-9143-BAE3-2995F712BDE6}"/>
              </a:ext>
            </a:extLst>
          </p:cNvPr>
          <p:cNvSpPr/>
          <p:nvPr/>
        </p:nvSpPr>
        <p:spPr bwMode="auto">
          <a:xfrm>
            <a:off x="8607780" y="2543086"/>
            <a:ext cx="2928546" cy="35194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7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/>
            </a:pPr>
            <a:r>
              <a:rPr kumimoji="1" lang="zh-TW" altLang="en-US" sz="2160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報表工具</a:t>
            </a:r>
          </a:p>
        </p:txBody>
      </p:sp>
      <p:graphicFrame>
        <p:nvGraphicFramePr>
          <p:cNvPr id="38" name="資料庫圖表 37">
            <a:extLst>
              <a:ext uri="{FF2B5EF4-FFF2-40B4-BE49-F238E27FC236}">
                <a16:creationId xmlns:a16="http://schemas.microsoft.com/office/drawing/2014/main" id="{4AD1B191-E1E5-F445-990B-D98999529510}"/>
              </a:ext>
            </a:extLst>
          </p:cNvPr>
          <p:cNvGraphicFramePr/>
          <p:nvPr/>
        </p:nvGraphicFramePr>
        <p:xfrm>
          <a:off x="7776591" y="2100084"/>
          <a:ext cx="7519470" cy="4687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785849E0-B29B-7C46-A31B-C371994C14AF}"/>
              </a:ext>
            </a:extLst>
          </p:cNvPr>
          <p:cNvGraphicFramePr>
            <a:graphicFrameLocks/>
          </p:cNvGraphicFramePr>
          <p:nvPr/>
        </p:nvGraphicFramePr>
        <p:xfrm>
          <a:off x="76200" y="2547598"/>
          <a:ext cx="3398573" cy="353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0" name="Rectangle 32">
            <a:extLst>
              <a:ext uri="{FF2B5EF4-FFF2-40B4-BE49-F238E27FC236}">
                <a16:creationId xmlns:a16="http://schemas.microsoft.com/office/drawing/2014/main" id="{85E58E7D-803E-2445-A432-4FF60A2E4365}"/>
              </a:ext>
            </a:extLst>
          </p:cNvPr>
          <p:cNvSpPr/>
          <p:nvPr/>
        </p:nvSpPr>
        <p:spPr bwMode="auto">
          <a:xfrm>
            <a:off x="3537531" y="2548860"/>
            <a:ext cx="5052289" cy="354379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27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/>
            </a:pPr>
            <a:r>
              <a:rPr kumimoji="1" lang="zh-TW" altLang="en-US" sz="2000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數據平台</a:t>
            </a:r>
            <a:r>
              <a:rPr kumimoji="1" lang="en-US" altLang="zh-TW" sz="2000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/ SQL server and </a:t>
            </a:r>
            <a:r>
              <a:rPr kumimoji="1" lang="en-US" altLang="zh-TW" sz="2000" err="1">
                <a:solidFill>
                  <a:schemeClr val="bg2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GreenPlum</a:t>
            </a:r>
            <a:endParaRPr kumimoji="1" lang="en-US" altLang="zh-TW" sz="2000">
              <a:solidFill>
                <a:schemeClr val="bg2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Diagram 35">
            <a:extLst>
              <a:ext uri="{FF2B5EF4-FFF2-40B4-BE49-F238E27FC236}">
                <a16:creationId xmlns:a16="http://schemas.microsoft.com/office/drawing/2014/main" id="{CCE30566-6E60-B749-A7EC-454D9582712E}"/>
              </a:ext>
            </a:extLst>
          </p:cNvPr>
          <p:cNvGraphicFramePr/>
          <p:nvPr/>
        </p:nvGraphicFramePr>
        <p:xfrm>
          <a:off x="3632093" y="2922144"/>
          <a:ext cx="4846891" cy="3129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7" name="群組 46">
            <a:extLst>
              <a:ext uri="{FF2B5EF4-FFF2-40B4-BE49-F238E27FC236}">
                <a16:creationId xmlns:a16="http://schemas.microsoft.com/office/drawing/2014/main" id="{A5792A27-B5E2-4F49-823B-998FD01BDD9B}"/>
              </a:ext>
            </a:extLst>
          </p:cNvPr>
          <p:cNvGrpSpPr/>
          <p:nvPr/>
        </p:nvGrpSpPr>
        <p:grpSpPr>
          <a:xfrm>
            <a:off x="2271028" y="5692224"/>
            <a:ext cx="1203988" cy="370272"/>
            <a:chOff x="1929055" y="3702798"/>
            <a:chExt cx="1203988" cy="322517"/>
          </a:xfrm>
        </p:grpSpPr>
        <p:sp>
          <p:nvSpPr>
            <p:cNvPr id="48" name="流程圖: 多重文件 25">
              <a:extLst>
                <a:ext uri="{FF2B5EF4-FFF2-40B4-BE49-F238E27FC236}">
                  <a16:creationId xmlns:a16="http://schemas.microsoft.com/office/drawing/2014/main" id="{A0C49850-11F3-9C4B-AD45-4C181D320496}"/>
                </a:ext>
              </a:extLst>
            </p:cNvPr>
            <p:cNvSpPr/>
            <p:nvPr/>
          </p:nvSpPr>
          <p:spPr>
            <a:xfrm>
              <a:off x="1929055" y="3702798"/>
              <a:ext cx="1203988" cy="322517"/>
            </a:xfrm>
            <a:prstGeom prst="flowChartMultidocumen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shade val="80000"/>
                <a:hueOff val="-400027"/>
                <a:satOff val="-37808"/>
                <a:lumOff val="37585"/>
                <a:alphaOff val="0"/>
              </a:schemeClr>
            </a:fillRef>
            <a:effectRef idx="3">
              <a:schemeClr val="accent1">
                <a:shade val="80000"/>
                <a:hueOff val="-400027"/>
                <a:satOff val="-37808"/>
                <a:lumOff val="375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流程圖: 多重文件 4">
              <a:extLst>
                <a:ext uri="{FF2B5EF4-FFF2-40B4-BE49-F238E27FC236}">
                  <a16:creationId xmlns:a16="http://schemas.microsoft.com/office/drawing/2014/main" id="{7BDD8123-0353-AF48-BBBC-311144F367E9}"/>
                </a:ext>
              </a:extLst>
            </p:cNvPr>
            <p:cNvSpPr txBox="1"/>
            <p:nvPr/>
          </p:nvSpPr>
          <p:spPr>
            <a:xfrm>
              <a:off x="1929055" y="3757671"/>
              <a:ext cx="1036489" cy="2554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7145" rIns="22860" bIns="17145" numCol="1" spcCol="1270" anchor="ctr" anchorCtr="0">
              <a:noAutofit/>
            </a:bodyPr>
            <a:lstStyle/>
            <a:p>
              <a:pPr algn="ctr" defTabSz="40001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zh-TW" sz="90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File</a:t>
              </a:r>
              <a:endParaRPr lang="zh-TW" altLang="en-US" sz="9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50" name="資料庫圖表 49">
            <a:extLst>
              <a:ext uri="{FF2B5EF4-FFF2-40B4-BE49-F238E27FC236}">
                <a16:creationId xmlns:a16="http://schemas.microsoft.com/office/drawing/2014/main" id="{FE7CB488-F1D0-7348-992F-2686E89ADB43}"/>
              </a:ext>
            </a:extLst>
          </p:cNvPr>
          <p:cNvGraphicFramePr/>
          <p:nvPr/>
        </p:nvGraphicFramePr>
        <p:xfrm>
          <a:off x="8762401" y="2980861"/>
          <a:ext cx="2254184" cy="233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51" name="箭號: 向右 19">
            <a:extLst>
              <a:ext uri="{FF2B5EF4-FFF2-40B4-BE49-F238E27FC236}">
                <a16:creationId xmlns:a16="http://schemas.microsoft.com/office/drawing/2014/main" id="{EA18AE5D-6AFE-2F4F-BD91-DE4ABF2699B8}"/>
              </a:ext>
            </a:extLst>
          </p:cNvPr>
          <p:cNvSpPr/>
          <p:nvPr/>
        </p:nvSpPr>
        <p:spPr>
          <a:xfrm>
            <a:off x="8420822" y="3958836"/>
            <a:ext cx="300025" cy="50782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27">
              <a:defRPr/>
            </a:pPr>
            <a:endParaRPr lang="zh-TW" altLang="en-US" sz="12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pic>
        <p:nvPicPr>
          <p:cNvPr id="52" name="Picture 2" descr="LeeMeng - 一段Airflow 與資料工程的故事：談如何用Python 追漫畫連載">
            <a:extLst>
              <a:ext uri="{FF2B5EF4-FFF2-40B4-BE49-F238E27FC236}">
                <a16:creationId xmlns:a16="http://schemas.microsoft.com/office/drawing/2014/main" id="{97996734-F02B-7648-A2D3-0B4E5493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713" y="2578375"/>
            <a:ext cx="341270" cy="3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箭號: 向右 9">
            <a:extLst>
              <a:ext uri="{FF2B5EF4-FFF2-40B4-BE49-F238E27FC236}">
                <a16:creationId xmlns:a16="http://schemas.microsoft.com/office/drawing/2014/main" id="{D4F79E78-6027-E844-B726-44B384010408}"/>
              </a:ext>
            </a:extLst>
          </p:cNvPr>
          <p:cNvSpPr/>
          <p:nvPr/>
        </p:nvSpPr>
        <p:spPr>
          <a:xfrm>
            <a:off x="8681265" y="4840824"/>
            <a:ext cx="2515022" cy="26862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27">
              <a:defRPr/>
            </a:pPr>
            <a:endParaRPr lang="zh-TW" altLang="en-US" sz="12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466CC6-0DFC-694B-9EC1-77522153F850}"/>
              </a:ext>
            </a:extLst>
          </p:cNvPr>
          <p:cNvSpPr/>
          <p:nvPr/>
        </p:nvSpPr>
        <p:spPr>
          <a:xfrm>
            <a:off x="5665295" y="6415284"/>
            <a:ext cx="4427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27">
              <a:defRPr/>
            </a:pPr>
            <a:r>
              <a:rPr kumimoji="1" lang="zh-TW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參考架構</a:t>
            </a:r>
            <a:r>
              <a:rPr kumimoji="1" lang="en-US" altLang="zh-TW" sz="1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: </a:t>
            </a:r>
            <a:r>
              <a:rPr kumimoji="1" lang="zh-TW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數據平台</a:t>
            </a:r>
            <a:r>
              <a:rPr kumimoji="1" lang="en-US" altLang="zh-TW" sz="1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,  ODP: Operational Data Platform</a:t>
            </a:r>
            <a:endParaRPr lang="zh-TW" altLang="en-US" sz="1400" dirty="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5" name="箭號: 左-上雙向 2">
            <a:extLst>
              <a:ext uri="{FF2B5EF4-FFF2-40B4-BE49-F238E27FC236}">
                <a16:creationId xmlns:a16="http://schemas.microsoft.com/office/drawing/2014/main" id="{6CDE9DE9-1EDF-504D-81BF-744C897BC0F0}"/>
              </a:ext>
            </a:extLst>
          </p:cNvPr>
          <p:cNvSpPr/>
          <p:nvPr/>
        </p:nvSpPr>
        <p:spPr>
          <a:xfrm rot="5400000">
            <a:off x="9691539" y="4484755"/>
            <a:ext cx="641961" cy="604843"/>
          </a:xfrm>
          <a:prstGeom prst="leftUpArrow">
            <a:avLst>
              <a:gd name="adj1" fmla="val 32374"/>
              <a:gd name="adj2" fmla="val 30531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27">
              <a:defRPr/>
            </a:pPr>
            <a:endParaRPr lang="zh-TW" altLang="en-US" sz="12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6" name="箭號: 左-上雙向 28">
            <a:extLst>
              <a:ext uri="{FF2B5EF4-FFF2-40B4-BE49-F238E27FC236}">
                <a16:creationId xmlns:a16="http://schemas.microsoft.com/office/drawing/2014/main" id="{AD6E70EB-AC13-314D-8C47-38BAD1CDD555}"/>
              </a:ext>
            </a:extLst>
          </p:cNvPr>
          <p:cNvSpPr/>
          <p:nvPr/>
        </p:nvSpPr>
        <p:spPr>
          <a:xfrm rot="5400000">
            <a:off x="10492538" y="4248111"/>
            <a:ext cx="1195882" cy="499594"/>
          </a:xfrm>
          <a:prstGeom prst="leftUpArrow">
            <a:avLst>
              <a:gd name="adj1" fmla="val 45145"/>
              <a:gd name="adj2" fmla="val 34788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27">
              <a:defRPr/>
            </a:pPr>
            <a:endParaRPr lang="zh-TW" altLang="en-US" sz="12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sp>
        <p:nvSpPr>
          <p:cNvPr id="57" name="箭號: 向右 1">
            <a:extLst>
              <a:ext uri="{FF2B5EF4-FFF2-40B4-BE49-F238E27FC236}">
                <a16:creationId xmlns:a16="http://schemas.microsoft.com/office/drawing/2014/main" id="{7CC618A0-A2BA-9742-B46C-8D8C613BB42C}"/>
              </a:ext>
            </a:extLst>
          </p:cNvPr>
          <p:cNvSpPr/>
          <p:nvPr/>
        </p:nvSpPr>
        <p:spPr>
          <a:xfrm>
            <a:off x="8445143" y="4793022"/>
            <a:ext cx="300025" cy="365068"/>
          </a:xfrm>
          <a:prstGeom prst="rightArrow">
            <a:avLst>
              <a:gd name="adj1" fmla="val 40829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27">
              <a:defRPr/>
            </a:pPr>
            <a:endParaRPr lang="zh-TW" altLang="en-US" sz="1200">
              <a:solidFill>
                <a:srgbClr val="000000"/>
              </a:solidFill>
              <a:latin typeface="Arial" panose="020B0604020202020204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4BE18D8-3E55-1A41-9C78-C199EC9BE342}"/>
              </a:ext>
            </a:extLst>
          </p:cNvPr>
          <p:cNvGrpSpPr/>
          <p:nvPr/>
        </p:nvGrpSpPr>
        <p:grpSpPr>
          <a:xfrm>
            <a:off x="91500" y="1816948"/>
            <a:ext cx="11452800" cy="651260"/>
            <a:chOff x="91500" y="1387577"/>
            <a:chExt cx="11452800" cy="1220331"/>
          </a:xfrm>
        </p:grpSpPr>
        <p:sp>
          <p:nvSpPr>
            <p:cNvPr id="5" name="五邊形 4">
              <a:extLst>
                <a:ext uri="{FF2B5EF4-FFF2-40B4-BE49-F238E27FC236}">
                  <a16:creationId xmlns:a16="http://schemas.microsoft.com/office/drawing/2014/main" id="{EBF481B8-4783-BD44-B9ED-6CD58A0E8F41}"/>
                </a:ext>
              </a:extLst>
            </p:cNvPr>
            <p:cNvSpPr/>
            <p:nvPr/>
          </p:nvSpPr>
          <p:spPr>
            <a:xfrm>
              <a:off x="91500" y="1398410"/>
              <a:ext cx="2115480" cy="1209498"/>
            </a:xfrm>
            <a:prstGeom prst="homePlate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000" dirty="0">
                  <a:latin typeface="IBM Plex Sans" panose="020B0503050000000000" pitchFamily="34" charset="0"/>
                </a:rPr>
                <a:t>OSS</a:t>
              </a:r>
              <a:endParaRPr kumimoji="1" lang="zh-TW" altLang="en-US" sz="2000" dirty="0">
                <a:latin typeface="IBM Plex Sans" panose="020B0503050000000000" pitchFamily="34" charset="0"/>
              </a:endParaRPr>
            </a:p>
          </p:txBody>
        </p:sp>
        <p:sp>
          <p:nvSpPr>
            <p:cNvPr id="6" name="＞形箭號 5">
              <a:extLst>
                <a:ext uri="{FF2B5EF4-FFF2-40B4-BE49-F238E27FC236}">
                  <a16:creationId xmlns:a16="http://schemas.microsoft.com/office/drawing/2014/main" id="{B05C5C36-3D79-C548-8A39-E75814D034BB}"/>
                </a:ext>
              </a:extLst>
            </p:cNvPr>
            <p:cNvSpPr/>
            <p:nvPr/>
          </p:nvSpPr>
          <p:spPr>
            <a:xfrm>
              <a:off x="1660845" y="1398410"/>
              <a:ext cx="2166065" cy="1209498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  <a:latin typeface="IBM Plex Sans" panose="020B0503050000000000" pitchFamily="34" charset="0"/>
                </a:rPr>
                <a:t>CDC</a:t>
              </a:r>
              <a:endParaRPr kumimoji="1" lang="zh-TW" altLang="en-US" sz="2000" dirty="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58" name="＞形箭號 57">
              <a:extLst>
                <a:ext uri="{FF2B5EF4-FFF2-40B4-BE49-F238E27FC236}">
                  <a16:creationId xmlns:a16="http://schemas.microsoft.com/office/drawing/2014/main" id="{1112F764-332D-2641-995E-E5D22DA5E832}"/>
                </a:ext>
              </a:extLst>
            </p:cNvPr>
            <p:cNvSpPr/>
            <p:nvPr/>
          </p:nvSpPr>
          <p:spPr>
            <a:xfrm>
              <a:off x="3274070" y="1387577"/>
              <a:ext cx="2115480" cy="1209498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  <a:latin typeface="IBM Plex Sans" panose="020B0503050000000000" pitchFamily="34" charset="0"/>
                </a:rPr>
                <a:t>Stage</a:t>
              </a:r>
              <a:endParaRPr kumimoji="1" lang="zh-TW" altLang="en-US" sz="2000" dirty="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59" name="＞形箭號 58">
              <a:extLst>
                <a:ext uri="{FF2B5EF4-FFF2-40B4-BE49-F238E27FC236}">
                  <a16:creationId xmlns:a16="http://schemas.microsoft.com/office/drawing/2014/main" id="{25B8B3E5-DAC9-E34B-9E23-BEF6F95C6A1A}"/>
                </a:ext>
              </a:extLst>
            </p:cNvPr>
            <p:cNvSpPr/>
            <p:nvPr/>
          </p:nvSpPr>
          <p:spPr>
            <a:xfrm>
              <a:off x="4823794" y="1387577"/>
              <a:ext cx="2000778" cy="1209498"/>
            </a:xfrm>
            <a:prstGeom prst="chevron">
              <a:avLst/>
            </a:prstGeom>
            <a:solidFill>
              <a:schemeClr val="accent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000">
                  <a:solidFill>
                    <a:schemeClr val="tx1"/>
                  </a:solidFill>
                  <a:latin typeface="IBM Plex Sans" panose="020B0503050000000000" pitchFamily="34" charset="0"/>
                </a:rPr>
                <a:t>ODS</a:t>
              </a:r>
              <a:endParaRPr kumimoji="1" lang="zh-TW" altLang="en-US" sz="20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60" name="＞形箭號 59">
              <a:extLst>
                <a:ext uri="{FF2B5EF4-FFF2-40B4-BE49-F238E27FC236}">
                  <a16:creationId xmlns:a16="http://schemas.microsoft.com/office/drawing/2014/main" id="{03CA37BE-3ECF-0844-9DB8-844B8C7878A4}"/>
                </a:ext>
              </a:extLst>
            </p:cNvPr>
            <p:cNvSpPr/>
            <p:nvPr/>
          </p:nvSpPr>
          <p:spPr>
            <a:xfrm>
              <a:off x="6287865" y="1387577"/>
              <a:ext cx="1827025" cy="1209498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000">
                  <a:solidFill>
                    <a:schemeClr val="tx1"/>
                  </a:solidFill>
                  <a:latin typeface="IBM Plex Sans" panose="020B0503050000000000" pitchFamily="34" charset="0"/>
                </a:rPr>
                <a:t>INT</a:t>
              </a:r>
              <a:endParaRPr kumimoji="1" lang="zh-TW" altLang="en-US" sz="20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61" name="＞形箭號 60">
              <a:extLst>
                <a:ext uri="{FF2B5EF4-FFF2-40B4-BE49-F238E27FC236}">
                  <a16:creationId xmlns:a16="http://schemas.microsoft.com/office/drawing/2014/main" id="{B199362F-8D8F-D84E-A29B-550FEC7CD127}"/>
                </a:ext>
              </a:extLst>
            </p:cNvPr>
            <p:cNvSpPr/>
            <p:nvPr/>
          </p:nvSpPr>
          <p:spPr>
            <a:xfrm>
              <a:off x="7570300" y="1387577"/>
              <a:ext cx="1862262" cy="1209498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000">
                  <a:solidFill>
                    <a:schemeClr val="tx1"/>
                  </a:solidFill>
                  <a:latin typeface="IBM Plex Sans" panose="020B0503050000000000" pitchFamily="34" charset="0"/>
                </a:rPr>
                <a:t>DM</a:t>
              </a:r>
              <a:endParaRPr kumimoji="1" lang="zh-TW" altLang="en-US" sz="2000">
                <a:solidFill>
                  <a:schemeClr val="tx1"/>
                </a:solidFill>
                <a:latin typeface="IBM Plex Sans" panose="020B0503050000000000" pitchFamily="34" charset="0"/>
              </a:endParaRPr>
            </a:p>
          </p:txBody>
        </p:sp>
        <p:sp>
          <p:nvSpPr>
            <p:cNvPr id="62" name="＞形箭號 61">
              <a:extLst>
                <a:ext uri="{FF2B5EF4-FFF2-40B4-BE49-F238E27FC236}">
                  <a16:creationId xmlns:a16="http://schemas.microsoft.com/office/drawing/2014/main" id="{37135C99-6BFB-FC40-B895-1DB85F649C3F}"/>
                </a:ext>
              </a:extLst>
            </p:cNvPr>
            <p:cNvSpPr/>
            <p:nvPr/>
          </p:nvSpPr>
          <p:spPr>
            <a:xfrm>
              <a:off x="8880478" y="1387577"/>
              <a:ext cx="2663822" cy="1209498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000">
                  <a:solidFill>
                    <a:schemeClr val="bg2"/>
                  </a:solidFill>
                  <a:latin typeface="IBM Plex Sans" panose="020B0503050000000000" pitchFamily="34" charset="0"/>
                </a:rPr>
                <a:t>APP</a:t>
              </a:r>
              <a:endParaRPr kumimoji="1" lang="zh-TW" altLang="en-US" sz="2000">
                <a:solidFill>
                  <a:schemeClr val="bg2"/>
                </a:solidFill>
                <a:latin typeface="IBM Plex Sans" panose="020B0503050000000000" pitchFamily="34" charset="0"/>
              </a:endParaRPr>
            </a:p>
          </p:txBody>
        </p:sp>
      </p:grpSp>
      <p:pic>
        <p:nvPicPr>
          <p:cNvPr id="29" name="3D 模型 28" descr="Laptop">
            <a:extLst>
              <a:ext uri="{FF2B5EF4-FFF2-40B4-BE49-F238E27FC236}">
                <a16:creationId xmlns:a16="http://schemas.microsoft.com/office/drawing/2014/main" id="{9C80E2AE-98C4-402F-B469-98DDBD41B7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80840" y="5884580"/>
            <a:ext cx="738213" cy="6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3FCD8F-927E-48B0-BD5A-956429A9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資料標準類別</a:t>
            </a:r>
            <a:br>
              <a:rPr lang="en-US" altLang="zh-TW" dirty="0"/>
            </a:br>
            <a:r>
              <a:rPr lang="en-US" altLang="zh-TW" dirty="0"/>
              <a:t>- Category </a:t>
            </a:r>
            <a:r>
              <a:rPr lang="zh-TW" altLang="en-US" dirty="0"/>
              <a:t>與</a:t>
            </a:r>
            <a:r>
              <a:rPr lang="en-US" altLang="zh-TW" dirty="0"/>
              <a:t>Data Zone </a:t>
            </a:r>
            <a:r>
              <a:rPr lang="zh-TW" altLang="en-US" dirty="0"/>
              <a:t>對應關係</a:t>
            </a: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C5332625-FF44-48A9-87A2-6ADA954DBDFE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33400" y="2253548"/>
          <a:ext cx="11163300" cy="403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資料庫圖表 23">
            <a:extLst>
              <a:ext uri="{FF2B5EF4-FFF2-40B4-BE49-F238E27FC236}">
                <a16:creationId xmlns:a16="http://schemas.microsoft.com/office/drawing/2014/main" id="{B164A1AA-BC79-4A12-90E5-B63055164881}"/>
              </a:ext>
            </a:extLst>
          </p:cNvPr>
          <p:cNvGraphicFramePr/>
          <p:nvPr/>
        </p:nvGraphicFramePr>
        <p:xfrm>
          <a:off x="1562102" y="1695504"/>
          <a:ext cx="10134599" cy="55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C6C35951-766A-4B65-89D4-A26624C8B6AA}"/>
              </a:ext>
            </a:extLst>
          </p:cNvPr>
          <p:cNvSpPr/>
          <p:nvPr/>
        </p:nvSpPr>
        <p:spPr>
          <a:xfrm>
            <a:off x="7924800" y="4464574"/>
            <a:ext cx="678730" cy="279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BD5F467F-C035-411D-B4B7-69FC0B642D6B}"/>
              </a:ext>
            </a:extLst>
          </p:cNvPr>
          <p:cNvSpPr/>
          <p:nvPr/>
        </p:nvSpPr>
        <p:spPr>
          <a:xfrm flipV="1">
            <a:off x="7924800" y="5302378"/>
            <a:ext cx="1638300" cy="279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tx1"/>
              </a:solidFill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9A48F7AA-5971-4239-A60D-694C2620BA22}"/>
              </a:ext>
            </a:extLst>
          </p:cNvPr>
          <p:cNvSpPr/>
          <p:nvPr/>
        </p:nvSpPr>
        <p:spPr>
          <a:xfrm>
            <a:off x="4076700" y="2253548"/>
            <a:ext cx="4648200" cy="4032953"/>
          </a:xfrm>
          <a:prstGeom prst="trapezoid">
            <a:avLst>
              <a:gd name="adj" fmla="val 36765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67" dirty="0">
              <a:latin typeface="IBM Plex Sans" panose="020B0503050000000000" pitchFamily="34" charset="0"/>
            </a:endParaRP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9912694C-5A1E-4895-B62F-1D6B86B20E51}"/>
              </a:ext>
            </a:extLst>
          </p:cNvPr>
          <p:cNvSpPr/>
          <p:nvPr/>
        </p:nvSpPr>
        <p:spPr>
          <a:xfrm>
            <a:off x="8382000" y="2253547"/>
            <a:ext cx="2019300" cy="3226107"/>
          </a:xfrm>
          <a:prstGeom prst="trapezoid">
            <a:avLst>
              <a:gd name="adj" fmla="val 36765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67" dirty="0">
              <a:latin typeface="IBM Plex Sans" panose="020B0503050000000000" pitchFamily="34" charset="0"/>
            </a:endParaRP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9C2C5F34-3A16-4DDD-985F-A98327552542}"/>
              </a:ext>
            </a:extLst>
          </p:cNvPr>
          <p:cNvGraphicFramePr>
            <a:graphicFrameLocks/>
          </p:cNvGraphicFramePr>
          <p:nvPr/>
        </p:nvGraphicFramePr>
        <p:xfrm>
          <a:off x="10210801" y="112016"/>
          <a:ext cx="1857395" cy="110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7357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745AF-FAA7-4E59-9ABD-BD494D1B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DB Schema - ODS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E87327-D579-4A21-ADBA-CEF89A540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740337"/>
              </p:ext>
            </p:extLst>
          </p:nvPr>
        </p:nvGraphicFramePr>
        <p:xfrm>
          <a:off x="609600" y="1785938"/>
          <a:ext cx="10972800" cy="404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8973">
                  <a:extLst>
                    <a:ext uri="{9D8B030D-6E8A-4147-A177-3AD203B41FA5}">
                      <a16:colId xmlns:a16="http://schemas.microsoft.com/office/drawing/2014/main" val="146808488"/>
                    </a:ext>
                  </a:extLst>
                </a:gridCol>
                <a:gridCol w="3327489">
                  <a:extLst>
                    <a:ext uri="{9D8B030D-6E8A-4147-A177-3AD203B41FA5}">
                      <a16:colId xmlns:a16="http://schemas.microsoft.com/office/drawing/2014/main" val="3966899876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1064826858"/>
                    </a:ext>
                  </a:extLst>
                </a:gridCol>
                <a:gridCol w="4116475">
                  <a:extLst>
                    <a:ext uri="{9D8B030D-6E8A-4147-A177-3AD203B41FA5}">
                      <a16:colId xmlns:a16="http://schemas.microsoft.com/office/drawing/2014/main" val="208793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Schema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Usage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Tools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Privilege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SQLEXT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Stored Procedure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Airflow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Airflow </a:t>
                      </a:r>
                      <a:r>
                        <a:rPr lang="zh-TW" altLang="en-US" dirty="0"/>
                        <a:t>用戶執行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Drop Zone, System interfaced source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Db link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Airflow </a:t>
                      </a:r>
                      <a:r>
                        <a:rPr lang="zh-TW" altLang="en-US" dirty="0"/>
                        <a:t>用戶讀寫</a:t>
                      </a:r>
                      <a:r>
                        <a:rPr lang="en-US" altLang="zh-TW" dirty="0"/>
                        <a:t>, 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8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SRC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Drop Zone, Manual upload source 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Airflow+SQLEXT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Airflow </a:t>
                      </a:r>
                      <a:r>
                        <a:rPr lang="zh-TW" altLang="en-US" dirty="0"/>
                        <a:t>用戶讀寫</a:t>
                      </a:r>
                      <a:r>
                        <a:rPr lang="en-US" altLang="zh-TW" dirty="0"/>
                        <a:t>,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/>
                          <a:ea typeface="微軟正黑體"/>
                        </a:rPr>
                        <a:t>Landing Zone</a:t>
                      </a:r>
                      <a:r>
                        <a:rPr lang="en-US" altLang="zh-TW" dirty="0"/>
                        <a:t>, Operating Data Store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Airflow+SQLEXT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Airflow </a:t>
                      </a:r>
                      <a:r>
                        <a:rPr lang="zh-TW" altLang="en-US" dirty="0"/>
                        <a:t>用戶讀寫</a:t>
                      </a:r>
                      <a:r>
                        <a:rPr lang="en-US" altLang="zh-TW" dirty="0"/>
                        <a:t>,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7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Integration Zone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Airflow+SQLEXT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Airflow </a:t>
                      </a:r>
                      <a:r>
                        <a:rPr lang="zh-TW" altLang="en-US" dirty="0"/>
                        <a:t>用戶讀寫</a:t>
                      </a:r>
                      <a:r>
                        <a:rPr lang="en-US" altLang="zh-TW" dirty="0"/>
                        <a:t>,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6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Public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Zone, Data Mart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Export tool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Airflow </a:t>
                      </a:r>
                      <a:r>
                        <a:rPr lang="zh-TW" altLang="en-US" dirty="0"/>
                        <a:t>用戶讀寫</a:t>
                      </a:r>
                      <a:r>
                        <a:rPr lang="en-US" altLang="zh-TW" dirty="0"/>
                        <a:t>,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96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APP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Public</a:t>
                      </a:r>
                      <a:r>
                        <a:rPr lang="en-US" altLang="zh-TW" baseline="0" dirty="0"/>
                        <a:t> </a:t>
                      </a:r>
                      <a:r>
                        <a:rPr lang="en-US" altLang="zh-TW" dirty="0"/>
                        <a:t>Zone, End user computing table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Db link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Airflow </a:t>
                      </a:r>
                      <a:r>
                        <a:rPr lang="zh-TW" altLang="en-US" dirty="0"/>
                        <a:t>用戶讀寫</a:t>
                      </a:r>
                      <a:r>
                        <a:rPr lang="en-US" altLang="zh-TW" dirty="0"/>
                        <a:t>, </a:t>
                      </a:r>
                      <a:r>
                        <a:rPr lang="zh-TW" altLang="en-US" dirty="0"/>
                        <a:t>一般用戶唯讀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8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40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SQLEXT installation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PMS&gt; 99_Tools\9920_Install\</a:t>
            </a:r>
            <a:r>
              <a:rPr lang="en-US" altLang="zh-TW" dirty="0" err="1"/>
              <a:t>sqlext.mssql</a:t>
            </a:r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altLang="zh-TW" dirty="0" err="1"/>
              <a:t>schema.ddl</a:t>
            </a:r>
            <a:endParaRPr lang="en-US" altLang="zh-TW" dirty="0"/>
          </a:p>
          <a:p>
            <a:pPr marL="476242" lvl="1" indent="-285750">
              <a:buFontTx/>
              <a:buChar char="-"/>
            </a:pPr>
            <a:r>
              <a:rPr lang="en-US" altLang="zh-TW" dirty="0"/>
              <a:t>Create schema for all data zone</a:t>
            </a:r>
          </a:p>
          <a:p>
            <a:pPr marL="285750" indent="-285750">
              <a:buFontTx/>
              <a:buChar char="-"/>
            </a:pPr>
            <a:r>
              <a:rPr lang="en-US" altLang="zh-TW" dirty="0" err="1"/>
              <a:t>holiday.ddl</a:t>
            </a:r>
            <a:endParaRPr lang="en-US" altLang="zh-TW" dirty="0"/>
          </a:p>
          <a:p>
            <a:pPr marL="476242" lvl="1" indent="-285750">
              <a:buFontTx/>
              <a:buChar char="-"/>
            </a:pPr>
            <a:r>
              <a:rPr lang="en-US" altLang="zh-TW" dirty="0"/>
              <a:t>Holiday table for working calendar</a:t>
            </a:r>
          </a:p>
          <a:p>
            <a:pPr marL="285750" indent="-285750">
              <a:buFontTx/>
              <a:buChar char="-"/>
            </a:pPr>
            <a:r>
              <a:rPr lang="en-US" altLang="zh-TW" dirty="0" err="1"/>
              <a:t>fn_AddBusinessDays.sql</a:t>
            </a:r>
            <a:endParaRPr lang="en-US" altLang="zh-TW" dirty="0"/>
          </a:p>
          <a:p>
            <a:pPr marL="476242" lvl="1" indent="-285750">
              <a:buFontTx/>
              <a:buChar char="-"/>
            </a:pPr>
            <a:r>
              <a:rPr lang="en-US" altLang="zh-TW" dirty="0"/>
              <a:t>Business day function on working calendar</a:t>
            </a:r>
          </a:p>
          <a:p>
            <a:pPr marL="285750" indent="-285750">
              <a:buFontTx/>
              <a:buChar char="-"/>
            </a:pPr>
            <a:r>
              <a:rPr lang="en-US" altLang="zh-TW" dirty="0" err="1"/>
              <a:t>etldate.sql</a:t>
            </a:r>
            <a:endParaRPr lang="en-US" altLang="zh-TW" dirty="0"/>
          </a:p>
          <a:p>
            <a:pPr marL="476242" lvl="1" indent="-285750">
              <a:buFontTx/>
              <a:buChar char="-"/>
            </a:pPr>
            <a:r>
              <a:rPr lang="en-US" altLang="zh-TW" dirty="0"/>
              <a:t>ETL date function for SQLG macro</a:t>
            </a:r>
          </a:p>
          <a:p>
            <a:pPr marL="285750" indent="-285750">
              <a:buFontTx/>
              <a:buChar char="-"/>
            </a:pPr>
            <a:r>
              <a:rPr lang="en-US" altLang="zh-TW" dirty="0" err="1"/>
              <a:t>sp_drop_if_exists.ddl</a:t>
            </a:r>
            <a:endParaRPr lang="en-US" altLang="zh-TW" dirty="0"/>
          </a:p>
          <a:p>
            <a:pPr marL="476242" lvl="1" indent="-285750">
              <a:buFontTx/>
              <a:buChar char="-"/>
            </a:pPr>
            <a:r>
              <a:rPr lang="en-US" altLang="zh-TW" dirty="0"/>
              <a:t>Drop if function for MSSQL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16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PMS&gt; 99_Tools\9920_Install\</a:t>
            </a:r>
            <a:r>
              <a:rPr lang="en-US" altLang="zh-TW" dirty="0" err="1"/>
              <a:t>addin</a:t>
            </a:r>
            <a:endParaRPr lang="en-US" altLang="zh-TW" dirty="0"/>
          </a:p>
          <a:p>
            <a:pPr lvl="2"/>
            <a:r>
              <a:rPr lang="en-US" altLang="zh-TW" dirty="0"/>
              <a:t>IEC-PSG-</a:t>
            </a:r>
            <a:r>
              <a:rPr lang="en-US" altLang="zh-TW" dirty="0" err="1"/>
              <a:t>DEV.cfg</a:t>
            </a:r>
            <a:endParaRPr lang="en-US" altLang="zh-TW" dirty="0"/>
          </a:p>
          <a:p>
            <a:pPr lvl="2"/>
            <a:r>
              <a:rPr lang="en-US" altLang="zh-TW" dirty="0"/>
              <a:t>IEC-PSG-</a:t>
            </a:r>
            <a:r>
              <a:rPr lang="en-US" altLang="zh-TW" dirty="0" err="1"/>
              <a:t>SIT.cfg</a:t>
            </a:r>
            <a:endParaRPr lang="en-US" altLang="zh-TW" dirty="0"/>
          </a:p>
          <a:p>
            <a:pPr lvl="2"/>
            <a:r>
              <a:rPr lang="en-US" altLang="zh-TW" dirty="0"/>
              <a:t>IEC-PSG-</a:t>
            </a:r>
            <a:r>
              <a:rPr lang="en-US" altLang="zh-TW" dirty="0" err="1"/>
              <a:t>PROD.cfg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SQLG </a:t>
            </a:r>
            <a:r>
              <a:rPr lang="en-US" altLang="zh-TW" dirty="0" err="1"/>
              <a:t>config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346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Airflow:  /home/{user}/</a:t>
            </a:r>
            <a:r>
              <a:rPr lang="en-US" altLang="zh-TW" dirty="0" err="1"/>
              <a:t>config</a:t>
            </a:r>
            <a:r>
              <a:rPr lang="en-US" altLang="zh-TW" dirty="0"/>
              <a:t>/</a:t>
            </a:r>
            <a:r>
              <a:rPr lang="en-US" altLang="zh-TW" dirty="0" err="1"/>
              <a:t>conn.json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 "</a:t>
            </a:r>
            <a:r>
              <a:rPr lang="en-US" altLang="zh-TW" dirty="0" err="1"/>
              <a:t>mssql_default</a:t>
            </a:r>
            <a:r>
              <a:rPr lang="en-US" altLang="zh-TW" dirty="0"/>
              <a:t>": {</a:t>
            </a:r>
          </a:p>
          <a:p>
            <a:r>
              <a:rPr lang="en-US" altLang="zh-TW" dirty="0"/>
              <a:t>        "</a:t>
            </a:r>
            <a:r>
              <a:rPr lang="en-US" altLang="zh-TW" dirty="0" err="1"/>
              <a:t>conn_type</a:t>
            </a:r>
            <a:r>
              <a:rPr lang="en-US" altLang="zh-TW" dirty="0"/>
              <a:t>": “	SQL Server",</a:t>
            </a:r>
          </a:p>
          <a:p>
            <a:r>
              <a:rPr lang="en-US" altLang="zh-TW" dirty="0"/>
              <a:t>        "host": "10.15.1.67",</a:t>
            </a:r>
          </a:p>
          <a:p>
            <a:r>
              <a:rPr lang="en-US" altLang="zh-TW" dirty="0"/>
              <a:t>        "schema": "DGDEV",</a:t>
            </a:r>
          </a:p>
          <a:p>
            <a:r>
              <a:rPr lang="en-US" altLang="zh-TW" dirty="0"/>
              <a:t>        "login": "</a:t>
            </a:r>
            <a:r>
              <a:rPr lang="zh-TW" altLang="en-US" dirty="0"/>
              <a:t>難難難難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    "password": "</a:t>
            </a:r>
            <a:r>
              <a:rPr lang="zh-TW" altLang="en-US" dirty="0"/>
              <a:t>難難難難</a:t>
            </a:r>
            <a:r>
              <a:rPr lang="en-US" altLang="zh-TW" dirty="0"/>
              <a:t>",</a:t>
            </a:r>
          </a:p>
          <a:p>
            <a:r>
              <a:rPr lang="en-US" altLang="zh-TW" dirty="0"/>
              <a:t>        "port": "1433"</a:t>
            </a:r>
          </a:p>
          <a:p>
            <a:r>
              <a:rPr lang="en-US" altLang="zh-TW" dirty="0"/>
              <a:t>    },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Airflow </a:t>
            </a:r>
            <a:r>
              <a:rPr lang="en-US" altLang="zh-TW" dirty="0" err="1"/>
              <a:t>config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5" y="2668854"/>
            <a:ext cx="6126465" cy="34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8427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ark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5cb2ad-eb57-4aaf-b0a3-1761797acbb4">
      <Terms xmlns="http://schemas.microsoft.com/office/infopath/2007/PartnerControls"/>
    </lcf76f155ced4ddcb4097134ff3c332f>
    <TaxCatchAll xmlns="e2ba26dd-2cac-4c08-a62d-1daac4d0446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69E06C726CAF447AC794C991B31A5CE" ma:contentTypeVersion="15" ma:contentTypeDescription="建立新的文件。" ma:contentTypeScope="" ma:versionID="85cfd53c135ea4ea49dd271002058716">
  <xsd:schema xmlns:xsd="http://www.w3.org/2001/XMLSchema" xmlns:xs="http://www.w3.org/2001/XMLSchema" xmlns:p="http://schemas.microsoft.com/office/2006/metadata/properties" xmlns:ns2="285cb2ad-eb57-4aaf-b0a3-1761797acbb4" xmlns:ns3="e2ba26dd-2cac-4c08-a62d-1daac4d0446f" targetNamespace="http://schemas.microsoft.com/office/2006/metadata/properties" ma:root="true" ma:fieldsID="dbf9da3cb86c6f5fc570a1d168887a34" ns2:_="" ns3:_="">
    <xsd:import namespace="285cb2ad-eb57-4aaf-b0a3-1761797acbb4"/>
    <xsd:import namespace="e2ba26dd-2cac-4c08-a62d-1daac4d04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cb2ad-eb57-4aaf-b0a3-1761797ac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影像標籤" ma:readOnly="false" ma:fieldId="{5cf76f15-5ced-4ddc-b409-7134ff3c332f}" ma:taxonomyMulti="true" ma:sspId="1f64b911-3389-4360-a26d-e4cd8cf836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a26dd-2cac-4c08-a62d-1daac4d04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c97266c-b672-4f96-a140-621666b46b00}" ma:internalName="TaxCatchAll" ma:showField="CatchAllData" ma:web="e2ba26dd-2cac-4c08-a62d-1daac4d044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D6B05D-52D5-4B67-8941-CC650CCAA4FC}">
  <ds:schemaRefs>
    <ds:schemaRef ds:uri="http://schemas.microsoft.com/office/2006/metadata/properties"/>
    <ds:schemaRef ds:uri="http://schemas.microsoft.com/office/infopath/2007/PartnerControls"/>
    <ds:schemaRef ds:uri="285cb2ad-eb57-4aaf-b0a3-1761797acbb4"/>
    <ds:schemaRef ds:uri="e2ba26dd-2cac-4c08-a62d-1daac4d0446f"/>
  </ds:schemaRefs>
</ds:datastoreItem>
</file>

<file path=customXml/itemProps2.xml><?xml version="1.0" encoding="utf-8"?>
<ds:datastoreItem xmlns:ds="http://schemas.openxmlformats.org/officeDocument/2006/customXml" ds:itemID="{975FEEA3-CE3F-4748-ABE2-4B971677D5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DB6E79-C106-4C76-8386-4D1D24BC4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5cb2ad-eb57-4aaf-b0a3-1761797acbb4"/>
    <ds:schemaRef ds:uri="e2ba26dd-2cac-4c08-a62d-1daac4d044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546</Words>
  <Application>Microsoft Office PowerPoint</Application>
  <PresentationFormat>寬螢幕</PresentationFormat>
  <Paragraphs>153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 Regular</vt:lpstr>
      <vt:lpstr>Microsoft JhengHei</vt:lpstr>
      <vt:lpstr>Microsoft JhengHei</vt:lpstr>
      <vt:lpstr>Arial</vt:lpstr>
      <vt:lpstr>Calibri</vt:lpstr>
      <vt:lpstr>IBM Plex Sans</vt:lpstr>
      <vt:lpstr>Verdana</vt:lpstr>
      <vt:lpstr>Wingdings</vt:lpstr>
      <vt:lpstr>4_Light Background</vt:lpstr>
      <vt:lpstr>2_Dark Background</vt:lpstr>
      <vt:lpstr>      資料庫設定        IBM Services </vt:lpstr>
      <vt:lpstr>Agenda</vt:lpstr>
      <vt:lpstr>Directory</vt:lpstr>
      <vt:lpstr>數化轉型技術: -明確的資料架構和數據資料流(Data pipeline in Data Zone View) </vt:lpstr>
      <vt:lpstr>資料標準類別 - Category 與Data Zone 對應關係</vt:lpstr>
      <vt:lpstr>DB Schema - ODS</vt:lpstr>
      <vt:lpstr>SQLEXT installation</vt:lpstr>
      <vt:lpstr>SQLG config</vt:lpstr>
      <vt:lpstr>Airflow config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&amp; Report架構</dc:title>
  <dc:creator>An Ting Teng</dc:creator>
  <cp:lastModifiedBy>Jesse</cp:lastModifiedBy>
  <cp:revision>75</cp:revision>
  <dcterms:created xsi:type="dcterms:W3CDTF">2021-11-10T17:51:08Z</dcterms:created>
  <dcterms:modified xsi:type="dcterms:W3CDTF">2022-08-07T08:53:42Z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0x010100269E06C726CAF447AC794C991B31A5CE</vt:lpwstr>
  </property>
</Properties>
</file>