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3" r:id="rId2"/>
  </p:sldMasterIdLst>
  <p:notesMasterIdLst>
    <p:notesMasterId r:id="rId16"/>
  </p:notesMasterIdLst>
  <p:sldIdLst>
    <p:sldId id="256" r:id="rId3"/>
    <p:sldId id="273" r:id="rId4"/>
    <p:sldId id="258" r:id="rId5"/>
    <p:sldId id="274" r:id="rId6"/>
    <p:sldId id="260" r:id="rId7"/>
    <p:sldId id="275" r:id="rId8"/>
    <p:sldId id="264" r:id="rId9"/>
    <p:sldId id="265" r:id="rId10"/>
    <p:sldId id="276" r:id="rId11"/>
    <p:sldId id="268" r:id="rId12"/>
    <p:sldId id="277" r:id="rId13"/>
    <p:sldId id="278" r:id="rId14"/>
    <p:sldId id="271"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082B55-833C-427E-9DF4-8B972D45E3D9}" v="126" dt="2025-04-04T06:15:24.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946" y="-29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thvik Bachali" userId="b3ede18be576a93e" providerId="LiveId" clId="{ED082B55-833C-427E-9DF4-8B972D45E3D9}"/>
    <pc:docChg chg="undo custSel addSld delSld modSld sldOrd modMainMaster">
      <pc:chgData name="Saathvik Bachali" userId="b3ede18be576a93e" providerId="LiveId" clId="{ED082B55-833C-427E-9DF4-8B972D45E3D9}" dt="2025-04-04T06:28:08.578" v="438" actId="20577"/>
      <pc:docMkLst>
        <pc:docMk/>
      </pc:docMkLst>
      <pc:sldChg chg="addSp delSp modSp mod modTransition">
        <pc:chgData name="Saathvik Bachali" userId="b3ede18be576a93e" providerId="LiveId" clId="{ED082B55-833C-427E-9DF4-8B972D45E3D9}" dt="2025-04-04T06:12:27.407" v="386" actId="1076"/>
        <pc:sldMkLst>
          <pc:docMk/>
          <pc:sldMk cId="0" sldId="256"/>
        </pc:sldMkLst>
        <pc:spChg chg="mod">
          <ac:chgData name="Saathvik Bachali" userId="b3ede18be576a93e" providerId="LiveId" clId="{ED082B55-833C-427E-9DF4-8B972D45E3D9}" dt="2025-04-04T06:12:27.407" v="386" actId="1076"/>
          <ac:spMkLst>
            <pc:docMk/>
            <pc:sldMk cId="0" sldId="256"/>
            <ac:spMk id="2" creationId="{00000000-0000-0000-0000-000000000000}"/>
          </ac:spMkLst>
        </pc:spChg>
      </pc:sldChg>
      <pc:sldChg chg="addSp delSp modSp del mod">
        <pc:chgData name="Saathvik Bachali" userId="b3ede18be576a93e" providerId="LiveId" clId="{ED082B55-833C-427E-9DF4-8B972D45E3D9}" dt="2025-03-21T17:37:13.273" v="55" actId="47"/>
        <pc:sldMkLst>
          <pc:docMk/>
          <pc:sldMk cId="0" sldId="257"/>
        </pc:sldMkLst>
      </pc:sldChg>
      <pc:sldChg chg="addSp delSp modSp mod modTransition">
        <pc:chgData name="Saathvik Bachali" userId="b3ede18be576a93e" providerId="LiveId" clId="{ED082B55-833C-427E-9DF4-8B972D45E3D9}" dt="2025-03-21T17:58:12.116" v="326" actId="1076"/>
        <pc:sldMkLst>
          <pc:docMk/>
          <pc:sldMk cId="0" sldId="258"/>
        </pc:sldMkLst>
        <pc:spChg chg="mod">
          <ac:chgData name="Saathvik Bachali" userId="b3ede18be576a93e" providerId="LiveId" clId="{ED082B55-833C-427E-9DF4-8B972D45E3D9}" dt="2025-03-21T17:39:11.330" v="129" actId="207"/>
          <ac:spMkLst>
            <pc:docMk/>
            <pc:sldMk cId="0" sldId="258"/>
            <ac:spMk id="2" creationId="{00000000-0000-0000-0000-000000000000}"/>
          </ac:spMkLst>
        </pc:spChg>
        <pc:spChg chg="add mod">
          <ac:chgData name="Saathvik Bachali" userId="b3ede18be576a93e" providerId="LiveId" clId="{ED082B55-833C-427E-9DF4-8B972D45E3D9}" dt="2025-03-21T17:38:46.860" v="124" actId="255"/>
          <ac:spMkLst>
            <pc:docMk/>
            <pc:sldMk cId="0" sldId="258"/>
            <ac:spMk id="7" creationId="{02E42E0C-C2FB-71E0-A0F6-023F94EABD62}"/>
          </ac:spMkLst>
        </pc:spChg>
        <pc:spChg chg="add mod">
          <ac:chgData name="Saathvik Bachali" userId="b3ede18be576a93e" providerId="LiveId" clId="{ED082B55-833C-427E-9DF4-8B972D45E3D9}" dt="2025-03-21T17:39:05.210" v="127" actId="1076"/>
          <ac:spMkLst>
            <pc:docMk/>
            <pc:sldMk cId="0" sldId="258"/>
            <ac:spMk id="8" creationId="{310C919F-A7D1-BBE8-C130-97CCECFB81DC}"/>
          </ac:spMkLst>
        </pc:spChg>
        <pc:spChg chg="add mod">
          <ac:chgData name="Saathvik Bachali" userId="b3ede18be576a93e" providerId="LiveId" clId="{ED082B55-833C-427E-9DF4-8B972D45E3D9}" dt="2025-03-21T17:38:56.230" v="126" actId="1076"/>
          <ac:spMkLst>
            <pc:docMk/>
            <pc:sldMk cId="0" sldId="258"/>
            <ac:spMk id="9" creationId="{08D6CE0C-4F4D-90A4-4848-6CE909AA6A29}"/>
          </ac:spMkLst>
        </pc:spChg>
        <pc:spChg chg="add mod">
          <ac:chgData name="Saathvik Bachali" userId="b3ede18be576a93e" providerId="LiveId" clId="{ED082B55-833C-427E-9DF4-8B972D45E3D9}" dt="2025-03-21T17:58:12.116" v="326" actId="1076"/>
          <ac:spMkLst>
            <pc:docMk/>
            <pc:sldMk cId="0" sldId="258"/>
            <ac:spMk id="10" creationId="{FDB35537-2132-BD8E-F382-C38AD2299CE4}"/>
          </ac:spMkLst>
        </pc:spChg>
      </pc:sldChg>
      <pc:sldChg chg="addSp delSp modSp del mod">
        <pc:chgData name="Saathvik Bachali" userId="b3ede18be576a93e" providerId="LiveId" clId="{ED082B55-833C-427E-9DF4-8B972D45E3D9}" dt="2025-03-21T17:40:38.591" v="144" actId="47"/>
        <pc:sldMkLst>
          <pc:docMk/>
          <pc:sldMk cId="0" sldId="259"/>
        </pc:sldMkLst>
      </pc:sldChg>
      <pc:sldChg chg="addSp modSp mod modTransition">
        <pc:chgData name="Saathvik Bachali" userId="b3ede18be576a93e" providerId="LiveId" clId="{ED082B55-833C-427E-9DF4-8B972D45E3D9}" dt="2025-03-21T17:57:51.186" v="324"/>
        <pc:sldMkLst>
          <pc:docMk/>
          <pc:sldMk cId="0" sldId="260"/>
        </pc:sldMkLst>
        <pc:spChg chg="mod">
          <ac:chgData name="Saathvik Bachali" userId="b3ede18be576a93e" providerId="LiveId" clId="{ED082B55-833C-427E-9DF4-8B972D45E3D9}" dt="2025-03-21T17:41:08.662" v="148" actId="123"/>
          <ac:spMkLst>
            <pc:docMk/>
            <pc:sldMk cId="0" sldId="260"/>
            <ac:spMk id="3" creationId="{00000000-0000-0000-0000-000000000000}"/>
          </ac:spMkLst>
        </pc:spChg>
        <pc:spChg chg="add mod">
          <ac:chgData name="Saathvik Bachali" userId="b3ede18be576a93e" providerId="LiveId" clId="{ED082B55-833C-427E-9DF4-8B972D45E3D9}" dt="2025-03-21T17:52:48.171" v="258" actId="1076"/>
          <ac:spMkLst>
            <pc:docMk/>
            <pc:sldMk cId="0" sldId="260"/>
            <ac:spMk id="4" creationId="{C9D65B27-46A7-4B27-ACC2-B58CCDF7E5A4}"/>
          </ac:spMkLst>
        </pc:spChg>
        <pc:spChg chg="add mod">
          <ac:chgData name="Saathvik Bachali" userId="b3ede18be576a93e" providerId="LiveId" clId="{ED082B55-833C-427E-9DF4-8B972D45E3D9}" dt="2025-03-21T17:52:57.865" v="261" actId="1076"/>
          <ac:spMkLst>
            <pc:docMk/>
            <pc:sldMk cId="0" sldId="260"/>
            <ac:spMk id="5" creationId="{5A8C0EB1-7E94-677F-868D-5187EA8D7795}"/>
          </ac:spMkLst>
        </pc:spChg>
      </pc:sldChg>
      <pc:sldChg chg="del">
        <pc:chgData name="Saathvik Bachali" userId="b3ede18be576a93e" providerId="LiveId" clId="{ED082B55-833C-427E-9DF4-8B972D45E3D9}" dt="2025-03-21T17:41:15.445" v="149" actId="47"/>
        <pc:sldMkLst>
          <pc:docMk/>
          <pc:sldMk cId="0" sldId="261"/>
        </pc:sldMkLst>
      </pc:sldChg>
      <pc:sldChg chg="del">
        <pc:chgData name="Saathvik Bachali" userId="b3ede18be576a93e" providerId="LiveId" clId="{ED082B55-833C-427E-9DF4-8B972D45E3D9}" dt="2025-03-21T17:41:16.091" v="150" actId="47"/>
        <pc:sldMkLst>
          <pc:docMk/>
          <pc:sldMk cId="0" sldId="262"/>
        </pc:sldMkLst>
      </pc:sldChg>
      <pc:sldChg chg="addSp delSp modSp del mod">
        <pc:chgData name="Saathvik Bachali" userId="b3ede18be576a93e" providerId="LiveId" clId="{ED082B55-833C-427E-9DF4-8B972D45E3D9}" dt="2025-03-21T17:52:30.834" v="256" actId="47"/>
        <pc:sldMkLst>
          <pc:docMk/>
          <pc:sldMk cId="0" sldId="263"/>
        </pc:sldMkLst>
      </pc:sldChg>
      <pc:sldChg chg="addSp modSp mod modTransition">
        <pc:chgData name="Saathvik Bachali" userId="b3ede18be576a93e" providerId="LiveId" clId="{ED082B55-833C-427E-9DF4-8B972D45E3D9}" dt="2025-03-21T17:57:51.186" v="324"/>
        <pc:sldMkLst>
          <pc:docMk/>
          <pc:sldMk cId="0" sldId="264"/>
        </pc:sldMkLst>
        <pc:spChg chg="mod">
          <ac:chgData name="Saathvik Bachali" userId="b3ede18be576a93e" providerId="LiveId" clId="{ED082B55-833C-427E-9DF4-8B972D45E3D9}" dt="2025-03-21T17:43:44.344" v="183"/>
          <ac:spMkLst>
            <pc:docMk/>
            <pc:sldMk cId="0" sldId="264"/>
            <ac:spMk id="3" creationId="{00000000-0000-0000-0000-000000000000}"/>
          </ac:spMkLst>
        </pc:spChg>
        <pc:spChg chg="add mod">
          <ac:chgData name="Saathvik Bachali" userId="b3ede18be576a93e" providerId="LiveId" clId="{ED082B55-833C-427E-9DF4-8B972D45E3D9}" dt="2025-03-21T17:53:10.585" v="263" actId="1076"/>
          <ac:spMkLst>
            <pc:docMk/>
            <pc:sldMk cId="0" sldId="264"/>
            <ac:spMk id="4" creationId="{2B9B23DD-FACB-65A7-7156-8DC1D3A74448}"/>
          </ac:spMkLst>
        </pc:spChg>
        <pc:spChg chg="add mod">
          <ac:chgData name="Saathvik Bachali" userId="b3ede18be576a93e" providerId="LiveId" clId="{ED082B55-833C-427E-9DF4-8B972D45E3D9}" dt="2025-03-21T17:53:15.804" v="265" actId="1076"/>
          <ac:spMkLst>
            <pc:docMk/>
            <pc:sldMk cId="0" sldId="264"/>
            <ac:spMk id="5" creationId="{3D69037F-7BA9-7E9A-AA9B-416B75E1583D}"/>
          </ac:spMkLst>
        </pc:spChg>
        <pc:spChg chg="add mod">
          <ac:chgData name="Saathvik Bachali" userId="b3ede18be576a93e" providerId="LiveId" clId="{ED082B55-833C-427E-9DF4-8B972D45E3D9}" dt="2025-03-21T17:53:24.016" v="268" actId="1076"/>
          <ac:spMkLst>
            <pc:docMk/>
            <pc:sldMk cId="0" sldId="264"/>
            <ac:spMk id="6" creationId="{9F7177B8-4F23-6BD7-9656-B1EB517B79CF}"/>
          </ac:spMkLst>
        </pc:spChg>
      </pc:sldChg>
      <pc:sldChg chg="addSp modSp mod modTransition">
        <pc:chgData name="Saathvik Bachali" userId="b3ede18be576a93e" providerId="LiveId" clId="{ED082B55-833C-427E-9DF4-8B972D45E3D9}" dt="2025-03-21T18:00:16.857" v="336"/>
        <pc:sldMkLst>
          <pc:docMk/>
          <pc:sldMk cId="0" sldId="265"/>
        </pc:sldMkLst>
        <pc:spChg chg="mod">
          <ac:chgData name="Saathvik Bachali" userId="b3ede18be576a93e" providerId="LiveId" clId="{ED082B55-833C-427E-9DF4-8B972D45E3D9}" dt="2025-03-21T17:48:50.763" v="214" actId="207"/>
          <ac:spMkLst>
            <pc:docMk/>
            <pc:sldMk cId="0" sldId="265"/>
            <ac:spMk id="2" creationId="{00000000-0000-0000-0000-000000000000}"/>
          </ac:spMkLst>
        </pc:spChg>
        <pc:spChg chg="mod">
          <ac:chgData name="Saathvik Bachali" userId="b3ede18be576a93e" providerId="LiveId" clId="{ED082B55-833C-427E-9DF4-8B972D45E3D9}" dt="2025-03-21T17:48:44.873" v="213" actId="255"/>
          <ac:spMkLst>
            <pc:docMk/>
            <pc:sldMk cId="0" sldId="265"/>
            <ac:spMk id="3" creationId="{00000000-0000-0000-0000-000000000000}"/>
          </ac:spMkLst>
        </pc:spChg>
        <pc:spChg chg="add mod">
          <ac:chgData name="Saathvik Bachali" userId="b3ede18be576a93e" providerId="LiveId" clId="{ED082B55-833C-427E-9DF4-8B972D45E3D9}" dt="2025-03-21T18:00:16.857" v="336"/>
          <ac:spMkLst>
            <pc:docMk/>
            <pc:sldMk cId="0" sldId="265"/>
            <ac:spMk id="4" creationId="{A9EE1634-01A1-BE7B-9BC1-18A5C063B8D9}"/>
          </ac:spMkLst>
        </pc:spChg>
      </pc:sldChg>
      <pc:sldChg chg="del">
        <pc:chgData name="Saathvik Bachali" userId="b3ede18be576a93e" providerId="LiveId" clId="{ED082B55-833C-427E-9DF4-8B972D45E3D9}" dt="2025-03-21T17:45:39.756" v="184" actId="47"/>
        <pc:sldMkLst>
          <pc:docMk/>
          <pc:sldMk cId="0" sldId="266"/>
        </pc:sldMkLst>
      </pc:sldChg>
      <pc:sldChg chg="del">
        <pc:chgData name="Saathvik Bachali" userId="b3ede18be576a93e" providerId="LiveId" clId="{ED082B55-833C-427E-9DF4-8B972D45E3D9}" dt="2025-03-21T17:45:40.844" v="185" actId="47"/>
        <pc:sldMkLst>
          <pc:docMk/>
          <pc:sldMk cId="0" sldId="267"/>
        </pc:sldMkLst>
      </pc:sldChg>
      <pc:sldChg chg="addSp delSp modSp mod modTransition">
        <pc:chgData name="Saathvik Bachali" userId="b3ede18be576a93e" providerId="LiveId" clId="{ED082B55-833C-427E-9DF4-8B972D45E3D9}" dt="2025-04-04T06:15:35.210" v="410" actId="1076"/>
        <pc:sldMkLst>
          <pc:docMk/>
          <pc:sldMk cId="0" sldId="268"/>
        </pc:sldMkLst>
        <pc:spChg chg="mod">
          <ac:chgData name="Saathvik Bachali" userId="b3ede18be576a93e" providerId="LiveId" clId="{ED082B55-833C-427E-9DF4-8B972D45E3D9}" dt="2025-03-21T17:48:54.345" v="215" actId="207"/>
          <ac:spMkLst>
            <pc:docMk/>
            <pc:sldMk cId="0" sldId="268"/>
            <ac:spMk id="2" creationId="{00000000-0000-0000-0000-000000000000}"/>
          </ac:spMkLst>
        </pc:spChg>
        <pc:spChg chg="mod">
          <ac:chgData name="Saathvik Bachali" userId="b3ede18be576a93e" providerId="LiveId" clId="{ED082B55-833C-427E-9DF4-8B972D45E3D9}" dt="2025-03-21T17:47:49.083" v="201" actId="1076"/>
          <ac:spMkLst>
            <pc:docMk/>
            <pc:sldMk cId="0" sldId="268"/>
            <ac:spMk id="3" creationId="{00000000-0000-0000-0000-000000000000}"/>
          </ac:spMkLst>
        </pc:spChg>
        <pc:spChg chg="add mod">
          <ac:chgData name="Saathvik Bachali" userId="b3ede18be576a93e" providerId="LiveId" clId="{ED082B55-833C-427E-9DF4-8B972D45E3D9}" dt="2025-03-21T18:00:33.090" v="340" actId="1076"/>
          <ac:spMkLst>
            <pc:docMk/>
            <pc:sldMk cId="0" sldId="268"/>
            <ac:spMk id="12" creationId="{5A76EB09-5D3D-5C70-DECB-1C77338FE86C}"/>
          </ac:spMkLst>
        </pc:spChg>
        <pc:spChg chg="add mod">
          <ac:chgData name="Saathvik Bachali" userId="b3ede18be576a93e" providerId="LiveId" clId="{ED082B55-833C-427E-9DF4-8B972D45E3D9}" dt="2025-03-21T18:00:38.747" v="342" actId="1076"/>
          <ac:spMkLst>
            <pc:docMk/>
            <pc:sldMk cId="0" sldId="268"/>
            <ac:spMk id="13" creationId="{2876D54D-BBD5-C4B4-D1E6-DD1170424CD6}"/>
          </ac:spMkLst>
        </pc:spChg>
        <pc:spChg chg="add mod">
          <ac:chgData name="Saathvik Bachali" userId="b3ede18be576a93e" providerId="LiveId" clId="{ED082B55-833C-427E-9DF4-8B972D45E3D9}" dt="2025-03-21T18:00:43.507" v="344" actId="1076"/>
          <ac:spMkLst>
            <pc:docMk/>
            <pc:sldMk cId="0" sldId="268"/>
            <ac:spMk id="14" creationId="{400231D7-3824-5D88-08FE-C8BD38E87139}"/>
          </ac:spMkLst>
        </pc:spChg>
        <pc:spChg chg="add mod">
          <ac:chgData name="Saathvik Bachali" userId="b3ede18be576a93e" providerId="LiveId" clId="{ED082B55-833C-427E-9DF4-8B972D45E3D9}" dt="2025-03-21T18:00:57.852" v="349" actId="14100"/>
          <ac:spMkLst>
            <pc:docMk/>
            <pc:sldMk cId="0" sldId="268"/>
            <ac:spMk id="15" creationId="{CBB03264-198B-AE5B-ED30-3729606F32AA}"/>
          </ac:spMkLst>
        </pc:spChg>
        <pc:spChg chg="add mod">
          <ac:chgData name="Saathvik Bachali" userId="b3ede18be576a93e" providerId="LiveId" clId="{ED082B55-833C-427E-9DF4-8B972D45E3D9}" dt="2025-03-21T18:01:06.137" v="351" actId="1076"/>
          <ac:spMkLst>
            <pc:docMk/>
            <pc:sldMk cId="0" sldId="268"/>
            <ac:spMk id="16" creationId="{C2A930A9-0E14-8E4E-B432-DBAD782A8C99}"/>
          </ac:spMkLst>
        </pc:spChg>
        <pc:spChg chg="add mod">
          <ac:chgData name="Saathvik Bachali" userId="b3ede18be576a93e" providerId="LiveId" clId="{ED082B55-833C-427E-9DF4-8B972D45E3D9}" dt="2025-03-21T18:01:14.797" v="354" actId="1076"/>
          <ac:spMkLst>
            <pc:docMk/>
            <pc:sldMk cId="0" sldId="268"/>
            <ac:spMk id="17" creationId="{49BE557B-72E8-D690-1ACA-8665D0E38751}"/>
          </ac:spMkLst>
        </pc:spChg>
        <pc:picChg chg="add mod">
          <ac:chgData name="Saathvik Bachali" userId="b3ede18be576a93e" providerId="LiveId" clId="{ED082B55-833C-427E-9DF4-8B972D45E3D9}" dt="2025-04-04T06:14:42.832" v="400" actId="1076"/>
          <ac:picMkLst>
            <pc:docMk/>
            <pc:sldMk cId="0" sldId="268"/>
            <ac:picMk id="4" creationId="{C1B5AEB7-3912-4275-AACC-90ABE35A78F2}"/>
          </ac:picMkLst>
        </pc:picChg>
        <pc:picChg chg="add mod">
          <ac:chgData name="Saathvik Bachali" userId="b3ede18be576a93e" providerId="LiveId" clId="{ED082B55-833C-427E-9DF4-8B972D45E3D9}" dt="2025-03-21T17:47:50.944" v="203" actId="1076"/>
          <ac:picMkLst>
            <pc:docMk/>
            <pc:sldMk cId="0" sldId="268"/>
            <ac:picMk id="5" creationId="{CEE3DF00-092C-803C-27CA-3FBA709FB887}"/>
          </ac:picMkLst>
        </pc:picChg>
        <pc:picChg chg="add mod">
          <ac:chgData name="Saathvik Bachali" userId="b3ede18be576a93e" providerId="LiveId" clId="{ED082B55-833C-427E-9DF4-8B972D45E3D9}" dt="2025-04-04T06:15:11.999" v="405" actId="1076"/>
          <ac:picMkLst>
            <pc:docMk/>
            <pc:sldMk cId="0" sldId="268"/>
            <ac:picMk id="6" creationId="{568C1505-7427-A597-B29E-242791E306EA}"/>
          </ac:picMkLst>
        </pc:picChg>
        <pc:picChg chg="add del mod">
          <ac:chgData name="Saathvik Bachali" userId="b3ede18be576a93e" providerId="LiveId" clId="{ED082B55-833C-427E-9DF4-8B972D45E3D9}" dt="2025-04-04T06:15:02.523" v="401" actId="478"/>
          <ac:picMkLst>
            <pc:docMk/>
            <pc:sldMk cId="0" sldId="268"/>
            <ac:picMk id="7" creationId="{72DE0B67-6E84-7BD7-A688-8DAC3542EF0D}"/>
          </ac:picMkLst>
        </pc:picChg>
        <pc:picChg chg="add mod">
          <ac:chgData name="Saathvik Bachali" userId="b3ede18be576a93e" providerId="LiveId" clId="{ED082B55-833C-427E-9DF4-8B972D45E3D9}" dt="2025-04-04T06:15:35.210" v="410" actId="1076"/>
          <ac:picMkLst>
            <pc:docMk/>
            <pc:sldMk cId="0" sldId="268"/>
            <ac:picMk id="8" creationId="{CC42E90D-30DE-79C2-EFFF-B32E82882862}"/>
          </ac:picMkLst>
        </pc:picChg>
        <pc:picChg chg="add del mod">
          <ac:chgData name="Saathvik Bachali" userId="b3ede18be576a93e" providerId="LiveId" clId="{ED082B55-833C-427E-9DF4-8B972D45E3D9}" dt="2025-04-04T06:14:21.415" v="396" actId="478"/>
          <ac:picMkLst>
            <pc:docMk/>
            <pc:sldMk cId="0" sldId="268"/>
            <ac:picMk id="9" creationId="{9DB215A3-3DE0-65FE-B169-A7B8D25FC84C}"/>
          </ac:picMkLst>
        </pc:picChg>
        <pc:picChg chg="add del mod">
          <ac:chgData name="Saathvik Bachali" userId="b3ede18be576a93e" providerId="LiveId" clId="{ED082B55-833C-427E-9DF4-8B972D45E3D9}" dt="2025-04-04T06:15:18.037" v="406" actId="478"/>
          <ac:picMkLst>
            <pc:docMk/>
            <pc:sldMk cId="0" sldId="268"/>
            <ac:picMk id="11" creationId="{927EF35D-3999-D3AE-14EC-9C9BE9B8CFCA}"/>
          </ac:picMkLst>
        </pc:picChg>
      </pc:sldChg>
      <pc:sldChg chg="addSp delSp modSp del mod ord">
        <pc:chgData name="Saathvik Bachali" userId="b3ede18be576a93e" providerId="LiveId" clId="{ED082B55-833C-427E-9DF4-8B972D45E3D9}" dt="2025-03-21T17:53:54.268" v="272" actId="47"/>
        <pc:sldMkLst>
          <pc:docMk/>
          <pc:sldMk cId="0" sldId="269"/>
        </pc:sldMkLst>
      </pc:sldChg>
      <pc:sldChg chg="addSp delSp modSp del mod">
        <pc:chgData name="Saathvik Bachali" userId="b3ede18be576a93e" providerId="LiveId" clId="{ED082B55-833C-427E-9DF4-8B972D45E3D9}" dt="2025-03-21T17:54:29.545" v="282" actId="47"/>
        <pc:sldMkLst>
          <pc:docMk/>
          <pc:sldMk cId="0" sldId="270"/>
        </pc:sldMkLst>
      </pc:sldChg>
      <pc:sldChg chg="addSp delSp modSp mod ord modTransition">
        <pc:chgData name="Saathvik Bachali" userId="b3ede18be576a93e" providerId="LiveId" clId="{ED082B55-833C-427E-9DF4-8B972D45E3D9}" dt="2025-04-03T16:40:54.300" v="385"/>
        <pc:sldMkLst>
          <pc:docMk/>
          <pc:sldMk cId="0" sldId="271"/>
        </pc:sldMkLst>
        <pc:spChg chg="add mod">
          <ac:chgData name="Saathvik Bachali" userId="b3ede18be576a93e" providerId="LiveId" clId="{ED082B55-833C-427E-9DF4-8B972D45E3D9}" dt="2025-03-21T17:56:36.300" v="315" actId="1076"/>
          <ac:spMkLst>
            <pc:docMk/>
            <pc:sldMk cId="0" sldId="271"/>
            <ac:spMk id="9" creationId="{7327E186-1038-37EB-10AA-8B361A8A87AB}"/>
          </ac:spMkLst>
        </pc:spChg>
        <pc:spChg chg="add mod">
          <ac:chgData name="Saathvik Bachali" userId="b3ede18be576a93e" providerId="LiveId" clId="{ED082B55-833C-427E-9DF4-8B972D45E3D9}" dt="2025-03-21T17:56:33.715" v="314" actId="1076"/>
          <ac:spMkLst>
            <pc:docMk/>
            <pc:sldMk cId="0" sldId="271"/>
            <ac:spMk id="11" creationId="{DED598EE-35FF-D435-4E46-485BFA4A477F}"/>
          </ac:spMkLst>
        </pc:spChg>
        <pc:picChg chg="add mod">
          <ac:chgData name="Saathvik Bachali" userId="b3ede18be576a93e" providerId="LiveId" clId="{ED082B55-833C-427E-9DF4-8B972D45E3D9}" dt="2025-03-21T17:56:29.651" v="313" actId="1076"/>
          <ac:picMkLst>
            <pc:docMk/>
            <pc:sldMk cId="0" sldId="271"/>
            <ac:picMk id="12" creationId="{9C0546CA-7398-1AF9-3D05-C7E7D11D3E03}"/>
          </ac:picMkLst>
        </pc:picChg>
      </pc:sldChg>
      <pc:sldChg chg="del">
        <pc:chgData name="Saathvik Bachali" userId="b3ede18be576a93e" providerId="LiveId" clId="{ED082B55-833C-427E-9DF4-8B972D45E3D9}" dt="2025-03-21T17:48:16.813" v="211" actId="47"/>
        <pc:sldMkLst>
          <pc:docMk/>
          <pc:sldMk cId="0" sldId="272"/>
        </pc:sldMkLst>
      </pc:sldChg>
      <pc:sldChg chg="addSp delSp modSp new mod modTransition">
        <pc:chgData name="Saathvik Bachali" userId="b3ede18be576a93e" providerId="LiveId" clId="{ED082B55-833C-427E-9DF4-8B972D45E3D9}" dt="2025-04-04T06:13:01.308" v="395" actId="1076"/>
        <pc:sldMkLst>
          <pc:docMk/>
          <pc:sldMk cId="4234609336" sldId="273"/>
        </pc:sldMkLst>
        <pc:spChg chg="add mod">
          <ac:chgData name="Saathvik Bachali" userId="b3ede18be576a93e" providerId="LiveId" clId="{ED082B55-833C-427E-9DF4-8B972D45E3D9}" dt="2025-04-04T06:13:01.308" v="395" actId="1076"/>
          <ac:spMkLst>
            <pc:docMk/>
            <pc:sldMk cId="4234609336" sldId="273"/>
            <ac:spMk id="5" creationId="{E3F5A80D-AAC1-4203-C1A8-EC8E13EA4CC0}"/>
          </ac:spMkLst>
        </pc:spChg>
        <pc:spChg chg="add mod">
          <ac:chgData name="Saathvik Bachali" userId="b3ede18be576a93e" providerId="LiveId" clId="{ED082B55-833C-427E-9DF4-8B972D45E3D9}" dt="2025-04-04T06:12:50.790" v="393" actId="20577"/>
          <ac:spMkLst>
            <pc:docMk/>
            <pc:sldMk cId="4234609336" sldId="273"/>
            <ac:spMk id="6" creationId="{BBAD5454-991E-1C0B-FB2A-7B1BB4D1A41A}"/>
          </ac:spMkLst>
        </pc:spChg>
      </pc:sldChg>
      <pc:sldChg chg="addSp delSp modSp new mod modTransition">
        <pc:chgData name="Saathvik Bachali" userId="b3ede18be576a93e" providerId="LiveId" clId="{ED082B55-833C-427E-9DF4-8B972D45E3D9}" dt="2025-03-21T17:57:51.186" v="324"/>
        <pc:sldMkLst>
          <pc:docMk/>
          <pc:sldMk cId="4226350060" sldId="274"/>
        </pc:sldMkLst>
        <pc:spChg chg="add mod">
          <ac:chgData name="Saathvik Bachali" userId="b3ede18be576a93e" providerId="LiveId" clId="{ED082B55-833C-427E-9DF4-8B972D45E3D9}" dt="2025-03-21T17:40:34.081" v="143"/>
          <ac:spMkLst>
            <pc:docMk/>
            <pc:sldMk cId="4226350060" sldId="274"/>
            <ac:spMk id="3" creationId="{8E52B033-B5A4-7FDF-FDD5-FD2FB355ACE6}"/>
          </ac:spMkLst>
        </pc:spChg>
        <pc:spChg chg="add mod">
          <ac:chgData name="Saathvik Bachali" userId="b3ede18be576a93e" providerId="LiveId" clId="{ED082B55-833C-427E-9DF4-8B972D45E3D9}" dt="2025-03-21T17:40:34.081" v="143"/>
          <ac:spMkLst>
            <pc:docMk/>
            <pc:sldMk cId="4226350060" sldId="274"/>
            <ac:spMk id="4" creationId="{F546ABFB-AC43-C30C-38B0-9A374296354C}"/>
          </ac:spMkLst>
        </pc:spChg>
        <pc:spChg chg="add mod">
          <ac:chgData name="Saathvik Bachali" userId="b3ede18be576a93e" providerId="LiveId" clId="{ED082B55-833C-427E-9DF4-8B972D45E3D9}" dt="2025-03-21T17:40:34.081" v="143"/>
          <ac:spMkLst>
            <pc:docMk/>
            <pc:sldMk cId="4226350060" sldId="274"/>
            <ac:spMk id="5" creationId="{2E10FA3F-C3A7-5877-EA02-B8EE03A17935}"/>
          </ac:spMkLst>
        </pc:spChg>
        <pc:spChg chg="add mod">
          <ac:chgData name="Saathvik Bachali" userId="b3ede18be576a93e" providerId="LiveId" clId="{ED082B55-833C-427E-9DF4-8B972D45E3D9}" dt="2025-03-21T17:40:34.081" v="143"/>
          <ac:spMkLst>
            <pc:docMk/>
            <pc:sldMk cId="4226350060" sldId="274"/>
            <ac:spMk id="6" creationId="{CAD38861-E2DF-AF63-AEF5-2D3F0D7C939C}"/>
          </ac:spMkLst>
        </pc:spChg>
      </pc:sldChg>
      <pc:sldChg chg="addSp delSp modSp new mod modTransition">
        <pc:chgData name="Saathvik Bachali" userId="b3ede18be576a93e" providerId="LiveId" clId="{ED082B55-833C-427E-9DF4-8B972D45E3D9}" dt="2025-04-04T06:28:08.578" v="438" actId="20577"/>
        <pc:sldMkLst>
          <pc:docMk/>
          <pc:sldMk cId="3461593035" sldId="275"/>
        </pc:sldMkLst>
        <pc:spChg chg="add mod">
          <ac:chgData name="Saathvik Bachali" userId="b3ede18be576a93e" providerId="LiveId" clId="{ED082B55-833C-427E-9DF4-8B972D45E3D9}" dt="2025-03-21T17:52:27.337" v="255" actId="404"/>
          <ac:spMkLst>
            <pc:docMk/>
            <pc:sldMk cId="3461593035" sldId="275"/>
            <ac:spMk id="4" creationId="{00000000-0000-0000-0000-000000000000}"/>
          </ac:spMkLst>
        </pc:spChg>
        <pc:spChg chg="add mod">
          <ac:chgData name="Saathvik Bachali" userId="b3ede18be576a93e" providerId="LiveId" clId="{ED082B55-833C-427E-9DF4-8B972D45E3D9}" dt="2025-04-04T06:28:08.578" v="438" actId="20577"/>
          <ac:spMkLst>
            <pc:docMk/>
            <pc:sldMk cId="3461593035" sldId="275"/>
            <ac:spMk id="5" creationId="{00000000-0000-0000-0000-000000000000}"/>
          </ac:spMkLst>
        </pc:spChg>
        <pc:spChg chg="add mod">
          <ac:chgData name="Saathvik Bachali" userId="b3ede18be576a93e" providerId="LiveId" clId="{ED082B55-833C-427E-9DF4-8B972D45E3D9}" dt="2025-03-21T17:58:25.396" v="328" actId="1076"/>
          <ac:spMkLst>
            <pc:docMk/>
            <pc:sldMk cId="3461593035" sldId="275"/>
            <ac:spMk id="6" creationId="{5C1A2EB2-1C0C-0FBF-A143-BD8BC8F195D5}"/>
          </ac:spMkLst>
        </pc:spChg>
        <pc:spChg chg="add mod">
          <ac:chgData name="Saathvik Bachali" userId="b3ede18be576a93e" providerId="LiveId" clId="{ED082B55-833C-427E-9DF4-8B972D45E3D9}" dt="2025-03-21T17:58:34.396" v="330" actId="1076"/>
          <ac:spMkLst>
            <pc:docMk/>
            <pc:sldMk cId="3461593035" sldId="275"/>
            <ac:spMk id="7" creationId="{16872B13-3A3E-6509-D187-5780D3F6BCD3}"/>
          </ac:spMkLst>
        </pc:spChg>
        <pc:spChg chg="add mod">
          <ac:chgData name="Saathvik Bachali" userId="b3ede18be576a93e" providerId="LiveId" clId="{ED082B55-833C-427E-9DF4-8B972D45E3D9}" dt="2025-03-21T17:58:51.096" v="332" actId="1076"/>
          <ac:spMkLst>
            <pc:docMk/>
            <pc:sldMk cId="3461593035" sldId="275"/>
            <ac:spMk id="8" creationId="{9514DCCA-07E1-CB39-79E8-867E0721B3A2}"/>
          </ac:spMkLst>
        </pc:spChg>
      </pc:sldChg>
      <pc:sldChg chg="addSp delSp modSp new mod modTransition">
        <pc:chgData name="Saathvik Bachali" userId="b3ede18be576a93e" providerId="LiveId" clId="{ED082B55-833C-427E-9DF4-8B972D45E3D9}" dt="2025-03-21T18:03:58.358" v="381"/>
        <pc:sldMkLst>
          <pc:docMk/>
          <pc:sldMk cId="1269646520" sldId="276"/>
        </pc:sldMkLst>
        <pc:spChg chg="add mod">
          <ac:chgData name="Saathvik Bachali" userId="b3ede18be576a93e" providerId="LiveId" clId="{ED082B55-833C-427E-9DF4-8B972D45E3D9}" dt="2025-03-21T17:53:51.387" v="271"/>
          <ac:spMkLst>
            <pc:docMk/>
            <pc:sldMk cId="1269646520" sldId="276"/>
            <ac:spMk id="15" creationId="{4A053E2C-EA0F-84DB-CF36-454C2F2E7766}"/>
          </ac:spMkLst>
        </pc:spChg>
        <pc:spChg chg="add mod">
          <ac:chgData name="Saathvik Bachali" userId="b3ede18be576a93e" providerId="LiveId" clId="{ED082B55-833C-427E-9DF4-8B972D45E3D9}" dt="2025-03-21T17:53:51.387" v="271"/>
          <ac:spMkLst>
            <pc:docMk/>
            <pc:sldMk cId="1269646520" sldId="276"/>
            <ac:spMk id="16" creationId="{997DFA2F-FC2C-900C-246E-2833D37BCD9F}"/>
          </ac:spMkLst>
        </pc:spChg>
        <pc:spChg chg="add mod">
          <ac:chgData name="Saathvik Bachali" userId="b3ede18be576a93e" providerId="LiveId" clId="{ED082B55-833C-427E-9DF4-8B972D45E3D9}" dt="2025-03-21T18:00:25.307" v="338" actId="1076"/>
          <ac:spMkLst>
            <pc:docMk/>
            <pc:sldMk cId="1269646520" sldId="276"/>
            <ac:spMk id="17" creationId="{226F710A-2618-C6B7-B4DE-DC9984B22E01}"/>
          </ac:spMkLst>
        </pc:spChg>
        <pc:spChg chg="add mod">
          <ac:chgData name="Saathvik Bachali" userId="b3ede18be576a93e" providerId="LiveId" clId="{ED082B55-833C-427E-9DF4-8B972D45E3D9}" dt="2025-03-21T18:03:42.608" v="380" actId="1076"/>
          <ac:spMkLst>
            <pc:docMk/>
            <pc:sldMk cId="1269646520" sldId="276"/>
            <ac:spMk id="18" creationId="{80FBB464-F612-623A-D16D-131BCAE91FF9}"/>
          </ac:spMkLst>
        </pc:spChg>
      </pc:sldChg>
      <pc:sldChg chg="addSp delSp modSp new mod modTransition">
        <pc:chgData name="Saathvik Bachali" userId="b3ede18be576a93e" providerId="LiveId" clId="{ED082B55-833C-427E-9DF4-8B972D45E3D9}" dt="2025-04-04T06:16:36.732" v="425" actId="20577"/>
        <pc:sldMkLst>
          <pc:docMk/>
          <pc:sldMk cId="2823962406" sldId="277"/>
        </pc:sldMkLst>
        <pc:spChg chg="add mod">
          <ac:chgData name="Saathvik Bachali" userId="b3ede18be576a93e" providerId="LiveId" clId="{ED082B55-833C-427E-9DF4-8B972D45E3D9}" dt="2025-04-04T06:16:28.769" v="420" actId="20577"/>
          <ac:spMkLst>
            <pc:docMk/>
            <pc:sldMk cId="2823962406" sldId="277"/>
            <ac:spMk id="3" creationId="{00000000-0000-0000-0000-000000000000}"/>
          </ac:spMkLst>
        </pc:spChg>
        <pc:spChg chg="add mod">
          <ac:chgData name="Saathvik Bachali" userId="b3ede18be576a93e" providerId="LiveId" clId="{ED082B55-833C-427E-9DF4-8B972D45E3D9}" dt="2025-03-21T18:01:27.157" v="356" actId="1076"/>
          <ac:spMkLst>
            <pc:docMk/>
            <pc:sldMk cId="2823962406" sldId="277"/>
            <ac:spMk id="4" creationId="{8B832986-1055-568C-D5BD-27A9BB223292}"/>
          </ac:spMkLst>
        </pc:spChg>
        <pc:spChg chg="add mod">
          <ac:chgData name="Saathvik Bachali" userId="b3ede18be576a93e" providerId="LiveId" clId="{ED082B55-833C-427E-9DF4-8B972D45E3D9}" dt="2025-04-04T06:16:36.732" v="425" actId="20577"/>
          <ac:spMkLst>
            <pc:docMk/>
            <pc:sldMk cId="2823962406" sldId="277"/>
            <ac:spMk id="5" creationId="{2C475D7A-E41B-ED3B-58D7-CCCB5AAB316A}"/>
          </ac:spMkLst>
        </pc:spChg>
        <pc:picChg chg="add mod">
          <ac:chgData name="Saathvik Bachali" userId="b3ede18be576a93e" providerId="LiveId" clId="{ED082B55-833C-427E-9DF4-8B972D45E3D9}" dt="2025-03-21T18:02:56.917" v="372" actId="1076"/>
          <ac:picMkLst>
            <pc:docMk/>
            <pc:sldMk cId="2823962406" sldId="277"/>
            <ac:picMk id="16" creationId="{8EE1EA08-2FF4-9B02-2C90-3D8DDFA2C276}"/>
          </ac:picMkLst>
        </pc:picChg>
        <pc:picChg chg="add mod">
          <ac:chgData name="Saathvik Bachali" userId="b3ede18be576a93e" providerId="LiveId" clId="{ED082B55-833C-427E-9DF4-8B972D45E3D9}" dt="2025-03-21T18:03:04.678" v="374" actId="1076"/>
          <ac:picMkLst>
            <pc:docMk/>
            <pc:sldMk cId="2823962406" sldId="277"/>
            <ac:picMk id="17" creationId="{B8EB2FA7-32B8-30D3-E24D-D1C32B92B707}"/>
          </ac:picMkLst>
        </pc:picChg>
        <pc:picChg chg="add mod">
          <ac:chgData name="Saathvik Bachali" userId="b3ede18be576a93e" providerId="LiveId" clId="{ED082B55-833C-427E-9DF4-8B972D45E3D9}" dt="2025-03-21T18:03:10.548" v="376" actId="1076"/>
          <ac:picMkLst>
            <pc:docMk/>
            <pc:sldMk cId="2823962406" sldId="277"/>
            <ac:picMk id="18" creationId="{1E8358F0-E3F9-9079-3F51-01374E73CC25}"/>
          </ac:picMkLst>
        </pc:picChg>
        <pc:picChg chg="add mod">
          <ac:chgData name="Saathvik Bachali" userId="b3ede18be576a93e" providerId="LiveId" clId="{ED082B55-833C-427E-9DF4-8B972D45E3D9}" dt="2025-03-21T18:03:17.268" v="378" actId="1076"/>
          <ac:picMkLst>
            <pc:docMk/>
            <pc:sldMk cId="2823962406" sldId="277"/>
            <ac:picMk id="19" creationId="{E0A7AEB2-DF31-1CC9-413E-88D714583720}"/>
          </ac:picMkLst>
        </pc:picChg>
      </pc:sldChg>
      <pc:sldChg chg="new del">
        <pc:chgData name="Saathvik Bachali" userId="b3ede18be576a93e" providerId="LiveId" clId="{ED082B55-833C-427E-9DF4-8B972D45E3D9}" dt="2025-03-21T17:54:19.338" v="278" actId="680"/>
        <pc:sldMkLst>
          <pc:docMk/>
          <pc:sldMk cId="2848799322" sldId="277"/>
        </pc:sldMkLst>
      </pc:sldChg>
      <pc:sldChg chg="addSp modSp new mod modTransition">
        <pc:chgData name="Saathvik Bachali" userId="b3ede18be576a93e" providerId="LiveId" clId="{ED082B55-833C-427E-9DF4-8B972D45E3D9}" dt="2025-04-04T06:16:44.893" v="426" actId="123"/>
        <pc:sldMkLst>
          <pc:docMk/>
          <pc:sldMk cId="1186058161" sldId="278"/>
        </pc:sldMkLst>
        <pc:spChg chg="add mod">
          <ac:chgData name="Saathvik Bachali" userId="b3ede18be576a93e" providerId="LiveId" clId="{ED082B55-833C-427E-9DF4-8B972D45E3D9}" dt="2025-03-21T17:54:57.745" v="286" actId="108"/>
          <ac:spMkLst>
            <pc:docMk/>
            <pc:sldMk cId="1186058161" sldId="278"/>
            <ac:spMk id="2" creationId="{00000000-0000-0000-0000-000000000000}"/>
          </ac:spMkLst>
        </pc:spChg>
        <pc:spChg chg="add mod">
          <ac:chgData name="Saathvik Bachali" userId="b3ede18be576a93e" providerId="LiveId" clId="{ED082B55-833C-427E-9DF4-8B972D45E3D9}" dt="2025-04-04T06:16:44.893" v="426" actId="123"/>
          <ac:spMkLst>
            <pc:docMk/>
            <pc:sldMk cId="1186058161" sldId="278"/>
            <ac:spMk id="3" creationId="{00000000-0000-0000-0000-000000000000}"/>
          </ac:spMkLst>
        </pc:spChg>
      </pc:sldChg>
      <pc:sldMasterChg chg="modTransition modSldLayout">
        <pc:chgData name="Saathvik Bachali" userId="b3ede18be576a93e" providerId="LiveId" clId="{ED082B55-833C-427E-9DF4-8B972D45E3D9}" dt="2025-03-21T17:57:51.186" v="324"/>
        <pc:sldMasterMkLst>
          <pc:docMk/>
          <pc:sldMasterMk cId="3224669435" sldId="2147483660"/>
        </pc:sldMasterMkLst>
        <pc:sldLayoutChg chg="modTransition">
          <pc:chgData name="Saathvik Bachali" userId="b3ede18be576a93e" providerId="LiveId" clId="{ED082B55-833C-427E-9DF4-8B972D45E3D9}" dt="2025-03-21T17:57:51.186" v="324"/>
          <pc:sldLayoutMkLst>
            <pc:docMk/>
            <pc:sldMasterMk cId="3224669435" sldId="2147483660"/>
            <pc:sldLayoutMk cId="4037193831" sldId="2147483661"/>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247539695" sldId="2147483662"/>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2099613377" sldId="2147483663"/>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1484976388" sldId="2147483664"/>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2106884913" sldId="2147483665"/>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113182572" sldId="2147483666"/>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3494097103" sldId="2147483667"/>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3288551580" sldId="2147483668"/>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2278321318" sldId="2147483669"/>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3309916792" sldId="2147483670"/>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2618863418" sldId="2147483671"/>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4011658998" sldId="2147483672"/>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4021618617" sldId="2147483673"/>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320741471" sldId="2147483674"/>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151901305" sldId="2147483675"/>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1924439278" sldId="2147483676"/>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4290974728" sldId="2147483677"/>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1843748359" sldId="2147483678"/>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459316455" sldId="2147483679"/>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970248820" sldId="2147483680"/>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1902564062" sldId="2147483681"/>
          </pc:sldLayoutMkLst>
        </pc:sldLayoutChg>
        <pc:sldLayoutChg chg="modTransition">
          <pc:chgData name="Saathvik Bachali" userId="b3ede18be576a93e" providerId="LiveId" clId="{ED082B55-833C-427E-9DF4-8B972D45E3D9}" dt="2025-03-21T17:57:51.186" v="324"/>
          <pc:sldLayoutMkLst>
            <pc:docMk/>
            <pc:sldMasterMk cId="3224669435" sldId="2147483660"/>
            <pc:sldLayoutMk cId="50558044" sldId="2147483682"/>
          </pc:sldLayoutMkLst>
        </pc:sldLayoutChg>
      </pc:sldMasterChg>
      <pc:sldMasterChg chg="modTransition modSldLayout">
        <pc:chgData name="Saathvik Bachali" userId="b3ede18be576a93e" providerId="LiveId" clId="{ED082B55-833C-427E-9DF4-8B972D45E3D9}" dt="2025-03-21T17:57:51.186" v="324"/>
        <pc:sldMasterMkLst>
          <pc:docMk/>
          <pc:sldMasterMk cId="2258106107" sldId="2147483683"/>
        </pc:sldMasterMkLst>
        <pc:sldLayoutChg chg="modTransition">
          <pc:chgData name="Saathvik Bachali" userId="b3ede18be576a93e" providerId="LiveId" clId="{ED082B55-833C-427E-9DF4-8B972D45E3D9}" dt="2025-03-21T17:57:51.186" v="324"/>
          <pc:sldLayoutMkLst>
            <pc:docMk/>
            <pc:sldMasterMk cId="2258106107" sldId="2147483683"/>
            <pc:sldLayoutMk cId="1458819053" sldId="214748368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51FEB0-537C-4506-A405-A78229763644}" type="datetimeFigureOut">
              <a:rPr lang="en-IN" smtClean="0"/>
              <a:t>04-04-2025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AE4BC-29F0-4900-9BE5-DB7EEB05D4C0}" type="slidenum">
              <a:rPr lang="en-IN" smtClean="0"/>
              <a:t>‹#›</a:t>
            </a:fld>
            <a:endParaRPr lang="en-IN"/>
          </a:p>
        </p:txBody>
      </p:sp>
    </p:spTree>
    <p:extLst>
      <p:ext uri="{BB962C8B-B14F-4D97-AF65-F5344CB8AC3E}">
        <p14:creationId xmlns:p14="http://schemas.microsoft.com/office/powerpoint/2010/main" val="258329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DAE4BC-29F0-4900-9BE5-DB7EEB05D4C0}" type="slidenum">
              <a:rPr lang="en-IN" smtClean="0"/>
              <a:t>1</a:t>
            </a:fld>
            <a:endParaRPr lang="en-IN"/>
          </a:p>
        </p:txBody>
      </p:sp>
    </p:spTree>
    <p:extLst>
      <p:ext uri="{BB962C8B-B14F-4D97-AF65-F5344CB8AC3E}">
        <p14:creationId xmlns:p14="http://schemas.microsoft.com/office/powerpoint/2010/main" val="2879643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0418703">
            <a:off x="31953" y="6055459"/>
            <a:ext cx="2078788" cy="2451579"/>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 name="Google Shape;10;p2"/>
          <p:cNvSpPr/>
          <p:nvPr/>
        </p:nvSpPr>
        <p:spPr>
          <a:xfrm rot="10418703">
            <a:off x="8433253" y="180925"/>
            <a:ext cx="2078788" cy="2451579"/>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 name="Google Shape;11;p2"/>
          <p:cNvSpPr/>
          <p:nvPr/>
        </p:nvSpPr>
        <p:spPr>
          <a:xfrm rot="10418703">
            <a:off x="-1282359" y="-902908"/>
            <a:ext cx="2078788" cy="2451579"/>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rot="8994338">
            <a:off x="7415560" y="-1723753"/>
            <a:ext cx="2934893" cy="2549455"/>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rot="-3685975" flipH="1">
            <a:off x="-1011094" y="5920490"/>
            <a:ext cx="2558645" cy="2293221"/>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txBox="1">
            <a:spLocks noGrp="1"/>
          </p:cNvSpPr>
          <p:nvPr>
            <p:ph type="ctrTitle"/>
          </p:nvPr>
        </p:nvSpPr>
        <p:spPr>
          <a:xfrm>
            <a:off x="915987" y="1778367"/>
            <a:ext cx="3468900" cy="2724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a:lvl1pPr>
            <a:lvl2pPr lvl="1" algn="ctr">
              <a:spcBef>
                <a:spcPts val="0"/>
              </a:spcBef>
              <a:spcAft>
                <a:spcPts val="0"/>
              </a:spcAft>
              <a:buClr>
                <a:srgbClr val="000000"/>
              </a:buClr>
              <a:buSzPts val="5200"/>
              <a:buNone/>
              <a:defRPr sz="5200">
                <a:solidFill>
                  <a:srgbClr val="000000"/>
                </a:solidFill>
              </a:defRPr>
            </a:lvl2pPr>
            <a:lvl3pPr lvl="2" algn="ctr">
              <a:spcBef>
                <a:spcPts val="0"/>
              </a:spcBef>
              <a:spcAft>
                <a:spcPts val="0"/>
              </a:spcAft>
              <a:buClr>
                <a:srgbClr val="000000"/>
              </a:buClr>
              <a:buSzPts val="5200"/>
              <a:buNone/>
              <a:defRPr sz="5200">
                <a:solidFill>
                  <a:srgbClr val="000000"/>
                </a:solidFill>
              </a:defRPr>
            </a:lvl3pPr>
            <a:lvl4pPr lvl="3" algn="ctr">
              <a:spcBef>
                <a:spcPts val="0"/>
              </a:spcBef>
              <a:spcAft>
                <a:spcPts val="0"/>
              </a:spcAft>
              <a:buClr>
                <a:srgbClr val="000000"/>
              </a:buClr>
              <a:buSzPts val="5200"/>
              <a:buNone/>
              <a:defRPr sz="5200">
                <a:solidFill>
                  <a:srgbClr val="000000"/>
                </a:solidFill>
              </a:defRPr>
            </a:lvl4pPr>
            <a:lvl5pPr lvl="4" algn="ctr">
              <a:spcBef>
                <a:spcPts val="0"/>
              </a:spcBef>
              <a:spcAft>
                <a:spcPts val="0"/>
              </a:spcAft>
              <a:buClr>
                <a:srgbClr val="000000"/>
              </a:buClr>
              <a:buSzPts val="5200"/>
              <a:buNone/>
              <a:defRPr sz="5200">
                <a:solidFill>
                  <a:srgbClr val="000000"/>
                </a:solidFill>
              </a:defRPr>
            </a:lvl5pPr>
            <a:lvl6pPr lvl="5" algn="ctr">
              <a:spcBef>
                <a:spcPts val="0"/>
              </a:spcBef>
              <a:spcAft>
                <a:spcPts val="0"/>
              </a:spcAft>
              <a:buClr>
                <a:srgbClr val="000000"/>
              </a:buClr>
              <a:buSzPts val="5200"/>
              <a:buNone/>
              <a:defRPr sz="5200">
                <a:solidFill>
                  <a:srgbClr val="000000"/>
                </a:solidFill>
              </a:defRPr>
            </a:lvl6pPr>
            <a:lvl7pPr lvl="6" algn="ctr">
              <a:spcBef>
                <a:spcPts val="0"/>
              </a:spcBef>
              <a:spcAft>
                <a:spcPts val="0"/>
              </a:spcAft>
              <a:buClr>
                <a:srgbClr val="000000"/>
              </a:buClr>
              <a:buSzPts val="5200"/>
              <a:buNone/>
              <a:defRPr sz="5200">
                <a:solidFill>
                  <a:srgbClr val="000000"/>
                </a:solidFill>
              </a:defRPr>
            </a:lvl7pPr>
            <a:lvl8pPr lvl="7" algn="ctr">
              <a:spcBef>
                <a:spcPts val="0"/>
              </a:spcBef>
              <a:spcAft>
                <a:spcPts val="0"/>
              </a:spcAft>
              <a:buClr>
                <a:srgbClr val="000000"/>
              </a:buClr>
              <a:buSzPts val="5200"/>
              <a:buNone/>
              <a:defRPr sz="5200">
                <a:solidFill>
                  <a:srgbClr val="000000"/>
                </a:solidFill>
              </a:defRPr>
            </a:lvl8pPr>
            <a:lvl9pPr lvl="8" algn="ctr">
              <a:spcBef>
                <a:spcPts val="0"/>
              </a:spcBef>
              <a:spcAft>
                <a:spcPts val="0"/>
              </a:spcAft>
              <a:buClr>
                <a:srgbClr val="000000"/>
              </a:buClr>
              <a:buSzPts val="5200"/>
              <a:buNone/>
              <a:defRPr sz="5200">
                <a:solidFill>
                  <a:srgbClr val="000000"/>
                </a:solidFill>
              </a:defRPr>
            </a:lvl9pPr>
          </a:lstStyle>
          <a:p>
            <a:r>
              <a:rPr lang="en-US"/>
              <a:t>Click to edit Master title style</a:t>
            </a:r>
            <a:endParaRPr/>
          </a:p>
        </p:txBody>
      </p:sp>
      <p:sp>
        <p:nvSpPr>
          <p:cNvPr id="15" name="Google Shape;15;p2"/>
          <p:cNvSpPr txBox="1">
            <a:spLocks noGrp="1"/>
          </p:cNvSpPr>
          <p:nvPr>
            <p:ph type="subTitle" idx="1"/>
          </p:nvPr>
        </p:nvSpPr>
        <p:spPr>
          <a:xfrm>
            <a:off x="1250637" y="4414000"/>
            <a:ext cx="2799600" cy="665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a:r>
              <a:rPr lang="en-US"/>
              <a:t>Click to edit Master subtitle style</a:t>
            </a:r>
            <a:endParaRPr/>
          </a:p>
        </p:txBody>
      </p:sp>
      <p:sp>
        <p:nvSpPr>
          <p:cNvPr id="16" name="Google Shape;16;p2"/>
          <p:cNvSpPr/>
          <p:nvPr/>
        </p:nvSpPr>
        <p:spPr>
          <a:xfrm rot="10418703">
            <a:off x="-364847" y="-1761442"/>
            <a:ext cx="2078788" cy="2451579"/>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037193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2"/>
        <p:cNvGrpSpPr/>
        <p:nvPr/>
      </p:nvGrpSpPr>
      <p:grpSpPr>
        <a:xfrm>
          <a:off x="0" y="0"/>
          <a:ext cx="0" cy="0"/>
          <a:chOff x="0" y="0"/>
          <a:chExt cx="0" cy="0"/>
        </a:xfrm>
      </p:grpSpPr>
      <p:sp>
        <p:nvSpPr>
          <p:cNvPr id="83" name="Google Shape;83;p11"/>
          <p:cNvSpPr txBox="1">
            <a:spLocks noGrp="1"/>
          </p:cNvSpPr>
          <p:nvPr>
            <p:ph type="title" hasCustomPrompt="1"/>
          </p:nvPr>
        </p:nvSpPr>
        <p:spPr>
          <a:xfrm>
            <a:off x="2053825" y="1211767"/>
            <a:ext cx="6189900" cy="16440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7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4" name="Google Shape;84;p11"/>
          <p:cNvSpPr txBox="1">
            <a:spLocks noGrp="1"/>
          </p:cNvSpPr>
          <p:nvPr>
            <p:ph type="subTitle" idx="1"/>
          </p:nvPr>
        </p:nvSpPr>
        <p:spPr>
          <a:xfrm>
            <a:off x="2457025" y="2757184"/>
            <a:ext cx="5786700" cy="50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2100"/>
              <a:buNone/>
              <a:defRPr sz="1400">
                <a:solidFill>
                  <a:schemeClr val="dk2"/>
                </a:solidFill>
              </a:defRPr>
            </a:lvl1pPr>
            <a:lvl2pPr lvl="1" algn="ctr" rtl="0">
              <a:lnSpc>
                <a:spcPct val="100000"/>
              </a:lnSpc>
              <a:spcBef>
                <a:spcPts val="0"/>
              </a:spcBef>
              <a:spcAft>
                <a:spcPts val="0"/>
              </a:spcAft>
              <a:buClr>
                <a:srgbClr val="000000"/>
              </a:buClr>
              <a:buSzPts val="2100"/>
              <a:buNone/>
              <a:defRPr sz="2100">
                <a:solidFill>
                  <a:srgbClr val="000000"/>
                </a:solidFill>
              </a:defRPr>
            </a:lvl2pPr>
            <a:lvl3pPr lvl="2" algn="ctr" rtl="0">
              <a:lnSpc>
                <a:spcPct val="100000"/>
              </a:lnSpc>
              <a:spcBef>
                <a:spcPts val="0"/>
              </a:spcBef>
              <a:spcAft>
                <a:spcPts val="0"/>
              </a:spcAft>
              <a:buClr>
                <a:srgbClr val="000000"/>
              </a:buClr>
              <a:buSzPts val="2100"/>
              <a:buNone/>
              <a:defRPr sz="2100">
                <a:solidFill>
                  <a:srgbClr val="000000"/>
                </a:solidFill>
              </a:defRPr>
            </a:lvl3pPr>
            <a:lvl4pPr lvl="3" algn="ctr" rtl="0">
              <a:lnSpc>
                <a:spcPct val="100000"/>
              </a:lnSpc>
              <a:spcBef>
                <a:spcPts val="0"/>
              </a:spcBef>
              <a:spcAft>
                <a:spcPts val="0"/>
              </a:spcAft>
              <a:buClr>
                <a:srgbClr val="000000"/>
              </a:buClr>
              <a:buSzPts val="2100"/>
              <a:buNone/>
              <a:defRPr sz="2100">
                <a:solidFill>
                  <a:srgbClr val="000000"/>
                </a:solidFill>
              </a:defRPr>
            </a:lvl4pPr>
            <a:lvl5pPr lvl="4" algn="ctr" rtl="0">
              <a:lnSpc>
                <a:spcPct val="100000"/>
              </a:lnSpc>
              <a:spcBef>
                <a:spcPts val="0"/>
              </a:spcBef>
              <a:spcAft>
                <a:spcPts val="0"/>
              </a:spcAft>
              <a:buClr>
                <a:srgbClr val="000000"/>
              </a:buClr>
              <a:buSzPts val="2100"/>
              <a:buNone/>
              <a:defRPr sz="2100">
                <a:solidFill>
                  <a:srgbClr val="000000"/>
                </a:solidFill>
              </a:defRPr>
            </a:lvl5pPr>
            <a:lvl6pPr lvl="5" algn="ctr" rtl="0">
              <a:lnSpc>
                <a:spcPct val="100000"/>
              </a:lnSpc>
              <a:spcBef>
                <a:spcPts val="0"/>
              </a:spcBef>
              <a:spcAft>
                <a:spcPts val="0"/>
              </a:spcAft>
              <a:buClr>
                <a:srgbClr val="000000"/>
              </a:buClr>
              <a:buSzPts val="2100"/>
              <a:buNone/>
              <a:defRPr sz="2100">
                <a:solidFill>
                  <a:srgbClr val="000000"/>
                </a:solidFill>
              </a:defRPr>
            </a:lvl6pPr>
            <a:lvl7pPr lvl="6" algn="ctr" rtl="0">
              <a:lnSpc>
                <a:spcPct val="100000"/>
              </a:lnSpc>
              <a:spcBef>
                <a:spcPts val="0"/>
              </a:spcBef>
              <a:spcAft>
                <a:spcPts val="0"/>
              </a:spcAft>
              <a:buClr>
                <a:srgbClr val="000000"/>
              </a:buClr>
              <a:buSzPts val="2100"/>
              <a:buNone/>
              <a:defRPr sz="2100">
                <a:solidFill>
                  <a:srgbClr val="000000"/>
                </a:solidFill>
              </a:defRPr>
            </a:lvl7pPr>
            <a:lvl8pPr lvl="7" algn="ctr" rtl="0">
              <a:lnSpc>
                <a:spcPct val="100000"/>
              </a:lnSpc>
              <a:spcBef>
                <a:spcPts val="0"/>
              </a:spcBef>
              <a:spcAft>
                <a:spcPts val="0"/>
              </a:spcAft>
              <a:buClr>
                <a:srgbClr val="000000"/>
              </a:buClr>
              <a:buSzPts val="2100"/>
              <a:buNone/>
              <a:defRPr sz="2100">
                <a:solidFill>
                  <a:srgbClr val="000000"/>
                </a:solidFill>
              </a:defRPr>
            </a:lvl8pPr>
            <a:lvl9pPr lvl="8" algn="ctr" rtl="0">
              <a:lnSpc>
                <a:spcPct val="100000"/>
              </a:lnSpc>
              <a:spcBef>
                <a:spcPts val="0"/>
              </a:spcBef>
              <a:spcAft>
                <a:spcPts val="0"/>
              </a:spcAft>
              <a:buClr>
                <a:srgbClr val="000000"/>
              </a:buClr>
              <a:buSzPts val="2100"/>
              <a:buNone/>
              <a:defRPr sz="2100">
                <a:solidFill>
                  <a:srgbClr val="000000"/>
                </a:solidFill>
              </a:defRPr>
            </a:lvl9pPr>
          </a:lstStyle>
          <a:p>
            <a:r>
              <a:rPr lang="en-US"/>
              <a:t>Click to edit Master subtitle style</a:t>
            </a:r>
            <a:endParaRPr/>
          </a:p>
        </p:txBody>
      </p:sp>
      <p:sp>
        <p:nvSpPr>
          <p:cNvPr id="85" name="Google Shape;85;p11"/>
          <p:cNvSpPr/>
          <p:nvPr/>
        </p:nvSpPr>
        <p:spPr>
          <a:xfrm rot="10800000">
            <a:off x="5602396" y="6142967"/>
            <a:ext cx="2027814" cy="2005921"/>
          </a:xfrm>
          <a:custGeom>
            <a:avLst/>
            <a:gdLst/>
            <a:ahLst/>
            <a:cxnLst/>
            <a:rect l="l" t="t" r="r" b="b"/>
            <a:pathLst>
              <a:path w="71572" h="52147" extrusionOk="0">
                <a:moveTo>
                  <a:pt x="52882" y="1"/>
                </a:moveTo>
                <a:cubicBezTo>
                  <a:pt x="51233" y="1"/>
                  <a:pt x="49702" y="339"/>
                  <a:pt x="48496" y="1093"/>
                </a:cubicBezTo>
                <a:cubicBezTo>
                  <a:pt x="45552" y="2903"/>
                  <a:pt x="45850" y="6384"/>
                  <a:pt x="42349" y="8234"/>
                </a:cubicBezTo>
                <a:cubicBezTo>
                  <a:pt x="41142" y="8876"/>
                  <a:pt x="39883" y="9103"/>
                  <a:pt x="38665" y="9103"/>
                </a:cubicBezTo>
                <a:cubicBezTo>
                  <a:pt x="36331" y="9103"/>
                  <a:pt x="34146" y="8269"/>
                  <a:pt x="32761" y="7916"/>
                </a:cubicBezTo>
                <a:cubicBezTo>
                  <a:pt x="31721" y="7653"/>
                  <a:pt x="30607" y="7528"/>
                  <a:pt x="29440" y="7528"/>
                </a:cubicBezTo>
                <a:cubicBezTo>
                  <a:pt x="17482" y="7528"/>
                  <a:pt x="0" y="20625"/>
                  <a:pt x="435" y="31608"/>
                </a:cubicBezTo>
                <a:cubicBezTo>
                  <a:pt x="813" y="41774"/>
                  <a:pt x="16635" y="52146"/>
                  <a:pt x="31896" y="52146"/>
                </a:cubicBezTo>
                <a:cubicBezTo>
                  <a:pt x="34315" y="52146"/>
                  <a:pt x="36720" y="51885"/>
                  <a:pt x="39047" y="51322"/>
                </a:cubicBezTo>
                <a:cubicBezTo>
                  <a:pt x="60830" y="46031"/>
                  <a:pt x="71572" y="15257"/>
                  <a:pt x="64410" y="5390"/>
                </a:cubicBezTo>
                <a:cubicBezTo>
                  <a:pt x="62120" y="2227"/>
                  <a:pt x="57112" y="1"/>
                  <a:pt x="528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 name="Google Shape;86;p11"/>
          <p:cNvSpPr/>
          <p:nvPr/>
        </p:nvSpPr>
        <p:spPr>
          <a:xfrm>
            <a:off x="-1167449" y="-1469334"/>
            <a:ext cx="2863059" cy="2433875"/>
          </a:xfrm>
          <a:custGeom>
            <a:avLst/>
            <a:gdLst/>
            <a:ahLst/>
            <a:cxnLst/>
            <a:rect l="l" t="t" r="r" b="b"/>
            <a:pathLst>
              <a:path w="71572" h="52147" extrusionOk="0">
                <a:moveTo>
                  <a:pt x="52882" y="1"/>
                </a:moveTo>
                <a:cubicBezTo>
                  <a:pt x="51233" y="1"/>
                  <a:pt x="49702" y="339"/>
                  <a:pt x="48496" y="1093"/>
                </a:cubicBezTo>
                <a:cubicBezTo>
                  <a:pt x="45552" y="2903"/>
                  <a:pt x="45850" y="6384"/>
                  <a:pt x="42349" y="8234"/>
                </a:cubicBezTo>
                <a:cubicBezTo>
                  <a:pt x="41142" y="8876"/>
                  <a:pt x="39883" y="9103"/>
                  <a:pt x="38665" y="9103"/>
                </a:cubicBezTo>
                <a:cubicBezTo>
                  <a:pt x="36331" y="9103"/>
                  <a:pt x="34146" y="8269"/>
                  <a:pt x="32761" y="7916"/>
                </a:cubicBezTo>
                <a:cubicBezTo>
                  <a:pt x="31721" y="7653"/>
                  <a:pt x="30607" y="7528"/>
                  <a:pt x="29440" y="7528"/>
                </a:cubicBezTo>
                <a:cubicBezTo>
                  <a:pt x="17482" y="7528"/>
                  <a:pt x="0" y="20625"/>
                  <a:pt x="435" y="31608"/>
                </a:cubicBezTo>
                <a:cubicBezTo>
                  <a:pt x="813" y="41774"/>
                  <a:pt x="16635" y="52146"/>
                  <a:pt x="31896" y="52146"/>
                </a:cubicBezTo>
                <a:cubicBezTo>
                  <a:pt x="34315" y="52146"/>
                  <a:pt x="36720" y="51885"/>
                  <a:pt x="39047" y="51322"/>
                </a:cubicBezTo>
                <a:cubicBezTo>
                  <a:pt x="60830" y="46031"/>
                  <a:pt x="71572" y="15257"/>
                  <a:pt x="64410" y="5390"/>
                </a:cubicBezTo>
                <a:cubicBezTo>
                  <a:pt x="62120" y="2227"/>
                  <a:pt x="57112" y="1"/>
                  <a:pt x="5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11"/>
          <p:cNvSpPr/>
          <p:nvPr/>
        </p:nvSpPr>
        <p:spPr>
          <a:xfrm rot="-1205736">
            <a:off x="6752480" y="5770455"/>
            <a:ext cx="2078789" cy="2451573"/>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11"/>
          <p:cNvSpPr/>
          <p:nvPr/>
        </p:nvSpPr>
        <p:spPr>
          <a:xfrm rot="-1418089">
            <a:off x="7116534" y="5433719"/>
            <a:ext cx="2761383" cy="2643995"/>
          </a:xfrm>
          <a:custGeom>
            <a:avLst/>
            <a:gdLst/>
            <a:ahLst/>
            <a:cxnLst/>
            <a:rect l="l" t="t" r="r" b="b"/>
            <a:pathLst>
              <a:path w="63161" h="45357" extrusionOk="0">
                <a:moveTo>
                  <a:pt x="34393" y="1"/>
                </a:moveTo>
                <a:cubicBezTo>
                  <a:pt x="33155" y="1"/>
                  <a:pt x="31994" y="250"/>
                  <a:pt x="30954" y="807"/>
                </a:cubicBezTo>
                <a:cubicBezTo>
                  <a:pt x="25861" y="3512"/>
                  <a:pt x="28885" y="10852"/>
                  <a:pt x="22997" y="15408"/>
                </a:cubicBezTo>
                <a:cubicBezTo>
                  <a:pt x="20593" y="17264"/>
                  <a:pt x="17876" y="17744"/>
                  <a:pt x="15195" y="17744"/>
                </a:cubicBezTo>
                <a:cubicBezTo>
                  <a:pt x="12322" y="17744"/>
                  <a:pt x="9491" y="17193"/>
                  <a:pt x="7133" y="17193"/>
                </a:cubicBezTo>
                <a:cubicBezTo>
                  <a:pt x="5138" y="17193"/>
                  <a:pt x="3482" y="17588"/>
                  <a:pt x="2428" y="19048"/>
                </a:cubicBezTo>
                <a:cubicBezTo>
                  <a:pt x="1" y="22430"/>
                  <a:pt x="2229" y="29651"/>
                  <a:pt x="6227" y="31819"/>
                </a:cubicBezTo>
                <a:cubicBezTo>
                  <a:pt x="7071" y="32274"/>
                  <a:pt x="7850" y="32429"/>
                  <a:pt x="8610" y="32429"/>
                </a:cubicBezTo>
                <a:cubicBezTo>
                  <a:pt x="10215" y="32429"/>
                  <a:pt x="11737" y="31741"/>
                  <a:pt x="13619" y="31741"/>
                </a:cubicBezTo>
                <a:cubicBezTo>
                  <a:pt x="14354" y="31741"/>
                  <a:pt x="15143" y="31846"/>
                  <a:pt x="16014" y="32138"/>
                </a:cubicBezTo>
                <a:cubicBezTo>
                  <a:pt x="21505" y="33968"/>
                  <a:pt x="20590" y="39936"/>
                  <a:pt x="25782" y="43397"/>
                </a:cubicBezTo>
                <a:cubicBezTo>
                  <a:pt x="27924" y="44823"/>
                  <a:pt x="30414" y="45356"/>
                  <a:pt x="32957" y="45356"/>
                </a:cubicBezTo>
                <a:cubicBezTo>
                  <a:pt x="38607" y="45356"/>
                  <a:pt x="44522" y="42725"/>
                  <a:pt x="47485" y="41408"/>
                </a:cubicBezTo>
                <a:cubicBezTo>
                  <a:pt x="52876" y="39001"/>
                  <a:pt x="60077" y="35818"/>
                  <a:pt x="61589" y="29154"/>
                </a:cubicBezTo>
                <a:cubicBezTo>
                  <a:pt x="63160" y="22211"/>
                  <a:pt x="57610" y="16005"/>
                  <a:pt x="53950" y="11927"/>
                </a:cubicBezTo>
                <a:cubicBezTo>
                  <a:pt x="49410" y="6769"/>
                  <a:pt x="40850" y="1"/>
                  <a:pt x="34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309916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9"/>
        <p:cNvGrpSpPr/>
        <p:nvPr/>
      </p:nvGrpSpPr>
      <p:grpSpPr>
        <a:xfrm>
          <a:off x="0" y="0"/>
          <a:ext cx="0" cy="0"/>
          <a:chOff x="0" y="0"/>
          <a:chExt cx="0" cy="0"/>
        </a:xfrm>
      </p:grpSpPr>
    </p:spTree>
    <p:extLst>
      <p:ext uri="{BB962C8B-B14F-4D97-AF65-F5344CB8AC3E}">
        <p14:creationId xmlns:p14="http://schemas.microsoft.com/office/powerpoint/2010/main" val="2618863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ly Title 1">
  <p:cSld name="Only Title 1">
    <p:spTree>
      <p:nvGrpSpPr>
        <p:cNvPr id="1" name="Shape 90"/>
        <p:cNvGrpSpPr/>
        <p:nvPr/>
      </p:nvGrpSpPr>
      <p:grpSpPr>
        <a:xfrm>
          <a:off x="0" y="0"/>
          <a:ext cx="0" cy="0"/>
          <a:chOff x="0" y="0"/>
          <a:chExt cx="0" cy="0"/>
        </a:xfrm>
      </p:grpSpPr>
      <p:sp>
        <p:nvSpPr>
          <p:cNvPr id="91" name="Google Shape;91;p13"/>
          <p:cNvSpPr/>
          <p:nvPr/>
        </p:nvSpPr>
        <p:spPr>
          <a:xfrm rot="-5961619">
            <a:off x="7789377" y="6049370"/>
            <a:ext cx="1581293" cy="1734817"/>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13"/>
          <p:cNvSpPr/>
          <p:nvPr/>
        </p:nvSpPr>
        <p:spPr>
          <a:xfrm rot="3293602" flipH="1">
            <a:off x="-400950" y="-728789"/>
            <a:ext cx="1651467" cy="1811836"/>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13"/>
          <p:cNvSpPr/>
          <p:nvPr/>
        </p:nvSpPr>
        <p:spPr>
          <a:xfrm rot="-4042362">
            <a:off x="7891916" y="-247781"/>
            <a:ext cx="1974169" cy="1214336"/>
          </a:xfrm>
          <a:custGeom>
            <a:avLst/>
            <a:gdLst/>
            <a:ahLst/>
            <a:cxnLst/>
            <a:rect l="l" t="t" r="r" b="b"/>
            <a:pathLst>
              <a:path w="199877" h="151781" extrusionOk="0">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13"/>
          <p:cNvSpPr/>
          <p:nvPr/>
        </p:nvSpPr>
        <p:spPr>
          <a:xfrm rot="-7005916">
            <a:off x="-697640" y="5867364"/>
            <a:ext cx="1645176" cy="1804867"/>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13"/>
          <p:cNvSpPr txBox="1">
            <a:spLocks noGrp="1"/>
          </p:cNvSpPr>
          <p:nvPr>
            <p:ph type="title"/>
          </p:nvPr>
        </p:nvSpPr>
        <p:spPr>
          <a:xfrm>
            <a:off x="1605425" y="666099"/>
            <a:ext cx="59331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96" name="Google Shape;96;p13"/>
          <p:cNvSpPr/>
          <p:nvPr/>
        </p:nvSpPr>
        <p:spPr>
          <a:xfrm rot="-1205771">
            <a:off x="409858" y="-785762"/>
            <a:ext cx="991652" cy="1169495"/>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 name="Google Shape;97;p13"/>
          <p:cNvSpPr/>
          <p:nvPr/>
        </p:nvSpPr>
        <p:spPr>
          <a:xfrm rot="-1205736">
            <a:off x="8316505" y="5283788"/>
            <a:ext cx="2078789" cy="2451573"/>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011658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p:cSld name="Six Columns">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44400" y="2644567"/>
            <a:ext cx="2276700" cy="5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00" name="Google Shape;100;p14"/>
          <p:cNvSpPr txBox="1">
            <a:spLocks noGrp="1"/>
          </p:cNvSpPr>
          <p:nvPr>
            <p:ph type="subTitle" idx="1"/>
          </p:nvPr>
        </p:nvSpPr>
        <p:spPr>
          <a:xfrm>
            <a:off x="844405" y="3103367"/>
            <a:ext cx="2276700" cy="7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1" name="Google Shape;101;p14"/>
          <p:cNvSpPr txBox="1">
            <a:spLocks noGrp="1"/>
          </p:cNvSpPr>
          <p:nvPr>
            <p:ph type="title" idx="2"/>
          </p:nvPr>
        </p:nvSpPr>
        <p:spPr>
          <a:xfrm>
            <a:off x="3433643" y="2644567"/>
            <a:ext cx="2276700" cy="5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02" name="Google Shape;102;p14"/>
          <p:cNvSpPr txBox="1">
            <a:spLocks noGrp="1"/>
          </p:cNvSpPr>
          <p:nvPr>
            <p:ph type="subTitle" idx="3"/>
          </p:nvPr>
        </p:nvSpPr>
        <p:spPr>
          <a:xfrm>
            <a:off x="3433645" y="3103367"/>
            <a:ext cx="2276700" cy="7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3" name="Google Shape;103;p14"/>
          <p:cNvSpPr txBox="1">
            <a:spLocks noGrp="1"/>
          </p:cNvSpPr>
          <p:nvPr>
            <p:ph type="title" idx="4"/>
          </p:nvPr>
        </p:nvSpPr>
        <p:spPr>
          <a:xfrm>
            <a:off x="6022897" y="2644567"/>
            <a:ext cx="2276700" cy="5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04" name="Google Shape;104;p14"/>
          <p:cNvSpPr txBox="1">
            <a:spLocks noGrp="1"/>
          </p:cNvSpPr>
          <p:nvPr>
            <p:ph type="subTitle" idx="5"/>
          </p:nvPr>
        </p:nvSpPr>
        <p:spPr>
          <a:xfrm>
            <a:off x="6022895" y="3103367"/>
            <a:ext cx="2276700" cy="7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5" name="Google Shape;105;p14"/>
          <p:cNvSpPr txBox="1">
            <a:spLocks noGrp="1"/>
          </p:cNvSpPr>
          <p:nvPr>
            <p:ph type="title" idx="6"/>
          </p:nvPr>
        </p:nvSpPr>
        <p:spPr>
          <a:xfrm>
            <a:off x="844400" y="4826935"/>
            <a:ext cx="2276700" cy="5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06" name="Google Shape;106;p14"/>
          <p:cNvSpPr txBox="1">
            <a:spLocks noGrp="1"/>
          </p:cNvSpPr>
          <p:nvPr>
            <p:ph type="subTitle" idx="7"/>
          </p:nvPr>
        </p:nvSpPr>
        <p:spPr>
          <a:xfrm>
            <a:off x="844405" y="5285735"/>
            <a:ext cx="2276700" cy="7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7" name="Google Shape;107;p14"/>
          <p:cNvSpPr txBox="1">
            <a:spLocks noGrp="1"/>
          </p:cNvSpPr>
          <p:nvPr>
            <p:ph type="title" idx="8"/>
          </p:nvPr>
        </p:nvSpPr>
        <p:spPr>
          <a:xfrm>
            <a:off x="3433643" y="4826935"/>
            <a:ext cx="2276700" cy="5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08" name="Google Shape;108;p14"/>
          <p:cNvSpPr txBox="1">
            <a:spLocks noGrp="1"/>
          </p:cNvSpPr>
          <p:nvPr>
            <p:ph type="subTitle" idx="9"/>
          </p:nvPr>
        </p:nvSpPr>
        <p:spPr>
          <a:xfrm>
            <a:off x="3433645" y="5285735"/>
            <a:ext cx="2276700" cy="7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09" name="Google Shape;109;p14"/>
          <p:cNvSpPr txBox="1">
            <a:spLocks noGrp="1"/>
          </p:cNvSpPr>
          <p:nvPr>
            <p:ph type="title" idx="13"/>
          </p:nvPr>
        </p:nvSpPr>
        <p:spPr>
          <a:xfrm>
            <a:off x="6022897" y="4826935"/>
            <a:ext cx="2276700" cy="5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10" name="Google Shape;110;p14"/>
          <p:cNvSpPr txBox="1">
            <a:spLocks noGrp="1"/>
          </p:cNvSpPr>
          <p:nvPr>
            <p:ph type="subTitle" idx="14"/>
          </p:nvPr>
        </p:nvSpPr>
        <p:spPr>
          <a:xfrm>
            <a:off x="6022895" y="5285735"/>
            <a:ext cx="2276700" cy="7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11" name="Google Shape;111;p14"/>
          <p:cNvSpPr txBox="1">
            <a:spLocks noGrp="1"/>
          </p:cNvSpPr>
          <p:nvPr>
            <p:ph type="title" idx="15"/>
          </p:nvPr>
        </p:nvSpPr>
        <p:spPr>
          <a:xfrm>
            <a:off x="599025" y="669028"/>
            <a:ext cx="793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grpSp>
        <p:nvGrpSpPr>
          <p:cNvPr id="112" name="Google Shape;112;p14"/>
          <p:cNvGrpSpPr/>
          <p:nvPr/>
        </p:nvGrpSpPr>
        <p:grpSpPr>
          <a:xfrm flipH="1">
            <a:off x="-1513340" y="-1662722"/>
            <a:ext cx="11409325" cy="9138756"/>
            <a:chOff x="-440954" y="-1247042"/>
            <a:chExt cx="11409325" cy="6854067"/>
          </a:xfrm>
        </p:grpSpPr>
        <p:sp>
          <p:nvSpPr>
            <p:cNvPr id="113" name="Google Shape;113;p14"/>
            <p:cNvSpPr/>
            <p:nvPr/>
          </p:nvSpPr>
          <p:spPr>
            <a:xfrm rot="4785726" flipH="1">
              <a:off x="438271" y="-313890"/>
              <a:ext cx="1262334" cy="1035318"/>
            </a:xfrm>
            <a:custGeom>
              <a:avLst/>
              <a:gdLst/>
              <a:ahLst/>
              <a:cxnLst/>
              <a:rect l="l" t="t" r="r" b="b"/>
              <a:pathLst>
                <a:path w="199877" h="151781" extrusionOk="0">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14"/>
            <p:cNvSpPr/>
            <p:nvPr/>
          </p:nvSpPr>
          <p:spPr>
            <a:xfrm rot="7005908" flipH="1">
              <a:off x="8591019" y="-1170433"/>
              <a:ext cx="1724969" cy="2523276"/>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14"/>
            <p:cNvSpPr/>
            <p:nvPr/>
          </p:nvSpPr>
          <p:spPr>
            <a:xfrm rot="-7675260">
              <a:off x="-161990" y="4463488"/>
              <a:ext cx="725918" cy="1061879"/>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16" name="Google Shape;116;p14"/>
          <p:cNvSpPr/>
          <p:nvPr/>
        </p:nvSpPr>
        <p:spPr>
          <a:xfrm rot="6256118">
            <a:off x="8221457" y="113299"/>
            <a:ext cx="1832296" cy="1215511"/>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021618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p:cSld name="Four Columns">
    <p:spTree>
      <p:nvGrpSpPr>
        <p:cNvPr id="1" name="Shape 117"/>
        <p:cNvGrpSpPr/>
        <p:nvPr/>
      </p:nvGrpSpPr>
      <p:grpSpPr>
        <a:xfrm>
          <a:off x="0" y="0"/>
          <a:ext cx="0" cy="0"/>
          <a:chOff x="0" y="0"/>
          <a:chExt cx="0" cy="0"/>
        </a:xfrm>
      </p:grpSpPr>
      <p:grpSp>
        <p:nvGrpSpPr>
          <p:cNvPr id="118" name="Google Shape;118;p15"/>
          <p:cNvGrpSpPr/>
          <p:nvPr/>
        </p:nvGrpSpPr>
        <p:grpSpPr>
          <a:xfrm>
            <a:off x="-1919706" y="-1728715"/>
            <a:ext cx="12658906" cy="10766012"/>
            <a:chOff x="-1919706" y="-1296537"/>
            <a:chExt cx="12658906" cy="8074509"/>
          </a:xfrm>
        </p:grpSpPr>
        <p:grpSp>
          <p:nvGrpSpPr>
            <p:cNvPr id="119" name="Google Shape;119;p15"/>
            <p:cNvGrpSpPr/>
            <p:nvPr/>
          </p:nvGrpSpPr>
          <p:grpSpPr>
            <a:xfrm>
              <a:off x="-1919706" y="-1296537"/>
              <a:ext cx="11992156" cy="2643067"/>
              <a:chOff x="-1919706" y="-1296537"/>
              <a:chExt cx="11992156" cy="2643067"/>
            </a:xfrm>
          </p:grpSpPr>
          <p:sp>
            <p:nvSpPr>
              <p:cNvPr id="120" name="Google Shape;120;p15"/>
              <p:cNvSpPr/>
              <p:nvPr/>
            </p:nvSpPr>
            <p:spPr>
              <a:xfrm rot="-280773">
                <a:off x="-1831530" y="-1102960"/>
                <a:ext cx="3572380" cy="2307614"/>
              </a:xfrm>
              <a:custGeom>
                <a:avLst/>
                <a:gdLst/>
                <a:ahLst/>
                <a:cxnLst/>
                <a:rect l="l" t="t" r="r" b="b"/>
                <a:pathLst>
                  <a:path w="71345" h="46086" extrusionOk="0">
                    <a:moveTo>
                      <a:pt x="55310" y="0"/>
                    </a:moveTo>
                    <a:cubicBezTo>
                      <a:pt x="48274" y="0"/>
                      <a:pt x="43945" y="10017"/>
                      <a:pt x="26725" y="19097"/>
                    </a:cubicBezTo>
                    <a:cubicBezTo>
                      <a:pt x="10930" y="27392"/>
                      <a:pt x="1581" y="25781"/>
                      <a:pt x="865" y="30535"/>
                    </a:cubicBezTo>
                    <a:cubicBezTo>
                      <a:pt x="0" y="36383"/>
                      <a:pt x="13158" y="46086"/>
                      <a:pt x="24527" y="46086"/>
                    </a:cubicBezTo>
                    <a:cubicBezTo>
                      <a:pt x="26502" y="46086"/>
                      <a:pt x="28422" y="45793"/>
                      <a:pt x="30206" y="45136"/>
                    </a:cubicBezTo>
                    <a:cubicBezTo>
                      <a:pt x="35438" y="43187"/>
                      <a:pt x="34841" y="39825"/>
                      <a:pt x="41963" y="34195"/>
                    </a:cubicBezTo>
                    <a:cubicBezTo>
                      <a:pt x="54615" y="24130"/>
                      <a:pt x="65257" y="27850"/>
                      <a:pt x="68321" y="21086"/>
                    </a:cubicBezTo>
                    <a:cubicBezTo>
                      <a:pt x="71344" y="14422"/>
                      <a:pt x="64979" y="1969"/>
                      <a:pt x="57061" y="199"/>
                    </a:cubicBezTo>
                    <a:cubicBezTo>
                      <a:pt x="56455" y="64"/>
                      <a:pt x="55874" y="0"/>
                      <a:pt x="55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15"/>
              <p:cNvSpPr/>
              <p:nvPr/>
            </p:nvSpPr>
            <p:spPr>
              <a:xfrm rot="2146714">
                <a:off x="7853315" y="-856839"/>
                <a:ext cx="1977229" cy="1465779"/>
              </a:xfrm>
              <a:custGeom>
                <a:avLst/>
                <a:gdLst/>
                <a:ahLst/>
                <a:cxnLst/>
                <a:rect l="l" t="t" r="r" b="b"/>
                <a:pathLst>
                  <a:path w="57670" h="52485" extrusionOk="0">
                    <a:moveTo>
                      <a:pt x="28456" y="1"/>
                    </a:moveTo>
                    <a:cubicBezTo>
                      <a:pt x="26076" y="1"/>
                      <a:pt x="23754" y="372"/>
                      <a:pt x="21585" y="1167"/>
                    </a:cubicBezTo>
                    <a:cubicBezTo>
                      <a:pt x="6009" y="6876"/>
                      <a:pt x="1" y="33731"/>
                      <a:pt x="11817" y="45925"/>
                    </a:cubicBezTo>
                    <a:cubicBezTo>
                      <a:pt x="16187" y="50435"/>
                      <a:pt x="22550" y="52484"/>
                      <a:pt x="28928" y="52484"/>
                    </a:cubicBezTo>
                    <a:cubicBezTo>
                      <a:pt x="32565" y="52484"/>
                      <a:pt x="36208" y="51817"/>
                      <a:pt x="39488" y="50560"/>
                    </a:cubicBezTo>
                    <a:cubicBezTo>
                      <a:pt x="49574" y="46721"/>
                      <a:pt x="57670" y="36735"/>
                      <a:pt x="57391" y="26032"/>
                    </a:cubicBezTo>
                    <a:cubicBezTo>
                      <a:pt x="57003" y="11698"/>
                      <a:pt x="41812" y="1"/>
                      <a:pt x="28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22" name="Google Shape;122;p15"/>
            <p:cNvSpPr/>
            <p:nvPr/>
          </p:nvSpPr>
          <p:spPr>
            <a:xfrm rot="-1581237">
              <a:off x="-1341996" y="4766852"/>
              <a:ext cx="2337650" cy="1574046"/>
            </a:xfrm>
            <a:custGeom>
              <a:avLst/>
              <a:gdLst/>
              <a:ahLst/>
              <a:cxnLst/>
              <a:rect l="l" t="t" r="r" b="b"/>
              <a:pathLst>
                <a:path w="64736" h="43587" extrusionOk="0">
                  <a:moveTo>
                    <a:pt x="45029" y="0"/>
                  </a:moveTo>
                  <a:cubicBezTo>
                    <a:pt x="44456" y="0"/>
                    <a:pt x="43894" y="47"/>
                    <a:pt x="43347" y="145"/>
                  </a:cubicBezTo>
                  <a:cubicBezTo>
                    <a:pt x="32824" y="2015"/>
                    <a:pt x="32306" y="21709"/>
                    <a:pt x="20968" y="23340"/>
                  </a:cubicBezTo>
                  <a:cubicBezTo>
                    <a:pt x="20481" y="23410"/>
                    <a:pt x="20004" y="23443"/>
                    <a:pt x="19535" y="23443"/>
                  </a:cubicBezTo>
                  <a:cubicBezTo>
                    <a:pt x="12649" y="23443"/>
                    <a:pt x="7652" y="16392"/>
                    <a:pt x="4557" y="16392"/>
                  </a:cubicBezTo>
                  <a:cubicBezTo>
                    <a:pt x="4200" y="16392"/>
                    <a:pt x="3868" y="16486"/>
                    <a:pt x="3562" y="16696"/>
                  </a:cubicBezTo>
                  <a:cubicBezTo>
                    <a:pt x="1" y="19143"/>
                    <a:pt x="2587" y="35176"/>
                    <a:pt x="12832" y="41244"/>
                  </a:cubicBezTo>
                  <a:cubicBezTo>
                    <a:pt x="15726" y="42946"/>
                    <a:pt x="18762" y="43587"/>
                    <a:pt x="21875" y="43587"/>
                  </a:cubicBezTo>
                  <a:cubicBezTo>
                    <a:pt x="26657" y="43587"/>
                    <a:pt x="31620" y="42073"/>
                    <a:pt x="36524" y="40567"/>
                  </a:cubicBezTo>
                  <a:cubicBezTo>
                    <a:pt x="45456" y="37862"/>
                    <a:pt x="63578" y="32312"/>
                    <a:pt x="64194" y="20356"/>
                  </a:cubicBezTo>
                  <a:cubicBezTo>
                    <a:pt x="64735" y="10712"/>
                    <a:pt x="53661" y="0"/>
                    <a:pt x="450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15"/>
            <p:cNvSpPr/>
            <p:nvPr/>
          </p:nvSpPr>
          <p:spPr>
            <a:xfrm>
              <a:off x="7166777" y="3934952"/>
              <a:ext cx="3572423" cy="2307641"/>
            </a:xfrm>
            <a:custGeom>
              <a:avLst/>
              <a:gdLst/>
              <a:ahLst/>
              <a:cxnLst/>
              <a:rect l="l" t="t" r="r" b="b"/>
              <a:pathLst>
                <a:path w="71345" h="46086" extrusionOk="0">
                  <a:moveTo>
                    <a:pt x="55310" y="0"/>
                  </a:moveTo>
                  <a:cubicBezTo>
                    <a:pt x="48274" y="0"/>
                    <a:pt x="43945" y="10017"/>
                    <a:pt x="26725" y="19097"/>
                  </a:cubicBezTo>
                  <a:cubicBezTo>
                    <a:pt x="10930" y="27392"/>
                    <a:pt x="1581" y="25781"/>
                    <a:pt x="865" y="30535"/>
                  </a:cubicBezTo>
                  <a:cubicBezTo>
                    <a:pt x="0" y="36383"/>
                    <a:pt x="13158" y="46086"/>
                    <a:pt x="24527" y="46086"/>
                  </a:cubicBezTo>
                  <a:cubicBezTo>
                    <a:pt x="26502" y="46086"/>
                    <a:pt x="28422" y="45793"/>
                    <a:pt x="30206" y="45136"/>
                  </a:cubicBezTo>
                  <a:cubicBezTo>
                    <a:pt x="35438" y="43187"/>
                    <a:pt x="34841" y="39825"/>
                    <a:pt x="41963" y="34195"/>
                  </a:cubicBezTo>
                  <a:cubicBezTo>
                    <a:pt x="54615" y="24130"/>
                    <a:pt x="65257" y="27850"/>
                    <a:pt x="68321" y="21086"/>
                  </a:cubicBezTo>
                  <a:cubicBezTo>
                    <a:pt x="71344" y="14422"/>
                    <a:pt x="64979" y="1969"/>
                    <a:pt x="57061" y="199"/>
                  </a:cubicBezTo>
                  <a:cubicBezTo>
                    <a:pt x="56455" y="64"/>
                    <a:pt x="55874" y="0"/>
                    <a:pt x="55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24" name="Google Shape;124;p15"/>
          <p:cNvSpPr txBox="1">
            <a:spLocks noGrp="1"/>
          </p:cNvSpPr>
          <p:nvPr>
            <p:ph type="title"/>
          </p:nvPr>
        </p:nvSpPr>
        <p:spPr>
          <a:xfrm>
            <a:off x="599025" y="2122131"/>
            <a:ext cx="1916700" cy="5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25" name="Google Shape;125;p15"/>
          <p:cNvSpPr txBox="1">
            <a:spLocks noGrp="1"/>
          </p:cNvSpPr>
          <p:nvPr>
            <p:ph type="subTitle" idx="1"/>
          </p:nvPr>
        </p:nvSpPr>
        <p:spPr>
          <a:xfrm>
            <a:off x="599025" y="2639564"/>
            <a:ext cx="1916700" cy="11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26" name="Google Shape;126;p15"/>
          <p:cNvSpPr txBox="1">
            <a:spLocks noGrp="1"/>
          </p:cNvSpPr>
          <p:nvPr>
            <p:ph type="title" idx="2"/>
          </p:nvPr>
        </p:nvSpPr>
        <p:spPr>
          <a:xfrm>
            <a:off x="599025" y="4450297"/>
            <a:ext cx="1916700" cy="63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27" name="Google Shape;127;p15"/>
          <p:cNvSpPr txBox="1">
            <a:spLocks noGrp="1"/>
          </p:cNvSpPr>
          <p:nvPr>
            <p:ph type="subTitle" idx="3"/>
          </p:nvPr>
        </p:nvSpPr>
        <p:spPr>
          <a:xfrm>
            <a:off x="599025" y="5000573"/>
            <a:ext cx="1916700" cy="11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28" name="Google Shape;128;p15"/>
          <p:cNvSpPr txBox="1">
            <a:spLocks noGrp="1"/>
          </p:cNvSpPr>
          <p:nvPr>
            <p:ph type="title" idx="4"/>
          </p:nvPr>
        </p:nvSpPr>
        <p:spPr>
          <a:xfrm>
            <a:off x="6621601" y="2122131"/>
            <a:ext cx="1916700" cy="59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29" name="Google Shape;129;p15"/>
          <p:cNvSpPr txBox="1">
            <a:spLocks noGrp="1"/>
          </p:cNvSpPr>
          <p:nvPr>
            <p:ph type="subTitle" idx="5"/>
          </p:nvPr>
        </p:nvSpPr>
        <p:spPr>
          <a:xfrm>
            <a:off x="6621600" y="2639564"/>
            <a:ext cx="1916700" cy="11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0" name="Google Shape;130;p15"/>
          <p:cNvSpPr txBox="1">
            <a:spLocks noGrp="1"/>
          </p:cNvSpPr>
          <p:nvPr>
            <p:ph type="title" idx="6"/>
          </p:nvPr>
        </p:nvSpPr>
        <p:spPr>
          <a:xfrm>
            <a:off x="6621600" y="4450297"/>
            <a:ext cx="1916700" cy="63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31" name="Google Shape;131;p15"/>
          <p:cNvSpPr txBox="1">
            <a:spLocks noGrp="1"/>
          </p:cNvSpPr>
          <p:nvPr>
            <p:ph type="subTitle" idx="7"/>
          </p:nvPr>
        </p:nvSpPr>
        <p:spPr>
          <a:xfrm>
            <a:off x="6621599" y="5000573"/>
            <a:ext cx="1916700" cy="111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32" name="Google Shape;132;p15"/>
          <p:cNvSpPr txBox="1">
            <a:spLocks noGrp="1"/>
          </p:cNvSpPr>
          <p:nvPr>
            <p:ph type="title" idx="8"/>
          </p:nvPr>
        </p:nvSpPr>
        <p:spPr>
          <a:xfrm>
            <a:off x="599025" y="669028"/>
            <a:ext cx="793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133" name="Google Shape;133;p15"/>
          <p:cNvSpPr/>
          <p:nvPr/>
        </p:nvSpPr>
        <p:spPr>
          <a:xfrm rot="-1205781">
            <a:off x="230621" y="-741606"/>
            <a:ext cx="1060633" cy="1250852"/>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15"/>
          <p:cNvSpPr/>
          <p:nvPr/>
        </p:nvSpPr>
        <p:spPr>
          <a:xfrm rot="-1205748">
            <a:off x="3980242" y="6228438"/>
            <a:ext cx="1318821" cy="1555324"/>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20741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p:cSld name="Three Columns">
    <p:spTree>
      <p:nvGrpSpPr>
        <p:cNvPr id="1" name="Shape 135"/>
        <p:cNvGrpSpPr/>
        <p:nvPr/>
      </p:nvGrpSpPr>
      <p:grpSpPr>
        <a:xfrm>
          <a:off x="0" y="0"/>
          <a:ext cx="0" cy="0"/>
          <a:chOff x="0" y="0"/>
          <a:chExt cx="0" cy="0"/>
        </a:xfrm>
      </p:grpSpPr>
      <p:grpSp>
        <p:nvGrpSpPr>
          <p:cNvPr id="136" name="Google Shape;136;p16"/>
          <p:cNvGrpSpPr/>
          <p:nvPr/>
        </p:nvGrpSpPr>
        <p:grpSpPr>
          <a:xfrm>
            <a:off x="-388575" y="-1768983"/>
            <a:ext cx="10467650" cy="3245416"/>
            <a:chOff x="-388575" y="-1326737"/>
            <a:chExt cx="10467650" cy="2434062"/>
          </a:xfrm>
        </p:grpSpPr>
        <p:sp>
          <p:nvSpPr>
            <p:cNvPr id="137" name="Google Shape;137;p16"/>
            <p:cNvSpPr/>
            <p:nvPr/>
          </p:nvSpPr>
          <p:spPr>
            <a:xfrm rot="10798950">
              <a:off x="-388575" y="551"/>
              <a:ext cx="1635993" cy="728549"/>
            </a:xfrm>
            <a:custGeom>
              <a:avLst/>
              <a:gdLst/>
              <a:ahLst/>
              <a:cxnLst/>
              <a:rect l="l" t="t" r="r" b="b"/>
              <a:pathLst>
                <a:path w="199877" h="151781" extrusionOk="0">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16"/>
            <p:cNvSpPr/>
            <p:nvPr/>
          </p:nvSpPr>
          <p:spPr>
            <a:xfrm rot="7005908" flipH="1">
              <a:off x="7942055" y="-1102174"/>
              <a:ext cx="1724969" cy="1984935"/>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39" name="Google Shape;139;p16"/>
          <p:cNvSpPr txBox="1">
            <a:spLocks noGrp="1"/>
          </p:cNvSpPr>
          <p:nvPr>
            <p:ph type="title"/>
          </p:nvPr>
        </p:nvSpPr>
        <p:spPr>
          <a:xfrm>
            <a:off x="700300" y="3790599"/>
            <a:ext cx="2320800" cy="6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40" name="Google Shape;140;p16"/>
          <p:cNvSpPr txBox="1">
            <a:spLocks noGrp="1"/>
          </p:cNvSpPr>
          <p:nvPr>
            <p:ph type="subTitle" idx="1"/>
          </p:nvPr>
        </p:nvSpPr>
        <p:spPr>
          <a:xfrm>
            <a:off x="822749" y="4319267"/>
            <a:ext cx="1956300" cy="13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1" name="Google Shape;141;p16"/>
          <p:cNvSpPr txBox="1">
            <a:spLocks noGrp="1"/>
          </p:cNvSpPr>
          <p:nvPr>
            <p:ph type="title" idx="2"/>
          </p:nvPr>
        </p:nvSpPr>
        <p:spPr>
          <a:xfrm>
            <a:off x="3411597" y="3790599"/>
            <a:ext cx="2320800" cy="6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42" name="Google Shape;142;p16"/>
          <p:cNvSpPr txBox="1">
            <a:spLocks noGrp="1"/>
          </p:cNvSpPr>
          <p:nvPr>
            <p:ph type="subTitle" idx="3"/>
          </p:nvPr>
        </p:nvSpPr>
        <p:spPr>
          <a:xfrm>
            <a:off x="3598612" y="4319267"/>
            <a:ext cx="1956300" cy="13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3" name="Google Shape;143;p16"/>
          <p:cNvSpPr txBox="1">
            <a:spLocks noGrp="1"/>
          </p:cNvSpPr>
          <p:nvPr>
            <p:ph type="title" idx="4"/>
          </p:nvPr>
        </p:nvSpPr>
        <p:spPr>
          <a:xfrm>
            <a:off x="6122904" y="3790599"/>
            <a:ext cx="2320800" cy="61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44" name="Google Shape;144;p16"/>
          <p:cNvSpPr txBox="1">
            <a:spLocks noGrp="1"/>
          </p:cNvSpPr>
          <p:nvPr>
            <p:ph type="subTitle" idx="5"/>
          </p:nvPr>
        </p:nvSpPr>
        <p:spPr>
          <a:xfrm>
            <a:off x="6305150" y="4319267"/>
            <a:ext cx="1956300" cy="13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45" name="Google Shape;145;p16"/>
          <p:cNvSpPr txBox="1">
            <a:spLocks noGrp="1"/>
          </p:cNvSpPr>
          <p:nvPr>
            <p:ph type="title" idx="6"/>
          </p:nvPr>
        </p:nvSpPr>
        <p:spPr>
          <a:xfrm>
            <a:off x="599025" y="669028"/>
            <a:ext cx="793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146" name="Google Shape;146;p16"/>
          <p:cNvSpPr txBox="1">
            <a:spLocks noGrp="1"/>
          </p:cNvSpPr>
          <p:nvPr>
            <p:ph type="title" idx="7" hasCustomPrompt="1"/>
          </p:nvPr>
        </p:nvSpPr>
        <p:spPr>
          <a:xfrm>
            <a:off x="1469925" y="2516335"/>
            <a:ext cx="1549800" cy="58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4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7" name="Google Shape;147;p16"/>
          <p:cNvSpPr txBox="1">
            <a:spLocks noGrp="1"/>
          </p:cNvSpPr>
          <p:nvPr>
            <p:ph type="title" idx="8" hasCustomPrompt="1"/>
          </p:nvPr>
        </p:nvSpPr>
        <p:spPr>
          <a:xfrm>
            <a:off x="3793721" y="2516345"/>
            <a:ext cx="1549800" cy="58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8" name="Google Shape;148;p16"/>
          <p:cNvSpPr txBox="1">
            <a:spLocks noGrp="1"/>
          </p:cNvSpPr>
          <p:nvPr>
            <p:ph type="title" idx="9" hasCustomPrompt="1"/>
          </p:nvPr>
        </p:nvSpPr>
        <p:spPr>
          <a:xfrm>
            <a:off x="6117524" y="2516345"/>
            <a:ext cx="1549800" cy="585600"/>
          </a:xfrm>
          <a:prstGeom prst="rect">
            <a:avLst/>
          </a:prstGeom>
        </p:spPr>
        <p:txBody>
          <a:bodyPr spcFirstLastPara="1" wrap="square" lIns="91425" tIns="91425" rIns="91425" bIns="91425" anchor="ctr" anchorCtr="0">
            <a:noAutofit/>
          </a:bodyPr>
          <a:lstStyle>
            <a:lvl1pPr lvl="0" rtl="0">
              <a:spcBef>
                <a:spcPts val="0"/>
              </a:spcBef>
              <a:spcAft>
                <a:spcPts val="0"/>
              </a:spcAft>
              <a:buSzPts val="44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9" name="Google Shape;149;p16"/>
          <p:cNvSpPr/>
          <p:nvPr/>
        </p:nvSpPr>
        <p:spPr>
          <a:xfrm rot="5400060">
            <a:off x="6718968" y="-1636162"/>
            <a:ext cx="2771720" cy="1838690"/>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51901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150"/>
        <p:cNvGrpSpPr/>
        <p:nvPr/>
      </p:nvGrpSpPr>
      <p:grpSpPr>
        <a:xfrm>
          <a:off x="0" y="0"/>
          <a:ext cx="0" cy="0"/>
          <a:chOff x="0" y="0"/>
          <a:chExt cx="0" cy="0"/>
        </a:xfrm>
      </p:grpSpPr>
      <p:sp>
        <p:nvSpPr>
          <p:cNvPr id="151" name="Google Shape;151;p17"/>
          <p:cNvSpPr/>
          <p:nvPr/>
        </p:nvSpPr>
        <p:spPr>
          <a:xfrm rot="-1205736">
            <a:off x="-780796" y="5349288"/>
            <a:ext cx="2078789" cy="2451573"/>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7"/>
          <p:cNvSpPr txBox="1">
            <a:spLocks noGrp="1"/>
          </p:cNvSpPr>
          <p:nvPr>
            <p:ph type="subTitle" idx="1"/>
          </p:nvPr>
        </p:nvSpPr>
        <p:spPr>
          <a:xfrm>
            <a:off x="599025" y="2394151"/>
            <a:ext cx="3639300" cy="63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Font typeface="Signika SemiBold"/>
              <a:buNone/>
              <a:defRPr sz="2000" b="1">
                <a:latin typeface="Ubuntu"/>
                <a:ea typeface="Ubuntu"/>
                <a:cs typeface="Ubuntu"/>
                <a:sym typeface="Ubuntu"/>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r>
              <a:rPr lang="en-US"/>
              <a:t>Click to edit Master subtitle style</a:t>
            </a:r>
            <a:endParaRPr/>
          </a:p>
        </p:txBody>
      </p:sp>
      <p:sp>
        <p:nvSpPr>
          <p:cNvPr id="153" name="Google Shape;153;p17"/>
          <p:cNvSpPr txBox="1">
            <a:spLocks noGrp="1"/>
          </p:cNvSpPr>
          <p:nvPr>
            <p:ph type="body" idx="2"/>
          </p:nvPr>
        </p:nvSpPr>
        <p:spPr>
          <a:xfrm>
            <a:off x="599025" y="2975367"/>
            <a:ext cx="2978100" cy="187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pPr lvl="0"/>
            <a:r>
              <a:rPr lang="en-US"/>
              <a:t>Click to edit Master text styles</a:t>
            </a:r>
          </a:p>
        </p:txBody>
      </p:sp>
      <p:sp>
        <p:nvSpPr>
          <p:cNvPr id="154" name="Google Shape;154;p17"/>
          <p:cNvSpPr txBox="1">
            <a:spLocks noGrp="1"/>
          </p:cNvSpPr>
          <p:nvPr>
            <p:ph type="subTitle" idx="3"/>
          </p:nvPr>
        </p:nvSpPr>
        <p:spPr>
          <a:xfrm>
            <a:off x="599025" y="1674599"/>
            <a:ext cx="2183700" cy="4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sp>
        <p:nvSpPr>
          <p:cNvPr id="155" name="Google Shape;155;p17"/>
          <p:cNvSpPr txBox="1">
            <a:spLocks noGrp="1"/>
          </p:cNvSpPr>
          <p:nvPr>
            <p:ph type="title"/>
          </p:nvPr>
        </p:nvSpPr>
        <p:spPr>
          <a:xfrm>
            <a:off x="599025" y="669033"/>
            <a:ext cx="39663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156" name="Google Shape;156;p17"/>
          <p:cNvSpPr/>
          <p:nvPr/>
        </p:nvSpPr>
        <p:spPr>
          <a:xfrm rot="4389316">
            <a:off x="471358" y="5973736"/>
            <a:ext cx="1681491" cy="1907726"/>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 name="Google Shape;157;p17"/>
          <p:cNvSpPr/>
          <p:nvPr/>
        </p:nvSpPr>
        <p:spPr>
          <a:xfrm rot="10418717">
            <a:off x="7681392" y="-1077927"/>
            <a:ext cx="2585667" cy="2118243"/>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924439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158"/>
        <p:cNvGrpSpPr/>
        <p:nvPr/>
      </p:nvGrpSpPr>
      <p:grpSpPr>
        <a:xfrm>
          <a:off x="0" y="0"/>
          <a:ext cx="0" cy="0"/>
          <a:chOff x="0" y="0"/>
          <a:chExt cx="0" cy="0"/>
        </a:xfrm>
      </p:grpSpPr>
      <p:sp>
        <p:nvSpPr>
          <p:cNvPr id="159" name="Google Shape;159;p18"/>
          <p:cNvSpPr/>
          <p:nvPr/>
        </p:nvSpPr>
        <p:spPr>
          <a:xfrm rot="-1205736">
            <a:off x="6607155" y="5755122"/>
            <a:ext cx="2078789" cy="2451573"/>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 name="Google Shape;160;p18"/>
          <p:cNvSpPr/>
          <p:nvPr/>
        </p:nvSpPr>
        <p:spPr>
          <a:xfrm rot="-8760994">
            <a:off x="8362631" y="5849251"/>
            <a:ext cx="1430985" cy="2116795"/>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 name="Google Shape;161;p18"/>
          <p:cNvSpPr/>
          <p:nvPr/>
        </p:nvSpPr>
        <p:spPr>
          <a:xfrm rot="4389343">
            <a:off x="5473871" y="6239220"/>
            <a:ext cx="1513569" cy="1717221"/>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2" name="Google Shape;162;p18"/>
          <p:cNvSpPr txBox="1">
            <a:spLocks noGrp="1"/>
          </p:cNvSpPr>
          <p:nvPr>
            <p:ph type="subTitle" idx="1"/>
          </p:nvPr>
        </p:nvSpPr>
        <p:spPr>
          <a:xfrm>
            <a:off x="4899125" y="2394151"/>
            <a:ext cx="3639300" cy="63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Font typeface="Signika SemiBold"/>
              <a:buNone/>
              <a:defRPr sz="2000" b="1">
                <a:latin typeface="Ubuntu"/>
                <a:ea typeface="Ubuntu"/>
                <a:cs typeface="Ubuntu"/>
                <a:sym typeface="Ubuntu"/>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r>
              <a:rPr lang="en-US"/>
              <a:t>Click to edit Master subtitle style</a:t>
            </a:r>
            <a:endParaRPr/>
          </a:p>
        </p:txBody>
      </p:sp>
      <p:sp>
        <p:nvSpPr>
          <p:cNvPr id="163" name="Google Shape;163;p18"/>
          <p:cNvSpPr txBox="1">
            <a:spLocks noGrp="1"/>
          </p:cNvSpPr>
          <p:nvPr>
            <p:ph type="body" idx="2"/>
          </p:nvPr>
        </p:nvSpPr>
        <p:spPr>
          <a:xfrm>
            <a:off x="5560225" y="2975367"/>
            <a:ext cx="2978100" cy="18708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sz="1200"/>
            </a:lvl1pPr>
            <a:lvl2pPr marL="914400" lvl="1" indent="-317500" algn="r" rtl="0">
              <a:spcBef>
                <a:spcPts val="0"/>
              </a:spcBef>
              <a:spcAft>
                <a:spcPts val="0"/>
              </a:spcAft>
              <a:buSzPts val="1400"/>
              <a:buChar char="○"/>
              <a:defRPr/>
            </a:lvl2pPr>
            <a:lvl3pPr marL="1371600" lvl="2" indent="-317500" algn="r" rtl="0">
              <a:spcBef>
                <a:spcPts val="1600"/>
              </a:spcBef>
              <a:spcAft>
                <a:spcPts val="0"/>
              </a:spcAft>
              <a:buSzPts val="1400"/>
              <a:buChar char="■"/>
              <a:defRPr/>
            </a:lvl3pPr>
            <a:lvl4pPr marL="1828800" lvl="3" indent="-317500" algn="r" rtl="0">
              <a:spcBef>
                <a:spcPts val="1600"/>
              </a:spcBef>
              <a:spcAft>
                <a:spcPts val="0"/>
              </a:spcAft>
              <a:buSzPts val="1400"/>
              <a:buChar char="●"/>
              <a:defRPr/>
            </a:lvl4pPr>
            <a:lvl5pPr marL="2286000" lvl="4" indent="-317500" algn="r" rtl="0">
              <a:spcBef>
                <a:spcPts val="1600"/>
              </a:spcBef>
              <a:spcAft>
                <a:spcPts val="0"/>
              </a:spcAft>
              <a:buSzPts val="1400"/>
              <a:buChar char="○"/>
              <a:defRPr/>
            </a:lvl5pPr>
            <a:lvl6pPr marL="2743200" lvl="5" indent="-317500" algn="r" rtl="0">
              <a:spcBef>
                <a:spcPts val="1600"/>
              </a:spcBef>
              <a:spcAft>
                <a:spcPts val="0"/>
              </a:spcAft>
              <a:buSzPts val="1400"/>
              <a:buChar char="■"/>
              <a:defRPr/>
            </a:lvl6pPr>
            <a:lvl7pPr marL="3200400" lvl="6" indent="-317500" algn="r" rtl="0">
              <a:spcBef>
                <a:spcPts val="1600"/>
              </a:spcBef>
              <a:spcAft>
                <a:spcPts val="0"/>
              </a:spcAft>
              <a:buSzPts val="1400"/>
              <a:buChar char="●"/>
              <a:defRPr/>
            </a:lvl7pPr>
            <a:lvl8pPr marL="3657600" lvl="7" indent="-317500" algn="r" rtl="0">
              <a:spcBef>
                <a:spcPts val="1600"/>
              </a:spcBef>
              <a:spcAft>
                <a:spcPts val="0"/>
              </a:spcAft>
              <a:buSzPts val="1400"/>
              <a:buChar char="○"/>
              <a:defRPr/>
            </a:lvl8pPr>
            <a:lvl9pPr marL="4114800" lvl="8" indent="-317500" algn="r" rtl="0">
              <a:spcBef>
                <a:spcPts val="1600"/>
              </a:spcBef>
              <a:spcAft>
                <a:spcPts val="1600"/>
              </a:spcAft>
              <a:buSzPts val="1400"/>
              <a:buChar char="■"/>
              <a:defRPr/>
            </a:lvl9pPr>
          </a:lstStyle>
          <a:p>
            <a:pPr lvl="0"/>
            <a:r>
              <a:rPr lang="en-US"/>
              <a:t>Click to edit Master text styles</a:t>
            </a:r>
          </a:p>
        </p:txBody>
      </p:sp>
      <p:sp>
        <p:nvSpPr>
          <p:cNvPr id="164" name="Google Shape;164;p18"/>
          <p:cNvSpPr/>
          <p:nvPr/>
        </p:nvSpPr>
        <p:spPr>
          <a:xfrm rot="10418703">
            <a:off x="-672039" y="-1680707"/>
            <a:ext cx="2078788" cy="2646281"/>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5" name="Google Shape;165;p18"/>
          <p:cNvSpPr txBox="1">
            <a:spLocks noGrp="1"/>
          </p:cNvSpPr>
          <p:nvPr>
            <p:ph type="subTitle" idx="3"/>
          </p:nvPr>
        </p:nvSpPr>
        <p:spPr>
          <a:xfrm>
            <a:off x="6354525" y="1674599"/>
            <a:ext cx="2183700" cy="477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subtitle style</a:t>
            </a:r>
            <a:endParaRPr/>
          </a:p>
        </p:txBody>
      </p:sp>
      <p:sp>
        <p:nvSpPr>
          <p:cNvPr id="166" name="Google Shape;166;p18"/>
          <p:cNvSpPr txBox="1">
            <a:spLocks noGrp="1"/>
          </p:cNvSpPr>
          <p:nvPr>
            <p:ph type="title"/>
          </p:nvPr>
        </p:nvSpPr>
        <p:spPr>
          <a:xfrm>
            <a:off x="4572000" y="669033"/>
            <a:ext cx="3966300" cy="763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Tree>
    <p:extLst>
      <p:ext uri="{BB962C8B-B14F-4D97-AF65-F5344CB8AC3E}">
        <p14:creationId xmlns:p14="http://schemas.microsoft.com/office/powerpoint/2010/main" val="4290974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s ">
  <p:cSld name="Two Columns ">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1278625" y="2885807"/>
            <a:ext cx="2729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69" name="Google Shape;169;p19"/>
          <p:cNvSpPr txBox="1">
            <a:spLocks noGrp="1"/>
          </p:cNvSpPr>
          <p:nvPr>
            <p:ph type="title" idx="2"/>
          </p:nvPr>
        </p:nvSpPr>
        <p:spPr>
          <a:xfrm>
            <a:off x="5135850" y="2885807"/>
            <a:ext cx="2729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170" name="Google Shape;170;p19"/>
          <p:cNvSpPr txBox="1">
            <a:spLocks noGrp="1"/>
          </p:cNvSpPr>
          <p:nvPr>
            <p:ph type="subTitle" idx="1"/>
          </p:nvPr>
        </p:nvSpPr>
        <p:spPr>
          <a:xfrm>
            <a:off x="1527850" y="3501600"/>
            <a:ext cx="2231100" cy="163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1" name="Google Shape;171;p19"/>
          <p:cNvSpPr txBox="1">
            <a:spLocks noGrp="1"/>
          </p:cNvSpPr>
          <p:nvPr>
            <p:ph type="subTitle" idx="3"/>
          </p:nvPr>
        </p:nvSpPr>
        <p:spPr>
          <a:xfrm>
            <a:off x="5385000" y="3501600"/>
            <a:ext cx="2231100" cy="163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72" name="Google Shape;172;p19"/>
          <p:cNvSpPr txBox="1">
            <a:spLocks noGrp="1"/>
          </p:cNvSpPr>
          <p:nvPr>
            <p:ph type="title" idx="4"/>
          </p:nvPr>
        </p:nvSpPr>
        <p:spPr>
          <a:xfrm>
            <a:off x="599025" y="669028"/>
            <a:ext cx="793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173" name="Google Shape;173;p19"/>
          <p:cNvSpPr/>
          <p:nvPr/>
        </p:nvSpPr>
        <p:spPr>
          <a:xfrm rot="9899937">
            <a:off x="-479789" y="-1035165"/>
            <a:ext cx="2219024" cy="2155693"/>
          </a:xfrm>
          <a:custGeom>
            <a:avLst/>
            <a:gdLst/>
            <a:ahLst/>
            <a:cxnLst/>
            <a:rect l="l" t="t" r="r" b="b"/>
            <a:pathLst>
              <a:path w="71572" h="52147" extrusionOk="0">
                <a:moveTo>
                  <a:pt x="52882" y="1"/>
                </a:moveTo>
                <a:cubicBezTo>
                  <a:pt x="51233" y="1"/>
                  <a:pt x="49702" y="339"/>
                  <a:pt x="48496" y="1093"/>
                </a:cubicBezTo>
                <a:cubicBezTo>
                  <a:pt x="45552" y="2903"/>
                  <a:pt x="45850" y="6384"/>
                  <a:pt x="42349" y="8234"/>
                </a:cubicBezTo>
                <a:cubicBezTo>
                  <a:pt x="41142" y="8876"/>
                  <a:pt x="39883" y="9103"/>
                  <a:pt x="38665" y="9103"/>
                </a:cubicBezTo>
                <a:cubicBezTo>
                  <a:pt x="36331" y="9103"/>
                  <a:pt x="34146" y="8269"/>
                  <a:pt x="32761" y="7916"/>
                </a:cubicBezTo>
                <a:cubicBezTo>
                  <a:pt x="31721" y="7653"/>
                  <a:pt x="30607" y="7528"/>
                  <a:pt x="29440" y="7528"/>
                </a:cubicBezTo>
                <a:cubicBezTo>
                  <a:pt x="17482" y="7528"/>
                  <a:pt x="0" y="20625"/>
                  <a:pt x="435" y="31608"/>
                </a:cubicBezTo>
                <a:cubicBezTo>
                  <a:pt x="813" y="41774"/>
                  <a:pt x="16635" y="52146"/>
                  <a:pt x="31896" y="52146"/>
                </a:cubicBezTo>
                <a:cubicBezTo>
                  <a:pt x="34315" y="52146"/>
                  <a:pt x="36720" y="51885"/>
                  <a:pt x="39047" y="51322"/>
                </a:cubicBezTo>
                <a:cubicBezTo>
                  <a:pt x="60830" y="46031"/>
                  <a:pt x="71572" y="15257"/>
                  <a:pt x="64410" y="5390"/>
                </a:cubicBezTo>
                <a:cubicBezTo>
                  <a:pt x="62120" y="2227"/>
                  <a:pt x="57112" y="1"/>
                  <a:pt x="52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19"/>
          <p:cNvSpPr/>
          <p:nvPr/>
        </p:nvSpPr>
        <p:spPr>
          <a:xfrm rot="9150209">
            <a:off x="8113531" y="-1105723"/>
            <a:ext cx="2078773" cy="2646293"/>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19"/>
          <p:cNvSpPr/>
          <p:nvPr/>
        </p:nvSpPr>
        <p:spPr>
          <a:xfrm rot="10418703">
            <a:off x="-1274547" y="5898692"/>
            <a:ext cx="2078788" cy="2451579"/>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9"/>
          <p:cNvSpPr/>
          <p:nvPr/>
        </p:nvSpPr>
        <p:spPr>
          <a:xfrm rot="10418663">
            <a:off x="8138538" y="6214440"/>
            <a:ext cx="1261265" cy="1487443"/>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9"/>
          <p:cNvSpPr/>
          <p:nvPr/>
        </p:nvSpPr>
        <p:spPr>
          <a:xfrm flipH="1">
            <a:off x="8432700" y="5443200"/>
            <a:ext cx="1618400" cy="1906931"/>
          </a:xfrm>
          <a:custGeom>
            <a:avLst/>
            <a:gdLst/>
            <a:ahLst/>
            <a:cxnLst/>
            <a:rect l="l" t="t" r="r" b="b"/>
            <a:pathLst>
              <a:path w="64736" h="43587" extrusionOk="0">
                <a:moveTo>
                  <a:pt x="45029" y="0"/>
                </a:moveTo>
                <a:cubicBezTo>
                  <a:pt x="44456" y="0"/>
                  <a:pt x="43894" y="47"/>
                  <a:pt x="43347" y="145"/>
                </a:cubicBezTo>
                <a:cubicBezTo>
                  <a:pt x="32824" y="2015"/>
                  <a:pt x="32306" y="21709"/>
                  <a:pt x="20968" y="23340"/>
                </a:cubicBezTo>
                <a:cubicBezTo>
                  <a:pt x="20481" y="23410"/>
                  <a:pt x="20004" y="23443"/>
                  <a:pt x="19535" y="23443"/>
                </a:cubicBezTo>
                <a:cubicBezTo>
                  <a:pt x="12649" y="23443"/>
                  <a:pt x="7652" y="16392"/>
                  <a:pt x="4557" y="16392"/>
                </a:cubicBezTo>
                <a:cubicBezTo>
                  <a:pt x="4200" y="16392"/>
                  <a:pt x="3868" y="16486"/>
                  <a:pt x="3562" y="16696"/>
                </a:cubicBezTo>
                <a:cubicBezTo>
                  <a:pt x="1" y="19143"/>
                  <a:pt x="2587" y="35176"/>
                  <a:pt x="12832" y="41244"/>
                </a:cubicBezTo>
                <a:cubicBezTo>
                  <a:pt x="15726" y="42946"/>
                  <a:pt x="18762" y="43587"/>
                  <a:pt x="21875" y="43587"/>
                </a:cubicBezTo>
                <a:cubicBezTo>
                  <a:pt x="26657" y="43587"/>
                  <a:pt x="31620" y="42073"/>
                  <a:pt x="36524" y="40567"/>
                </a:cubicBezTo>
                <a:cubicBezTo>
                  <a:pt x="45456" y="37862"/>
                  <a:pt x="63578" y="32312"/>
                  <a:pt x="64194" y="20356"/>
                </a:cubicBezTo>
                <a:cubicBezTo>
                  <a:pt x="64735" y="10712"/>
                  <a:pt x="53661" y="0"/>
                  <a:pt x="450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843748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178"/>
        <p:cNvGrpSpPr/>
        <p:nvPr/>
      </p:nvGrpSpPr>
      <p:grpSpPr>
        <a:xfrm>
          <a:off x="0" y="0"/>
          <a:ext cx="0" cy="0"/>
          <a:chOff x="0" y="0"/>
          <a:chExt cx="0" cy="0"/>
        </a:xfrm>
      </p:grpSpPr>
      <p:sp>
        <p:nvSpPr>
          <p:cNvPr id="179" name="Google Shape;179;p20"/>
          <p:cNvSpPr/>
          <p:nvPr/>
        </p:nvSpPr>
        <p:spPr>
          <a:xfrm rot="-4741850">
            <a:off x="6800732" y="6192924"/>
            <a:ext cx="2771743" cy="1838686"/>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20"/>
          <p:cNvSpPr/>
          <p:nvPr/>
        </p:nvSpPr>
        <p:spPr>
          <a:xfrm rot="3939088">
            <a:off x="-1145351" y="-1005644"/>
            <a:ext cx="2781145" cy="2261040"/>
          </a:xfrm>
          <a:custGeom>
            <a:avLst/>
            <a:gdLst/>
            <a:ahLst/>
            <a:cxnLst/>
            <a:rect l="l" t="t" r="r" b="b"/>
            <a:pathLst>
              <a:path w="199877" h="151781" extrusionOk="0">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20"/>
          <p:cNvSpPr/>
          <p:nvPr/>
        </p:nvSpPr>
        <p:spPr>
          <a:xfrm rot="2980767">
            <a:off x="7565043" y="5746272"/>
            <a:ext cx="4059720" cy="2523262"/>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20"/>
          <p:cNvSpPr/>
          <p:nvPr/>
        </p:nvSpPr>
        <p:spPr>
          <a:xfrm rot="2980732">
            <a:off x="7664262" y="-599546"/>
            <a:ext cx="2046403" cy="1271916"/>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20"/>
          <p:cNvSpPr txBox="1">
            <a:spLocks noGrp="1"/>
          </p:cNvSpPr>
          <p:nvPr>
            <p:ph type="title"/>
          </p:nvPr>
        </p:nvSpPr>
        <p:spPr>
          <a:xfrm>
            <a:off x="5398025" y="1613000"/>
            <a:ext cx="2797800" cy="20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184" name="Google Shape;184;p20"/>
          <p:cNvSpPr/>
          <p:nvPr/>
        </p:nvSpPr>
        <p:spPr>
          <a:xfrm rot="-1205736">
            <a:off x="-1536171" y="5312322"/>
            <a:ext cx="2078789" cy="2451573"/>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459316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599025" y="2997200"/>
            <a:ext cx="3972900" cy="132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200"/>
              <a:buNone/>
              <a:defRPr sz="4000">
                <a:solidFill>
                  <a:schemeClr val="dk1"/>
                </a:solidFill>
              </a:defRPr>
            </a:lvl1pPr>
            <a:lvl2pPr lvl="1" algn="ctr" rtl="0">
              <a:spcBef>
                <a:spcPts val="0"/>
              </a:spcBef>
              <a:spcAft>
                <a:spcPts val="0"/>
              </a:spcAft>
              <a:buClr>
                <a:schemeClr val="dk1"/>
              </a:buClr>
              <a:buSzPts val="4200"/>
              <a:buNone/>
              <a:defRPr sz="4200">
                <a:solidFill>
                  <a:schemeClr val="dk1"/>
                </a:solidFill>
              </a:defRPr>
            </a:lvl2pPr>
            <a:lvl3pPr lvl="2" algn="ctr" rtl="0">
              <a:spcBef>
                <a:spcPts val="0"/>
              </a:spcBef>
              <a:spcAft>
                <a:spcPts val="0"/>
              </a:spcAft>
              <a:buClr>
                <a:schemeClr val="dk1"/>
              </a:buClr>
              <a:buSzPts val="4200"/>
              <a:buNone/>
              <a:defRPr sz="4200">
                <a:solidFill>
                  <a:schemeClr val="dk1"/>
                </a:solidFill>
              </a:defRPr>
            </a:lvl3pPr>
            <a:lvl4pPr lvl="3" algn="ctr" rtl="0">
              <a:spcBef>
                <a:spcPts val="0"/>
              </a:spcBef>
              <a:spcAft>
                <a:spcPts val="0"/>
              </a:spcAft>
              <a:buClr>
                <a:schemeClr val="dk1"/>
              </a:buClr>
              <a:buSzPts val="4200"/>
              <a:buNone/>
              <a:defRPr sz="4200">
                <a:solidFill>
                  <a:schemeClr val="dk1"/>
                </a:solidFill>
              </a:defRPr>
            </a:lvl4pPr>
            <a:lvl5pPr lvl="4" algn="ctr" rtl="0">
              <a:spcBef>
                <a:spcPts val="0"/>
              </a:spcBef>
              <a:spcAft>
                <a:spcPts val="0"/>
              </a:spcAft>
              <a:buClr>
                <a:schemeClr val="dk1"/>
              </a:buClr>
              <a:buSzPts val="4200"/>
              <a:buNone/>
              <a:defRPr sz="4200">
                <a:solidFill>
                  <a:schemeClr val="dk1"/>
                </a:solidFill>
              </a:defRPr>
            </a:lvl5pPr>
            <a:lvl6pPr lvl="5" algn="ctr" rtl="0">
              <a:spcBef>
                <a:spcPts val="0"/>
              </a:spcBef>
              <a:spcAft>
                <a:spcPts val="0"/>
              </a:spcAft>
              <a:buClr>
                <a:schemeClr val="dk1"/>
              </a:buClr>
              <a:buSzPts val="4200"/>
              <a:buNone/>
              <a:defRPr sz="4200">
                <a:solidFill>
                  <a:schemeClr val="dk1"/>
                </a:solidFill>
              </a:defRPr>
            </a:lvl6pPr>
            <a:lvl7pPr lvl="6" algn="ctr" rtl="0">
              <a:spcBef>
                <a:spcPts val="0"/>
              </a:spcBef>
              <a:spcAft>
                <a:spcPts val="0"/>
              </a:spcAft>
              <a:buClr>
                <a:schemeClr val="dk1"/>
              </a:buClr>
              <a:buSzPts val="4200"/>
              <a:buNone/>
              <a:defRPr sz="4200">
                <a:solidFill>
                  <a:schemeClr val="dk1"/>
                </a:solidFill>
              </a:defRPr>
            </a:lvl7pPr>
            <a:lvl8pPr lvl="7" algn="ctr" rtl="0">
              <a:spcBef>
                <a:spcPts val="0"/>
              </a:spcBef>
              <a:spcAft>
                <a:spcPts val="0"/>
              </a:spcAft>
              <a:buClr>
                <a:schemeClr val="dk1"/>
              </a:buClr>
              <a:buSzPts val="4200"/>
              <a:buNone/>
              <a:defRPr sz="4200">
                <a:solidFill>
                  <a:schemeClr val="dk1"/>
                </a:solidFill>
              </a:defRPr>
            </a:lvl8pPr>
            <a:lvl9pPr lvl="8" algn="ctr" rtl="0">
              <a:spcBef>
                <a:spcPts val="0"/>
              </a:spcBef>
              <a:spcAft>
                <a:spcPts val="0"/>
              </a:spcAft>
              <a:buClr>
                <a:schemeClr val="dk1"/>
              </a:buClr>
              <a:buSzPts val="4200"/>
              <a:buNone/>
              <a:defRPr sz="4200">
                <a:solidFill>
                  <a:schemeClr val="dk1"/>
                </a:solidFill>
              </a:defRPr>
            </a:lvl9pPr>
          </a:lstStyle>
          <a:p>
            <a:r>
              <a:rPr lang="en-US"/>
              <a:t>Click to edit Master title style</a:t>
            </a:r>
            <a:endParaRPr/>
          </a:p>
        </p:txBody>
      </p:sp>
      <p:sp>
        <p:nvSpPr>
          <p:cNvPr id="19" name="Google Shape;19;p3"/>
          <p:cNvSpPr txBox="1">
            <a:spLocks noGrp="1"/>
          </p:cNvSpPr>
          <p:nvPr>
            <p:ph type="title" idx="2" hasCustomPrompt="1"/>
          </p:nvPr>
        </p:nvSpPr>
        <p:spPr>
          <a:xfrm flipH="1">
            <a:off x="3867450" y="863700"/>
            <a:ext cx="1409100" cy="1777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sz="8000">
                <a:solidFill>
                  <a:schemeClr val="dk1"/>
                </a:solidFill>
              </a:defRPr>
            </a:lvl1pPr>
            <a:lvl2pPr lvl="1"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1"/>
              </a:buClr>
              <a:buSzPts val="3600"/>
              <a:buFont typeface="Fira Sans Extra Condensed Medium"/>
              <a:buNone/>
              <a:defRPr sz="36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subTitle" idx="1"/>
          </p:nvPr>
        </p:nvSpPr>
        <p:spPr>
          <a:xfrm>
            <a:off x="1346775" y="4200533"/>
            <a:ext cx="2477400" cy="80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grpSp>
        <p:nvGrpSpPr>
          <p:cNvPr id="21" name="Google Shape;21;p3"/>
          <p:cNvGrpSpPr/>
          <p:nvPr/>
        </p:nvGrpSpPr>
        <p:grpSpPr>
          <a:xfrm>
            <a:off x="-947075" y="-2032090"/>
            <a:ext cx="11456896" cy="10428177"/>
            <a:chOff x="-947075" y="-1524068"/>
            <a:chExt cx="11456896" cy="7821133"/>
          </a:xfrm>
        </p:grpSpPr>
        <p:sp>
          <p:nvSpPr>
            <p:cNvPr id="22" name="Google Shape;22;p3"/>
            <p:cNvSpPr/>
            <p:nvPr/>
          </p:nvSpPr>
          <p:spPr>
            <a:xfrm>
              <a:off x="-947075" y="-204424"/>
              <a:ext cx="1658445" cy="1509337"/>
            </a:xfrm>
            <a:custGeom>
              <a:avLst/>
              <a:gdLst/>
              <a:ahLst/>
              <a:cxnLst/>
              <a:rect l="l" t="t" r="r" b="b"/>
              <a:pathLst>
                <a:path w="57670" h="52485" extrusionOk="0">
                  <a:moveTo>
                    <a:pt x="28456" y="1"/>
                  </a:moveTo>
                  <a:cubicBezTo>
                    <a:pt x="26076" y="1"/>
                    <a:pt x="23754" y="372"/>
                    <a:pt x="21585" y="1167"/>
                  </a:cubicBezTo>
                  <a:cubicBezTo>
                    <a:pt x="6009" y="6876"/>
                    <a:pt x="1" y="33731"/>
                    <a:pt x="11817" y="45925"/>
                  </a:cubicBezTo>
                  <a:cubicBezTo>
                    <a:pt x="16187" y="50435"/>
                    <a:pt x="22550" y="52484"/>
                    <a:pt x="28928" y="52484"/>
                  </a:cubicBezTo>
                  <a:cubicBezTo>
                    <a:pt x="32565" y="52484"/>
                    <a:pt x="36208" y="51817"/>
                    <a:pt x="39488" y="50560"/>
                  </a:cubicBezTo>
                  <a:cubicBezTo>
                    <a:pt x="49574" y="46721"/>
                    <a:pt x="57670" y="36735"/>
                    <a:pt x="57391" y="26032"/>
                  </a:cubicBezTo>
                  <a:cubicBezTo>
                    <a:pt x="57003" y="11698"/>
                    <a:pt x="41812" y="1"/>
                    <a:pt x="28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rot="-7199660">
              <a:off x="-531894" y="4504616"/>
              <a:ext cx="1830052" cy="1333367"/>
            </a:xfrm>
            <a:custGeom>
              <a:avLst/>
              <a:gdLst/>
              <a:ahLst/>
              <a:cxnLst/>
              <a:rect l="l" t="t" r="r" b="b"/>
              <a:pathLst>
                <a:path w="71572" h="52147" extrusionOk="0">
                  <a:moveTo>
                    <a:pt x="52882" y="1"/>
                  </a:moveTo>
                  <a:cubicBezTo>
                    <a:pt x="51233" y="1"/>
                    <a:pt x="49702" y="339"/>
                    <a:pt x="48496" y="1093"/>
                  </a:cubicBezTo>
                  <a:cubicBezTo>
                    <a:pt x="45552" y="2903"/>
                    <a:pt x="45850" y="6384"/>
                    <a:pt x="42349" y="8234"/>
                  </a:cubicBezTo>
                  <a:cubicBezTo>
                    <a:pt x="41142" y="8876"/>
                    <a:pt x="39883" y="9103"/>
                    <a:pt x="38665" y="9103"/>
                  </a:cubicBezTo>
                  <a:cubicBezTo>
                    <a:pt x="36331" y="9103"/>
                    <a:pt x="34146" y="8269"/>
                    <a:pt x="32761" y="7916"/>
                  </a:cubicBezTo>
                  <a:cubicBezTo>
                    <a:pt x="31721" y="7653"/>
                    <a:pt x="30607" y="7528"/>
                    <a:pt x="29440" y="7528"/>
                  </a:cubicBezTo>
                  <a:cubicBezTo>
                    <a:pt x="17482" y="7528"/>
                    <a:pt x="0" y="20625"/>
                    <a:pt x="435" y="31608"/>
                  </a:cubicBezTo>
                  <a:cubicBezTo>
                    <a:pt x="813" y="41774"/>
                    <a:pt x="16635" y="52146"/>
                    <a:pt x="31896" y="52146"/>
                  </a:cubicBezTo>
                  <a:cubicBezTo>
                    <a:pt x="34315" y="52146"/>
                    <a:pt x="36720" y="51885"/>
                    <a:pt x="39047" y="51322"/>
                  </a:cubicBezTo>
                  <a:cubicBezTo>
                    <a:pt x="60830" y="46031"/>
                    <a:pt x="71572" y="15257"/>
                    <a:pt x="64410" y="5390"/>
                  </a:cubicBezTo>
                  <a:cubicBezTo>
                    <a:pt x="62120" y="2227"/>
                    <a:pt x="57112" y="1"/>
                    <a:pt x="52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rot="9150209">
              <a:off x="8090280" y="-1156292"/>
              <a:ext cx="2078773" cy="1984720"/>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5" name="Google Shape;25;p3"/>
          <p:cNvSpPr/>
          <p:nvPr/>
        </p:nvSpPr>
        <p:spPr>
          <a:xfrm rot="8274980">
            <a:off x="-598889" y="-1733716"/>
            <a:ext cx="2078799" cy="2451592"/>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47539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5"/>
        <p:cNvGrpSpPr/>
        <p:nvPr/>
      </p:nvGrpSpPr>
      <p:grpSpPr>
        <a:xfrm>
          <a:off x="0" y="0"/>
          <a:ext cx="0" cy="0"/>
          <a:chOff x="0" y="0"/>
          <a:chExt cx="0" cy="0"/>
        </a:xfrm>
      </p:grpSpPr>
      <p:sp>
        <p:nvSpPr>
          <p:cNvPr id="186" name="Google Shape;186;p21"/>
          <p:cNvSpPr txBox="1">
            <a:spLocks noGrp="1"/>
          </p:cNvSpPr>
          <p:nvPr>
            <p:ph type="subTitle" idx="1"/>
          </p:nvPr>
        </p:nvSpPr>
        <p:spPr>
          <a:xfrm>
            <a:off x="2071013" y="5545985"/>
            <a:ext cx="2363700" cy="4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87" name="Google Shape;187;p21"/>
          <p:cNvSpPr txBox="1">
            <a:spLocks noGrp="1"/>
          </p:cNvSpPr>
          <p:nvPr>
            <p:ph type="subTitle" idx="2"/>
          </p:nvPr>
        </p:nvSpPr>
        <p:spPr>
          <a:xfrm>
            <a:off x="4696038" y="5545985"/>
            <a:ext cx="2363700" cy="4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88" name="Google Shape;188;p21"/>
          <p:cNvSpPr txBox="1">
            <a:spLocks noGrp="1"/>
          </p:cNvSpPr>
          <p:nvPr>
            <p:ph type="title" hasCustomPrompt="1"/>
          </p:nvPr>
        </p:nvSpPr>
        <p:spPr>
          <a:xfrm>
            <a:off x="2476724" y="1963327"/>
            <a:ext cx="1549800" cy="90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9" name="Google Shape;189;p21"/>
          <p:cNvSpPr txBox="1">
            <a:spLocks noGrp="1"/>
          </p:cNvSpPr>
          <p:nvPr>
            <p:ph type="title" idx="3" hasCustomPrompt="1"/>
          </p:nvPr>
        </p:nvSpPr>
        <p:spPr>
          <a:xfrm>
            <a:off x="5105767" y="2006779"/>
            <a:ext cx="1549800" cy="8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0" name="Google Shape;190;p21"/>
          <p:cNvSpPr txBox="1">
            <a:spLocks noGrp="1"/>
          </p:cNvSpPr>
          <p:nvPr>
            <p:ph type="title" idx="4" hasCustomPrompt="1"/>
          </p:nvPr>
        </p:nvSpPr>
        <p:spPr>
          <a:xfrm>
            <a:off x="2477961" y="4491284"/>
            <a:ext cx="1549800" cy="8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1" name="Google Shape;191;p21"/>
          <p:cNvSpPr txBox="1">
            <a:spLocks noGrp="1"/>
          </p:cNvSpPr>
          <p:nvPr>
            <p:ph type="title" idx="5" hasCustomPrompt="1"/>
          </p:nvPr>
        </p:nvSpPr>
        <p:spPr>
          <a:xfrm>
            <a:off x="5107005" y="4491284"/>
            <a:ext cx="1549800" cy="8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400"/>
              <a:buNone/>
              <a:defRPr sz="4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2" name="Google Shape;192;p21"/>
          <p:cNvSpPr txBox="1">
            <a:spLocks noGrp="1"/>
          </p:cNvSpPr>
          <p:nvPr>
            <p:ph type="subTitle" idx="6"/>
          </p:nvPr>
        </p:nvSpPr>
        <p:spPr>
          <a:xfrm>
            <a:off x="1950749" y="2692261"/>
            <a:ext cx="2602200" cy="4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r>
              <a:rPr lang="en-US"/>
              <a:t>Click to edit Master subtitle style</a:t>
            </a:r>
            <a:endParaRPr/>
          </a:p>
        </p:txBody>
      </p:sp>
      <p:sp>
        <p:nvSpPr>
          <p:cNvPr id="193" name="Google Shape;193;p21"/>
          <p:cNvSpPr txBox="1">
            <a:spLocks noGrp="1"/>
          </p:cNvSpPr>
          <p:nvPr>
            <p:ph type="subTitle" idx="7"/>
          </p:nvPr>
        </p:nvSpPr>
        <p:spPr>
          <a:xfrm>
            <a:off x="4606899" y="2669383"/>
            <a:ext cx="2540100" cy="4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r>
              <a:rPr lang="en-US"/>
              <a:t>Click to edit Master subtitle style</a:t>
            </a:r>
            <a:endParaRPr/>
          </a:p>
        </p:txBody>
      </p:sp>
      <p:sp>
        <p:nvSpPr>
          <p:cNvPr id="194" name="Google Shape;194;p21"/>
          <p:cNvSpPr txBox="1">
            <a:spLocks noGrp="1"/>
          </p:cNvSpPr>
          <p:nvPr>
            <p:ph type="subTitle" idx="8"/>
          </p:nvPr>
        </p:nvSpPr>
        <p:spPr>
          <a:xfrm>
            <a:off x="4584318" y="5182185"/>
            <a:ext cx="2602200" cy="4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r>
              <a:rPr lang="en-US"/>
              <a:t>Click to edit Master subtitle style</a:t>
            </a:r>
            <a:endParaRPr/>
          </a:p>
        </p:txBody>
      </p:sp>
      <p:sp>
        <p:nvSpPr>
          <p:cNvPr id="195" name="Google Shape;195;p21"/>
          <p:cNvSpPr txBox="1">
            <a:spLocks noGrp="1"/>
          </p:cNvSpPr>
          <p:nvPr>
            <p:ph type="subTitle" idx="9"/>
          </p:nvPr>
        </p:nvSpPr>
        <p:spPr>
          <a:xfrm>
            <a:off x="2068988" y="3052897"/>
            <a:ext cx="2363700" cy="4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96" name="Google Shape;196;p21"/>
          <p:cNvSpPr txBox="1">
            <a:spLocks noGrp="1"/>
          </p:cNvSpPr>
          <p:nvPr>
            <p:ph type="subTitle" idx="13"/>
          </p:nvPr>
        </p:nvSpPr>
        <p:spPr>
          <a:xfrm>
            <a:off x="4699038" y="3027687"/>
            <a:ext cx="2363700" cy="4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97" name="Google Shape;197;p21"/>
          <p:cNvSpPr txBox="1">
            <a:spLocks noGrp="1"/>
          </p:cNvSpPr>
          <p:nvPr>
            <p:ph type="subTitle" idx="14"/>
          </p:nvPr>
        </p:nvSpPr>
        <p:spPr>
          <a:xfrm>
            <a:off x="1950743" y="5182185"/>
            <a:ext cx="2602200" cy="48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dk1"/>
                </a:solidFill>
              </a:defRPr>
            </a:lvl1pPr>
            <a:lvl2pPr lvl="1" algn="ctr" rtl="0">
              <a:lnSpc>
                <a:spcPct val="100000"/>
              </a:lnSpc>
              <a:spcBef>
                <a:spcPts val="0"/>
              </a:spcBef>
              <a:spcAft>
                <a:spcPts val="0"/>
              </a:spcAft>
              <a:buNone/>
              <a:defRPr sz="1600" b="1">
                <a:solidFill>
                  <a:schemeClr val="dk1"/>
                </a:solidFill>
              </a:defRPr>
            </a:lvl2pPr>
            <a:lvl3pPr lvl="2" algn="ctr" rtl="0">
              <a:lnSpc>
                <a:spcPct val="100000"/>
              </a:lnSpc>
              <a:spcBef>
                <a:spcPts val="0"/>
              </a:spcBef>
              <a:spcAft>
                <a:spcPts val="0"/>
              </a:spcAft>
              <a:buNone/>
              <a:defRPr sz="1600" b="1">
                <a:solidFill>
                  <a:schemeClr val="dk1"/>
                </a:solidFill>
              </a:defRPr>
            </a:lvl3pPr>
            <a:lvl4pPr lvl="3" algn="ctr" rtl="0">
              <a:lnSpc>
                <a:spcPct val="100000"/>
              </a:lnSpc>
              <a:spcBef>
                <a:spcPts val="0"/>
              </a:spcBef>
              <a:spcAft>
                <a:spcPts val="0"/>
              </a:spcAft>
              <a:buNone/>
              <a:defRPr sz="1600" b="1">
                <a:solidFill>
                  <a:schemeClr val="dk1"/>
                </a:solidFill>
              </a:defRPr>
            </a:lvl4pPr>
            <a:lvl5pPr lvl="4" algn="ctr" rtl="0">
              <a:lnSpc>
                <a:spcPct val="100000"/>
              </a:lnSpc>
              <a:spcBef>
                <a:spcPts val="0"/>
              </a:spcBef>
              <a:spcAft>
                <a:spcPts val="0"/>
              </a:spcAft>
              <a:buNone/>
              <a:defRPr sz="1600" b="1">
                <a:solidFill>
                  <a:schemeClr val="dk1"/>
                </a:solidFill>
              </a:defRPr>
            </a:lvl5pPr>
            <a:lvl6pPr lvl="5" algn="ctr" rtl="0">
              <a:lnSpc>
                <a:spcPct val="100000"/>
              </a:lnSpc>
              <a:spcBef>
                <a:spcPts val="0"/>
              </a:spcBef>
              <a:spcAft>
                <a:spcPts val="0"/>
              </a:spcAft>
              <a:buNone/>
              <a:defRPr sz="1600" b="1">
                <a:solidFill>
                  <a:schemeClr val="dk1"/>
                </a:solidFill>
              </a:defRPr>
            </a:lvl6pPr>
            <a:lvl7pPr lvl="6" algn="ctr" rtl="0">
              <a:lnSpc>
                <a:spcPct val="100000"/>
              </a:lnSpc>
              <a:spcBef>
                <a:spcPts val="0"/>
              </a:spcBef>
              <a:spcAft>
                <a:spcPts val="0"/>
              </a:spcAft>
              <a:buNone/>
              <a:defRPr sz="1600" b="1">
                <a:solidFill>
                  <a:schemeClr val="dk1"/>
                </a:solidFill>
              </a:defRPr>
            </a:lvl7pPr>
            <a:lvl8pPr lvl="7" algn="ctr" rtl="0">
              <a:lnSpc>
                <a:spcPct val="100000"/>
              </a:lnSpc>
              <a:spcBef>
                <a:spcPts val="0"/>
              </a:spcBef>
              <a:spcAft>
                <a:spcPts val="0"/>
              </a:spcAft>
              <a:buNone/>
              <a:defRPr sz="1600" b="1">
                <a:solidFill>
                  <a:schemeClr val="dk1"/>
                </a:solidFill>
              </a:defRPr>
            </a:lvl8pPr>
            <a:lvl9pPr lvl="8" algn="ctr" rtl="0">
              <a:lnSpc>
                <a:spcPct val="100000"/>
              </a:lnSpc>
              <a:spcBef>
                <a:spcPts val="0"/>
              </a:spcBef>
              <a:spcAft>
                <a:spcPts val="0"/>
              </a:spcAft>
              <a:buNone/>
              <a:defRPr sz="1600" b="1">
                <a:solidFill>
                  <a:schemeClr val="dk1"/>
                </a:solidFill>
              </a:defRPr>
            </a:lvl9pPr>
          </a:lstStyle>
          <a:p>
            <a:r>
              <a:rPr lang="en-US"/>
              <a:t>Click to edit Master subtitle style</a:t>
            </a:r>
            <a:endParaRPr/>
          </a:p>
        </p:txBody>
      </p:sp>
      <p:sp>
        <p:nvSpPr>
          <p:cNvPr id="198" name="Google Shape;198;p21"/>
          <p:cNvSpPr txBox="1">
            <a:spLocks noGrp="1"/>
          </p:cNvSpPr>
          <p:nvPr>
            <p:ph type="title" idx="15"/>
          </p:nvPr>
        </p:nvSpPr>
        <p:spPr>
          <a:xfrm>
            <a:off x="599025" y="669028"/>
            <a:ext cx="793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199" name="Google Shape;199;p21"/>
          <p:cNvSpPr/>
          <p:nvPr/>
        </p:nvSpPr>
        <p:spPr>
          <a:xfrm rot="1213345">
            <a:off x="8025344" y="4677081"/>
            <a:ext cx="2892638" cy="4180380"/>
          </a:xfrm>
          <a:custGeom>
            <a:avLst/>
            <a:gdLst/>
            <a:ahLst/>
            <a:cxnLst/>
            <a:rect l="l" t="t" r="r" b="b"/>
            <a:pathLst>
              <a:path w="199877" h="151781" extrusionOk="0">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0" name="Google Shape;200;p21"/>
          <p:cNvSpPr/>
          <p:nvPr/>
        </p:nvSpPr>
        <p:spPr>
          <a:xfrm rot="-1587102">
            <a:off x="-1733628" y="-1552942"/>
            <a:ext cx="3044791" cy="3364353"/>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1" name="Google Shape;201;p21"/>
          <p:cNvSpPr/>
          <p:nvPr/>
        </p:nvSpPr>
        <p:spPr>
          <a:xfrm rot="10614379">
            <a:off x="8222661" y="-800867"/>
            <a:ext cx="2078779" cy="2451555"/>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970248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and Credits">
  <p:cSld name="Thanks and Credits">
    <p:spTree>
      <p:nvGrpSpPr>
        <p:cNvPr id="1" name="Shape 202"/>
        <p:cNvGrpSpPr/>
        <p:nvPr/>
      </p:nvGrpSpPr>
      <p:grpSpPr>
        <a:xfrm>
          <a:off x="0" y="0"/>
          <a:ext cx="0" cy="0"/>
          <a:chOff x="0" y="0"/>
          <a:chExt cx="0" cy="0"/>
        </a:xfrm>
      </p:grpSpPr>
      <p:sp>
        <p:nvSpPr>
          <p:cNvPr id="203" name="Google Shape;203;p22"/>
          <p:cNvSpPr/>
          <p:nvPr/>
        </p:nvSpPr>
        <p:spPr>
          <a:xfrm rot="-6638496">
            <a:off x="8052976" y="5992465"/>
            <a:ext cx="1777807" cy="1179337"/>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4" name="Google Shape;204;p22"/>
          <p:cNvSpPr txBox="1">
            <a:spLocks noGrp="1"/>
          </p:cNvSpPr>
          <p:nvPr>
            <p:ph type="title"/>
          </p:nvPr>
        </p:nvSpPr>
        <p:spPr>
          <a:xfrm>
            <a:off x="606150" y="756333"/>
            <a:ext cx="3965700" cy="1122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000000"/>
              </a:buClr>
              <a:buSzPts val="4800"/>
              <a:buNone/>
              <a:defRPr sz="6000">
                <a:solidFill>
                  <a:schemeClr val="dk1"/>
                </a:solidFill>
              </a:defRPr>
            </a:lvl1pPr>
            <a:lvl2pPr lvl="1" algn="ctr" rtl="0">
              <a:spcBef>
                <a:spcPts val="0"/>
              </a:spcBef>
              <a:spcAft>
                <a:spcPts val="0"/>
              </a:spcAft>
              <a:buClr>
                <a:srgbClr val="000000"/>
              </a:buClr>
              <a:buSzPts val="3600"/>
              <a:buNone/>
              <a:defRPr sz="3600">
                <a:solidFill>
                  <a:srgbClr val="000000"/>
                </a:solidFill>
              </a:defRPr>
            </a:lvl2pPr>
            <a:lvl3pPr lvl="2" algn="ctr" rtl="0">
              <a:spcBef>
                <a:spcPts val="0"/>
              </a:spcBef>
              <a:spcAft>
                <a:spcPts val="0"/>
              </a:spcAft>
              <a:buClr>
                <a:srgbClr val="000000"/>
              </a:buClr>
              <a:buSzPts val="3600"/>
              <a:buNone/>
              <a:defRPr sz="3600">
                <a:solidFill>
                  <a:srgbClr val="000000"/>
                </a:solidFill>
              </a:defRPr>
            </a:lvl3pPr>
            <a:lvl4pPr lvl="3" algn="ctr" rtl="0">
              <a:spcBef>
                <a:spcPts val="0"/>
              </a:spcBef>
              <a:spcAft>
                <a:spcPts val="0"/>
              </a:spcAft>
              <a:buClr>
                <a:srgbClr val="000000"/>
              </a:buClr>
              <a:buSzPts val="3600"/>
              <a:buNone/>
              <a:defRPr sz="3600">
                <a:solidFill>
                  <a:srgbClr val="000000"/>
                </a:solidFill>
              </a:defRPr>
            </a:lvl4pPr>
            <a:lvl5pPr lvl="4" algn="ctr" rtl="0">
              <a:spcBef>
                <a:spcPts val="0"/>
              </a:spcBef>
              <a:spcAft>
                <a:spcPts val="0"/>
              </a:spcAft>
              <a:buClr>
                <a:srgbClr val="000000"/>
              </a:buClr>
              <a:buSzPts val="3600"/>
              <a:buNone/>
              <a:defRPr sz="3600">
                <a:solidFill>
                  <a:srgbClr val="000000"/>
                </a:solidFill>
              </a:defRPr>
            </a:lvl5pPr>
            <a:lvl6pPr lvl="5" algn="ctr" rtl="0">
              <a:spcBef>
                <a:spcPts val="0"/>
              </a:spcBef>
              <a:spcAft>
                <a:spcPts val="0"/>
              </a:spcAft>
              <a:buClr>
                <a:srgbClr val="000000"/>
              </a:buClr>
              <a:buSzPts val="3600"/>
              <a:buNone/>
              <a:defRPr sz="3600">
                <a:solidFill>
                  <a:srgbClr val="000000"/>
                </a:solidFill>
              </a:defRPr>
            </a:lvl6pPr>
            <a:lvl7pPr lvl="6" algn="ctr" rtl="0">
              <a:spcBef>
                <a:spcPts val="0"/>
              </a:spcBef>
              <a:spcAft>
                <a:spcPts val="0"/>
              </a:spcAft>
              <a:buClr>
                <a:srgbClr val="000000"/>
              </a:buClr>
              <a:buSzPts val="3600"/>
              <a:buNone/>
              <a:defRPr sz="3600">
                <a:solidFill>
                  <a:srgbClr val="000000"/>
                </a:solidFill>
              </a:defRPr>
            </a:lvl7pPr>
            <a:lvl8pPr lvl="7" algn="ctr" rtl="0">
              <a:spcBef>
                <a:spcPts val="0"/>
              </a:spcBef>
              <a:spcAft>
                <a:spcPts val="0"/>
              </a:spcAft>
              <a:buClr>
                <a:srgbClr val="000000"/>
              </a:buClr>
              <a:buSzPts val="3600"/>
              <a:buNone/>
              <a:defRPr sz="3600">
                <a:solidFill>
                  <a:srgbClr val="000000"/>
                </a:solidFill>
              </a:defRPr>
            </a:lvl8pPr>
            <a:lvl9pPr lvl="8" algn="ctr" rtl="0">
              <a:spcBef>
                <a:spcPts val="0"/>
              </a:spcBef>
              <a:spcAft>
                <a:spcPts val="0"/>
              </a:spcAft>
              <a:buClr>
                <a:srgbClr val="000000"/>
              </a:buClr>
              <a:buSzPts val="3600"/>
              <a:buNone/>
              <a:defRPr sz="3600">
                <a:solidFill>
                  <a:srgbClr val="000000"/>
                </a:solidFill>
              </a:defRPr>
            </a:lvl9pPr>
          </a:lstStyle>
          <a:p>
            <a:r>
              <a:rPr lang="en-US"/>
              <a:t>Click to edit Master title style</a:t>
            </a:r>
            <a:endParaRPr/>
          </a:p>
        </p:txBody>
      </p:sp>
      <p:sp>
        <p:nvSpPr>
          <p:cNvPr id="205" name="Google Shape;205;p22"/>
          <p:cNvSpPr txBox="1">
            <a:spLocks noGrp="1"/>
          </p:cNvSpPr>
          <p:nvPr>
            <p:ph type="subTitle" idx="1"/>
          </p:nvPr>
        </p:nvSpPr>
        <p:spPr>
          <a:xfrm>
            <a:off x="611025" y="2041100"/>
            <a:ext cx="2946900" cy="13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r>
              <a:rPr lang="en-US"/>
              <a:t>Click to edit Master subtitle style</a:t>
            </a:r>
            <a:endParaRPr/>
          </a:p>
        </p:txBody>
      </p:sp>
      <p:sp>
        <p:nvSpPr>
          <p:cNvPr id="206" name="Google Shape;206;p22"/>
          <p:cNvSpPr txBox="1"/>
          <p:nvPr/>
        </p:nvSpPr>
        <p:spPr>
          <a:xfrm>
            <a:off x="625650" y="4732333"/>
            <a:ext cx="3362400" cy="7408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accent2"/>
                </a:solidFill>
                <a:latin typeface="Open Sans"/>
                <a:ea typeface="Open Sans"/>
                <a:cs typeface="Open Sans"/>
                <a:sym typeface="Open Sans"/>
              </a:rPr>
              <a:t>CREDITS: This presentation template was created by </a:t>
            </a:r>
            <a:r>
              <a:rPr lang="en" sz="1000" b="1">
                <a:solidFill>
                  <a:schemeClr val="accent2"/>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chemeClr val="accent2"/>
                </a:solidFill>
                <a:latin typeface="Open Sans"/>
                <a:ea typeface="Open Sans"/>
                <a:cs typeface="Open Sans"/>
                <a:sym typeface="Open Sans"/>
              </a:rPr>
              <a:t>, including icons by </a:t>
            </a:r>
            <a:r>
              <a:rPr lang="en" sz="1000" b="1">
                <a:solidFill>
                  <a:schemeClr val="accent2"/>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accent2"/>
                </a:solidFill>
                <a:latin typeface="Open Sans"/>
                <a:ea typeface="Open Sans"/>
                <a:cs typeface="Open Sans"/>
                <a:sym typeface="Open Sans"/>
              </a:rPr>
              <a:t>, infographics &amp; images by </a:t>
            </a:r>
            <a:r>
              <a:rPr lang="en" sz="1000" b="1">
                <a:solidFill>
                  <a:schemeClr val="accent2"/>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a:solidFill>
                  <a:schemeClr val="accent2"/>
                </a:solidFill>
                <a:latin typeface="Open Sans"/>
                <a:ea typeface="Open Sans"/>
                <a:cs typeface="Open Sans"/>
                <a:sym typeface="Open Sans"/>
              </a:rPr>
              <a:t> and illustrations by </a:t>
            </a:r>
            <a:r>
              <a:rPr lang="en" sz="1000" b="1">
                <a:solidFill>
                  <a:schemeClr val="accent2"/>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Stories</a:t>
            </a:r>
            <a:endParaRPr sz="1000" b="1">
              <a:solidFill>
                <a:schemeClr val="accent2"/>
              </a:solidFill>
              <a:latin typeface="Open Sans"/>
              <a:ea typeface="Open Sans"/>
              <a:cs typeface="Open Sans"/>
              <a:sym typeface="Open Sans"/>
            </a:endParaRPr>
          </a:p>
        </p:txBody>
      </p:sp>
      <p:grpSp>
        <p:nvGrpSpPr>
          <p:cNvPr id="207" name="Google Shape;207;p22"/>
          <p:cNvGrpSpPr/>
          <p:nvPr/>
        </p:nvGrpSpPr>
        <p:grpSpPr>
          <a:xfrm>
            <a:off x="-705848" y="-1676395"/>
            <a:ext cx="10929619" cy="10667493"/>
            <a:chOff x="-705848" y="-1257296"/>
            <a:chExt cx="10929619" cy="8000620"/>
          </a:xfrm>
        </p:grpSpPr>
        <p:sp>
          <p:nvSpPr>
            <p:cNvPr id="208" name="Google Shape;208;p22"/>
            <p:cNvSpPr/>
            <p:nvPr/>
          </p:nvSpPr>
          <p:spPr>
            <a:xfrm rot="-7578236">
              <a:off x="7798729" y="-767638"/>
              <a:ext cx="2130806" cy="1808803"/>
            </a:xfrm>
            <a:custGeom>
              <a:avLst/>
              <a:gdLst/>
              <a:ahLst/>
              <a:cxnLst/>
              <a:rect l="l" t="t" r="r" b="b"/>
              <a:pathLst>
                <a:path w="7513" h="4982" extrusionOk="0">
                  <a:moveTo>
                    <a:pt x="5336" y="1"/>
                  </a:moveTo>
                  <a:cubicBezTo>
                    <a:pt x="4958" y="1"/>
                    <a:pt x="4536" y="111"/>
                    <a:pt x="4071" y="365"/>
                  </a:cubicBezTo>
                  <a:cubicBezTo>
                    <a:pt x="2643" y="1148"/>
                    <a:pt x="0" y="1429"/>
                    <a:pt x="107" y="2807"/>
                  </a:cubicBezTo>
                  <a:cubicBezTo>
                    <a:pt x="207" y="4095"/>
                    <a:pt x="2519" y="4981"/>
                    <a:pt x="4201" y="4981"/>
                  </a:cubicBezTo>
                  <a:cubicBezTo>
                    <a:pt x="4319" y="4981"/>
                    <a:pt x="4429" y="4975"/>
                    <a:pt x="4539" y="4968"/>
                  </a:cubicBezTo>
                  <a:cubicBezTo>
                    <a:pt x="6228" y="4834"/>
                    <a:pt x="7513" y="3610"/>
                    <a:pt x="7403" y="2235"/>
                  </a:cubicBezTo>
                  <a:cubicBezTo>
                    <a:pt x="7323" y="1178"/>
                    <a:pt x="6577" y="1"/>
                    <a:pt x="53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22"/>
            <p:cNvSpPr/>
            <p:nvPr/>
          </p:nvSpPr>
          <p:spPr>
            <a:xfrm rot="-1587142">
              <a:off x="-470134" y="4623126"/>
              <a:ext cx="1282176" cy="1359730"/>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22"/>
            <p:cNvSpPr/>
            <p:nvPr/>
          </p:nvSpPr>
          <p:spPr>
            <a:xfrm rot="-590105">
              <a:off x="6523492" y="4814042"/>
              <a:ext cx="3044800" cy="1681592"/>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11" name="Google Shape;211;p22"/>
          <p:cNvSpPr/>
          <p:nvPr/>
        </p:nvSpPr>
        <p:spPr>
          <a:xfrm rot="-2843613">
            <a:off x="-888060" y="-557281"/>
            <a:ext cx="1777784" cy="1179353"/>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902564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558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215"/>
        <p:cNvGrpSpPr/>
        <p:nvPr/>
      </p:nvGrpSpPr>
      <p:grpSpPr>
        <a:xfrm>
          <a:off x="0" y="0"/>
          <a:ext cx="0" cy="0"/>
          <a:chOff x="0" y="0"/>
          <a:chExt cx="0" cy="0"/>
        </a:xfrm>
      </p:grpSpPr>
    </p:spTree>
    <p:extLst>
      <p:ext uri="{BB962C8B-B14F-4D97-AF65-F5344CB8AC3E}">
        <p14:creationId xmlns:p14="http://schemas.microsoft.com/office/powerpoint/2010/main" val="1458819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6"/>
        <p:cNvGrpSpPr/>
        <p:nvPr/>
      </p:nvGrpSpPr>
      <p:grpSpPr>
        <a:xfrm>
          <a:off x="0" y="0"/>
          <a:ext cx="0" cy="0"/>
          <a:chOff x="0" y="0"/>
          <a:chExt cx="0" cy="0"/>
        </a:xfrm>
      </p:grpSpPr>
      <p:sp>
        <p:nvSpPr>
          <p:cNvPr id="27" name="Google Shape;27;p4"/>
          <p:cNvSpPr txBox="1">
            <a:spLocks noGrp="1"/>
          </p:cNvSpPr>
          <p:nvPr>
            <p:ph type="body" idx="1"/>
          </p:nvPr>
        </p:nvSpPr>
        <p:spPr>
          <a:xfrm>
            <a:off x="610700" y="1722601"/>
            <a:ext cx="7922700" cy="41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6"/>
              </a:buClr>
              <a:buSzPts val="1400"/>
              <a:buChar char="●"/>
              <a:defRPr sz="1200"/>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pPr lvl="0"/>
            <a:r>
              <a:rPr lang="en-US"/>
              <a:t>Click to edit Master text styles</a:t>
            </a:r>
          </a:p>
        </p:txBody>
      </p:sp>
      <p:sp>
        <p:nvSpPr>
          <p:cNvPr id="28" name="Google Shape;28;p4"/>
          <p:cNvSpPr/>
          <p:nvPr/>
        </p:nvSpPr>
        <p:spPr>
          <a:xfrm rot="-4499959">
            <a:off x="7384206" y="-1769721"/>
            <a:ext cx="4989876" cy="3427636"/>
          </a:xfrm>
          <a:custGeom>
            <a:avLst/>
            <a:gdLst/>
            <a:ahLst/>
            <a:cxnLst/>
            <a:rect l="l" t="t" r="r" b="b"/>
            <a:pathLst>
              <a:path w="69029" h="47163" extrusionOk="0">
                <a:moveTo>
                  <a:pt x="49721" y="1"/>
                </a:moveTo>
                <a:cubicBezTo>
                  <a:pt x="45687" y="1"/>
                  <a:pt x="41583" y="1235"/>
                  <a:pt x="37957" y="3081"/>
                </a:cubicBezTo>
                <a:cubicBezTo>
                  <a:pt x="34762" y="4714"/>
                  <a:pt x="31698" y="6871"/>
                  <a:pt x="28119" y="7346"/>
                </a:cubicBezTo>
                <a:cubicBezTo>
                  <a:pt x="27557" y="7420"/>
                  <a:pt x="26998" y="7453"/>
                  <a:pt x="26440" y="7453"/>
                </a:cubicBezTo>
                <a:cubicBezTo>
                  <a:pt x="24560" y="7453"/>
                  <a:pt x="22694" y="7106"/>
                  <a:pt x="20823" y="6922"/>
                </a:cubicBezTo>
                <a:cubicBezTo>
                  <a:pt x="19960" y="6838"/>
                  <a:pt x="19084" y="6794"/>
                  <a:pt x="18201" y="6794"/>
                </a:cubicBezTo>
                <a:cubicBezTo>
                  <a:pt x="13150" y="6797"/>
                  <a:pt x="7908" y="8210"/>
                  <a:pt x="4382" y="11548"/>
                </a:cubicBezTo>
                <a:cubicBezTo>
                  <a:pt x="1720" y="14063"/>
                  <a:pt x="285" y="17468"/>
                  <a:pt x="121" y="20803"/>
                </a:cubicBezTo>
                <a:cubicBezTo>
                  <a:pt x="1" y="23245"/>
                  <a:pt x="466" y="25911"/>
                  <a:pt x="1583" y="28092"/>
                </a:cubicBezTo>
                <a:cubicBezTo>
                  <a:pt x="2837" y="30540"/>
                  <a:pt x="5858" y="32608"/>
                  <a:pt x="4924" y="35354"/>
                </a:cubicBezTo>
                <a:cubicBezTo>
                  <a:pt x="4915" y="35388"/>
                  <a:pt x="4901" y="35425"/>
                  <a:pt x="4891" y="35458"/>
                </a:cubicBezTo>
                <a:cubicBezTo>
                  <a:pt x="3731" y="38967"/>
                  <a:pt x="6417" y="42422"/>
                  <a:pt x="9909" y="42422"/>
                </a:cubicBezTo>
                <a:cubicBezTo>
                  <a:pt x="10257" y="42422"/>
                  <a:pt x="10615" y="42386"/>
                  <a:pt x="10979" y="42315"/>
                </a:cubicBezTo>
                <a:cubicBezTo>
                  <a:pt x="13826" y="41744"/>
                  <a:pt x="16716" y="41459"/>
                  <a:pt x="19599" y="41459"/>
                </a:cubicBezTo>
                <a:cubicBezTo>
                  <a:pt x="23289" y="41459"/>
                  <a:pt x="26972" y="41924"/>
                  <a:pt x="30564" y="42851"/>
                </a:cubicBezTo>
                <a:lnTo>
                  <a:pt x="46758" y="47035"/>
                </a:lnTo>
                <a:cubicBezTo>
                  <a:pt x="47584" y="47118"/>
                  <a:pt x="48410" y="47163"/>
                  <a:pt x="49236" y="47163"/>
                </a:cubicBezTo>
                <a:cubicBezTo>
                  <a:pt x="55512" y="47163"/>
                  <a:pt x="61579" y="44700"/>
                  <a:pt x="66095" y="40248"/>
                </a:cubicBezTo>
                <a:cubicBezTo>
                  <a:pt x="67807" y="37622"/>
                  <a:pt x="69029" y="36007"/>
                  <a:pt x="68915" y="31016"/>
                </a:cubicBezTo>
                <a:cubicBezTo>
                  <a:pt x="68798" y="26009"/>
                  <a:pt x="62814" y="19723"/>
                  <a:pt x="61931" y="17615"/>
                </a:cubicBezTo>
                <a:cubicBezTo>
                  <a:pt x="61057" y="15538"/>
                  <a:pt x="63276" y="11481"/>
                  <a:pt x="62924" y="9260"/>
                </a:cubicBezTo>
                <a:cubicBezTo>
                  <a:pt x="62148" y="4356"/>
                  <a:pt x="57559" y="867"/>
                  <a:pt x="52140" y="158"/>
                </a:cubicBezTo>
                <a:cubicBezTo>
                  <a:pt x="51340" y="51"/>
                  <a:pt x="50531" y="1"/>
                  <a:pt x="497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 name="Google Shape;29;p4"/>
          <p:cNvSpPr/>
          <p:nvPr/>
        </p:nvSpPr>
        <p:spPr>
          <a:xfrm rot="4641791" flipH="1">
            <a:off x="-1411562" y="6580710"/>
            <a:ext cx="3187180" cy="1068327"/>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4"/>
          <p:cNvSpPr txBox="1">
            <a:spLocks noGrp="1"/>
          </p:cNvSpPr>
          <p:nvPr>
            <p:ph type="title"/>
          </p:nvPr>
        </p:nvSpPr>
        <p:spPr>
          <a:xfrm>
            <a:off x="599025" y="669028"/>
            <a:ext cx="793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
        <p:nvSpPr>
          <p:cNvPr id="31" name="Google Shape;31;p4"/>
          <p:cNvSpPr/>
          <p:nvPr/>
        </p:nvSpPr>
        <p:spPr>
          <a:xfrm rot="-1510799" flipH="1">
            <a:off x="7789033" y="6066207"/>
            <a:ext cx="2390363" cy="1424439"/>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4"/>
          <p:cNvSpPr/>
          <p:nvPr/>
        </p:nvSpPr>
        <p:spPr>
          <a:xfrm rot="9766545">
            <a:off x="8100328" y="-1238038"/>
            <a:ext cx="2078792" cy="2451564"/>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099613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3"/>
        <p:cNvGrpSpPr/>
        <p:nvPr/>
      </p:nvGrpSpPr>
      <p:grpSpPr>
        <a:xfrm>
          <a:off x="0" y="0"/>
          <a:ext cx="0" cy="0"/>
          <a:chOff x="0" y="0"/>
          <a:chExt cx="0" cy="0"/>
        </a:xfrm>
      </p:grpSpPr>
      <p:grpSp>
        <p:nvGrpSpPr>
          <p:cNvPr id="34" name="Google Shape;34;p5"/>
          <p:cNvGrpSpPr/>
          <p:nvPr/>
        </p:nvGrpSpPr>
        <p:grpSpPr>
          <a:xfrm>
            <a:off x="-462534" y="-1164938"/>
            <a:ext cx="10502036" cy="10059340"/>
            <a:chOff x="-462534" y="-873704"/>
            <a:chExt cx="10502036" cy="7544505"/>
          </a:xfrm>
        </p:grpSpPr>
        <p:sp>
          <p:nvSpPr>
            <p:cNvPr id="35" name="Google Shape;35;p5"/>
            <p:cNvSpPr/>
            <p:nvPr/>
          </p:nvSpPr>
          <p:spPr>
            <a:xfrm rot="-7005908">
              <a:off x="2656393" y="4070917"/>
              <a:ext cx="1724969" cy="2523276"/>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36;p5"/>
            <p:cNvSpPr/>
            <p:nvPr/>
          </p:nvSpPr>
          <p:spPr>
            <a:xfrm>
              <a:off x="8322249" y="-264727"/>
              <a:ext cx="1212600" cy="1212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5"/>
            <p:cNvSpPr/>
            <p:nvPr/>
          </p:nvSpPr>
          <p:spPr>
            <a:xfrm rot="7675267" flipH="1">
              <a:off x="-245645" y="-584696"/>
              <a:ext cx="1315461" cy="1192537"/>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 name="Google Shape;38;p5"/>
            <p:cNvSpPr/>
            <p:nvPr/>
          </p:nvSpPr>
          <p:spPr>
            <a:xfrm rot="-8856605" flipH="1">
              <a:off x="8541996" y="4641136"/>
              <a:ext cx="1315458" cy="1061873"/>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 name="Google Shape;39;p5"/>
            <p:cNvSpPr/>
            <p:nvPr/>
          </p:nvSpPr>
          <p:spPr>
            <a:xfrm>
              <a:off x="-173326" y="4729324"/>
              <a:ext cx="591900" cy="591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0" name="Google Shape;40;p5"/>
          <p:cNvSpPr/>
          <p:nvPr/>
        </p:nvSpPr>
        <p:spPr>
          <a:xfrm rot="-1205741">
            <a:off x="-381125" y="6089224"/>
            <a:ext cx="929952" cy="1096689"/>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Google Shape;41;p5"/>
          <p:cNvSpPr/>
          <p:nvPr/>
        </p:nvSpPr>
        <p:spPr>
          <a:xfrm rot="-1205697">
            <a:off x="8181732" y="-555826"/>
            <a:ext cx="1558507" cy="1837895"/>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2;p5"/>
          <p:cNvSpPr txBox="1">
            <a:spLocks noGrp="1"/>
          </p:cNvSpPr>
          <p:nvPr>
            <p:ph type="body" idx="1"/>
          </p:nvPr>
        </p:nvSpPr>
        <p:spPr>
          <a:xfrm>
            <a:off x="609725" y="2499584"/>
            <a:ext cx="3962400" cy="3368000"/>
          </a:xfrm>
          <a:prstGeom prst="rect">
            <a:avLst/>
          </a:prstGeom>
        </p:spPr>
        <p:txBody>
          <a:bodyPr spcFirstLastPara="1" wrap="square" lIns="91425" tIns="91425" rIns="91425" bIns="91425" anchor="t" anchorCtr="0">
            <a:noAutofit/>
          </a:bodyPr>
          <a:lstStyle>
            <a:lvl1pPr marL="457200" marR="50800" lvl="0" indent="-311150" rtl="0">
              <a:spcBef>
                <a:spcPts val="0"/>
              </a:spcBef>
              <a:spcAft>
                <a:spcPts val="0"/>
              </a:spcAft>
              <a:buSzPts val="1300"/>
              <a:buChar char="●"/>
              <a:defRPr sz="1300"/>
            </a:lvl1pPr>
            <a:lvl2pPr marL="914400" lvl="1" indent="-311150" rtl="0">
              <a:spcBef>
                <a:spcPts val="0"/>
              </a:spcBef>
              <a:spcAft>
                <a:spcPts val="0"/>
              </a:spcAft>
              <a:buSzPts val="1300"/>
              <a:buChar char="○"/>
              <a:defRPr sz="1300"/>
            </a:lvl2pPr>
            <a:lvl3pPr marL="1371600" lvl="2" indent="-311150" rtl="0">
              <a:spcBef>
                <a:spcPts val="1600"/>
              </a:spcBef>
              <a:spcAft>
                <a:spcPts val="0"/>
              </a:spcAft>
              <a:buSzPts val="1300"/>
              <a:buChar char="■"/>
              <a:defRPr sz="1300"/>
            </a:lvl3pPr>
            <a:lvl4pPr marL="1828800" lvl="3" indent="-311150" rtl="0">
              <a:spcBef>
                <a:spcPts val="1600"/>
              </a:spcBef>
              <a:spcAft>
                <a:spcPts val="0"/>
              </a:spcAft>
              <a:buSzPts val="1300"/>
              <a:buChar char="●"/>
              <a:defRPr sz="1300"/>
            </a:lvl4pPr>
            <a:lvl5pPr marL="2286000" lvl="4" indent="-311150" rtl="0">
              <a:spcBef>
                <a:spcPts val="1600"/>
              </a:spcBef>
              <a:spcAft>
                <a:spcPts val="0"/>
              </a:spcAft>
              <a:buSzPts val="1300"/>
              <a:buChar char="○"/>
              <a:defRPr sz="1300"/>
            </a:lvl5pPr>
            <a:lvl6pPr marL="2743200" lvl="5" indent="-311150" rtl="0">
              <a:spcBef>
                <a:spcPts val="1600"/>
              </a:spcBef>
              <a:spcAft>
                <a:spcPts val="0"/>
              </a:spcAft>
              <a:buSzPts val="1300"/>
              <a:buChar char="■"/>
              <a:defRPr sz="1300"/>
            </a:lvl6pPr>
            <a:lvl7pPr marL="3200400" lvl="6" indent="-311150" rtl="0">
              <a:spcBef>
                <a:spcPts val="1600"/>
              </a:spcBef>
              <a:spcAft>
                <a:spcPts val="0"/>
              </a:spcAft>
              <a:buSzPts val="1300"/>
              <a:buChar char="●"/>
              <a:defRPr sz="1300"/>
            </a:lvl7pPr>
            <a:lvl8pPr marL="3657600" lvl="7" indent="-311150" rtl="0">
              <a:spcBef>
                <a:spcPts val="1600"/>
              </a:spcBef>
              <a:spcAft>
                <a:spcPts val="0"/>
              </a:spcAft>
              <a:buSzPts val="1300"/>
              <a:buChar char="○"/>
              <a:defRPr sz="1300"/>
            </a:lvl8pPr>
            <a:lvl9pPr marL="4114800" lvl="8" indent="-311150" rtl="0">
              <a:spcBef>
                <a:spcPts val="1600"/>
              </a:spcBef>
              <a:spcAft>
                <a:spcPts val="1600"/>
              </a:spcAft>
              <a:buSzPts val="1300"/>
              <a:buChar char="■"/>
              <a:defRPr sz="1300"/>
            </a:lvl9pPr>
          </a:lstStyle>
          <a:p>
            <a:pPr lvl="0"/>
            <a:r>
              <a:rPr lang="en-US"/>
              <a:t>Click to edit Master text styles</a:t>
            </a:r>
          </a:p>
        </p:txBody>
      </p:sp>
      <p:sp>
        <p:nvSpPr>
          <p:cNvPr id="43" name="Google Shape;43;p5"/>
          <p:cNvSpPr txBox="1">
            <a:spLocks noGrp="1"/>
          </p:cNvSpPr>
          <p:nvPr>
            <p:ph type="body" idx="2"/>
          </p:nvPr>
        </p:nvSpPr>
        <p:spPr>
          <a:xfrm>
            <a:off x="4575975" y="2601184"/>
            <a:ext cx="3962400" cy="3368000"/>
          </a:xfrm>
          <a:prstGeom prst="rect">
            <a:avLst/>
          </a:prstGeom>
        </p:spPr>
        <p:txBody>
          <a:bodyPr spcFirstLastPara="1" wrap="square" lIns="91425" tIns="91425" rIns="91425" bIns="91425" anchor="t" anchorCtr="0">
            <a:noAutofit/>
          </a:bodyPr>
          <a:lstStyle>
            <a:lvl1pPr marL="457200" marR="50800" lvl="0" indent="-311150" rtl="0">
              <a:spcBef>
                <a:spcPts val="0"/>
              </a:spcBef>
              <a:spcAft>
                <a:spcPts val="0"/>
              </a:spcAft>
              <a:buSzPts val="1300"/>
              <a:buChar char="●"/>
              <a:defRPr sz="1200"/>
            </a:lvl1pPr>
            <a:lvl2pPr marL="914400" lvl="1" indent="-311150" rtl="0">
              <a:spcBef>
                <a:spcPts val="0"/>
              </a:spcBef>
              <a:spcAft>
                <a:spcPts val="0"/>
              </a:spcAft>
              <a:buSzPts val="1300"/>
              <a:buChar char="○"/>
              <a:defRPr sz="1300"/>
            </a:lvl2pPr>
            <a:lvl3pPr marL="1371600" lvl="2" indent="-311150" rtl="0">
              <a:spcBef>
                <a:spcPts val="1600"/>
              </a:spcBef>
              <a:spcAft>
                <a:spcPts val="0"/>
              </a:spcAft>
              <a:buSzPts val="1300"/>
              <a:buChar char="■"/>
              <a:defRPr sz="1300"/>
            </a:lvl3pPr>
            <a:lvl4pPr marL="1828800" lvl="3" indent="-311150" rtl="0">
              <a:spcBef>
                <a:spcPts val="1600"/>
              </a:spcBef>
              <a:spcAft>
                <a:spcPts val="0"/>
              </a:spcAft>
              <a:buSzPts val="1300"/>
              <a:buChar char="●"/>
              <a:defRPr sz="1300"/>
            </a:lvl4pPr>
            <a:lvl5pPr marL="2286000" lvl="4" indent="-311150" rtl="0">
              <a:spcBef>
                <a:spcPts val="1600"/>
              </a:spcBef>
              <a:spcAft>
                <a:spcPts val="0"/>
              </a:spcAft>
              <a:buSzPts val="1300"/>
              <a:buChar char="○"/>
              <a:defRPr sz="1300"/>
            </a:lvl5pPr>
            <a:lvl6pPr marL="2743200" lvl="5" indent="-311150" rtl="0">
              <a:spcBef>
                <a:spcPts val="1600"/>
              </a:spcBef>
              <a:spcAft>
                <a:spcPts val="0"/>
              </a:spcAft>
              <a:buSzPts val="1300"/>
              <a:buChar char="■"/>
              <a:defRPr sz="1300"/>
            </a:lvl6pPr>
            <a:lvl7pPr marL="3200400" lvl="6" indent="-311150" rtl="0">
              <a:spcBef>
                <a:spcPts val="1600"/>
              </a:spcBef>
              <a:spcAft>
                <a:spcPts val="0"/>
              </a:spcAft>
              <a:buSzPts val="1300"/>
              <a:buChar char="●"/>
              <a:defRPr sz="1300"/>
            </a:lvl7pPr>
            <a:lvl8pPr marL="3657600" lvl="7" indent="-311150" rtl="0">
              <a:spcBef>
                <a:spcPts val="1600"/>
              </a:spcBef>
              <a:spcAft>
                <a:spcPts val="0"/>
              </a:spcAft>
              <a:buSzPts val="1300"/>
              <a:buChar char="○"/>
              <a:defRPr sz="1300"/>
            </a:lvl8pPr>
            <a:lvl9pPr marL="4114800" lvl="8" indent="-311150" rtl="0">
              <a:spcBef>
                <a:spcPts val="1600"/>
              </a:spcBef>
              <a:spcAft>
                <a:spcPts val="1600"/>
              </a:spcAft>
              <a:buSzPts val="1300"/>
              <a:buChar char="■"/>
              <a:defRPr sz="1300"/>
            </a:lvl9pPr>
          </a:lstStyle>
          <a:p>
            <a:pPr lvl="0"/>
            <a:r>
              <a:rPr lang="en-US"/>
              <a:t>Click to edit Master text styles</a:t>
            </a:r>
          </a:p>
        </p:txBody>
      </p:sp>
      <p:sp>
        <p:nvSpPr>
          <p:cNvPr id="44" name="Google Shape;44;p5"/>
          <p:cNvSpPr txBox="1">
            <a:spLocks noGrp="1"/>
          </p:cNvSpPr>
          <p:nvPr>
            <p:ph type="title"/>
          </p:nvPr>
        </p:nvSpPr>
        <p:spPr>
          <a:xfrm>
            <a:off x="599025" y="669028"/>
            <a:ext cx="7939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rPr lang="en-US"/>
              <a:t>Click to edit Master title style</a:t>
            </a:r>
            <a:endParaRPr/>
          </a:p>
        </p:txBody>
      </p:sp>
    </p:spTree>
    <p:extLst>
      <p:ext uri="{BB962C8B-B14F-4D97-AF65-F5344CB8AC3E}">
        <p14:creationId xmlns:p14="http://schemas.microsoft.com/office/powerpoint/2010/main" val="1484976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grpSp>
        <p:nvGrpSpPr>
          <p:cNvPr id="46" name="Google Shape;46;p6"/>
          <p:cNvGrpSpPr/>
          <p:nvPr/>
        </p:nvGrpSpPr>
        <p:grpSpPr>
          <a:xfrm>
            <a:off x="-534483" y="-1519556"/>
            <a:ext cx="11251354" cy="9160623"/>
            <a:chOff x="-534483" y="-1139667"/>
            <a:chExt cx="11251354" cy="6870467"/>
          </a:xfrm>
        </p:grpSpPr>
        <p:sp>
          <p:nvSpPr>
            <p:cNvPr id="47" name="Google Shape;47;p6"/>
            <p:cNvSpPr/>
            <p:nvPr/>
          </p:nvSpPr>
          <p:spPr>
            <a:xfrm rot="4786237" flipH="1">
              <a:off x="273477" y="-371422"/>
              <a:ext cx="1153639" cy="946227"/>
            </a:xfrm>
            <a:custGeom>
              <a:avLst/>
              <a:gdLst/>
              <a:ahLst/>
              <a:cxnLst/>
              <a:rect l="l" t="t" r="r" b="b"/>
              <a:pathLst>
                <a:path w="199877" h="151781" extrusionOk="0">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6"/>
            <p:cNvSpPr/>
            <p:nvPr/>
          </p:nvSpPr>
          <p:spPr>
            <a:xfrm rot="7005908" flipH="1">
              <a:off x="8339519" y="-1063058"/>
              <a:ext cx="1724969" cy="2523276"/>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6"/>
            <p:cNvSpPr/>
            <p:nvPr/>
          </p:nvSpPr>
          <p:spPr>
            <a:xfrm rot="-7675327">
              <a:off x="-245026" y="4544299"/>
              <a:ext cx="753196" cy="1101784"/>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0" name="Google Shape;50;p6"/>
          <p:cNvSpPr txBox="1">
            <a:spLocks noGrp="1"/>
          </p:cNvSpPr>
          <p:nvPr>
            <p:ph type="title"/>
          </p:nvPr>
        </p:nvSpPr>
        <p:spPr>
          <a:xfrm>
            <a:off x="1381075" y="666099"/>
            <a:ext cx="63819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51" name="Google Shape;51;p6"/>
          <p:cNvSpPr/>
          <p:nvPr/>
        </p:nvSpPr>
        <p:spPr>
          <a:xfrm rot="927170">
            <a:off x="-1265657" y="-836350"/>
            <a:ext cx="2078808" cy="2451596"/>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6"/>
          <p:cNvSpPr/>
          <p:nvPr/>
        </p:nvSpPr>
        <p:spPr>
          <a:xfrm rot="8274948">
            <a:off x="8397332" y="6030355"/>
            <a:ext cx="1161584" cy="1369912"/>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106884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lt2"/>
        </a:solidFill>
        <a:effectLst/>
      </p:bgPr>
    </p:bg>
    <p:spTree>
      <p:nvGrpSpPr>
        <p:cNvPr id="1" name="Shape 53"/>
        <p:cNvGrpSpPr/>
        <p:nvPr/>
      </p:nvGrpSpPr>
      <p:grpSpPr>
        <a:xfrm>
          <a:off x="0" y="0"/>
          <a:ext cx="0" cy="0"/>
          <a:chOff x="0" y="0"/>
          <a:chExt cx="0" cy="0"/>
        </a:xfrm>
      </p:grpSpPr>
      <p:sp>
        <p:nvSpPr>
          <p:cNvPr id="54" name="Google Shape;54;p7"/>
          <p:cNvSpPr/>
          <p:nvPr/>
        </p:nvSpPr>
        <p:spPr>
          <a:xfrm rot="84">
            <a:off x="-323608" y="5909633"/>
            <a:ext cx="1422585" cy="1571863"/>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 name="Google Shape;55;p7"/>
          <p:cNvSpPr/>
          <p:nvPr/>
        </p:nvSpPr>
        <p:spPr>
          <a:xfrm rot="-1154865">
            <a:off x="6927368" y="-2152767"/>
            <a:ext cx="3403812" cy="3076892"/>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 name="Google Shape;56;p7"/>
          <p:cNvSpPr txBox="1">
            <a:spLocks noGrp="1"/>
          </p:cNvSpPr>
          <p:nvPr>
            <p:ph type="title"/>
          </p:nvPr>
        </p:nvSpPr>
        <p:spPr>
          <a:xfrm>
            <a:off x="5161575" y="2092967"/>
            <a:ext cx="3270600" cy="918800"/>
          </a:xfrm>
          <a:prstGeom prst="rect">
            <a:avLst/>
          </a:prstGeom>
        </p:spPr>
        <p:txBody>
          <a:bodyPr spcFirstLastPara="1" wrap="square" lIns="91425" tIns="91425" rIns="91425" bIns="91425" anchor="b" anchorCtr="0">
            <a:noAutofit/>
          </a:bodyPr>
          <a:lstStyle>
            <a:lvl1pPr lvl="0" algn="ctr">
              <a:spcBef>
                <a:spcPts val="0"/>
              </a:spcBef>
              <a:spcAft>
                <a:spcPts val="0"/>
              </a:spcAft>
              <a:buSzPts val="35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57" name="Google Shape;57;p7"/>
          <p:cNvSpPr txBox="1">
            <a:spLocks noGrp="1"/>
          </p:cNvSpPr>
          <p:nvPr>
            <p:ph type="body" idx="1"/>
          </p:nvPr>
        </p:nvSpPr>
        <p:spPr>
          <a:xfrm>
            <a:off x="5161600" y="2892233"/>
            <a:ext cx="3270600" cy="1872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solidFill>
                  <a:schemeClr val="dk1"/>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58" name="Google Shape;58;p7"/>
          <p:cNvSpPr/>
          <p:nvPr/>
        </p:nvSpPr>
        <p:spPr>
          <a:xfrm rot="9766545">
            <a:off x="7660828" y="6056662"/>
            <a:ext cx="2078792" cy="2451564"/>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13182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9"/>
        <p:cNvGrpSpPr/>
        <p:nvPr/>
      </p:nvGrpSpPr>
      <p:grpSpPr>
        <a:xfrm>
          <a:off x="0" y="0"/>
          <a:ext cx="0" cy="0"/>
          <a:chOff x="0" y="0"/>
          <a:chExt cx="0" cy="0"/>
        </a:xfrm>
      </p:grpSpPr>
      <p:sp>
        <p:nvSpPr>
          <p:cNvPr id="60" name="Google Shape;60;p8"/>
          <p:cNvSpPr/>
          <p:nvPr/>
        </p:nvSpPr>
        <p:spPr>
          <a:xfrm rot="-6647802">
            <a:off x="3579648" y="-1542678"/>
            <a:ext cx="9579012" cy="6341251"/>
          </a:xfrm>
          <a:custGeom>
            <a:avLst/>
            <a:gdLst/>
            <a:ahLst/>
            <a:cxnLst/>
            <a:rect l="l" t="t" r="r" b="b"/>
            <a:pathLst>
              <a:path w="69029" h="47163" extrusionOk="0">
                <a:moveTo>
                  <a:pt x="49721" y="1"/>
                </a:moveTo>
                <a:cubicBezTo>
                  <a:pt x="45687" y="1"/>
                  <a:pt x="41583" y="1235"/>
                  <a:pt x="37957" y="3081"/>
                </a:cubicBezTo>
                <a:cubicBezTo>
                  <a:pt x="34762" y="4714"/>
                  <a:pt x="31698" y="6871"/>
                  <a:pt x="28119" y="7346"/>
                </a:cubicBezTo>
                <a:cubicBezTo>
                  <a:pt x="27557" y="7420"/>
                  <a:pt x="26998" y="7453"/>
                  <a:pt x="26440" y="7453"/>
                </a:cubicBezTo>
                <a:cubicBezTo>
                  <a:pt x="24560" y="7453"/>
                  <a:pt x="22694" y="7106"/>
                  <a:pt x="20823" y="6922"/>
                </a:cubicBezTo>
                <a:cubicBezTo>
                  <a:pt x="19960" y="6838"/>
                  <a:pt x="19084" y="6794"/>
                  <a:pt x="18201" y="6794"/>
                </a:cubicBezTo>
                <a:cubicBezTo>
                  <a:pt x="13150" y="6797"/>
                  <a:pt x="7908" y="8210"/>
                  <a:pt x="4382" y="11548"/>
                </a:cubicBezTo>
                <a:cubicBezTo>
                  <a:pt x="1720" y="14063"/>
                  <a:pt x="285" y="17468"/>
                  <a:pt x="121" y="20803"/>
                </a:cubicBezTo>
                <a:cubicBezTo>
                  <a:pt x="1" y="23245"/>
                  <a:pt x="466" y="25911"/>
                  <a:pt x="1583" y="28092"/>
                </a:cubicBezTo>
                <a:cubicBezTo>
                  <a:pt x="2837" y="30540"/>
                  <a:pt x="5858" y="32608"/>
                  <a:pt x="4924" y="35354"/>
                </a:cubicBezTo>
                <a:cubicBezTo>
                  <a:pt x="4915" y="35388"/>
                  <a:pt x="4901" y="35425"/>
                  <a:pt x="4891" y="35458"/>
                </a:cubicBezTo>
                <a:cubicBezTo>
                  <a:pt x="3731" y="38967"/>
                  <a:pt x="6417" y="42422"/>
                  <a:pt x="9909" y="42422"/>
                </a:cubicBezTo>
                <a:cubicBezTo>
                  <a:pt x="10257" y="42422"/>
                  <a:pt x="10615" y="42386"/>
                  <a:pt x="10979" y="42315"/>
                </a:cubicBezTo>
                <a:cubicBezTo>
                  <a:pt x="13826" y="41744"/>
                  <a:pt x="16716" y="41459"/>
                  <a:pt x="19599" y="41459"/>
                </a:cubicBezTo>
                <a:cubicBezTo>
                  <a:pt x="23289" y="41459"/>
                  <a:pt x="26972" y="41924"/>
                  <a:pt x="30564" y="42851"/>
                </a:cubicBezTo>
                <a:lnTo>
                  <a:pt x="46758" y="47035"/>
                </a:lnTo>
                <a:cubicBezTo>
                  <a:pt x="47584" y="47118"/>
                  <a:pt x="48410" y="47163"/>
                  <a:pt x="49236" y="47163"/>
                </a:cubicBezTo>
                <a:cubicBezTo>
                  <a:pt x="55512" y="47163"/>
                  <a:pt x="61579" y="44700"/>
                  <a:pt x="66095" y="40248"/>
                </a:cubicBezTo>
                <a:cubicBezTo>
                  <a:pt x="67807" y="37622"/>
                  <a:pt x="69029" y="36007"/>
                  <a:pt x="68915" y="31016"/>
                </a:cubicBezTo>
                <a:cubicBezTo>
                  <a:pt x="68798" y="26009"/>
                  <a:pt x="62814" y="19723"/>
                  <a:pt x="61931" y="17615"/>
                </a:cubicBezTo>
                <a:cubicBezTo>
                  <a:pt x="61057" y="15538"/>
                  <a:pt x="63276" y="11481"/>
                  <a:pt x="62924" y="9260"/>
                </a:cubicBezTo>
                <a:cubicBezTo>
                  <a:pt x="62148" y="4356"/>
                  <a:pt x="57559" y="867"/>
                  <a:pt x="52140" y="158"/>
                </a:cubicBezTo>
                <a:cubicBezTo>
                  <a:pt x="51340" y="51"/>
                  <a:pt x="50531" y="1"/>
                  <a:pt x="49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8"/>
          <p:cNvSpPr/>
          <p:nvPr/>
        </p:nvSpPr>
        <p:spPr>
          <a:xfrm rot="7027369">
            <a:off x="3648859" y="-547372"/>
            <a:ext cx="2906212" cy="1480871"/>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8"/>
          <p:cNvSpPr txBox="1">
            <a:spLocks noGrp="1"/>
          </p:cNvSpPr>
          <p:nvPr>
            <p:ph type="title"/>
          </p:nvPr>
        </p:nvSpPr>
        <p:spPr>
          <a:xfrm>
            <a:off x="5617652" y="481399"/>
            <a:ext cx="2928300" cy="3103200"/>
          </a:xfrm>
          <a:prstGeom prst="rect">
            <a:avLst/>
          </a:prstGeom>
        </p:spPr>
        <p:txBody>
          <a:bodyPr spcFirstLastPara="1" wrap="square" lIns="91425" tIns="91425" rIns="91425" bIns="91425" anchor="ctr" anchorCtr="0">
            <a:noAutofit/>
          </a:bodyPr>
          <a:lstStyle>
            <a:lvl1pPr lvl="0" algn="r">
              <a:spcBef>
                <a:spcPts val="0"/>
              </a:spcBef>
              <a:spcAft>
                <a:spcPts val="0"/>
              </a:spcAft>
              <a:buSzPts val="2500"/>
              <a:buNone/>
              <a:defRPr sz="3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63" name="Google Shape;63;p8"/>
          <p:cNvSpPr/>
          <p:nvPr/>
        </p:nvSpPr>
        <p:spPr>
          <a:xfrm rot="-1857959">
            <a:off x="6118987" y="4945436"/>
            <a:ext cx="2078785" cy="2451595"/>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8"/>
          <p:cNvSpPr/>
          <p:nvPr/>
        </p:nvSpPr>
        <p:spPr>
          <a:xfrm rot="1857981">
            <a:off x="7304458" y="4439775"/>
            <a:ext cx="3785560" cy="4037115"/>
          </a:xfrm>
          <a:custGeom>
            <a:avLst/>
            <a:gdLst/>
            <a:ahLst/>
            <a:cxnLst/>
            <a:rect l="l" t="t" r="r" b="b"/>
            <a:pathLst>
              <a:path w="199877" h="151781" extrusionOk="0">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494097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599025" y="949133"/>
            <a:ext cx="33327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35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67" name="Google Shape;67;p9"/>
          <p:cNvSpPr txBox="1">
            <a:spLocks noGrp="1"/>
          </p:cNvSpPr>
          <p:nvPr>
            <p:ph type="subTitle" idx="1"/>
          </p:nvPr>
        </p:nvSpPr>
        <p:spPr>
          <a:xfrm>
            <a:off x="599025" y="3042333"/>
            <a:ext cx="33327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grpSp>
        <p:nvGrpSpPr>
          <p:cNvPr id="68" name="Google Shape;68;p9"/>
          <p:cNvGrpSpPr/>
          <p:nvPr/>
        </p:nvGrpSpPr>
        <p:grpSpPr>
          <a:xfrm>
            <a:off x="4417119" y="-1487298"/>
            <a:ext cx="5379417" cy="9050092"/>
            <a:chOff x="4417118" y="-1115474"/>
            <a:chExt cx="5379417" cy="6787569"/>
          </a:xfrm>
        </p:grpSpPr>
        <p:sp>
          <p:nvSpPr>
            <p:cNvPr id="69" name="Google Shape;69;p9"/>
            <p:cNvSpPr/>
            <p:nvPr/>
          </p:nvSpPr>
          <p:spPr>
            <a:xfrm rot="-23">
              <a:off x="4417118" y="-828201"/>
              <a:ext cx="5099141" cy="6500278"/>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 name="Google Shape;70;p9"/>
            <p:cNvSpPr/>
            <p:nvPr/>
          </p:nvSpPr>
          <p:spPr>
            <a:xfrm rot="2980710">
              <a:off x="7674495" y="-677896"/>
              <a:ext cx="1862306" cy="1543365"/>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1" name="Google Shape;71;p9"/>
          <p:cNvSpPr/>
          <p:nvPr/>
        </p:nvSpPr>
        <p:spPr>
          <a:xfrm rot="-6142614">
            <a:off x="7046838" y="6168463"/>
            <a:ext cx="2771720" cy="1838680"/>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288551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1583825" y="2098551"/>
            <a:ext cx="5976600" cy="2206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500"/>
              <a:buNone/>
              <a:defRPr sz="60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r>
              <a:rPr lang="en-US"/>
              <a:t>Click to edit Master title style</a:t>
            </a:r>
            <a:endParaRPr/>
          </a:p>
        </p:txBody>
      </p:sp>
      <p:sp>
        <p:nvSpPr>
          <p:cNvPr id="74" name="Google Shape;74;p10"/>
          <p:cNvSpPr txBox="1">
            <a:spLocks noGrp="1"/>
          </p:cNvSpPr>
          <p:nvPr>
            <p:ph type="subTitle" idx="1"/>
          </p:nvPr>
        </p:nvSpPr>
        <p:spPr>
          <a:xfrm>
            <a:off x="1422900" y="4228667"/>
            <a:ext cx="6298200" cy="5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grpSp>
        <p:nvGrpSpPr>
          <p:cNvPr id="75" name="Google Shape;75;p10"/>
          <p:cNvGrpSpPr/>
          <p:nvPr/>
        </p:nvGrpSpPr>
        <p:grpSpPr>
          <a:xfrm>
            <a:off x="-931328" y="-1396661"/>
            <a:ext cx="10935620" cy="8953583"/>
            <a:chOff x="-931328" y="-1047496"/>
            <a:chExt cx="10935620" cy="6715187"/>
          </a:xfrm>
        </p:grpSpPr>
        <p:sp>
          <p:nvSpPr>
            <p:cNvPr id="76" name="Google Shape;76;p10"/>
            <p:cNvSpPr/>
            <p:nvPr/>
          </p:nvSpPr>
          <p:spPr>
            <a:xfrm rot="3939113">
              <a:off x="-595277" y="-817272"/>
              <a:ext cx="1681077" cy="1822046"/>
            </a:xfrm>
            <a:custGeom>
              <a:avLst/>
              <a:gdLst/>
              <a:ahLst/>
              <a:cxnLst/>
              <a:rect l="l" t="t" r="r" b="b"/>
              <a:pathLst>
                <a:path w="199877" h="151781" extrusionOk="0">
                  <a:moveTo>
                    <a:pt x="73377" y="0"/>
                  </a:moveTo>
                  <a:cubicBezTo>
                    <a:pt x="68094" y="0"/>
                    <a:pt x="62857" y="1013"/>
                    <a:pt x="57708" y="3208"/>
                  </a:cubicBezTo>
                  <a:cubicBezTo>
                    <a:pt x="30222" y="14883"/>
                    <a:pt x="33491" y="54178"/>
                    <a:pt x="23350" y="83332"/>
                  </a:cubicBezTo>
                  <a:cubicBezTo>
                    <a:pt x="13176" y="112486"/>
                    <a:pt x="0" y="106382"/>
                    <a:pt x="0" y="151781"/>
                  </a:cubicBezTo>
                  <a:lnTo>
                    <a:pt x="199876" y="151781"/>
                  </a:lnTo>
                  <a:cubicBezTo>
                    <a:pt x="199876" y="151781"/>
                    <a:pt x="189035" y="104914"/>
                    <a:pt x="159247" y="65286"/>
                  </a:cubicBezTo>
                  <a:cubicBezTo>
                    <a:pt x="133948" y="31695"/>
                    <a:pt x="102935" y="0"/>
                    <a:pt x="73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10"/>
            <p:cNvSpPr/>
            <p:nvPr/>
          </p:nvSpPr>
          <p:spPr>
            <a:xfrm>
              <a:off x="8587575" y="-269850"/>
              <a:ext cx="793500" cy="793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 name="Google Shape;78;p10"/>
            <p:cNvSpPr/>
            <p:nvPr/>
          </p:nvSpPr>
          <p:spPr>
            <a:xfrm rot="-9495882">
              <a:off x="8288530" y="4156805"/>
              <a:ext cx="1534800" cy="1271922"/>
            </a:xfrm>
            <a:custGeom>
              <a:avLst/>
              <a:gdLst/>
              <a:ahLst/>
              <a:cxnLst/>
              <a:rect l="l" t="t" r="r" b="b"/>
              <a:pathLst>
                <a:path w="13922" h="12620" extrusionOk="0">
                  <a:moveTo>
                    <a:pt x="6171" y="1"/>
                  </a:moveTo>
                  <a:cubicBezTo>
                    <a:pt x="5351" y="1"/>
                    <a:pt x="4532" y="126"/>
                    <a:pt x="3768" y="367"/>
                  </a:cubicBezTo>
                  <a:cubicBezTo>
                    <a:pt x="2053" y="904"/>
                    <a:pt x="283" y="2265"/>
                    <a:pt x="119" y="4068"/>
                  </a:cubicBezTo>
                  <a:cubicBezTo>
                    <a:pt x="0" y="5392"/>
                    <a:pt x="1111" y="6218"/>
                    <a:pt x="1305" y="7454"/>
                  </a:cubicBezTo>
                  <a:cubicBezTo>
                    <a:pt x="1421" y="8202"/>
                    <a:pt x="1050" y="8850"/>
                    <a:pt x="992" y="9573"/>
                  </a:cubicBezTo>
                  <a:cubicBezTo>
                    <a:pt x="945" y="10188"/>
                    <a:pt x="1180" y="10778"/>
                    <a:pt x="1615" y="11235"/>
                  </a:cubicBezTo>
                  <a:cubicBezTo>
                    <a:pt x="2419" y="12082"/>
                    <a:pt x="3680" y="12619"/>
                    <a:pt x="4903" y="12619"/>
                  </a:cubicBezTo>
                  <a:cubicBezTo>
                    <a:pt x="5733" y="12619"/>
                    <a:pt x="6546" y="12372"/>
                    <a:pt x="7187" y="11806"/>
                  </a:cubicBezTo>
                  <a:cubicBezTo>
                    <a:pt x="7813" y="11255"/>
                    <a:pt x="8364" y="10499"/>
                    <a:pt x="9212" y="10227"/>
                  </a:cubicBezTo>
                  <a:cubicBezTo>
                    <a:pt x="10910" y="9684"/>
                    <a:pt x="13509" y="9545"/>
                    <a:pt x="13764" y="7420"/>
                  </a:cubicBezTo>
                  <a:cubicBezTo>
                    <a:pt x="13922" y="6124"/>
                    <a:pt x="13071" y="4921"/>
                    <a:pt x="12354" y="3885"/>
                  </a:cubicBezTo>
                  <a:cubicBezTo>
                    <a:pt x="11464" y="2594"/>
                    <a:pt x="10614" y="1248"/>
                    <a:pt x="9065" y="575"/>
                  </a:cubicBezTo>
                  <a:cubicBezTo>
                    <a:pt x="8167" y="187"/>
                    <a:pt x="7169" y="1"/>
                    <a:pt x="6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9" name="Google Shape;79;p10"/>
          <p:cNvSpPr/>
          <p:nvPr/>
        </p:nvSpPr>
        <p:spPr>
          <a:xfrm>
            <a:off x="-242100" y="6282300"/>
            <a:ext cx="793500" cy="1058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10"/>
          <p:cNvSpPr/>
          <p:nvPr/>
        </p:nvSpPr>
        <p:spPr>
          <a:xfrm rot="-1205731">
            <a:off x="-494601" y="6045608"/>
            <a:ext cx="1298510" cy="1531389"/>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10"/>
          <p:cNvSpPr/>
          <p:nvPr/>
        </p:nvSpPr>
        <p:spPr>
          <a:xfrm rot="4500147">
            <a:off x="8204634" y="-529408"/>
            <a:ext cx="1731339" cy="1148535"/>
          </a:xfrm>
          <a:custGeom>
            <a:avLst/>
            <a:gdLst/>
            <a:ahLst/>
            <a:cxnLst/>
            <a:rect l="l" t="t" r="r" b="b"/>
            <a:pathLst>
              <a:path w="14476" h="11281" extrusionOk="0">
                <a:moveTo>
                  <a:pt x="7119" y="1"/>
                </a:moveTo>
                <a:cubicBezTo>
                  <a:pt x="5870" y="1"/>
                  <a:pt x="4437" y="523"/>
                  <a:pt x="2884" y="1891"/>
                </a:cubicBezTo>
                <a:cubicBezTo>
                  <a:pt x="2884" y="1891"/>
                  <a:pt x="1078" y="3622"/>
                  <a:pt x="540" y="5578"/>
                </a:cubicBezTo>
                <a:cubicBezTo>
                  <a:pt x="0" y="7534"/>
                  <a:pt x="770" y="9587"/>
                  <a:pt x="2582" y="10720"/>
                </a:cubicBezTo>
                <a:cubicBezTo>
                  <a:pt x="3287" y="11161"/>
                  <a:pt x="4084" y="11280"/>
                  <a:pt x="4937" y="11280"/>
                </a:cubicBezTo>
                <a:cubicBezTo>
                  <a:pt x="5944" y="11280"/>
                  <a:pt x="7029" y="11114"/>
                  <a:pt x="8131" y="11114"/>
                </a:cubicBezTo>
                <a:cubicBezTo>
                  <a:pt x="8495" y="11114"/>
                  <a:pt x="8860" y="11132"/>
                  <a:pt x="9226" y="11180"/>
                </a:cubicBezTo>
                <a:cubicBezTo>
                  <a:pt x="9531" y="11221"/>
                  <a:pt x="9832" y="11241"/>
                  <a:pt x="10128" y="11241"/>
                </a:cubicBezTo>
                <a:cubicBezTo>
                  <a:pt x="12170" y="11241"/>
                  <a:pt x="13908" y="10269"/>
                  <a:pt x="14174" y="8185"/>
                </a:cubicBezTo>
                <a:cubicBezTo>
                  <a:pt x="14476" y="5800"/>
                  <a:pt x="12733" y="5495"/>
                  <a:pt x="11689" y="3179"/>
                </a:cubicBezTo>
                <a:cubicBezTo>
                  <a:pt x="11016" y="1689"/>
                  <a:pt x="9366" y="1"/>
                  <a:pt x="7119"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278321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99025" y="593367"/>
            <a:ext cx="79461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500"/>
              <a:buFont typeface="Ubuntu"/>
              <a:buNone/>
              <a:defRPr sz="3500" b="1">
                <a:solidFill>
                  <a:schemeClr val="dk2"/>
                </a:solidFill>
                <a:latin typeface="Ubuntu"/>
                <a:ea typeface="Ubuntu"/>
                <a:cs typeface="Ubuntu"/>
                <a:sym typeface="Ubuntu"/>
              </a:defRPr>
            </a:lvl1pPr>
            <a:lvl2pPr lvl="1">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2pPr>
            <a:lvl3pPr lvl="2">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3pPr>
            <a:lvl4pPr lvl="3">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4pPr>
            <a:lvl5pPr lvl="4">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5pPr>
            <a:lvl6pPr lvl="5">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6pPr>
            <a:lvl7pPr lvl="6">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7pPr>
            <a:lvl8pPr lvl="7">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8pPr>
            <a:lvl9pPr lvl="8">
              <a:spcBef>
                <a:spcPts val="0"/>
              </a:spcBef>
              <a:spcAft>
                <a:spcPts val="0"/>
              </a:spcAft>
              <a:buClr>
                <a:schemeClr val="dk2"/>
              </a:buClr>
              <a:buSzPts val="3000"/>
              <a:buFont typeface="Ubuntu"/>
              <a:buNone/>
              <a:defRPr sz="3000" b="1">
                <a:solidFill>
                  <a:schemeClr val="dk2"/>
                </a:solidFill>
                <a:latin typeface="Ubuntu"/>
                <a:ea typeface="Ubuntu"/>
                <a:cs typeface="Ubuntu"/>
                <a:sym typeface="Ubuntu"/>
              </a:defRPr>
            </a:lvl9pPr>
          </a:lstStyle>
          <a:p>
            <a:endParaRPr/>
          </a:p>
        </p:txBody>
      </p:sp>
      <p:sp>
        <p:nvSpPr>
          <p:cNvPr id="7" name="Google Shape;7;p1"/>
          <p:cNvSpPr txBox="1">
            <a:spLocks noGrp="1"/>
          </p:cNvSpPr>
          <p:nvPr>
            <p:ph type="body" idx="1"/>
          </p:nvPr>
        </p:nvSpPr>
        <p:spPr>
          <a:xfrm>
            <a:off x="599025" y="1536633"/>
            <a:ext cx="79461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322466943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48">
          <p15:clr>
            <a:srgbClr val="EA4335"/>
          </p15:clr>
        </p15:guide>
        <p15:guide id="2" pos="448">
          <p15:clr>
            <a:srgbClr val="EA4335"/>
          </p15:clr>
        </p15:guide>
        <p15:guide id="3" orient="horz" pos="2792">
          <p15:clr>
            <a:srgbClr val="EA4335"/>
          </p15:clr>
        </p15:guide>
        <p15:guide id="4" pos="5312">
          <p15:clr>
            <a:srgbClr val="EA4335"/>
          </p15:clr>
        </p15:guide>
        <p15:guide id="5" pos="377">
          <p15:clr>
            <a:srgbClr val="EA4335"/>
          </p15:clr>
        </p15:guide>
        <p15:guide id="6" pos="2880">
          <p15:clr>
            <a:srgbClr val="EA4335"/>
          </p15:clr>
        </p15:guide>
        <p15:guide id="7" pos="537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212"/>
        <p:cNvGrpSpPr/>
        <p:nvPr/>
      </p:nvGrpSpPr>
      <p:grpSpPr>
        <a:xfrm>
          <a:off x="0" y="0"/>
          <a:ext cx="0" cy="0"/>
          <a:chOff x="0" y="0"/>
          <a:chExt cx="0" cy="0"/>
        </a:xfrm>
      </p:grpSpPr>
      <p:sp>
        <p:nvSpPr>
          <p:cNvPr id="213" name="Google Shape;213;p23"/>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14" name="Google Shape;214;p23"/>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258106107"/>
      </p:ext>
    </p:extLst>
  </p:cSld>
  <p:clrMap bg1="lt1" tx1="dk1" bg2="dk2" tx2="lt2" accent1="accent1" accent2="accent2" accent3="accent3" accent4="accent4" accent5="accent5" accent6="accent6" hlink="hlink" folHlink="folHlink"/>
  <p:sldLayoutIdLst>
    <p:sldLayoutId id="2147483684"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43149"/>
            <a:ext cx="7772400" cy="1957918"/>
          </a:xfrm>
        </p:spPr>
        <p:txBody>
          <a:bodyPr/>
          <a:lstStyle/>
          <a:p>
            <a:r>
              <a:rPr sz="4800" dirty="0"/>
              <a:t>FixMyStay - Hostel Complaint Management System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002060"/>
                </a:solidFill>
              </a:rPr>
              <a:t>Results</a:t>
            </a:r>
          </a:p>
        </p:txBody>
      </p:sp>
      <p:sp>
        <p:nvSpPr>
          <p:cNvPr id="3" name="Content Placeholder 2"/>
          <p:cNvSpPr>
            <a:spLocks noGrp="1"/>
          </p:cNvSpPr>
          <p:nvPr>
            <p:ph idx="1"/>
          </p:nvPr>
        </p:nvSpPr>
        <p:spPr>
          <a:xfrm>
            <a:off x="598950" y="1257233"/>
            <a:ext cx="7946100" cy="4555200"/>
          </a:xfrm>
        </p:spPr>
        <p:txBody>
          <a:bodyPr/>
          <a:lstStyle/>
          <a:p>
            <a:r>
              <a:rPr dirty="0"/>
              <a:t>Screenshots from the system showing Home Page, Login, Signup, Dashboard, Complaint Form, and Complaints List.</a:t>
            </a:r>
          </a:p>
        </p:txBody>
      </p:sp>
      <p:pic>
        <p:nvPicPr>
          <p:cNvPr id="5" name="Picture 4">
            <a:extLst>
              <a:ext uri="{FF2B5EF4-FFF2-40B4-BE49-F238E27FC236}">
                <a16:creationId xmlns:a16="http://schemas.microsoft.com/office/drawing/2014/main" id="{CEE3DF00-092C-803C-27CA-3FBA709FB887}"/>
              </a:ext>
            </a:extLst>
          </p:cNvPr>
          <p:cNvPicPr>
            <a:picLocks noChangeAspect="1"/>
          </p:cNvPicPr>
          <p:nvPr/>
        </p:nvPicPr>
        <p:blipFill>
          <a:blip r:embed="rId2"/>
          <a:stretch>
            <a:fillRect/>
          </a:stretch>
        </p:blipFill>
        <p:spPr>
          <a:xfrm>
            <a:off x="375948" y="2020833"/>
            <a:ext cx="4196052" cy="2173463"/>
          </a:xfrm>
          <a:prstGeom prst="rect">
            <a:avLst/>
          </a:prstGeom>
        </p:spPr>
      </p:pic>
      <p:sp>
        <p:nvSpPr>
          <p:cNvPr id="12" name="Rectangle 5">
            <a:extLst>
              <a:ext uri="{FF2B5EF4-FFF2-40B4-BE49-F238E27FC236}">
                <a16:creationId xmlns:a16="http://schemas.microsoft.com/office/drawing/2014/main" id="{5A76EB09-5D3D-5C70-DECB-1C77338FE86C}"/>
              </a:ext>
            </a:extLst>
          </p:cNvPr>
          <p:cNvSpPr>
            <a:spLocks noChangeArrowheads="1"/>
          </p:cNvSpPr>
          <p:nvPr/>
        </p:nvSpPr>
        <p:spPr bwMode="auto">
          <a:xfrm>
            <a:off x="0" y="1866509"/>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5">
            <a:extLst>
              <a:ext uri="{FF2B5EF4-FFF2-40B4-BE49-F238E27FC236}">
                <a16:creationId xmlns:a16="http://schemas.microsoft.com/office/drawing/2014/main" id="{2876D54D-BBD5-C4B4-D1E6-DD1170424CD6}"/>
              </a:ext>
            </a:extLst>
          </p:cNvPr>
          <p:cNvSpPr>
            <a:spLocks noChangeArrowheads="1"/>
          </p:cNvSpPr>
          <p:nvPr/>
        </p:nvSpPr>
        <p:spPr bwMode="auto">
          <a:xfrm>
            <a:off x="0" y="4304103"/>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5">
            <a:extLst>
              <a:ext uri="{FF2B5EF4-FFF2-40B4-BE49-F238E27FC236}">
                <a16:creationId xmlns:a16="http://schemas.microsoft.com/office/drawing/2014/main" id="{400231D7-3824-5D88-08FE-C8BD38E87139}"/>
              </a:ext>
            </a:extLst>
          </p:cNvPr>
          <p:cNvSpPr>
            <a:spLocks noChangeArrowheads="1"/>
          </p:cNvSpPr>
          <p:nvPr/>
        </p:nvSpPr>
        <p:spPr bwMode="auto">
          <a:xfrm>
            <a:off x="0" y="6741697"/>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5">
            <a:extLst>
              <a:ext uri="{FF2B5EF4-FFF2-40B4-BE49-F238E27FC236}">
                <a16:creationId xmlns:a16="http://schemas.microsoft.com/office/drawing/2014/main" id="{CBB03264-198B-AE5B-ED30-3729606F32AA}"/>
              </a:ext>
            </a:extLst>
          </p:cNvPr>
          <p:cNvSpPr>
            <a:spLocks noChangeArrowheads="1"/>
          </p:cNvSpPr>
          <p:nvPr/>
        </p:nvSpPr>
        <p:spPr bwMode="auto">
          <a:xfrm rot="5400000" flipV="1">
            <a:off x="2211539" y="4281244"/>
            <a:ext cx="4875189" cy="45721"/>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6" name="Rectangle 5">
            <a:extLst>
              <a:ext uri="{FF2B5EF4-FFF2-40B4-BE49-F238E27FC236}">
                <a16:creationId xmlns:a16="http://schemas.microsoft.com/office/drawing/2014/main" id="{C2A930A9-0E14-8E4E-B432-DBAD782A8C99}"/>
              </a:ext>
            </a:extLst>
          </p:cNvPr>
          <p:cNvSpPr>
            <a:spLocks noChangeArrowheads="1"/>
          </p:cNvSpPr>
          <p:nvPr/>
        </p:nvSpPr>
        <p:spPr bwMode="auto">
          <a:xfrm rot="5400000" flipV="1">
            <a:off x="6692096" y="4399655"/>
            <a:ext cx="4875189" cy="45721"/>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7" name="Rectangle 5">
            <a:extLst>
              <a:ext uri="{FF2B5EF4-FFF2-40B4-BE49-F238E27FC236}">
                <a16:creationId xmlns:a16="http://schemas.microsoft.com/office/drawing/2014/main" id="{49BE557B-72E8-D690-1ACA-8665D0E38751}"/>
              </a:ext>
            </a:extLst>
          </p:cNvPr>
          <p:cNvSpPr>
            <a:spLocks noChangeArrowheads="1"/>
          </p:cNvSpPr>
          <p:nvPr/>
        </p:nvSpPr>
        <p:spPr bwMode="auto">
          <a:xfrm rot="5400000" flipV="1">
            <a:off x="-2300202" y="4289180"/>
            <a:ext cx="4875189" cy="45721"/>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C1B5AEB7-3912-4275-AACC-90ABE35A78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189" y="4481884"/>
            <a:ext cx="4151539" cy="2118256"/>
          </a:xfrm>
          <a:prstGeom prst="rect">
            <a:avLst/>
          </a:prstGeom>
          <a:ln>
            <a:solidFill>
              <a:schemeClr val="tx1"/>
            </a:solidFill>
          </a:ln>
        </p:spPr>
      </p:pic>
      <p:pic>
        <p:nvPicPr>
          <p:cNvPr id="6" name="Picture 5">
            <a:extLst>
              <a:ext uri="{FF2B5EF4-FFF2-40B4-BE49-F238E27FC236}">
                <a16:creationId xmlns:a16="http://schemas.microsoft.com/office/drawing/2014/main" id="{568C1505-7427-A597-B29E-242791E306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8167" y="2056595"/>
            <a:ext cx="4179801" cy="2021689"/>
          </a:xfrm>
          <a:prstGeom prst="rect">
            <a:avLst/>
          </a:prstGeom>
          <a:ln>
            <a:solidFill>
              <a:schemeClr val="tx1"/>
            </a:solidFill>
          </a:ln>
        </p:spPr>
      </p:pic>
      <p:pic>
        <p:nvPicPr>
          <p:cNvPr id="8" name="Picture 7">
            <a:extLst>
              <a:ext uri="{FF2B5EF4-FFF2-40B4-BE49-F238E27FC236}">
                <a16:creationId xmlns:a16="http://schemas.microsoft.com/office/drawing/2014/main" id="{CC42E90D-30DE-79C2-EFFF-B32E828828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18167" y="4545797"/>
            <a:ext cx="4177164" cy="2030394"/>
          </a:xfrm>
          <a:prstGeom prst="rect">
            <a:avLst/>
          </a:prstGeom>
          <a:ln>
            <a:solidFill>
              <a:schemeClr val="tx1"/>
            </a:solid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99025" y="593367"/>
            <a:ext cx="7946100" cy="763600"/>
          </a:xfrm>
        </p:spPr>
        <p:txBody>
          <a:bodyPr/>
          <a:lstStyle/>
          <a:p>
            <a:r>
              <a:rPr lang="en-US" dirty="0"/>
              <a:t>Possible </a:t>
            </a:r>
            <a:r>
              <a:rPr dirty="0"/>
              <a:t>Future Enhancements</a:t>
            </a:r>
          </a:p>
        </p:txBody>
      </p:sp>
      <p:sp>
        <p:nvSpPr>
          <p:cNvPr id="5" name="Rectangle 2">
            <a:extLst>
              <a:ext uri="{FF2B5EF4-FFF2-40B4-BE49-F238E27FC236}">
                <a16:creationId xmlns:a16="http://schemas.microsoft.com/office/drawing/2014/main" id="{2C475D7A-E41B-ED3B-58D7-CCCB5AAB316A}"/>
              </a:ext>
            </a:extLst>
          </p:cNvPr>
          <p:cNvSpPr>
            <a:spLocks noChangeArrowheads="1"/>
          </p:cNvSpPr>
          <p:nvPr/>
        </p:nvSpPr>
        <p:spPr bwMode="auto">
          <a:xfrm>
            <a:off x="364066" y="1980304"/>
            <a:ext cx="877993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Mobile Application Support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Develop an Android </a:t>
            </a:r>
            <a:r>
              <a:rPr lang="en-US" altLang="en-US" sz="1600" dirty="0">
                <a:solidFill>
                  <a:schemeClr val="tx1"/>
                </a:solidFill>
                <a:latin typeface="Arial" panose="020B0604020202020204" pitchFamily="34" charset="0"/>
              </a:rPr>
              <a:t>or</a:t>
            </a:r>
            <a:r>
              <a:rPr kumimoji="0" lang="en-US" altLang="en-US" sz="1600" b="0" i="0" u="none" strike="noStrike" cap="none" normalizeH="0" baseline="0" dirty="0">
                <a:ln>
                  <a:noFill/>
                </a:ln>
                <a:solidFill>
                  <a:schemeClr val="tx1"/>
                </a:solidFill>
                <a:effectLst/>
                <a:latin typeface="Arial" panose="020B0604020202020204" pitchFamily="34" charset="0"/>
              </a:rPr>
              <a:t> iOS app to make complaint submission and tracking easier and more accessible for students.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Real-Time Notifications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Send SMS or email alerts to students and admins whenever the status of a complaint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Feedback and Rating System</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Allow students to give feedback and rate the resolution process after their complaint is addressed.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Multi-Hostel Management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Expand the system to support multiple hostels or campuses under a single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Advanced Analytics and Reports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Provide reports on complaint types, resolution time, and frequent issues to help management make better decisions.</a:t>
            </a:r>
          </a:p>
        </p:txBody>
      </p:sp>
      <p:sp>
        <p:nvSpPr>
          <p:cNvPr id="4" name="Rectangle 5">
            <a:extLst>
              <a:ext uri="{FF2B5EF4-FFF2-40B4-BE49-F238E27FC236}">
                <a16:creationId xmlns:a16="http://schemas.microsoft.com/office/drawing/2014/main" id="{8B832986-1055-568C-D5BD-27A9BB223292}"/>
              </a:ext>
            </a:extLst>
          </p:cNvPr>
          <p:cNvSpPr>
            <a:spLocks noChangeArrowheads="1"/>
          </p:cNvSpPr>
          <p:nvPr/>
        </p:nvSpPr>
        <p:spPr bwMode="auto">
          <a:xfrm>
            <a:off x="0" y="1468094"/>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6" name="Picture 15">
            <a:extLst>
              <a:ext uri="{FF2B5EF4-FFF2-40B4-BE49-F238E27FC236}">
                <a16:creationId xmlns:a16="http://schemas.microsoft.com/office/drawing/2014/main" id="{8EE1EA08-2FF4-9B02-2C90-3D8DDFA2C276}"/>
              </a:ext>
            </a:extLst>
          </p:cNvPr>
          <p:cNvPicPr>
            <a:picLocks noChangeAspect="1"/>
          </p:cNvPicPr>
          <p:nvPr/>
        </p:nvPicPr>
        <p:blipFill>
          <a:blip r:embed="rId2"/>
          <a:stretch>
            <a:fillRect/>
          </a:stretch>
        </p:blipFill>
        <p:spPr>
          <a:xfrm>
            <a:off x="-4881852" y="2020833"/>
            <a:ext cx="4196052" cy="2173463"/>
          </a:xfrm>
          <a:prstGeom prst="rect">
            <a:avLst/>
          </a:prstGeom>
        </p:spPr>
      </p:pic>
      <p:pic>
        <p:nvPicPr>
          <p:cNvPr id="17" name="Picture 16">
            <a:extLst>
              <a:ext uri="{FF2B5EF4-FFF2-40B4-BE49-F238E27FC236}">
                <a16:creationId xmlns:a16="http://schemas.microsoft.com/office/drawing/2014/main" id="{B8EB2FA7-32B8-30D3-E24D-D1C32B92B707}"/>
              </a:ext>
            </a:extLst>
          </p:cNvPr>
          <p:cNvPicPr>
            <a:picLocks noChangeAspect="1"/>
          </p:cNvPicPr>
          <p:nvPr/>
        </p:nvPicPr>
        <p:blipFill>
          <a:blip r:embed="rId3"/>
          <a:stretch>
            <a:fillRect/>
          </a:stretch>
        </p:blipFill>
        <p:spPr>
          <a:xfrm>
            <a:off x="10433877" y="2020832"/>
            <a:ext cx="4234391" cy="2173463"/>
          </a:xfrm>
          <a:prstGeom prst="rect">
            <a:avLst/>
          </a:prstGeom>
        </p:spPr>
      </p:pic>
      <p:pic>
        <p:nvPicPr>
          <p:cNvPr id="18" name="Picture 17">
            <a:extLst>
              <a:ext uri="{FF2B5EF4-FFF2-40B4-BE49-F238E27FC236}">
                <a16:creationId xmlns:a16="http://schemas.microsoft.com/office/drawing/2014/main" id="{1E8358F0-E3F9-9079-3F51-01374E73CC25}"/>
              </a:ext>
            </a:extLst>
          </p:cNvPr>
          <p:cNvPicPr>
            <a:picLocks noChangeAspect="1"/>
          </p:cNvPicPr>
          <p:nvPr/>
        </p:nvPicPr>
        <p:blipFill>
          <a:blip r:embed="rId4"/>
          <a:stretch>
            <a:fillRect/>
          </a:stretch>
        </p:blipFill>
        <p:spPr>
          <a:xfrm>
            <a:off x="-4717558" y="7354662"/>
            <a:ext cx="4153678" cy="2101731"/>
          </a:xfrm>
          <a:prstGeom prst="rect">
            <a:avLst/>
          </a:prstGeom>
        </p:spPr>
      </p:pic>
      <p:pic>
        <p:nvPicPr>
          <p:cNvPr id="19" name="Picture 18">
            <a:extLst>
              <a:ext uri="{FF2B5EF4-FFF2-40B4-BE49-F238E27FC236}">
                <a16:creationId xmlns:a16="http://schemas.microsoft.com/office/drawing/2014/main" id="{E0A7AEB2-DF31-1CC9-413E-88D714583720}"/>
              </a:ext>
            </a:extLst>
          </p:cNvPr>
          <p:cNvPicPr>
            <a:picLocks noChangeAspect="1"/>
          </p:cNvPicPr>
          <p:nvPr/>
        </p:nvPicPr>
        <p:blipFill>
          <a:blip r:embed="rId5"/>
          <a:stretch>
            <a:fillRect/>
          </a:stretch>
        </p:blipFill>
        <p:spPr>
          <a:xfrm>
            <a:off x="10591683" y="7138829"/>
            <a:ext cx="3918778" cy="2015547"/>
          </a:xfrm>
          <a:prstGeom prst="rect">
            <a:avLst/>
          </a:prstGeom>
        </p:spPr>
      </p:pic>
    </p:spTree>
    <p:extLst>
      <p:ext uri="{BB962C8B-B14F-4D97-AF65-F5344CB8AC3E}">
        <p14:creationId xmlns:p14="http://schemas.microsoft.com/office/powerpoint/2010/main" val="2823962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99025" y="593367"/>
            <a:ext cx="7946100" cy="7636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500" b="1" dirty="0">
                <a:solidFill>
                  <a:schemeClr val="dk2"/>
                </a:solidFill>
                <a:latin typeface="Ubuntu"/>
                <a:sym typeface="Ubuntu"/>
              </a:rPr>
              <a:t>Conclusion</a:t>
            </a:r>
          </a:p>
        </p:txBody>
      </p:sp>
      <p:sp>
        <p:nvSpPr>
          <p:cNvPr id="3" name="Content Placeholder 2"/>
          <p:cNvSpPr txBox="1">
            <a:spLocks/>
          </p:cNvSpPr>
          <p:nvPr/>
        </p:nvSpPr>
        <p:spPr>
          <a:xfrm>
            <a:off x="599025" y="1807567"/>
            <a:ext cx="7946100" cy="4555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dirty="0"/>
              <a:t>FixMyStay is a smart and efficient </a:t>
            </a:r>
            <a:r>
              <a:rPr lang="en-US" b="1" dirty="0"/>
              <a:t>Hostel Complaint Management System</a:t>
            </a:r>
            <a:r>
              <a:rPr lang="en-US" dirty="0"/>
              <a:t> that solves the problems of manual complaint handling in hostels. It makes the process of </a:t>
            </a:r>
            <a:r>
              <a:rPr lang="en-US" b="1" dirty="0"/>
              <a:t>filing</a:t>
            </a:r>
            <a:r>
              <a:rPr lang="en-US" dirty="0"/>
              <a:t>, </a:t>
            </a:r>
            <a:r>
              <a:rPr lang="en-US" b="1" dirty="0"/>
              <a:t>tracking</a:t>
            </a:r>
            <a:r>
              <a:rPr lang="en-US" dirty="0"/>
              <a:t>, and </a:t>
            </a:r>
            <a:r>
              <a:rPr lang="en-US" b="1" dirty="0"/>
              <a:t>resolving complaints</a:t>
            </a:r>
            <a:r>
              <a:rPr lang="en-US" dirty="0"/>
              <a:t> faster, more transparent, and more organized. The system helps improve communication between students and hostel staff, ensuring that issues are addressed on time.</a:t>
            </a:r>
          </a:p>
          <a:p>
            <a:pPr algn="just"/>
            <a:r>
              <a:rPr lang="en-US" dirty="0"/>
              <a:t>By reducing paperwork and providing real-time updates, FixMyStay improves the overall hostel experience for students. It also makes complaint management easier for the hostel administration, saving time and effort. The project successfully demonstrates the importance of </a:t>
            </a:r>
            <a:r>
              <a:rPr lang="en-US" b="1" dirty="0"/>
              <a:t>automation</a:t>
            </a:r>
            <a:r>
              <a:rPr lang="en-US" dirty="0"/>
              <a:t> in improving hostel services and student satisfaction.</a:t>
            </a:r>
          </a:p>
        </p:txBody>
      </p:sp>
    </p:spTree>
    <p:extLst>
      <p:ext uri="{BB962C8B-B14F-4D97-AF65-F5344CB8AC3E}">
        <p14:creationId xmlns:p14="http://schemas.microsoft.com/office/powerpoint/2010/main" val="1186058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7327E186-1038-37EB-10AA-8B361A8A87AB}"/>
              </a:ext>
            </a:extLst>
          </p:cNvPr>
          <p:cNvSpPr txBox="1">
            <a:spLocks/>
          </p:cNvSpPr>
          <p:nvPr/>
        </p:nvSpPr>
        <p:spPr>
          <a:xfrm>
            <a:off x="2260600" y="3496734"/>
            <a:ext cx="6400800" cy="291253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l" rtl="0" eaLnBrk="1" hangingPunct="1">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eaLnBrk="1" hangingPunct="1">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eaLnBrk="1" hangingPunct="1">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eaLnBrk="1" hangingPunct="1">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eaLnBrk="1" hangingPunct="1">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eaLnBrk="1" hangingPunct="1">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eaLnBrk="1" hangingPunct="1">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eaLnBrk="1" hangingPunct="1">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39700" indent="0" algn="r">
              <a:buNone/>
            </a:pPr>
            <a:r>
              <a:rPr lang="en-IN" sz="2400" dirty="0"/>
              <a:t>Team Members:</a:t>
            </a:r>
          </a:p>
          <a:p>
            <a:pPr marL="139700" indent="0" algn="r">
              <a:buNone/>
            </a:pPr>
            <a:r>
              <a:rPr lang="en-IN" sz="2400" dirty="0"/>
              <a:t>R. </a:t>
            </a:r>
            <a:r>
              <a:rPr lang="en-IN" sz="2400" dirty="0" err="1"/>
              <a:t>Nagaramya</a:t>
            </a:r>
            <a:r>
              <a:rPr lang="en-IN" sz="2400" dirty="0"/>
              <a:t> (231FA04488)</a:t>
            </a:r>
          </a:p>
          <a:p>
            <a:pPr marL="139700" indent="0" algn="r">
              <a:buNone/>
            </a:pPr>
            <a:r>
              <a:rPr lang="en-IN" sz="2400" dirty="0"/>
              <a:t>G. Siva (231FA04615)</a:t>
            </a:r>
          </a:p>
          <a:p>
            <a:pPr marL="139700" indent="0" algn="r">
              <a:buNone/>
            </a:pPr>
            <a:r>
              <a:rPr lang="en-IN" sz="2400" dirty="0"/>
              <a:t>Bachali Saathvik (231FA04657)</a:t>
            </a:r>
          </a:p>
          <a:p>
            <a:pPr marL="139700" indent="0" algn="r">
              <a:buNone/>
            </a:pPr>
            <a:r>
              <a:rPr lang="en-IN" sz="2400" dirty="0"/>
              <a:t>Rahul Kumar (231FA04G24)</a:t>
            </a:r>
          </a:p>
        </p:txBody>
      </p:sp>
      <p:sp>
        <p:nvSpPr>
          <p:cNvPr id="11" name="TextBox 10">
            <a:extLst>
              <a:ext uri="{FF2B5EF4-FFF2-40B4-BE49-F238E27FC236}">
                <a16:creationId xmlns:a16="http://schemas.microsoft.com/office/drawing/2014/main" id="{DED598EE-35FF-D435-4E46-485BFA4A477F}"/>
              </a:ext>
            </a:extLst>
          </p:cNvPr>
          <p:cNvSpPr txBox="1"/>
          <p:nvPr/>
        </p:nvSpPr>
        <p:spPr>
          <a:xfrm>
            <a:off x="1845733" y="1975935"/>
            <a:ext cx="4572000" cy="738664"/>
          </a:xfrm>
          <a:prstGeom prst="rect">
            <a:avLst/>
          </a:prstGeom>
          <a:noFill/>
        </p:spPr>
        <p:txBody>
          <a:bodyPr wrap="square">
            <a:spAutoFit/>
          </a:bodyPr>
          <a:lstStyle/>
          <a:p>
            <a:pPr marL="139700" indent="0" algn="ctr">
              <a:buNone/>
            </a:pPr>
            <a:endParaRPr lang="en-IN" sz="1400" dirty="0"/>
          </a:p>
          <a:p>
            <a:pPr marL="139700" indent="0" algn="ctr">
              <a:buNone/>
            </a:pPr>
            <a:r>
              <a:rPr lang="en-IN" sz="1400" dirty="0"/>
              <a:t>Department of CSE</a:t>
            </a:r>
          </a:p>
          <a:p>
            <a:pPr marL="139700" indent="0" algn="ctr">
              <a:buNone/>
            </a:pPr>
            <a:r>
              <a:rPr lang="en-IN" sz="1400" dirty="0"/>
              <a:t>Vignan’s University, Guntur</a:t>
            </a:r>
          </a:p>
        </p:txBody>
      </p:sp>
      <p:pic>
        <p:nvPicPr>
          <p:cNvPr id="12" name="Picture 11">
            <a:extLst>
              <a:ext uri="{FF2B5EF4-FFF2-40B4-BE49-F238E27FC236}">
                <a16:creationId xmlns:a16="http://schemas.microsoft.com/office/drawing/2014/main" id="{9C0546CA-7398-1AF9-3D05-C7E7D11D3E0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2267" y="127000"/>
            <a:ext cx="6400800" cy="1948368"/>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F5A80D-AAC1-4203-C1A8-EC8E13EA4CC0}"/>
              </a:ext>
            </a:extLst>
          </p:cNvPr>
          <p:cNvSpPr>
            <a:spLocks noGrp="1"/>
          </p:cNvSpPr>
          <p:nvPr>
            <p:ph type="title"/>
          </p:nvPr>
        </p:nvSpPr>
        <p:spPr>
          <a:xfrm>
            <a:off x="599025" y="593367"/>
            <a:ext cx="7946100" cy="763600"/>
          </a:xfrm>
        </p:spPr>
        <p:txBody>
          <a:bodyPr/>
          <a:lstStyle/>
          <a:p>
            <a:pPr algn="ctr"/>
            <a:r>
              <a:rPr lang="en-IN" sz="3600" dirty="0">
                <a:solidFill>
                  <a:srgbClr val="002060"/>
                </a:solidFill>
              </a:rPr>
              <a:t>INTRODUCTION</a:t>
            </a:r>
          </a:p>
        </p:txBody>
      </p:sp>
      <p:sp>
        <p:nvSpPr>
          <p:cNvPr id="6" name="Content Placeholder 2">
            <a:extLst>
              <a:ext uri="{FF2B5EF4-FFF2-40B4-BE49-F238E27FC236}">
                <a16:creationId xmlns:a16="http://schemas.microsoft.com/office/drawing/2014/main" id="{BBAD5454-991E-1C0B-FB2A-7B1BB4D1A41A}"/>
              </a:ext>
            </a:extLst>
          </p:cNvPr>
          <p:cNvSpPr txBox="1">
            <a:spLocks/>
          </p:cNvSpPr>
          <p:nvPr/>
        </p:nvSpPr>
        <p:spPr>
          <a:xfrm>
            <a:off x="599025" y="1536633"/>
            <a:ext cx="7757575" cy="4555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600" dirty="0"/>
              <a:t>FixMyStay is a web-based Hostel Complaint Management System designed to</a:t>
            </a:r>
          </a:p>
          <a:p>
            <a:pPr algn="just"/>
            <a:r>
              <a:rPr lang="en-US" sz="1600" dirty="0"/>
              <a:t>make it easier for students to report and track complaints related to hostel </a:t>
            </a:r>
          </a:p>
          <a:p>
            <a:pPr algn="just"/>
            <a:r>
              <a:rPr lang="en-US" sz="1600" dirty="0"/>
              <a:t>facilities. In many hostels, the current system for filing complaints is manual. </a:t>
            </a:r>
          </a:p>
          <a:p>
            <a:pPr algn="just"/>
            <a:r>
              <a:rPr lang="en-US" sz="1600" dirty="0"/>
              <a:t>Students either write their issues in a register or report them verbally to the </a:t>
            </a:r>
          </a:p>
          <a:p>
            <a:pPr algn="just"/>
            <a:r>
              <a:rPr lang="en-US" sz="1600" dirty="0"/>
              <a:t>warden. This traditional method often causes delays, miscommunication, and </a:t>
            </a:r>
          </a:p>
          <a:p>
            <a:pPr algn="just"/>
            <a:r>
              <a:rPr lang="en-US" sz="1600" dirty="0"/>
              <a:t>complaints being forgotten or ignored.</a:t>
            </a:r>
          </a:p>
          <a:p>
            <a:pPr algn="just"/>
            <a:endParaRPr lang="en-US" sz="1600" dirty="0"/>
          </a:p>
          <a:p>
            <a:pPr algn="just"/>
            <a:r>
              <a:rPr lang="en-US" sz="1600" dirty="0"/>
              <a:t>FixMyStay solves this problem by providing an online platform where students </a:t>
            </a:r>
          </a:p>
          <a:p>
            <a:pPr algn="just"/>
            <a:r>
              <a:rPr lang="en-US" sz="1600" dirty="0"/>
              <a:t>can quickly file complaints anytime, from anywhere. The system allows hostel </a:t>
            </a:r>
          </a:p>
          <a:p>
            <a:pPr algn="just"/>
            <a:r>
              <a:rPr lang="en-US" sz="1600" dirty="0"/>
              <a:t>staff (admins) to view and manage these complaints efficiently. Students can </a:t>
            </a:r>
          </a:p>
          <a:p>
            <a:pPr algn="just"/>
            <a:r>
              <a:rPr lang="en-US" sz="1600" dirty="0"/>
              <a:t>also track the status of their complaints—whether it is pending, in progress, or </a:t>
            </a:r>
          </a:p>
          <a:p>
            <a:pPr algn="just"/>
            <a:r>
              <a:rPr lang="en-US" sz="1600" dirty="0"/>
              <a:t>resolved.</a:t>
            </a:r>
          </a:p>
          <a:p>
            <a:pPr marL="139700" algn="just"/>
            <a:endParaRPr lang="en-US" sz="1600" dirty="0"/>
          </a:p>
          <a:p>
            <a:pPr marL="139700" algn="just"/>
            <a:r>
              <a:rPr lang="en-US" sz="1600" dirty="0"/>
              <a:t>This system makes the complaint process faster, more transparent, and more organized. It improves communication between students and hostel staff and ensures that issues are resolved on time. FixMyStay helps create a better hostel living experience for all students.</a:t>
            </a:r>
          </a:p>
          <a:p>
            <a:pPr marL="139700" algn="just"/>
            <a:endParaRPr lang="en-US" dirty="0"/>
          </a:p>
        </p:txBody>
      </p:sp>
    </p:spTree>
    <p:extLst>
      <p:ext uri="{BB962C8B-B14F-4D97-AF65-F5344CB8AC3E}">
        <p14:creationId xmlns:p14="http://schemas.microsoft.com/office/powerpoint/2010/main" val="4234609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2060"/>
                </a:solidFill>
              </a:rPr>
              <a:t>PROBLEM DEFINITION</a:t>
            </a:r>
          </a:p>
        </p:txBody>
      </p:sp>
      <p:sp>
        <p:nvSpPr>
          <p:cNvPr id="7" name="Rectangle 4">
            <a:extLst>
              <a:ext uri="{FF2B5EF4-FFF2-40B4-BE49-F238E27FC236}">
                <a16:creationId xmlns:a16="http://schemas.microsoft.com/office/drawing/2014/main" id="{02E42E0C-C2FB-71E0-A0F6-023F94EABD62}"/>
              </a:ext>
            </a:extLst>
          </p:cNvPr>
          <p:cNvSpPr>
            <a:spLocks noChangeArrowheads="1"/>
          </p:cNvSpPr>
          <p:nvPr/>
        </p:nvSpPr>
        <p:spPr bwMode="auto">
          <a:xfrm>
            <a:off x="489546" y="1517416"/>
            <a:ext cx="805542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In most hostels, student complaints are managed through manual processes, such as writing complaints in a register or verbally informing hostel staff. This method often results in delays, lost complaints, and a lack of communication between students and hostel authorities. Students have no clear way to track the status of their complaints, which leads to frustration and dissatisfaction. Hostel staff also find it difficult to manage multiple complaints without a structured system. To solve these issues, there is a need for an automated, transparent complaint management system that simplifies and speeds up the entire process.</a:t>
            </a:r>
          </a:p>
        </p:txBody>
      </p:sp>
      <p:sp>
        <p:nvSpPr>
          <p:cNvPr id="8" name="Rectangle 5">
            <a:extLst>
              <a:ext uri="{FF2B5EF4-FFF2-40B4-BE49-F238E27FC236}">
                <a16:creationId xmlns:a16="http://schemas.microsoft.com/office/drawing/2014/main" id="{310C919F-A7D1-BBE8-C130-97CCECFB81DC}"/>
              </a:ext>
            </a:extLst>
          </p:cNvPr>
          <p:cNvSpPr>
            <a:spLocks noChangeArrowheads="1"/>
          </p:cNvSpPr>
          <p:nvPr/>
        </p:nvSpPr>
        <p:spPr bwMode="auto">
          <a:xfrm>
            <a:off x="-54740" y="1403786"/>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08D6CE0C-4F4D-90A4-4848-6CE909AA6A29}"/>
              </a:ext>
            </a:extLst>
          </p:cNvPr>
          <p:cNvSpPr>
            <a:spLocks noChangeArrowheads="1"/>
          </p:cNvSpPr>
          <p:nvPr/>
        </p:nvSpPr>
        <p:spPr bwMode="auto">
          <a:xfrm>
            <a:off x="489546" y="3759155"/>
            <a:ext cx="721223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Manual complaint handling (registers or verbal communication) is inefficient.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Complaints are often delayed, forgotten, or unresolved.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Students cannot track the status of their complaints.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Poor communication between students and hostel management.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Difficulty for staff to manage and prioritize multiple complaints.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Leads to delays in issue resolution and student dissatisfaction.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digital, automated system is needed for efficiency and transparency.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FDB35537-2132-BD8E-F382-C38AD2299CE4}"/>
              </a:ext>
            </a:extLst>
          </p:cNvPr>
          <p:cNvSpPr>
            <a:spLocks noChangeArrowheads="1"/>
          </p:cNvSpPr>
          <p:nvPr/>
        </p:nvSpPr>
        <p:spPr bwMode="auto">
          <a:xfrm>
            <a:off x="-54740" y="8124626"/>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52B033-B5A4-7FDF-FDD5-FD2FB355ACE6}"/>
              </a:ext>
            </a:extLst>
          </p:cNvPr>
          <p:cNvSpPr>
            <a:spLocks noGrp="1"/>
          </p:cNvSpPr>
          <p:nvPr>
            <p:ph type="title"/>
          </p:nvPr>
        </p:nvSpPr>
        <p:spPr>
          <a:xfrm>
            <a:off x="599025" y="593367"/>
            <a:ext cx="7946100" cy="763600"/>
          </a:xfrm>
        </p:spPr>
        <p:txBody>
          <a:bodyPr/>
          <a:lstStyle/>
          <a:p>
            <a:r>
              <a:rPr lang="en-IN" dirty="0">
                <a:solidFill>
                  <a:srgbClr val="002060"/>
                </a:solidFill>
              </a:rPr>
              <a:t>EXISTING SYSTEM</a:t>
            </a:r>
          </a:p>
        </p:txBody>
      </p:sp>
      <p:sp>
        <p:nvSpPr>
          <p:cNvPr id="4" name="Rectangle 1">
            <a:extLst>
              <a:ext uri="{FF2B5EF4-FFF2-40B4-BE49-F238E27FC236}">
                <a16:creationId xmlns:a16="http://schemas.microsoft.com/office/drawing/2014/main" id="{F546ABFB-AC43-C30C-38B0-9A374296354C}"/>
              </a:ext>
            </a:extLst>
          </p:cNvPr>
          <p:cNvSpPr txBox="1">
            <a:spLocks noChangeArrowheads="1"/>
          </p:cNvSpPr>
          <p:nvPr/>
        </p:nvSpPr>
        <p:spPr bwMode="auto">
          <a:xfrm>
            <a:off x="599026" y="2536960"/>
            <a:ext cx="686010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eaLnBrk="0" fontAlgn="base" hangingPunct="0">
              <a:spcBef>
                <a:spcPct val="0"/>
              </a:spcBef>
              <a:spcAft>
                <a:spcPct val="0"/>
              </a:spcAft>
              <a:buClrTx/>
              <a:buFontTx/>
              <a:buNone/>
            </a:pPr>
            <a:endParaRPr lang="en-US" altLang="en-US" sz="1600">
              <a:solidFill>
                <a:schemeClr val="tx1"/>
              </a:solidFill>
              <a:latin typeface="Arial" panose="020B0604020202020204" pitchFamily="34" charset="0"/>
            </a:endParaRPr>
          </a:p>
          <a:p>
            <a:pPr eaLnBrk="0" fontAlgn="base" hangingPunct="0">
              <a:spcBef>
                <a:spcPct val="0"/>
              </a:spcBef>
              <a:spcAft>
                <a:spcPct val="0"/>
              </a:spcAft>
              <a:buClrTx/>
              <a:buFontTx/>
              <a:buChar char="•"/>
            </a:pPr>
            <a:r>
              <a:rPr lang="en-US" altLang="en-US" sz="1600">
                <a:solidFill>
                  <a:schemeClr val="tx1"/>
                </a:solidFill>
                <a:latin typeface="Arial" panose="020B0604020202020204" pitchFamily="34" charset="0"/>
              </a:rPr>
              <a:t>Complaints are recorded in physical registers or communicated verbally. </a:t>
            </a:r>
          </a:p>
          <a:p>
            <a:pPr eaLnBrk="0" fontAlgn="base" hangingPunct="0">
              <a:spcBef>
                <a:spcPct val="0"/>
              </a:spcBef>
              <a:spcAft>
                <a:spcPct val="0"/>
              </a:spcAft>
              <a:buClrTx/>
              <a:buFontTx/>
              <a:buChar char="•"/>
            </a:pPr>
            <a:r>
              <a:rPr lang="en-US" altLang="en-US" sz="1600">
                <a:solidFill>
                  <a:schemeClr val="tx1"/>
                </a:solidFill>
                <a:latin typeface="Arial" panose="020B0604020202020204" pitchFamily="34" charset="0"/>
              </a:rPr>
              <a:t>Some hostels use emails or messaging apps (e.g., WhatsApp) for complaints. </a:t>
            </a:r>
          </a:p>
          <a:p>
            <a:pPr eaLnBrk="0" fontAlgn="base" hangingPunct="0">
              <a:spcBef>
                <a:spcPct val="0"/>
              </a:spcBef>
              <a:spcAft>
                <a:spcPct val="0"/>
              </a:spcAft>
              <a:buClrTx/>
              <a:buFontTx/>
              <a:buChar char="•"/>
            </a:pPr>
            <a:r>
              <a:rPr lang="en-US" altLang="en-US" sz="1600">
                <a:solidFill>
                  <a:schemeClr val="tx1"/>
                </a:solidFill>
                <a:latin typeface="Arial" panose="020B0604020202020204" pitchFamily="34" charset="0"/>
              </a:rPr>
              <a:t>There is </a:t>
            </a:r>
            <a:r>
              <a:rPr lang="en-US" altLang="en-US" sz="1600" b="1">
                <a:solidFill>
                  <a:schemeClr val="tx1"/>
                </a:solidFill>
                <a:latin typeface="Arial" panose="020B0604020202020204" pitchFamily="34" charset="0"/>
              </a:rPr>
              <a:t>no proper tracking</a:t>
            </a:r>
            <a:r>
              <a:rPr lang="en-US" altLang="en-US" sz="1600">
                <a:solidFill>
                  <a:schemeClr val="tx1"/>
                </a:solidFill>
                <a:latin typeface="Arial" panose="020B0604020202020204" pitchFamily="34" charset="0"/>
              </a:rPr>
              <a:t> of complaints. </a:t>
            </a:r>
          </a:p>
          <a:p>
            <a:pPr eaLnBrk="0" fontAlgn="base" hangingPunct="0">
              <a:spcBef>
                <a:spcPct val="0"/>
              </a:spcBef>
              <a:spcAft>
                <a:spcPct val="0"/>
              </a:spcAft>
              <a:buClrTx/>
              <a:buFontTx/>
              <a:buChar char="•"/>
            </a:pPr>
            <a:r>
              <a:rPr lang="en-US" altLang="en-US" sz="1600">
                <a:solidFill>
                  <a:schemeClr val="tx1"/>
                </a:solidFill>
                <a:latin typeface="Arial" panose="020B0604020202020204" pitchFamily="34" charset="0"/>
              </a:rPr>
              <a:t>Students are </a:t>
            </a:r>
            <a:r>
              <a:rPr lang="en-US" altLang="en-US" sz="1600" b="1">
                <a:solidFill>
                  <a:schemeClr val="tx1"/>
                </a:solidFill>
                <a:latin typeface="Arial" panose="020B0604020202020204" pitchFamily="34" charset="0"/>
              </a:rPr>
              <a:t>not informed</a:t>
            </a:r>
            <a:r>
              <a:rPr lang="en-US" altLang="en-US" sz="1600">
                <a:solidFill>
                  <a:schemeClr val="tx1"/>
                </a:solidFill>
                <a:latin typeface="Arial" panose="020B0604020202020204" pitchFamily="34" charset="0"/>
              </a:rPr>
              <a:t> about the progress or status of their issues. </a:t>
            </a:r>
          </a:p>
          <a:p>
            <a:pPr eaLnBrk="0" fontAlgn="base" hangingPunct="0">
              <a:spcBef>
                <a:spcPct val="0"/>
              </a:spcBef>
              <a:spcAft>
                <a:spcPct val="0"/>
              </a:spcAft>
              <a:buClrTx/>
              <a:buFontTx/>
              <a:buChar char="•"/>
            </a:pPr>
            <a:r>
              <a:rPr lang="en-US" altLang="en-US" sz="1600">
                <a:solidFill>
                  <a:schemeClr val="tx1"/>
                </a:solidFill>
                <a:latin typeface="Arial" panose="020B0604020202020204" pitchFamily="34" charset="0"/>
              </a:rPr>
              <a:t>Complaints can be </a:t>
            </a:r>
            <a:r>
              <a:rPr lang="en-US" altLang="en-US" sz="1600" b="1">
                <a:solidFill>
                  <a:schemeClr val="tx1"/>
                </a:solidFill>
                <a:latin typeface="Arial" panose="020B0604020202020204" pitchFamily="34" charset="0"/>
              </a:rPr>
              <a:t>forgotten</a:t>
            </a:r>
            <a:r>
              <a:rPr lang="en-US" altLang="en-US" sz="1600">
                <a:solidFill>
                  <a:schemeClr val="tx1"/>
                </a:solidFill>
                <a:latin typeface="Arial" panose="020B0604020202020204" pitchFamily="34" charset="0"/>
              </a:rPr>
              <a:t>, </a:t>
            </a:r>
            <a:r>
              <a:rPr lang="en-US" altLang="en-US" sz="1600" b="1">
                <a:solidFill>
                  <a:schemeClr val="tx1"/>
                </a:solidFill>
                <a:latin typeface="Arial" panose="020B0604020202020204" pitchFamily="34" charset="0"/>
              </a:rPr>
              <a:t>overlooked</a:t>
            </a:r>
            <a:r>
              <a:rPr lang="en-US" altLang="en-US" sz="1600">
                <a:solidFill>
                  <a:schemeClr val="tx1"/>
                </a:solidFill>
                <a:latin typeface="Arial" panose="020B0604020202020204" pitchFamily="34" charset="0"/>
              </a:rPr>
              <a:t>, or </a:t>
            </a:r>
            <a:r>
              <a:rPr lang="en-US" altLang="en-US" sz="1600" b="1">
                <a:solidFill>
                  <a:schemeClr val="tx1"/>
                </a:solidFill>
                <a:latin typeface="Arial" panose="020B0604020202020204" pitchFamily="34" charset="0"/>
              </a:rPr>
              <a:t>delayed</a:t>
            </a:r>
            <a:r>
              <a:rPr lang="en-US" altLang="en-US" sz="1600">
                <a:solidFill>
                  <a:schemeClr val="tx1"/>
                </a:solidFill>
                <a:latin typeface="Arial" panose="020B0604020202020204" pitchFamily="34" charset="0"/>
              </a:rPr>
              <a:t>. </a:t>
            </a:r>
          </a:p>
          <a:p>
            <a:pPr eaLnBrk="0" fontAlgn="base" hangingPunct="0">
              <a:spcBef>
                <a:spcPct val="0"/>
              </a:spcBef>
              <a:spcAft>
                <a:spcPct val="0"/>
              </a:spcAft>
              <a:buClrTx/>
              <a:buFontTx/>
              <a:buChar char="•"/>
            </a:pPr>
            <a:r>
              <a:rPr lang="en-US" altLang="en-US" sz="1600">
                <a:solidFill>
                  <a:schemeClr val="tx1"/>
                </a:solidFill>
                <a:latin typeface="Arial" panose="020B0604020202020204" pitchFamily="34" charset="0"/>
              </a:rPr>
              <a:t>Hostel staff struggle with </a:t>
            </a:r>
            <a:r>
              <a:rPr lang="en-US" altLang="en-US" sz="1600" b="1">
                <a:solidFill>
                  <a:schemeClr val="tx1"/>
                </a:solidFill>
                <a:latin typeface="Arial" panose="020B0604020202020204" pitchFamily="34" charset="0"/>
              </a:rPr>
              <a:t>managing multiple complaints</a:t>
            </a:r>
            <a:r>
              <a:rPr lang="en-US" altLang="en-US" sz="1600">
                <a:solidFill>
                  <a:schemeClr val="tx1"/>
                </a:solidFill>
                <a:latin typeface="Arial" panose="020B0604020202020204" pitchFamily="34" charset="0"/>
              </a:rPr>
              <a:t> effectively. </a:t>
            </a:r>
          </a:p>
          <a:p>
            <a:pPr eaLnBrk="0" fontAlgn="base" hangingPunct="0">
              <a:spcBef>
                <a:spcPct val="0"/>
              </a:spcBef>
              <a:spcAft>
                <a:spcPct val="0"/>
              </a:spcAft>
              <a:buClrTx/>
              <a:buFontTx/>
              <a:buChar char="•"/>
            </a:pPr>
            <a:r>
              <a:rPr lang="en-US" altLang="en-US" sz="1600">
                <a:solidFill>
                  <a:schemeClr val="tx1"/>
                </a:solidFill>
                <a:latin typeface="Arial" panose="020B0604020202020204" pitchFamily="34" charset="0"/>
              </a:rPr>
              <a:t>Lack of </a:t>
            </a:r>
            <a:r>
              <a:rPr lang="en-US" altLang="en-US" sz="1600" b="1">
                <a:solidFill>
                  <a:schemeClr val="tx1"/>
                </a:solidFill>
                <a:latin typeface="Arial" panose="020B0604020202020204" pitchFamily="34" charset="0"/>
              </a:rPr>
              <a:t>accountability</a:t>
            </a:r>
            <a:r>
              <a:rPr lang="en-US" altLang="en-US" sz="1600">
                <a:solidFill>
                  <a:schemeClr val="tx1"/>
                </a:solidFill>
                <a:latin typeface="Arial" panose="020B0604020202020204" pitchFamily="34" charset="0"/>
              </a:rPr>
              <a:t> and </a:t>
            </a:r>
            <a:r>
              <a:rPr lang="en-US" altLang="en-US" sz="1600" b="1">
                <a:solidFill>
                  <a:schemeClr val="tx1"/>
                </a:solidFill>
                <a:latin typeface="Arial" panose="020B0604020202020204" pitchFamily="34" charset="0"/>
              </a:rPr>
              <a:t>transparency</a:t>
            </a:r>
            <a:r>
              <a:rPr lang="en-US" altLang="en-US" sz="1600">
                <a:solidFill>
                  <a:schemeClr val="tx1"/>
                </a:solidFill>
                <a:latin typeface="Arial" panose="020B0604020202020204" pitchFamily="34" charset="0"/>
              </a:rPr>
              <a:t> in the complaint resolution process. </a:t>
            </a:r>
            <a:endParaRPr lang="en-US" altLang="en-US" sz="1600" dirty="0">
              <a:solidFill>
                <a:schemeClr val="tx1"/>
              </a:solidFill>
              <a:latin typeface="Arial" panose="020B0604020202020204" pitchFamily="34" charset="0"/>
            </a:endParaRPr>
          </a:p>
        </p:txBody>
      </p:sp>
      <p:sp>
        <p:nvSpPr>
          <p:cNvPr id="5" name="Rectangle 5">
            <a:extLst>
              <a:ext uri="{FF2B5EF4-FFF2-40B4-BE49-F238E27FC236}">
                <a16:creationId xmlns:a16="http://schemas.microsoft.com/office/drawing/2014/main" id="{2E10FA3F-C3A7-5877-EA02-B8EE03A17935}"/>
              </a:ext>
            </a:extLst>
          </p:cNvPr>
          <p:cNvSpPr>
            <a:spLocks noChangeArrowheads="1"/>
          </p:cNvSpPr>
          <p:nvPr/>
        </p:nvSpPr>
        <p:spPr bwMode="auto">
          <a:xfrm>
            <a:off x="63793" y="2241986"/>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CAD38861-E2DF-AF63-AEF5-2D3F0D7C939C}"/>
              </a:ext>
            </a:extLst>
          </p:cNvPr>
          <p:cNvSpPr>
            <a:spLocks noChangeArrowheads="1"/>
          </p:cNvSpPr>
          <p:nvPr/>
        </p:nvSpPr>
        <p:spPr bwMode="auto">
          <a:xfrm>
            <a:off x="0" y="5347504"/>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26350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Proposed Model</a:t>
            </a:r>
          </a:p>
        </p:txBody>
      </p:sp>
      <p:sp>
        <p:nvSpPr>
          <p:cNvPr id="3" name="Content Placeholder 2"/>
          <p:cNvSpPr>
            <a:spLocks noGrp="1"/>
          </p:cNvSpPr>
          <p:nvPr>
            <p:ph idx="1"/>
          </p:nvPr>
        </p:nvSpPr>
        <p:spPr/>
        <p:txBody>
          <a:bodyPr/>
          <a:lstStyle/>
          <a:p>
            <a:pPr marL="139700" indent="0" algn="just">
              <a:buNone/>
            </a:pPr>
            <a:r>
              <a:rPr lang="en-US" sz="1600" dirty="0"/>
              <a:t>The proposed system, FixMyStay, is a web-based Hostel Complaint Management System designed to simplify and automate the complaint process in hostels. Students can easily file complaints online by filling out a structured form, providing details such as complaint title, description, category, and room number. The system allows students to track the status of their complaints in real-time, ensuring transparency and accountability. Hostel administrators can view all submitted complaints on their dashboards, prioritize them based on urgency, and update their status as "Pending", "In Progress", or "Resolved". The system is user-friendly and helps both students and hostel staff save time, improve communication, and ensure faster resolution of issues. It also maintains a complete history of complaints in the database for future reference and analysis.</a:t>
            </a:r>
          </a:p>
        </p:txBody>
      </p:sp>
      <p:sp>
        <p:nvSpPr>
          <p:cNvPr id="4" name="Rectangle 5">
            <a:extLst>
              <a:ext uri="{FF2B5EF4-FFF2-40B4-BE49-F238E27FC236}">
                <a16:creationId xmlns:a16="http://schemas.microsoft.com/office/drawing/2014/main" id="{C9D65B27-46A7-4B27-ACC2-B58CCDF7E5A4}"/>
              </a:ext>
            </a:extLst>
          </p:cNvPr>
          <p:cNvSpPr>
            <a:spLocks noChangeArrowheads="1"/>
          </p:cNvSpPr>
          <p:nvPr/>
        </p:nvSpPr>
        <p:spPr bwMode="auto">
          <a:xfrm>
            <a:off x="0" y="1338353"/>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5A8C0EB1-7E94-677F-868D-5187EA8D7795}"/>
              </a:ext>
            </a:extLst>
          </p:cNvPr>
          <p:cNvSpPr>
            <a:spLocks noChangeArrowheads="1"/>
          </p:cNvSpPr>
          <p:nvPr/>
        </p:nvSpPr>
        <p:spPr bwMode="auto">
          <a:xfrm rot="5400000">
            <a:off x="-3981063" y="2241986"/>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99025" y="593367"/>
            <a:ext cx="7946100" cy="763600"/>
          </a:xfrm>
        </p:spPr>
        <p:txBody>
          <a:bodyPr/>
          <a:lstStyle/>
          <a:p>
            <a:r>
              <a:rPr sz="4400" dirty="0"/>
              <a:t>Modules of the System</a:t>
            </a:r>
          </a:p>
        </p:txBody>
      </p:sp>
      <p:sp>
        <p:nvSpPr>
          <p:cNvPr id="5" name="Content Placeholder 2"/>
          <p:cNvSpPr txBox="1">
            <a:spLocks/>
          </p:cNvSpPr>
          <p:nvPr/>
        </p:nvSpPr>
        <p:spPr>
          <a:xfrm>
            <a:off x="599025" y="1536633"/>
            <a:ext cx="7946100" cy="455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eaLnBrk="1" hangingPunct="1">
              <a:lnSpc>
                <a:spcPct val="100000"/>
              </a:lnSpc>
              <a:spcBef>
                <a:spcPts val="0"/>
              </a:spcBef>
              <a:spcAft>
                <a:spcPts val="0"/>
              </a:spcAft>
              <a:buClr>
                <a:srgbClr val="000000"/>
              </a:buClr>
              <a:buSzPts val="21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eaLnBrk="1" hangingPunct="1">
              <a:lnSpc>
                <a:spcPct val="100000"/>
              </a:lnSpc>
              <a:spcBef>
                <a:spcPts val="0"/>
              </a:spcBef>
              <a:spcAft>
                <a:spcPts val="0"/>
              </a:spcAft>
              <a:buClr>
                <a:srgbClr val="000000"/>
              </a:buClr>
              <a:buSzPts val="2100"/>
              <a:buFont typeface="Open Sans"/>
              <a:buNone/>
              <a:defRPr sz="2100" b="0" i="0" u="none" strike="noStrike" cap="none">
                <a:solidFill>
                  <a:srgbClr val="000000"/>
                </a:solidFill>
                <a:latin typeface="Open Sans"/>
                <a:ea typeface="Open Sans"/>
                <a:cs typeface="Open Sans"/>
                <a:sym typeface="Open Sans"/>
              </a:defRPr>
            </a:lvl2pPr>
            <a:lvl3pPr marL="1371600" marR="0" lvl="2" indent="-317500" algn="ctr" rtl="0" eaLnBrk="1" hangingPunct="1">
              <a:lnSpc>
                <a:spcPct val="100000"/>
              </a:lnSpc>
              <a:spcBef>
                <a:spcPts val="0"/>
              </a:spcBef>
              <a:spcAft>
                <a:spcPts val="0"/>
              </a:spcAft>
              <a:buClr>
                <a:srgbClr val="000000"/>
              </a:buClr>
              <a:buSzPts val="2100"/>
              <a:buFont typeface="Open Sans"/>
              <a:buNone/>
              <a:defRPr sz="2100" b="0" i="0" u="none" strike="noStrike" cap="none">
                <a:solidFill>
                  <a:srgbClr val="000000"/>
                </a:solidFill>
                <a:latin typeface="Open Sans"/>
                <a:ea typeface="Open Sans"/>
                <a:cs typeface="Open Sans"/>
                <a:sym typeface="Open Sans"/>
              </a:defRPr>
            </a:lvl3pPr>
            <a:lvl4pPr marL="1828800" marR="0" lvl="3" indent="-317500" algn="ctr" rtl="0" eaLnBrk="1" hangingPunct="1">
              <a:lnSpc>
                <a:spcPct val="100000"/>
              </a:lnSpc>
              <a:spcBef>
                <a:spcPts val="0"/>
              </a:spcBef>
              <a:spcAft>
                <a:spcPts val="0"/>
              </a:spcAft>
              <a:buClr>
                <a:srgbClr val="000000"/>
              </a:buClr>
              <a:buSzPts val="2100"/>
              <a:buFont typeface="Open Sans"/>
              <a:buNone/>
              <a:defRPr sz="2100" b="0" i="0" u="none" strike="noStrike" cap="none">
                <a:solidFill>
                  <a:srgbClr val="000000"/>
                </a:solidFill>
                <a:latin typeface="Open Sans"/>
                <a:ea typeface="Open Sans"/>
                <a:cs typeface="Open Sans"/>
                <a:sym typeface="Open Sans"/>
              </a:defRPr>
            </a:lvl4pPr>
            <a:lvl5pPr marL="2286000" marR="0" lvl="4" indent="-317500" algn="ctr" rtl="0" eaLnBrk="1" hangingPunct="1">
              <a:lnSpc>
                <a:spcPct val="100000"/>
              </a:lnSpc>
              <a:spcBef>
                <a:spcPts val="0"/>
              </a:spcBef>
              <a:spcAft>
                <a:spcPts val="0"/>
              </a:spcAft>
              <a:buClr>
                <a:srgbClr val="000000"/>
              </a:buClr>
              <a:buSzPts val="2100"/>
              <a:buFont typeface="Open Sans"/>
              <a:buNone/>
              <a:defRPr sz="2100" b="0" i="0" u="none" strike="noStrike" cap="none">
                <a:solidFill>
                  <a:srgbClr val="000000"/>
                </a:solidFill>
                <a:latin typeface="Open Sans"/>
                <a:ea typeface="Open Sans"/>
                <a:cs typeface="Open Sans"/>
                <a:sym typeface="Open Sans"/>
              </a:defRPr>
            </a:lvl5pPr>
            <a:lvl6pPr marL="2743200" marR="0" lvl="5" indent="-317500" algn="ctr" rtl="0" eaLnBrk="1" hangingPunct="1">
              <a:lnSpc>
                <a:spcPct val="100000"/>
              </a:lnSpc>
              <a:spcBef>
                <a:spcPts val="0"/>
              </a:spcBef>
              <a:spcAft>
                <a:spcPts val="0"/>
              </a:spcAft>
              <a:buClr>
                <a:srgbClr val="000000"/>
              </a:buClr>
              <a:buSzPts val="2100"/>
              <a:buFont typeface="Open Sans"/>
              <a:buNone/>
              <a:defRPr sz="2100" b="0" i="0" u="none" strike="noStrike" cap="none">
                <a:solidFill>
                  <a:srgbClr val="000000"/>
                </a:solidFill>
                <a:latin typeface="Open Sans"/>
                <a:ea typeface="Open Sans"/>
                <a:cs typeface="Open Sans"/>
                <a:sym typeface="Open Sans"/>
              </a:defRPr>
            </a:lvl6pPr>
            <a:lvl7pPr marL="3200400" marR="0" lvl="6" indent="-317500" algn="ctr" rtl="0" eaLnBrk="1" hangingPunct="1">
              <a:lnSpc>
                <a:spcPct val="100000"/>
              </a:lnSpc>
              <a:spcBef>
                <a:spcPts val="0"/>
              </a:spcBef>
              <a:spcAft>
                <a:spcPts val="0"/>
              </a:spcAft>
              <a:buClr>
                <a:srgbClr val="000000"/>
              </a:buClr>
              <a:buSzPts val="2100"/>
              <a:buFont typeface="Open Sans"/>
              <a:buNone/>
              <a:defRPr sz="2100" b="0" i="0" u="none" strike="noStrike" cap="none">
                <a:solidFill>
                  <a:srgbClr val="000000"/>
                </a:solidFill>
                <a:latin typeface="Open Sans"/>
                <a:ea typeface="Open Sans"/>
                <a:cs typeface="Open Sans"/>
                <a:sym typeface="Open Sans"/>
              </a:defRPr>
            </a:lvl7pPr>
            <a:lvl8pPr marL="3657600" marR="0" lvl="7" indent="-317500" algn="ctr" rtl="0" eaLnBrk="1" hangingPunct="1">
              <a:lnSpc>
                <a:spcPct val="100000"/>
              </a:lnSpc>
              <a:spcBef>
                <a:spcPts val="0"/>
              </a:spcBef>
              <a:spcAft>
                <a:spcPts val="0"/>
              </a:spcAft>
              <a:buClr>
                <a:srgbClr val="000000"/>
              </a:buClr>
              <a:buSzPts val="2100"/>
              <a:buFont typeface="Open Sans"/>
              <a:buNone/>
              <a:defRPr sz="2100" b="0" i="0" u="none" strike="noStrike" cap="none">
                <a:solidFill>
                  <a:srgbClr val="000000"/>
                </a:solidFill>
                <a:latin typeface="Open Sans"/>
                <a:ea typeface="Open Sans"/>
                <a:cs typeface="Open Sans"/>
                <a:sym typeface="Open Sans"/>
              </a:defRPr>
            </a:lvl8pPr>
            <a:lvl9pPr marL="4114800" marR="0" lvl="8" indent="-317500" algn="ctr" rtl="0" eaLnBrk="1" hangingPunct="1">
              <a:lnSpc>
                <a:spcPct val="100000"/>
              </a:lnSpc>
              <a:spcBef>
                <a:spcPts val="0"/>
              </a:spcBef>
              <a:spcAft>
                <a:spcPts val="0"/>
              </a:spcAft>
              <a:buClr>
                <a:srgbClr val="000000"/>
              </a:buClr>
              <a:buSzPts val="2100"/>
              <a:buFont typeface="Open Sans"/>
              <a:buNone/>
              <a:defRPr sz="2100" b="0" i="0" u="none" strike="noStrike" cap="none">
                <a:solidFill>
                  <a:srgbClr val="000000"/>
                </a:solidFill>
                <a:latin typeface="Open Sans"/>
                <a:ea typeface="Open Sans"/>
                <a:cs typeface="Open Sans"/>
                <a:sym typeface="Open Sans"/>
              </a:defRPr>
            </a:lvl9pPr>
          </a:lstStyle>
          <a:p>
            <a:pPr algn="l"/>
            <a:r>
              <a:rPr lang="en-US" dirty="0"/>
              <a:t>🔹 </a:t>
            </a:r>
            <a:r>
              <a:rPr lang="en-US" b="1" dirty="0"/>
              <a:t>User Authentication</a:t>
            </a:r>
            <a:br>
              <a:rPr lang="en-US" dirty="0"/>
            </a:br>
            <a:r>
              <a:rPr lang="en-US" dirty="0"/>
              <a:t>Handles login and signup for students and admins. Ensures only authorized users can access the system.</a:t>
            </a:r>
          </a:p>
          <a:p>
            <a:pPr algn="l"/>
            <a:r>
              <a:rPr lang="en-US" dirty="0"/>
              <a:t>🔹 </a:t>
            </a:r>
            <a:r>
              <a:rPr lang="en-US" b="1" dirty="0"/>
              <a:t>Student Dashboard</a:t>
            </a:r>
            <a:br>
              <a:rPr lang="en-US" dirty="0"/>
            </a:br>
            <a:r>
              <a:rPr lang="en-US" dirty="0"/>
              <a:t>Displays all complaints submitted by the student. Shows complaint statuses and </a:t>
            </a:r>
            <a:r>
              <a:rPr lang="en-US"/>
              <a:t>allows editing </a:t>
            </a:r>
            <a:r>
              <a:rPr lang="en-US" dirty="0"/>
              <a:t>pending complaints.</a:t>
            </a:r>
          </a:p>
          <a:p>
            <a:pPr algn="l"/>
            <a:r>
              <a:rPr lang="en-US" dirty="0"/>
              <a:t>🔹 </a:t>
            </a:r>
            <a:r>
              <a:rPr lang="en-US" b="1" dirty="0"/>
              <a:t>Complaint Filing</a:t>
            </a:r>
            <a:br>
              <a:rPr lang="en-US" dirty="0"/>
            </a:br>
            <a:r>
              <a:rPr lang="en-US" dirty="0"/>
              <a:t>Enables students to file new complaints by filling out details like title, description, category, and room number. Validates input before submission.</a:t>
            </a:r>
          </a:p>
          <a:p>
            <a:pPr algn="l"/>
            <a:r>
              <a:rPr lang="en-US" dirty="0"/>
              <a:t>🔹 </a:t>
            </a:r>
            <a:r>
              <a:rPr lang="en-US" b="1" dirty="0"/>
              <a:t>Admin Dashboard</a:t>
            </a:r>
            <a:br>
              <a:rPr lang="en-US" dirty="0"/>
            </a:br>
            <a:r>
              <a:rPr lang="en-US" dirty="0"/>
              <a:t>Allows hostel admins to view, manage, and update the status of all complaints. Helps prioritize and resolve issues quickly.</a:t>
            </a:r>
          </a:p>
          <a:p>
            <a:pPr marL="139700" indent="0" algn="l"/>
            <a:r>
              <a:rPr lang="en-US" dirty="0"/>
              <a:t>🔹 </a:t>
            </a:r>
            <a:r>
              <a:rPr lang="en-US" b="1" dirty="0"/>
              <a:t>Database Management</a:t>
            </a:r>
            <a:br>
              <a:rPr lang="en-US" dirty="0"/>
            </a:br>
            <a:r>
              <a:rPr lang="en-US" dirty="0"/>
              <a:t>       Stores user data and complaint records securely in a MySQL database. Maintains             complaint history for future reference.</a:t>
            </a:r>
          </a:p>
          <a:p>
            <a:pPr algn="l"/>
            <a:endParaRPr lang="en-US" dirty="0"/>
          </a:p>
        </p:txBody>
      </p:sp>
      <p:sp>
        <p:nvSpPr>
          <p:cNvPr id="6" name="Rectangle 5">
            <a:extLst>
              <a:ext uri="{FF2B5EF4-FFF2-40B4-BE49-F238E27FC236}">
                <a16:creationId xmlns:a16="http://schemas.microsoft.com/office/drawing/2014/main" id="{5C1A2EB2-1C0C-0FBF-A143-BD8BC8F195D5}"/>
              </a:ext>
            </a:extLst>
          </p:cNvPr>
          <p:cNvSpPr>
            <a:spLocks noChangeArrowheads="1"/>
          </p:cNvSpPr>
          <p:nvPr/>
        </p:nvSpPr>
        <p:spPr bwMode="auto">
          <a:xfrm rot="5400000">
            <a:off x="-5550784" y="3217345"/>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a:extLst>
              <a:ext uri="{FF2B5EF4-FFF2-40B4-BE49-F238E27FC236}">
                <a16:creationId xmlns:a16="http://schemas.microsoft.com/office/drawing/2014/main" id="{16872B13-3A3E-6509-D187-5780D3F6BCD3}"/>
              </a:ext>
            </a:extLst>
          </p:cNvPr>
          <p:cNvSpPr>
            <a:spLocks noChangeArrowheads="1"/>
          </p:cNvSpPr>
          <p:nvPr/>
        </p:nvSpPr>
        <p:spPr bwMode="auto">
          <a:xfrm>
            <a:off x="-243840" y="-1557247"/>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5">
            <a:extLst>
              <a:ext uri="{FF2B5EF4-FFF2-40B4-BE49-F238E27FC236}">
                <a16:creationId xmlns:a16="http://schemas.microsoft.com/office/drawing/2014/main" id="{9514DCCA-07E1-CB39-79E8-867E0721B3A2}"/>
              </a:ext>
            </a:extLst>
          </p:cNvPr>
          <p:cNvSpPr>
            <a:spLocks noChangeArrowheads="1"/>
          </p:cNvSpPr>
          <p:nvPr/>
        </p:nvSpPr>
        <p:spPr bwMode="auto">
          <a:xfrm>
            <a:off x="-243840" y="-978127"/>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61593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UML Diagrams</a:t>
            </a:r>
          </a:p>
        </p:txBody>
      </p:sp>
      <p:sp>
        <p:nvSpPr>
          <p:cNvPr id="3" name="Content Placeholder 2"/>
          <p:cNvSpPr>
            <a:spLocks noGrp="1"/>
          </p:cNvSpPr>
          <p:nvPr>
            <p:ph idx="1"/>
          </p:nvPr>
        </p:nvSpPr>
        <p:spPr/>
        <p:txBody>
          <a:bodyPr/>
          <a:lstStyle/>
          <a:p>
            <a:pPr>
              <a:buNone/>
            </a:pPr>
            <a:r>
              <a:rPr lang="en-US" dirty="0"/>
              <a:t>🔹 </a:t>
            </a:r>
            <a:r>
              <a:rPr lang="en-US" b="1" dirty="0"/>
              <a:t>Use Case Diagram</a:t>
            </a:r>
            <a:br>
              <a:rPr lang="en-US" dirty="0"/>
            </a:br>
            <a:r>
              <a:rPr lang="en-US" dirty="0"/>
              <a:t>Shows how users interact with the system.</a:t>
            </a:r>
          </a:p>
          <a:p>
            <a:pPr>
              <a:buFont typeface="Arial" panose="020B0604020202020204" pitchFamily="34" charset="0"/>
              <a:buChar char="•"/>
            </a:pPr>
            <a:r>
              <a:rPr lang="en-US" b="1" dirty="0"/>
              <a:t>Actors</a:t>
            </a:r>
            <a:r>
              <a:rPr lang="en-US" dirty="0"/>
              <a:t>: Student, Admin</a:t>
            </a:r>
          </a:p>
          <a:p>
            <a:pPr>
              <a:buFont typeface="Arial" panose="020B0604020202020204" pitchFamily="34" charset="0"/>
              <a:buChar char="•"/>
            </a:pPr>
            <a:r>
              <a:rPr lang="en-US" b="1" dirty="0"/>
              <a:t>Use Cases</a:t>
            </a:r>
            <a:r>
              <a:rPr lang="en-US" dirty="0"/>
              <a:t>: Login, Register, File Complaint, View Complaints, Update Status</a:t>
            </a:r>
            <a:br>
              <a:rPr lang="en-US" dirty="0"/>
            </a:br>
            <a:r>
              <a:rPr lang="en-US" dirty="0"/>
              <a:t>It explains the functional requirements by showing user actions and system responses.</a:t>
            </a:r>
          </a:p>
          <a:p>
            <a:pPr>
              <a:buNone/>
            </a:pPr>
            <a:r>
              <a:rPr lang="en-US" dirty="0"/>
              <a:t>🔹 </a:t>
            </a:r>
            <a:r>
              <a:rPr lang="en-US" b="1" dirty="0"/>
              <a:t>Class Diagram</a:t>
            </a:r>
            <a:br>
              <a:rPr lang="en-US" dirty="0"/>
            </a:br>
            <a:r>
              <a:rPr lang="en-US" dirty="0"/>
              <a:t>Represents the system's main entities and their relationships.</a:t>
            </a:r>
          </a:p>
          <a:p>
            <a:pPr>
              <a:buFont typeface="Arial" panose="020B0604020202020204" pitchFamily="34" charset="0"/>
              <a:buChar char="•"/>
            </a:pPr>
            <a:r>
              <a:rPr lang="en-US" b="1" dirty="0"/>
              <a:t>Classes</a:t>
            </a:r>
            <a:r>
              <a:rPr lang="en-US" dirty="0"/>
              <a:t>: User, Complaint</a:t>
            </a:r>
          </a:p>
          <a:p>
            <a:pPr>
              <a:buFont typeface="Arial" panose="020B0604020202020204" pitchFamily="34" charset="0"/>
              <a:buChar char="•"/>
            </a:pPr>
            <a:r>
              <a:rPr lang="en-US" b="1" dirty="0"/>
              <a:t>Attributes</a:t>
            </a:r>
            <a:r>
              <a:rPr lang="en-US" dirty="0"/>
              <a:t>: User ID, Name, Email, Complaint ID, Title, Status, etc.</a:t>
            </a:r>
            <a:br>
              <a:rPr lang="en-US" dirty="0"/>
            </a:br>
            <a:r>
              <a:rPr lang="en-US" dirty="0"/>
              <a:t>Describes how data is structured in the system and how objects relate.</a:t>
            </a:r>
          </a:p>
          <a:p>
            <a:pPr>
              <a:buNone/>
            </a:pPr>
            <a:r>
              <a:rPr lang="en-US" dirty="0"/>
              <a:t>🔹 </a:t>
            </a:r>
            <a:r>
              <a:rPr lang="en-US" b="1" dirty="0"/>
              <a:t>Activity Diagram</a:t>
            </a:r>
            <a:br>
              <a:rPr lang="en-US" dirty="0"/>
            </a:br>
            <a:r>
              <a:rPr lang="en-US" dirty="0"/>
              <a:t>Shows the workflow of filing and resolving a complaint.</a:t>
            </a:r>
          </a:p>
          <a:p>
            <a:pPr>
              <a:buFont typeface="Arial" panose="020B0604020202020204" pitchFamily="34" charset="0"/>
              <a:buChar char="•"/>
            </a:pPr>
            <a:r>
              <a:rPr lang="en-US" dirty="0"/>
              <a:t>Steps: Student logs in → Files complaint → Admin views → Updates status → Student tracks status</a:t>
            </a:r>
            <a:br>
              <a:rPr lang="en-US" dirty="0"/>
            </a:br>
            <a:r>
              <a:rPr lang="en-US" dirty="0"/>
              <a:t>Helps visualize the process and flow of actions in the system.</a:t>
            </a:r>
          </a:p>
          <a:p>
            <a:pPr marL="139700" indent="0">
              <a:buNone/>
            </a:pPr>
            <a:endParaRPr dirty="0"/>
          </a:p>
        </p:txBody>
      </p:sp>
      <p:sp>
        <p:nvSpPr>
          <p:cNvPr id="4" name="Rectangle 5">
            <a:extLst>
              <a:ext uri="{FF2B5EF4-FFF2-40B4-BE49-F238E27FC236}">
                <a16:creationId xmlns:a16="http://schemas.microsoft.com/office/drawing/2014/main" id="{2B9B23DD-FACB-65A7-7156-8DC1D3A74448}"/>
              </a:ext>
            </a:extLst>
          </p:cNvPr>
          <p:cNvSpPr>
            <a:spLocks noChangeArrowheads="1"/>
          </p:cNvSpPr>
          <p:nvPr/>
        </p:nvSpPr>
        <p:spPr bwMode="auto">
          <a:xfrm>
            <a:off x="0" y="1363753"/>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3D69037F-7BA9-7E9A-AA9B-416B75E1583D}"/>
              </a:ext>
            </a:extLst>
          </p:cNvPr>
          <p:cNvSpPr>
            <a:spLocks noChangeArrowheads="1"/>
          </p:cNvSpPr>
          <p:nvPr/>
        </p:nvSpPr>
        <p:spPr bwMode="auto">
          <a:xfrm>
            <a:off x="0" y="5704853"/>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9F7177B8-4F23-6BD7-9656-B1EB517B79CF}"/>
              </a:ext>
            </a:extLst>
          </p:cNvPr>
          <p:cNvSpPr>
            <a:spLocks noChangeArrowheads="1"/>
          </p:cNvSpPr>
          <p:nvPr/>
        </p:nvSpPr>
        <p:spPr bwMode="auto">
          <a:xfrm rot="5400000">
            <a:off x="-3965038" y="2278062"/>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002060"/>
                </a:solidFill>
              </a:rPr>
              <a:t>Frontend Implementation</a:t>
            </a:r>
          </a:p>
        </p:txBody>
      </p:sp>
      <p:sp>
        <p:nvSpPr>
          <p:cNvPr id="3" name="Content Placeholder 2"/>
          <p:cNvSpPr>
            <a:spLocks noGrp="1"/>
          </p:cNvSpPr>
          <p:nvPr>
            <p:ph idx="1"/>
          </p:nvPr>
        </p:nvSpPr>
        <p:spPr/>
        <p:txBody>
          <a:bodyPr/>
          <a:lstStyle/>
          <a:p>
            <a:pPr>
              <a:buNone/>
            </a:pPr>
            <a:r>
              <a:rPr lang="en-US" sz="1600" dirty="0"/>
              <a:t>The frontend of </a:t>
            </a:r>
            <a:r>
              <a:rPr lang="en-US" sz="1600" b="1" dirty="0"/>
              <a:t>FixMyStay</a:t>
            </a:r>
            <a:r>
              <a:rPr lang="en-US" sz="1600" dirty="0"/>
              <a:t> is built using </a:t>
            </a:r>
            <a:r>
              <a:rPr lang="en-US" sz="1600" b="1" dirty="0"/>
              <a:t>HTML</a:t>
            </a:r>
            <a:r>
              <a:rPr lang="en-US" sz="1600" dirty="0"/>
              <a:t>, </a:t>
            </a:r>
            <a:r>
              <a:rPr lang="en-US" sz="1600" b="1" dirty="0"/>
              <a:t>CSS</a:t>
            </a:r>
            <a:r>
              <a:rPr lang="en-US" sz="1600" dirty="0"/>
              <a:t>, and </a:t>
            </a:r>
            <a:r>
              <a:rPr lang="en-US" sz="1600" b="1" dirty="0"/>
              <a:t>JavaScript</a:t>
            </a:r>
            <a:r>
              <a:rPr lang="en-US" sz="1600" dirty="0"/>
              <a:t>. It provides a simple and user-friendly interface for both students and admins.</a:t>
            </a:r>
          </a:p>
          <a:p>
            <a:pPr>
              <a:buFont typeface="Arial" panose="020B0604020202020204" pitchFamily="34" charset="0"/>
              <a:buChar char="•"/>
            </a:pPr>
            <a:r>
              <a:rPr lang="en-US" sz="1600" b="1" dirty="0"/>
              <a:t>HTML</a:t>
            </a:r>
            <a:r>
              <a:rPr lang="en-US" sz="1600" dirty="0"/>
              <a:t> creates the structure of pages like </a:t>
            </a:r>
            <a:r>
              <a:rPr lang="en-US" sz="1600" b="1" dirty="0"/>
              <a:t>home</a:t>
            </a:r>
            <a:r>
              <a:rPr lang="en-US" sz="1600" dirty="0"/>
              <a:t>, </a:t>
            </a:r>
            <a:r>
              <a:rPr lang="en-US" sz="1600" b="1" dirty="0"/>
              <a:t>login/signup</a:t>
            </a:r>
            <a:r>
              <a:rPr lang="en-US" sz="1600" dirty="0"/>
              <a:t>, </a:t>
            </a:r>
            <a:r>
              <a:rPr lang="en-US" sz="1600" b="1" dirty="0"/>
              <a:t>dashboard</a:t>
            </a:r>
            <a:r>
              <a:rPr lang="en-US" sz="1600" dirty="0"/>
              <a:t>, </a:t>
            </a:r>
            <a:r>
              <a:rPr lang="en-US" sz="1600" b="1" dirty="0"/>
              <a:t>complaint form</a:t>
            </a:r>
            <a:r>
              <a:rPr lang="en-US" sz="1600" dirty="0"/>
              <a:t>, and </a:t>
            </a:r>
            <a:r>
              <a:rPr lang="en-US" sz="1600" b="1" dirty="0"/>
              <a:t>complaints list</a:t>
            </a:r>
            <a:r>
              <a:rPr lang="en-US" sz="1600" dirty="0"/>
              <a:t>.</a:t>
            </a:r>
          </a:p>
          <a:p>
            <a:pPr>
              <a:buFont typeface="Arial" panose="020B0604020202020204" pitchFamily="34" charset="0"/>
              <a:buChar char="•"/>
            </a:pPr>
            <a:r>
              <a:rPr lang="en-US" sz="1600" b="1" dirty="0"/>
              <a:t>CSS</a:t>
            </a:r>
            <a:r>
              <a:rPr lang="en-US" sz="1600" dirty="0"/>
              <a:t> makes the pages visually appealing and responsive. It styles buttons, forms, and tables for a consistent look.</a:t>
            </a:r>
          </a:p>
          <a:p>
            <a:pPr>
              <a:buFont typeface="Arial" panose="020B0604020202020204" pitchFamily="34" charset="0"/>
              <a:buChar char="•"/>
            </a:pPr>
            <a:r>
              <a:rPr lang="en-US" sz="1600" b="1" dirty="0"/>
              <a:t>JavaScript</a:t>
            </a:r>
            <a:r>
              <a:rPr lang="en-US" sz="1600" dirty="0"/>
              <a:t> adds interactivity. It validates forms, shows alerts, and updates data without reloading pages.</a:t>
            </a:r>
          </a:p>
          <a:p>
            <a:pPr>
              <a:buFont typeface="Arial" panose="020B0604020202020204" pitchFamily="34" charset="0"/>
              <a:buChar char="•"/>
            </a:pPr>
            <a:r>
              <a:rPr lang="en-US" sz="1600" dirty="0"/>
              <a:t>Students can </a:t>
            </a:r>
            <a:r>
              <a:rPr lang="en-US" sz="1600" b="1" dirty="0"/>
              <a:t>file complaints</a:t>
            </a:r>
            <a:r>
              <a:rPr lang="en-US" sz="1600" dirty="0"/>
              <a:t>, </a:t>
            </a:r>
            <a:r>
              <a:rPr lang="en-US" sz="1600" b="1" dirty="0"/>
              <a:t>view status</a:t>
            </a:r>
            <a:r>
              <a:rPr lang="en-US" sz="1600" dirty="0"/>
              <a:t>, and </a:t>
            </a:r>
            <a:r>
              <a:rPr lang="en-US" sz="1600" b="1" dirty="0"/>
              <a:t>edit/delete</a:t>
            </a:r>
            <a:r>
              <a:rPr lang="en-US" sz="1600" dirty="0"/>
              <a:t> pending complaints.</a:t>
            </a:r>
          </a:p>
          <a:p>
            <a:pPr>
              <a:buFont typeface="Arial" panose="020B0604020202020204" pitchFamily="34" charset="0"/>
              <a:buChar char="•"/>
            </a:pPr>
            <a:r>
              <a:rPr lang="en-US" sz="1600" dirty="0"/>
              <a:t>Admins can </a:t>
            </a:r>
            <a:r>
              <a:rPr lang="en-US" sz="1600" b="1" dirty="0"/>
              <a:t>view and update</a:t>
            </a:r>
            <a:r>
              <a:rPr lang="en-US" sz="1600" dirty="0"/>
              <a:t> complaint statuses easily from their dashboard.</a:t>
            </a:r>
          </a:p>
          <a:p>
            <a:pPr>
              <a:buFont typeface="Arial" panose="020B0604020202020204" pitchFamily="34" charset="0"/>
              <a:buChar char="•"/>
            </a:pPr>
            <a:r>
              <a:rPr lang="en-US" sz="1600" dirty="0"/>
              <a:t>The frontend communicates with the backend using </a:t>
            </a:r>
            <a:r>
              <a:rPr lang="en-US" sz="1600" b="1" dirty="0"/>
              <a:t>API requests</a:t>
            </a:r>
            <a:r>
              <a:rPr lang="en-US" sz="1600" dirty="0"/>
              <a:t> for smooth data exchange.</a:t>
            </a:r>
          </a:p>
        </p:txBody>
      </p:sp>
      <p:sp>
        <p:nvSpPr>
          <p:cNvPr id="4" name="Rectangle 5">
            <a:extLst>
              <a:ext uri="{FF2B5EF4-FFF2-40B4-BE49-F238E27FC236}">
                <a16:creationId xmlns:a16="http://schemas.microsoft.com/office/drawing/2014/main" id="{A9EE1634-01A1-BE7B-9BC1-18A5C063B8D9}"/>
              </a:ext>
            </a:extLst>
          </p:cNvPr>
          <p:cNvSpPr>
            <a:spLocks noChangeArrowheads="1"/>
          </p:cNvSpPr>
          <p:nvPr/>
        </p:nvSpPr>
        <p:spPr bwMode="auto">
          <a:xfrm>
            <a:off x="0" y="1363753"/>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A053E2C-EA0F-84DB-CF36-454C2F2E7766}"/>
              </a:ext>
            </a:extLst>
          </p:cNvPr>
          <p:cNvSpPr>
            <a:spLocks noGrp="1"/>
          </p:cNvSpPr>
          <p:nvPr>
            <p:ph type="title"/>
          </p:nvPr>
        </p:nvSpPr>
        <p:spPr>
          <a:xfrm>
            <a:off x="347133" y="499433"/>
            <a:ext cx="7946100" cy="763600"/>
          </a:xfrm>
        </p:spPr>
        <p:txBody>
          <a:bodyPr/>
          <a:lstStyle/>
          <a:p>
            <a:r>
              <a:rPr dirty="0"/>
              <a:t>Advantages</a:t>
            </a:r>
          </a:p>
        </p:txBody>
      </p:sp>
      <p:sp>
        <p:nvSpPr>
          <p:cNvPr id="16" name="Rectangle 1">
            <a:extLst>
              <a:ext uri="{FF2B5EF4-FFF2-40B4-BE49-F238E27FC236}">
                <a16:creationId xmlns:a16="http://schemas.microsoft.com/office/drawing/2014/main" id="{997DFA2F-FC2C-900C-246E-2833D37BCD9F}"/>
              </a:ext>
            </a:extLst>
          </p:cNvPr>
          <p:cNvSpPr>
            <a:spLocks noChangeArrowheads="1"/>
          </p:cNvSpPr>
          <p:nvPr/>
        </p:nvSpPr>
        <p:spPr bwMode="auto">
          <a:xfrm>
            <a:off x="347133" y="1536174"/>
            <a:ext cx="8636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Easy Complaint Filing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Students can file complaints online at any time without visiting the hostel office.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Real-Time Status Tracking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Students can check the status of their complaints anytime, improving transparency.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Reduces Manual Work</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Eliminates the need for manual registers and paperwork, saving time for hostel staff.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Faster Resolution of Issues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Admins can quickly view and prioritize complaints, leading to quicker resolutions.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Better Communication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Improves communication between students and hostel authorities by providing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Secure and Organized Data Storage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Complaints and user data are securely stored in the database for easy access and future reference.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User-Friendly Interface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Simple and easy-to-use design, making it accessible even for non-technical users.</a:t>
            </a:r>
          </a:p>
        </p:txBody>
      </p:sp>
      <p:sp>
        <p:nvSpPr>
          <p:cNvPr id="17" name="Rectangle 5">
            <a:extLst>
              <a:ext uri="{FF2B5EF4-FFF2-40B4-BE49-F238E27FC236}">
                <a16:creationId xmlns:a16="http://schemas.microsoft.com/office/drawing/2014/main" id="{226F710A-2618-C6B7-B4DE-DC9984B22E01}"/>
              </a:ext>
            </a:extLst>
          </p:cNvPr>
          <p:cNvSpPr>
            <a:spLocks noChangeArrowheads="1"/>
          </p:cNvSpPr>
          <p:nvPr/>
        </p:nvSpPr>
        <p:spPr bwMode="auto">
          <a:xfrm>
            <a:off x="0" y="6819673"/>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Title 1">
            <a:extLst>
              <a:ext uri="{FF2B5EF4-FFF2-40B4-BE49-F238E27FC236}">
                <a16:creationId xmlns:a16="http://schemas.microsoft.com/office/drawing/2014/main" id="{80FBB464-F612-623A-D16D-131BCAE91FF9}"/>
              </a:ext>
            </a:extLst>
          </p:cNvPr>
          <p:cNvSpPr txBox="1">
            <a:spLocks/>
          </p:cNvSpPr>
          <p:nvPr/>
        </p:nvSpPr>
        <p:spPr>
          <a:xfrm>
            <a:off x="-6258975" y="593367"/>
            <a:ext cx="7946100" cy="76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2"/>
              </a:buClr>
              <a:buSzPts val="4400"/>
              <a:buFont typeface="Ubuntu"/>
              <a:buNone/>
              <a:defRPr sz="4400" b="1" i="0" u="none" strike="noStrike" cap="none">
                <a:solidFill>
                  <a:schemeClr val="dk2"/>
                </a:solidFill>
                <a:latin typeface="Ubuntu"/>
                <a:ea typeface="Ubuntu"/>
                <a:cs typeface="Ubuntu"/>
                <a:sym typeface="Ubuntu"/>
              </a:defRPr>
            </a:lvl1pPr>
            <a:lvl2pPr marR="0" lvl="1" algn="ctr" rtl="0" eaLnBrk="1" hangingPunct="1">
              <a:lnSpc>
                <a:spcPct val="100000"/>
              </a:lnSpc>
              <a:spcBef>
                <a:spcPts val="0"/>
              </a:spcBef>
              <a:spcAft>
                <a:spcPts val="0"/>
              </a:spcAft>
              <a:buClr>
                <a:schemeClr val="dk2"/>
              </a:buClr>
              <a:buSzPts val="12000"/>
              <a:buFont typeface="Ubuntu"/>
              <a:buNone/>
              <a:defRPr sz="12000" b="1" i="0" u="none" strike="noStrike" cap="none">
                <a:solidFill>
                  <a:schemeClr val="dk2"/>
                </a:solidFill>
                <a:latin typeface="Ubuntu"/>
                <a:ea typeface="Ubuntu"/>
                <a:cs typeface="Ubuntu"/>
                <a:sym typeface="Ubuntu"/>
              </a:defRPr>
            </a:lvl2pPr>
            <a:lvl3pPr marR="0" lvl="2" algn="ctr" rtl="0" eaLnBrk="1" hangingPunct="1">
              <a:lnSpc>
                <a:spcPct val="100000"/>
              </a:lnSpc>
              <a:spcBef>
                <a:spcPts val="0"/>
              </a:spcBef>
              <a:spcAft>
                <a:spcPts val="0"/>
              </a:spcAft>
              <a:buClr>
                <a:schemeClr val="dk2"/>
              </a:buClr>
              <a:buSzPts val="12000"/>
              <a:buFont typeface="Ubuntu"/>
              <a:buNone/>
              <a:defRPr sz="12000" b="1" i="0" u="none" strike="noStrike" cap="none">
                <a:solidFill>
                  <a:schemeClr val="dk2"/>
                </a:solidFill>
                <a:latin typeface="Ubuntu"/>
                <a:ea typeface="Ubuntu"/>
                <a:cs typeface="Ubuntu"/>
                <a:sym typeface="Ubuntu"/>
              </a:defRPr>
            </a:lvl3pPr>
            <a:lvl4pPr marR="0" lvl="3" algn="ctr" rtl="0" eaLnBrk="1" hangingPunct="1">
              <a:lnSpc>
                <a:spcPct val="100000"/>
              </a:lnSpc>
              <a:spcBef>
                <a:spcPts val="0"/>
              </a:spcBef>
              <a:spcAft>
                <a:spcPts val="0"/>
              </a:spcAft>
              <a:buClr>
                <a:schemeClr val="dk2"/>
              </a:buClr>
              <a:buSzPts val="12000"/>
              <a:buFont typeface="Ubuntu"/>
              <a:buNone/>
              <a:defRPr sz="12000" b="1" i="0" u="none" strike="noStrike" cap="none">
                <a:solidFill>
                  <a:schemeClr val="dk2"/>
                </a:solidFill>
                <a:latin typeface="Ubuntu"/>
                <a:ea typeface="Ubuntu"/>
                <a:cs typeface="Ubuntu"/>
                <a:sym typeface="Ubuntu"/>
              </a:defRPr>
            </a:lvl4pPr>
            <a:lvl5pPr marR="0" lvl="4" algn="ctr" rtl="0" eaLnBrk="1" hangingPunct="1">
              <a:lnSpc>
                <a:spcPct val="100000"/>
              </a:lnSpc>
              <a:spcBef>
                <a:spcPts val="0"/>
              </a:spcBef>
              <a:spcAft>
                <a:spcPts val="0"/>
              </a:spcAft>
              <a:buClr>
                <a:schemeClr val="dk2"/>
              </a:buClr>
              <a:buSzPts val="12000"/>
              <a:buFont typeface="Ubuntu"/>
              <a:buNone/>
              <a:defRPr sz="12000" b="1" i="0" u="none" strike="noStrike" cap="none">
                <a:solidFill>
                  <a:schemeClr val="dk2"/>
                </a:solidFill>
                <a:latin typeface="Ubuntu"/>
                <a:ea typeface="Ubuntu"/>
                <a:cs typeface="Ubuntu"/>
                <a:sym typeface="Ubuntu"/>
              </a:defRPr>
            </a:lvl5pPr>
            <a:lvl6pPr marR="0" lvl="5" algn="ctr" rtl="0" eaLnBrk="1" hangingPunct="1">
              <a:lnSpc>
                <a:spcPct val="100000"/>
              </a:lnSpc>
              <a:spcBef>
                <a:spcPts val="0"/>
              </a:spcBef>
              <a:spcAft>
                <a:spcPts val="0"/>
              </a:spcAft>
              <a:buClr>
                <a:schemeClr val="dk2"/>
              </a:buClr>
              <a:buSzPts val="12000"/>
              <a:buFont typeface="Ubuntu"/>
              <a:buNone/>
              <a:defRPr sz="12000" b="1" i="0" u="none" strike="noStrike" cap="none">
                <a:solidFill>
                  <a:schemeClr val="dk2"/>
                </a:solidFill>
                <a:latin typeface="Ubuntu"/>
                <a:ea typeface="Ubuntu"/>
                <a:cs typeface="Ubuntu"/>
                <a:sym typeface="Ubuntu"/>
              </a:defRPr>
            </a:lvl6pPr>
            <a:lvl7pPr marR="0" lvl="6" algn="ctr" rtl="0" eaLnBrk="1" hangingPunct="1">
              <a:lnSpc>
                <a:spcPct val="100000"/>
              </a:lnSpc>
              <a:spcBef>
                <a:spcPts val="0"/>
              </a:spcBef>
              <a:spcAft>
                <a:spcPts val="0"/>
              </a:spcAft>
              <a:buClr>
                <a:schemeClr val="dk2"/>
              </a:buClr>
              <a:buSzPts val="12000"/>
              <a:buFont typeface="Ubuntu"/>
              <a:buNone/>
              <a:defRPr sz="12000" b="1" i="0" u="none" strike="noStrike" cap="none">
                <a:solidFill>
                  <a:schemeClr val="dk2"/>
                </a:solidFill>
                <a:latin typeface="Ubuntu"/>
                <a:ea typeface="Ubuntu"/>
                <a:cs typeface="Ubuntu"/>
                <a:sym typeface="Ubuntu"/>
              </a:defRPr>
            </a:lvl7pPr>
            <a:lvl8pPr marR="0" lvl="7" algn="ctr" rtl="0" eaLnBrk="1" hangingPunct="1">
              <a:lnSpc>
                <a:spcPct val="100000"/>
              </a:lnSpc>
              <a:spcBef>
                <a:spcPts val="0"/>
              </a:spcBef>
              <a:spcAft>
                <a:spcPts val="0"/>
              </a:spcAft>
              <a:buClr>
                <a:schemeClr val="dk2"/>
              </a:buClr>
              <a:buSzPts val="12000"/>
              <a:buFont typeface="Ubuntu"/>
              <a:buNone/>
              <a:defRPr sz="12000" b="1" i="0" u="none" strike="noStrike" cap="none">
                <a:solidFill>
                  <a:schemeClr val="dk2"/>
                </a:solidFill>
                <a:latin typeface="Ubuntu"/>
                <a:ea typeface="Ubuntu"/>
                <a:cs typeface="Ubuntu"/>
                <a:sym typeface="Ubuntu"/>
              </a:defRPr>
            </a:lvl8pPr>
            <a:lvl9pPr marR="0" lvl="8" algn="ctr" rtl="0" eaLnBrk="1" hangingPunct="1">
              <a:lnSpc>
                <a:spcPct val="100000"/>
              </a:lnSpc>
              <a:spcBef>
                <a:spcPts val="0"/>
              </a:spcBef>
              <a:spcAft>
                <a:spcPts val="0"/>
              </a:spcAft>
              <a:buClr>
                <a:schemeClr val="dk2"/>
              </a:buClr>
              <a:buSzPts val="12000"/>
              <a:buFont typeface="Ubuntu"/>
              <a:buNone/>
              <a:defRPr sz="12000" b="1" i="0" u="none" strike="noStrike" cap="none">
                <a:solidFill>
                  <a:schemeClr val="dk2"/>
                </a:solidFill>
                <a:latin typeface="Ubuntu"/>
                <a:ea typeface="Ubuntu"/>
                <a:cs typeface="Ubuntu"/>
                <a:sym typeface="Ubuntu"/>
              </a:defRPr>
            </a:lvl9pPr>
          </a:lstStyle>
          <a:p>
            <a:r>
              <a:rPr lang="en-IN">
                <a:solidFill>
                  <a:srgbClr val="002060"/>
                </a:solidFill>
              </a:rPr>
              <a:t>Results</a:t>
            </a:r>
            <a:endParaRPr lang="en-IN" dirty="0">
              <a:solidFill>
                <a:srgbClr val="002060"/>
              </a:solidFill>
            </a:endParaRPr>
          </a:p>
        </p:txBody>
      </p:sp>
    </p:spTree>
    <p:extLst>
      <p:ext uri="{BB962C8B-B14F-4D97-AF65-F5344CB8AC3E}">
        <p14:creationId xmlns:p14="http://schemas.microsoft.com/office/powerpoint/2010/main" val="1269646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Customer Service CV by Slidesgo">
  <a:themeElements>
    <a:clrScheme name="Simple Light">
      <a:dk1>
        <a:srgbClr val="067596"/>
      </a:dk1>
      <a:lt1>
        <a:srgbClr val="FFFFFF"/>
      </a:lt1>
      <a:dk2>
        <a:srgbClr val="067596"/>
      </a:dk2>
      <a:lt2>
        <a:srgbClr val="FFE2E5"/>
      </a:lt2>
      <a:accent1>
        <a:srgbClr val="FFB3BB"/>
      </a:accent1>
      <a:accent2>
        <a:srgbClr val="FA6E7C"/>
      </a:accent2>
      <a:accent3>
        <a:srgbClr val="6CCCE9"/>
      </a:accent3>
      <a:accent4>
        <a:srgbClr val="067596"/>
      </a:accent4>
      <a:accent5>
        <a:srgbClr val="067596"/>
      </a:accent5>
      <a:accent6>
        <a:srgbClr val="067596"/>
      </a:accent6>
      <a:hlink>
        <a:srgbClr val="06759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Customer Service CV _ by Slidesgo</Template>
  <TotalTime>49</TotalTime>
  <Words>1393</Words>
  <Application>Microsoft Office PowerPoint</Application>
  <PresentationFormat>On-screen Show (4:3)</PresentationFormat>
  <Paragraphs>90</Paragraphs>
  <Slides>13</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Fira Sans Extra Condensed Medium</vt:lpstr>
      <vt:lpstr>Open Sans</vt:lpstr>
      <vt:lpstr>Proxima Nova</vt:lpstr>
      <vt:lpstr>Proxima Nova Semibold</vt:lpstr>
      <vt:lpstr>Signika SemiBold</vt:lpstr>
      <vt:lpstr>Ubuntu</vt:lpstr>
      <vt:lpstr>Customer Service CV by Slidesgo</vt:lpstr>
      <vt:lpstr>Slidesgo Final Pages</vt:lpstr>
      <vt:lpstr>FixMyStay - Hostel Complaint Management System</vt:lpstr>
      <vt:lpstr>INTRODUCTION</vt:lpstr>
      <vt:lpstr>PROBLEM DEFINITION</vt:lpstr>
      <vt:lpstr>EXISTING SYSTEM</vt:lpstr>
      <vt:lpstr>Proposed Model</vt:lpstr>
      <vt:lpstr>Modules of the System</vt:lpstr>
      <vt:lpstr>UML Diagrams</vt:lpstr>
      <vt:lpstr>Frontend Implementation</vt:lpstr>
      <vt:lpstr>Advantages</vt:lpstr>
      <vt:lpstr>Results</vt:lpstr>
      <vt:lpstr>Possible Future Enhancements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Saathvik Bachali</cp:lastModifiedBy>
  <cp:revision>3</cp:revision>
  <dcterms:created xsi:type="dcterms:W3CDTF">2013-01-27T09:14:16Z</dcterms:created>
  <dcterms:modified xsi:type="dcterms:W3CDTF">2025-04-04T06:28:15Z</dcterms:modified>
  <cp:category/>
</cp:coreProperties>
</file>