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Relationship Id="rId9" Type="http://schemas.openxmlformats.org/officeDocument/2006/relationships/image" Target="../media/image11.png"/><Relationship Id="rId5" Type="http://schemas.openxmlformats.org/officeDocument/2006/relationships/image" Target="../media/image08.jpg"/><Relationship Id="rId6" Type="http://schemas.openxmlformats.org/officeDocument/2006/relationships/image" Target="../media/image04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5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 501- Case Study -1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11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Farah, Satish and Mohmad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8375" y="642050"/>
            <a:ext cx="4233600" cy="38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highlight>
                  <a:srgbClr val="FFFFFF"/>
                </a:highlight>
              </a:rPr>
              <a:t>*** PRINTING TOP 10 HASHTAG COUNT 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75" y="1189125"/>
            <a:ext cx="2714625" cy="33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4200675" y="642050"/>
            <a:ext cx="4840800" cy="35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***PRINTING TOP 10 SCREEN NAMES COUNT **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850" y="1157200"/>
            <a:ext cx="2379349" cy="33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2575" y="351800"/>
            <a:ext cx="82814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finding the most popular tweets in the domain or our main idea: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57350" y="1146900"/>
            <a:ext cx="322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***** PRINTING TOP 10 popular Tweet *****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79925" y="1723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condolence.json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Tweets - 90010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R_I_P.json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Tweets - 90000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RIP.json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Tweets - 90001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restInPeace.json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Tweets - 90000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39850" y="128375"/>
            <a:ext cx="8520599" cy="27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45720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Now back to Case Study: Answering Problem -3  **PRINTING TOP 10 popular Tweet in Tabular Form**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50" y="555875"/>
            <a:ext cx="6992325" cy="42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00" y="647325"/>
            <a:ext cx="6234126" cy="434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311700" y="156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Problem 3 continues: Histogram representing top 10 most popular tweets: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415150" y="295525"/>
            <a:ext cx="51224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Playing around with data to answer Questions like: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</a:rPr>
              <a:t>#3. Find the most popular Tweet Entities in your collection of tweets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</a:rPr>
              <a:t>#(1) plot a table of the top 10 hashtags, 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i="1" lang="en" sz="1050">
                <a:solidFill>
                  <a:srgbClr val="408080"/>
                </a:solidFill>
                <a:highlight>
                  <a:srgbClr val="F7F7F7"/>
                </a:highlight>
              </a:rPr>
              <a:t>#(2) top 10 user mentions that are the most popular in your collection of tweets.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20675" y="1590200"/>
            <a:ext cx="4172399" cy="61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5275" lvl="0" marL="45720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95454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 Friends Count 449 </a:t>
            </a:r>
          </a:p>
          <a:p>
            <a:pPr indent="-295275" lvl="0" marL="45720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95454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Plot 20 Friends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50" y="42212"/>
            <a:ext cx="2084099" cy="50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9" name="Shape 169"/>
          <p:cNvSpPr txBox="1"/>
          <p:nvPr/>
        </p:nvSpPr>
        <p:spPr>
          <a:xfrm>
            <a:off x="140725" y="2490150"/>
            <a:ext cx="33704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>
              <a:lnSpc>
                <a:spcPct val="121429"/>
              </a:lnSpc>
              <a:spcBef>
                <a:spcPts val="0"/>
              </a:spcBef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***** Total Mutual Count 292 *****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</p:txBody>
      </p:sp>
      <p:sp>
        <p:nvSpPr>
          <p:cNvPr id="170" name="Shape 170"/>
          <p:cNvSpPr txBox="1"/>
          <p:nvPr/>
        </p:nvSpPr>
        <p:spPr>
          <a:xfrm>
            <a:off x="6381875" y="2335350"/>
            <a:ext cx="26394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***** Plot 20 Mutual *****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375" y="429200"/>
            <a:ext cx="1963399" cy="45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68450" y="654375"/>
            <a:ext cx="2680799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our search continues to answer the rest of the questions!!!!!!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novelty …...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 Tweets Results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27400" y="1152475"/>
            <a:ext cx="8604899" cy="35109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Searching for: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Before Checking Last Activity of suspected dead account: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Number of unique accounts suspected dead = 743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Number of unique accounts suspected lost someone = 2524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Before Checking Last Activity of suspected dead account: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Number of unique accounts suspected dead = 3207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Number of unique accounts suspected lost someone = 35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Number of private accounts from suspected dead list = 14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Processing Tweets To Find Dead Accounts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Searching for: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Unique @Mentioned Names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Unique tweet originated screen names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Unique in_repy_to_screen_name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Why these names?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Why in_repy_to_screen_name?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75" y="1452912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Suspect's Timeline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227400" y="1152475"/>
            <a:ext cx="8604899" cy="35109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*Number of people actually dead = 6</a:t>
            </a:r>
          </a:p>
          <a:p>
            <a:pPr indent="-69850" lvl="0" marL="0" marR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*Number of people lose someone = 3236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*Notice last activity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*All in 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*Why lost someone way bigger?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*Who died impact the social media?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*How someone die impact the social media?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675" y="1391312"/>
            <a:ext cx="5436500" cy="32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324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Relax, Nothing is under control !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37" y="11721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00" y="3789675"/>
            <a:ext cx="2005296" cy="12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50" y="3388589"/>
            <a:ext cx="1711624" cy="111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9200" y="3836750"/>
            <a:ext cx="1804409" cy="11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6488" y="1218525"/>
            <a:ext cx="2648100" cy="212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9007" y="972424"/>
            <a:ext cx="2288192" cy="11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3997" y="2386024"/>
            <a:ext cx="1275699" cy="12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227400" y="1152325"/>
            <a:ext cx="8604899" cy="35109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321050"/>
            <a:ext cx="8505999" cy="4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ideas, late night hangouts, weekend meetings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54350" y="1379125"/>
            <a:ext cx="7993200" cy="32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 		Retail:Target VS Walmart		     		</a:t>
            </a:r>
            <a:r>
              <a:rPr b="1" lang="en">
                <a:solidFill>
                  <a:schemeClr val="dk1"/>
                </a:solidFill>
              </a:rPr>
              <a:t>Healthcare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rtl="0">
              <a:spcBef>
                <a:spcPts val="0"/>
              </a:spcBef>
              <a:buNone/>
            </a:pPr>
            <a:r>
              <a:rPr b="1" lang="en"/>
              <a:t>#Elections			#NFL			Nike VS Adidas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/>
              <a:t>Traveling			#Food		</a:t>
            </a:r>
            <a:r>
              <a:rPr b="1" lang="en">
                <a:solidFill>
                  <a:schemeClr val="dk1"/>
                </a:solidFill>
              </a:rPr>
              <a:t>Coffee shops:Starbucks VS Dunkin Donuts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/>
              <a:t>#Diabetes			#Oscars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	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54800"/>
            <a:ext cx="8520599" cy="96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The Big Idea: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Find ghost accounts on Twitter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00" y="1253174"/>
            <a:ext cx="6828374" cy="1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175050" y="3694025"/>
            <a:ext cx="6951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https://en.wikipedia.org/wiki/Ghost_followers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13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u="sng"/>
              <a:t>And …….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54800"/>
            <a:ext cx="8520599" cy="96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Deviated from finding ghost account to finding suspected dead users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267237"/>
            <a:ext cx="5191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750" y="2547099"/>
            <a:ext cx="3292175" cy="24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 rot="2540759">
            <a:off x="5685416" y="1583157"/>
            <a:ext cx="879594" cy="900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750" y="2547100"/>
            <a:ext cx="3342149" cy="24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4446900" y="3616625"/>
            <a:ext cx="792600" cy="394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9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u="sng"/>
              <a:t>Constraints..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Twitter’s time window which is 7 days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Private VS Public Accounts data and Geo Location was disabled in many cases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/>
              <a:t>So we were searching for keywords like;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03175" y="2075700"/>
            <a:ext cx="7899599" cy="24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RIP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R.I.P				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Condolences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										Rest In Peace		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10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Excerpt from the code to report statistics about the data..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56850"/>
            <a:ext cx="3825600" cy="35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200">
                <a:solidFill>
                  <a:srgbClr val="BA2121"/>
                </a:solidFill>
                <a:highlight>
                  <a:srgbClr val="F7F7F7"/>
                </a:highlight>
              </a:rPr>
              <a:t>"Total Tweet Count : "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+</a:t>
            </a:r>
            <a:r>
              <a:rPr lang="en" sz="1200">
                <a:solidFill>
                  <a:srgbClr val="008000"/>
                </a:solidFill>
                <a:highlight>
                  <a:srgbClr val="F7F7F7"/>
                </a:highlight>
              </a:rPr>
              <a:t>str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(total_tweets)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200">
                <a:solidFill>
                  <a:srgbClr val="BA2121"/>
                </a:solidFill>
                <a:highlight>
                  <a:srgbClr val="F7F7F7"/>
                </a:highlight>
              </a:rPr>
              <a:t>"***** PRINTING TOP 30 WORD COUNT *****"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DataSet 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jsonto_PandaDataFrame(total_words)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display(DataSet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head(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30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))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200">
                <a:solidFill>
                  <a:srgbClr val="BA2121"/>
                </a:solidFill>
                <a:highlight>
                  <a:srgbClr val="F7F7F7"/>
                </a:highlight>
              </a:rPr>
              <a:t>"***** PRINTING TOP 10 HASHTAG COUNT *****"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DataSet 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jsonto_PandaDataFrame(total_ht)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display(DataSet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head(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10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))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1200">
                <a:solidFill>
                  <a:srgbClr val="BA2121"/>
                </a:solidFill>
                <a:highlight>
                  <a:srgbClr val="F7F7F7"/>
                </a:highlight>
              </a:rPr>
              <a:t>"***** PRINTING TOP 10 SCREEN NAMES COUNT *****"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DataSet 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 jsonto_PandaDataFrame(total_sn)</a:t>
            </a:r>
            <a:b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display(DataSet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head(</a:t>
            </a:r>
            <a:r>
              <a:rPr lang="en" sz="1200">
                <a:solidFill>
                  <a:srgbClr val="666666"/>
                </a:solidFill>
                <a:highlight>
                  <a:srgbClr val="F7F7F7"/>
                </a:highlight>
              </a:rPr>
              <a:t>10</a:t>
            </a:r>
            <a:r>
              <a:rPr lang="en" sz="1200">
                <a:solidFill>
                  <a:srgbClr val="333333"/>
                </a:solidFill>
                <a:highlight>
                  <a:srgbClr val="F7F7F7"/>
                </a:highlight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5" name="Shape 115"/>
          <p:cNvSpPr txBox="1"/>
          <p:nvPr/>
        </p:nvSpPr>
        <p:spPr>
          <a:xfrm>
            <a:off x="4531350" y="1709800"/>
            <a:ext cx="4257000" cy="310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condolence.json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R_I_P.json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RIP.json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Analysing Data from File - restInPeace.json</a:t>
            </a:r>
            <a:b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Total Tweet Count : 360011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56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lnSpc>
                <a:spcPct val="121429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***** PRINTING TOP 30 WORD COUNT *****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825" y="729212"/>
            <a:ext cx="1781175" cy="4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475" y="976887"/>
            <a:ext cx="16192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