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2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CBEF-5E93-B240-9301-DB491EE908F0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3DC9-5829-7447-8727-28EDC5C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(</a:t>
            </a:r>
            <a:r>
              <a:rPr lang="en-US" dirty="0" err="1" smtClean="0"/>
              <a:t>fondo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background-color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determinar</a:t>
            </a:r>
            <a:r>
              <a:rPr lang="en-US" dirty="0" smtClean="0"/>
              <a:t> el color de </a:t>
            </a:r>
            <a:r>
              <a:rPr lang="en-US" dirty="0" err="1" smtClean="0"/>
              <a:t>fondo</a:t>
            </a:r>
            <a:r>
              <a:rPr lang="en-US" dirty="0" smtClean="0"/>
              <a:t> de un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en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podrás</a:t>
            </a:r>
            <a:r>
              <a:rPr lang="en-US" dirty="0" smtClean="0"/>
              <a:t> </a:t>
            </a:r>
            <a:r>
              <a:rPr lang="en-US" dirty="0" err="1" smtClean="0"/>
              <a:t>comprobar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le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puesto</a:t>
            </a:r>
            <a:r>
              <a:rPr lang="en-US" dirty="0" smtClean="0"/>
              <a:t> al </a:t>
            </a:r>
            <a:r>
              <a:rPr lang="en-US" dirty="0" err="1" smtClean="0"/>
              <a:t>fondo</a:t>
            </a:r>
            <a:r>
              <a:rPr lang="en-US" dirty="0" smtClean="0"/>
              <a:t> del </a:t>
            </a:r>
            <a:r>
              <a:rPr lang="en-US" dirty="0" err="1" smtClean="0"/>
              <a:t>estilo</a:t>
            </a:r>
            <a:r>
              <a:rPr lang="en-US" dirty="0" smtClean="0"/>
              <a:t> un color </a:t>
            </a:r>
            <a:r>
              <a:rPr lang="en-US" dirty="0" err="1" smtClean="0"/>
              <a:t>rojo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&lt;div style="background-color:#FF0000;"&gt;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Este 	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fondo</a:t>
            </a:r>
            <a:r>
              <a:rPr lang="en-US" dirty="0" smtClean="0"/>
              <a:t> </a:t>
            </a:r>
            <a:r>
              <a:rPr lang="en-US" dirty="0" err="1" smtClean="0"/>
              <a:t>rojo</a:t>
            </a: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Gracias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, en </a:t>
            </a:r>
            <a:r>
              <a:rPr lang="en-US" dirty="0" err="1" smtClean="0"/>
              <a:t>lugar</a:t>
            </a:r>
            <a:r>
              <a:rPr lang="en-US" dirty="0" smtClean="0"/>
              <a:t> de un color de </a:t>
            </a:r>
            <a:r>
              <a:rPr lang="en-US" dirty="0" err="1" smtClean="0"/>
              <a:t>fondo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hacíamos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. El </a:t>
            </a:r>
            <a:r>
              <a:rPr lang="en-US" dirty="0" err="1" smtClean="0"/>
              <a:t>código</a:t>
            </a:r>
            <a:r>
              <a:rPr lang="en-US" dirty="0" smtClean="0"/>
              <a:t> 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&lt;div style="background-image: 	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fondo.jpg</a:t>
            </a:r>
            <a:r>
              <a:rPr lang="en-US" dirty="0" smtClean="0"/>
              <a:t>)"&gt; 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	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&lt;/div&gt;</a:t>
            </a:r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imagen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camino</a:t>
            </a:r>
            <a:r>
              <a:rPr lang="en-US" dirty="0" smtClean="0"/>
              <a:t> </a:t>
            </a:r>
            <a:r>
              <a:rPr lang="en-US" dirty="0" err="1" smtClean="0"/>
              <a:t>relativo</a:t>
            </a:r>
            <a:r>
              <a:rPr lang="en-US" dirty="0" smtClean="0"/>
              <a:t> o </a:t>
            </a:r>
            <a:r>
              <a:rPr lang="en-US" dirty="0" err="1" smtClean="0"/>
              <a:t>absoluto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atributo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especificarle</a:t>
            </a:r>
            <a:r>
              <a:rPr lang="en-US" dirty="0" smtClean="0"/>
              <a:t> a la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o no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y, en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afirmativo</a:t>
            </a:r>
            <a:r>
              <a:rPr lang="en-US" dirty="0" smtClean="0"/>
              <a:t>, </a:t>
            </a:r>
            <a:r>
              <a:rPr lang="en-US" dirty="0" err="1" smtClean="0"/>
              <a:t>indicarle</a:t>
            </a:r>
            <a:r>
              <a:rPr lang="en-US" dirty="0" smtClean="0"/>
              <a:t> de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6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en vertical y horizontal </a:t>
            </a:r>
            <a:r>
              <a:rPr lang="en-US" dirty="0" err="1" smtClean="0"/>
              <a:t>utilizaremos</a:t>
            </a:r>
            <a:r>
              <a:rPr lang="en-US" dirty="0" smtClean="0"/>
              <a:t> el </a:t>
            </a:r>
            <a:r>
              <a:rPr lang="en-US" dirty="0" err="1" smtClean="0"/>
              <a:t>atributo</a:t>
            </a:r>
            <a:r>
              <a:rPr lang="en-US" dirty="0" smtClean="0"/>
              <a:t> “repeat”. </a:t>
            </a:r>
          </a:p>
          <a:p>
            <a:r>
              <a:rPr lang="en-US" dirty="0"/>
              <a:t>S</a:t>
            </a:r>
            <a:r>
              <a:rPr lang="en-US" dirty="0" smtClean="0"/>
              <a:t>i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en horizontal </a:t>
            </a:r>
            <a:r>
              <a:rPr lang="en-US" dirty="0" err="1" smtClean="0"/>
              <a:t>usaremos</a:t>
            </a:r>
            <a:r>
              <a:rPr lang="en-US" dirty="0" smtClean="0"/>
              <a:t> “repeat-x”.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saremos</a:t>
            </a:r>
            <a:r>
              <a:rPr lang="en-US" dirty="0" smtClean="0"/>
              <a:t> “repeat-y”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en vertical. 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repita</a:t>
            </a:r>
            <a:r>
              <a:rPr lang="en-US" dirty="0" smtClean="0"/>
              <a:t> se lo </a:t>
            </a:r>
            <a:r>
              <a:rPr lang="en-US" dirty="0" err="1" smtClean="0"/>
              <a:t>indicaremos</a:t>
            </a:r>
            <a:r>
              <a:rPr lang="en-US" dirty="0" smtClean="0"/>
              <a:t> con “no-repeat”.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8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la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puesto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en el </a:t>
            </a:r>
            <a:r>
              <a:rPr lang="en-US" dirty="0" err="1" smtClean="0"/>
              <a:t>estilo</a:t>
            </a:r>
            <a:r>
              <a:rPr lang="en-US" dirty="0" smtClean="0"/>
              <a:t> anterior, le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indicado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repita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&lt;div style="</a:t>
            </a:r>
            <a:r>
              <a:rPr lang="en-US" dirty="0" err="1" smtClean="0"/>
              <a:t>background-image:url</a:t>
            </a:r>
            <a:r>
              <a:rPr lang="en-US" dirty="0" smtClean="0"/>
              <a:t>(</a:t>
            </a:r>
            <a:r>
              <a:rPr lang="en-US" dirty="0" err="1" smtClean="0"/>
              <a:t>fondo.jpg</a:t>
            </a:r>
            <a:r>
              <a:rPr lang="en-US" dirty="0" smtClean="0"/>
              <a:t>); 	background-repeat: no-repeat;"&gt;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Este </a:t>
            </a:r>
            <a:r>
              <a:rPr lang="en-US" dirty="0" err="1" smtClean="0"/>
              <a:t>texto</a:t>
            </a:r>
            <a:r>
              <a:rPr lang="en-US" dirty="0" smtClean="0"/>
              <a:t> 	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, no se 	</a:t>
            </a:r>
            <a:r>
              <a:rPr lang="en-US" dirty="0" err="1" smtClean="0"/>
              <a:t>repite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2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Gracias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de background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fijar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de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.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fijar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de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verticalmente</a:t>
            </a:r>
            <a:r>
              <a:rPr lang="en-US" dirty="0" smtClean="0"/>
              <a:t> (top, center y bottom) y </a:t>
            </a:r>
            <a:r>
              <a:rPr lang="en-US" dirty="0" err="1" smtClean="0"/>
              <a:t>horizontalmente</a:t>
            </a:r>
            <a:r>
              <a:rPr lang="en-US" dirty="0" smtClean="0"/>
              <a:t> (left, center y right). Si </a:t>
            </a:r>
            <a:r>
              <a:rPr lang="en-US" dirty="0" err="1" smtClean="0"/>
              <a:t>expresamos</a:t>
            </a:r>
            <a:r>
              <a:rPr lang="en-US" dirty="0" smtClean="0"/>
              <a:t> dos </a:t>
            </a:r>
            <a:r>
              <a:rPr lang="en-US" dirty="0" err="1" smtClean="0"/>
              <a:t>coordenadas</a:t>
            </a:r>
            <a:r>
              <a:rPr lang="en-US" dirty="0" smtClean="0"/>
              <a:t>,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la horizontal y la </a:t>
            </a:r>
            <a:r>
              <a:rPr lang="en-US" dirty="0" err="1" smtClean="0"/>
              <a:t>segunda</a:t>
            </a:r>
            <a:r>
              <a:rPr lang="en-US" dirty="0" smtClean="0"/>
              <a:t> la vertical.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3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verás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seguido</a:t>
            </a:r>
            <a:r>
              <a:rPr lang="en-US" dirty="0" smtClean="0"/>
              <a:t> con el </a:t>
            </a:r>
            <a:r>
              <a:rPr lang="en-US" dirty="0" err="1" smtClean="0"/>
              <a:t>ejemplo</a:t>
            </a:r>
            <a:r>
              <a:rPr lang="en-US" dirty="0" smtClean="0"/>
              <a:t> anterior,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fijando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: a la </a:t>
            </a:r>
            <a:r>
              <a:rPr lang="en-US" dirty="0" err="1" smtClean="0"/>
              <a:t>izquierda</a:t>
            </a:r>
            <a:r>
              <a:rPr lang="en-US" dirty="0" smtClean="0"/>
              <a:t> y </a:t>
            </a:r>
            <a:r>
              <a:rPr lang="en-US" dirty="0" err="1" smtClean="0"/>
              <a:t>arriba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&lt;div style="</a:t>
            </a:r>
            <a:r>
              <a:rPr lang="en-US" dirty="0" err="1" smtClean="0"/>
              <a:t>background-image:url</a:t>
            </a:r>
            <a:r>
              <a:rPr lang="en-US" dirty="0" smtClean="0"/>
              <a:t>(</a:t>
            </a:r>
            <a:r>
              <a:rPr lang="en-US" dirty="0" err="1" smtClean="0"/>
              <a:t>fondo.jpg</a:t>
            </a:r>
            <a:r>
              <a:rPr lang="en-US" dirty="0" smtClean="0"/>
              <a:t>); 	background-repeat: no-repeat; background-	</a:t>
            </a:r>
            <a:r>
              <a:rPr lang="en-US" dirty="0" err="1" smtClean="0"/>
              <a:t>position:left</a:t>
            </a:r>
            <a:r>
              <a:rPr lang="en-US" dirty="0" smtClean="0"/>
              <a:t> top;"&gt; Este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	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, no se </a:t>
            </a:r>
            <a:r>
              <a:rPr lang="en-US" dirty="0" err="1" smtClean="0"/>
              <a:t>repite</a:t>
            </a:r>
            <a:r>
              <a:rPr lang="en-US" dirty="0" smtClean="0"/>
              <a:t> y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fijado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313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background (fondo)</vt:lpstr>
      <vt:lpstr>background-color</vt:lpstr>
      <vt:lpstr>background-image</vt:lpstr>
      <vt:lpstr>background-repeat</vt:lpstr>
      <vt:lpstr>background-repeat</vt:lpstr>
      <vt:lpstr>background-repeat</vt:lpstr>
      <vt:lpstr>background-position</vt:lpstr>
      <vt:lpstr>background-position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background (fondo)</dc:title>
  <dc:creator>Fernando Sahuquillo</dc:creator>
  <cp:lastModifiedBy>Fernando Sahuquillo</cp:lastModifiedBy>
  <cp:revision>5</cp:revision>
  <dcterms:created xsi:type="dcterms:W3CDTF">2021-01-17T18:16:15Z</dcterms:created>
  <dcterms:modified xsi:type="dcterms:W3CDTF">2021-01-19T00:43:59Z</dcterms:modified>
</cp:coreProperties>
</file>