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4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1723-6600-8141-9FD6-49D6EC4C536E}" type="datetimeFigureOut">
              <a:rPr lang="en-US" smtClean="0"/>
              <a:t>17/1/21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0801-D885-304A-844E-E1D5660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Bordes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8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continuación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cuantos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. En el </a:t>
            </a:r>
            <a:r>
              <a:rPr lang="en-US" dirty="0" err="1" smtClean="0"/>
              <a:t>primero</a:t>
            </a:r>
            <a:r>
              <a:rPr lang="en-US" dirty="0" smtClean="0"/>
              <a:t> de </a:t>
            </a:r>
            <a:r>
              <a:rPr lang="en-US" dirty="0" err="1" smtClean="0"/>
              <a:t>ellos</a:t>
            </a:r>
            <a:r>
              <a:rPr lang="en-US" dirty="0" smtClean="0"/>
              <a:t> </a:t>
            </a:r>
            <a:r>
              <a:rPr lang="en-US" dirty="0" err="1" smtClean="0"/>
              <a:t>veremos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con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sólido</a:t>
            </a:r>
            <a:r>
              <a:rPr lang="en-US" dirty="0" smtClean="0"/>
              <a:t>, de color negro y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anchura</a:t>
            </a:r>
            <a:r>
              <a:rPr lang="en-US" dirty="0" smtClean="0"/>
              <a:t> de un </a:t>
            </a:r>
            <a:r>
              <a:rPr lang="en-US" dirty="0" err="1" smtClean="0"/>
              <a:t>píxel</a:t>
            </a:r>
            <a:r>
              <a:rPr lang="en-US" dirty="0" smtClean="0"/>
              <a:t>. </a:t>
            </a:r>
            <a:r>
              <a:rPr lang="en-US" dirty="0" err="1" smtClean="0"/>
              <a:t>Éste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&lt;p style="border: solid 1px #000000; "&gt;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estilos</a:t>
            </a:r>
            <a:r>
              <a:rPr lang="en-US" dirty="0" smtClean="0"/>
              <a:t> de </a:t>
            </a:r>
            <a:r>
              <a:rPr lang="en-US" dirty="0" err="1" smtClean="0"/>
              <a:t>bordes</a:t>
            </a:r>
            <a:r>
              <a:rPr lang="en-US" dirty="0" smtClean="0"/>
              <a:t> &lt;/p&gt;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r>
              <a:rPr lang="en-US" dirty="0" smtClean="0"/>
              <a:t> con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a </a:t>
            </a:r>
            <a:r>
              <a:rPr lang="en-US" dirty="0" err="1" smtClean="0"/>
              <a:t>puntos</a:t>
            </a:r>
            <a:r>
              <a:rPr lang="en-US" dirty="0" smtClean="0"/>
              <a:t>, de </a:t>
            </a:r>
            <a:r>
              <a:rPr lang="en-US" dirty="0" err="1" smtClean="0"/>
              <a:t>anchura</a:t>
            </a:r>
            <a:r>
              <a:rPr lang="en-US" dirty="0" smtClean="0"/>
              <a:t> 2 </a:t>
            </a:r>
            <a:r>
              <a:rPr lang="en-US" dirty="0" err="1" smtClean="0"/>
              <a:t>pixeles</a:t>
            </a:r>
            <a:r>
              <a:rPr lang="en-US" dirty="0" smtClean="0"/>
              <a:t> y color </a:t>
            </a:r>
            <a:r>
              <a:rPr lang="en-US" dirty="0" err="1" smtClean="0"/>
              <a:t>rojo</a:t>
            </a:r>
            <a:r>
              <a:rPr lang="en-US" dirty="0" smtClean="0"/>
              <a:t>, y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 </a:t>
            </a:r>
            <a:r>
              <a:rPr lang="en-US" dirty="0" err="1" smtClean="0"/>
              <a:t>sólido</a:t>
            </a:r>
            <a:r>
              <a:rPr lang="en-US" dirty="0" smtClean="0"/>
              <a:t>, </a:t>
            </a:r>
            <a:r>
              <a:rPr lang="en-US" dirty="0" err="1" smtClean="0"/>
              <a:t>azul</a:t>
            </a:r>
            <a:r>
              <a:rPr lang="en-US" dirty="0" smtClean="0"/>
              <a:t> y de </a:t>
            </a:r>
            <a:r>
              <a:rPr lang="en-US" dirty="0" err="1" smtClean="0"/>
              <a:t>anchura</a:t>
            </a:r>
            <a:r>
              <a:rPr lang="en-US" dirty="0" smtClean="0"/>
              <a:t> 1 pixel. Este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&lt;p style=" border-bottom-color:#FF0000; 	</a:t>
            </a:r>
            <a:r>
              <a:rPr lang="en-US" dirty="0" err="1" smtClean="0"/>
              <a:t>border-bottom-style:dashed</a:t>
            </a:r>
            <a:r>
              <a:rPr lang="en-US" dirty="0" smtClean="0"/>
              <a:t>; border-bottom-	width:2px; border-top-color:#000099; border-	</a:t>
            </a:r>
            <a:r>
              <a:rPr lang="en-US" dirty="0" err="1" smtClean="0"/>
              <a:t>top-style:solid</a:t>
            </a:r>
            <a:r>
              <a:rPr lang="en-US" dirty="0" smtClean="0"/>
              <a:t>; border-top-width:1px;"&gt; Un e	</a:t>
            </a:r>
            <a:r>
              <a:rPr lang="en-US" dirty="0" err="1" smtClean="0"/>
              <a:t>jemplo</a:t>
            </a:r>
            <a:r>
              <a:rPr lang="en-US" dirty="0" smtClean="0"/>
              <a:t> de </a:t>
            </a:r>
            <a:r>
              <a:rPr lang="en-US" dirty="0" err="1" smtClean="0"/>
              <a:t>estilos</a:t>
            </a:r>
            <a:r>
              <a:rPr lang="en-US" dirty="0" smtClean="0"/>
              <a:t> de </a:t>
            </a:r>
            <a:r>
              <a:rPr lang="en-US" dirty="0" err="1" smtClean="0"/>
              <a:t>bordes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1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finalizar</a:t>
            </a:r>
            <a:r>
              <a:rPr lang="en-US" dirty="0" smtClean="0"/>
              <a:t>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reúne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de los </a:t>
            </a:r>
            <a:r>
              <a:rPr lang="en-US" dirty="0" err="1" smtClean="0"/>
              <a:t>estilos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2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892"/>
            <a:ext cx="8229600" cy="59052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&lt;table width="60%" align="center" </a:t>
            </a:r>
            <a:r>
              <a:rPr lang="en-US" dirty="0" err="1" smtClean="0"/>
              <a:t>cellspacing</a:t>
            </a:r>
            <a:r>
              <a:rPr lang="en-US" dirty="0" smtClean="0"/>
              <a:t>="10" </a:t>
            </a:r>
            <a:r>
              <a:rPr lang="en-US" dirty="0" err="1" smtClean="0"/>
              <a:t>cellpadding</a:t>
            </a:r>
            <a:r>
              <a:rPr lang="en-US" dirty="0" smtClean="0"/>
              <a:t>="0" style="border-bottom-color:#000000;border-bottom-width:3px;border-bottom-style:solid;border-top-color:#000000;border-top-style:solid;border-top-width:3px; border-left-color:#FF0000; border-left-width:3px;border-left-style:solid;border-right-color:#FF0000; border-right-width:3px;border-right-style:solid;”&gt;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&lt;td style="border-color:#666666; </a:t>
            </a:r>
            <a:r>
              <a:rPr lang="en-US" dirty="0" err="1" smtClean="0"/>
              <a:t>border-style:dashed</a:t>
            </a:r>
            <a:r>
              <a:rPr lang="en-US" dirty="0" smtClean="0"/>
              <a:t>; border-width:2px;"&gt; Un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estilos</a:t>
            </a:r>
            <a:r>
              <a:rPr lang="en-US" dirty="0" smtClean="0"/>
              <a:t> de </a:t>
            </a:r>
            <a:r>
              <a:rPr lang="en-US" dirty="0" err="1" smtClean="0"/>
              <a:t>bordes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8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estilo</a:t>
            </a:r>
            <a:r>
              <a:rPr lang="en-US" dirty="0" smtClean="0"/>
              <a:t> border-collapse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mostrarán</a:t>
            </a:r>
            <a:r>
              <a:rPr lang="en-US" dirty="0" smtClean="0"/>
              <a:t> y se </a:t>
            </a:r>
            <a:r>
              <a:rPr lang="en-US" dirty="0" err="1" smtClean="0"/>
              <a:t>comportarán</a:t>
            </a:r>
            <a:r>
              <a:rPr lang="en-US" dirty="0" smtClean="0"/>
              <a:t> los </a:t>
            </a:r>
            <a:r>
              <a:rPr lang="en-US" dirty="0" err="1" smtClean="0"/>
              <a:t>bordes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contiguos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. Este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admite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: collapse y separate.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collpase</a:t>
            </a:r>
            <a:r>
              <a:rPr lang="en-US" dirty="0" smtClean="0"/>
              <a:t> le </a:t>
            </a:r>
            <a:r>
              <a:rPr lang="en-US" dirty="0" err="1" smtClean="0"/>
              <a:t>indica</a:t>
            </a:r>
            <a:r>
              <a:rPr lang="en-US" dirty="0" smtClean="0"/>
              <a:t> a los </a:t>
            </a:r>
            <a:r>
              <a:rPr lang="en-US" dirty="0" err="1" smtClean="0"/>
              <a:t>bordes</a:t>
            </a:r>
            <a:r>
              <a:rPr lang="en-US" dirty="0" smtClean="0"/>
              <a:t> CSS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solaparse</a:t>
            </a:r>
            <a:r>
              <a:rPr lang="en-US" dirty="0" smtClean="0"/>
              <a:t>,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atributo</a:t>
            </a:r>
            <a:r>
              <a:rPr lang="en-US" dirty="0" smtClean="0"/>
              <a:t> separate </a:t>
            </a:r>
            <a:r>
              <a:rPr lang="en-US" dirty="0" err="1" smtClean="0"/>
              <a:t>muestra</a:t>
            </a:r>
            <a:r>
              <a:rPr lang="en-US" dirty="0" smtClean="0"/>
              <a:t> los dos </a:t>
            </a:r>
            <a:r>
              <a:rPr lang="en-US" dirty="0" err="1" smtClean="0"/>
              <a:t>bordes</a:t>
            </a:r>
            <a:r>
              <a:rPr lang="en-US" dirty="0" smtClean="0"/>
              <a:t> </a:t>
            </a:r>
            <a:r>
              <a:rPr lang="en-US" dirty="0" err="1" smtClean="0"/>
              <a:t>contiguos</a:t>
            </a:r>
            <a:r>
              <a:rPr lang="en-US" dirty="0" smtClean="0"/>
              <a:t>, sin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éstos</a:t>
            </a:r>
            <a:r>
              <a:rPr lang="en-US" dirty="0" smtClean="0"/>
              <a:t> se </a:t>
            </a:r>
            <a:r>
              <a:rPr lang="en-US" dirty="0" err="1" smtClean="0"/>
              <a:t>solapen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1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a </a:t>
            </a:r>
            <a:r>
              <a:rPr lang="en-US" dirty="0" err="1" smtClean="0"/>
              <a:t>continuación</a:t>
            </a:r>
            <a:r>
              <a:rPr lang="en-US" dirty="0" smtClean="0"/>
              <a:t> dos </a:t>
            </a:r>
            <a:r>
              <a:rPr lang="en-US" dirty="0" err="1" smtClean="0"/>
              <a:t>ejemplos</a:t>
            </a:r>
            <a:r>
              <a:rPr lang="en-US" dirty="0" smtClean="0"/>
              <a:t> de border-collapse.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primero</a:t>
            </a:r>
            <a:r>
              <a:rPr lang="en-US" dirty="0" smtClean="0"/>
              <a:t> de </a:t>
            </a:r>
            <a:r>
              <a:rPr lang="en-US" dirty="0" err="1" smtClean="0"/>
              <a:t>ellos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collapse: separate.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5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784"/>
            <a:ext cx="8229600" cy="56843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&lt;table width="100%" border="1"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="2" style="border-collapse:separate;border-spacing:2px;border-color</a:t>
            </a:r>
            <a:r>
              <a:rPr lang="en-US" smtClean="0"/>
              <a:t>:#0d0d0d</a:t>
            </a:r>
            <a:r>
              <a:rPr lang="en-US" dirty="0" smtClean="0"/>
              <a:t>;"&gt;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&lt;td&gt;Pedro&lt;/td&gt;</a:t>
            </a:r>
          </a:p>
          <a:p>
            <a:pPr marL="0" indent="0">
              <a:buNone/>
            </a:pPr>
            <a:r>
              <a:rPr lang="en-US" dirty="0" smtClean="0"/>
              <a:t>&lt;td&gt;Rosa&lt;/td&gt;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&gt;&lt;td&gt;Vicente&lt;/td&gt;</a:t>
            </a:r>
          </a:p>
          <a:p>
            <a:pPr marL="0" indent="0">
              <a:buNone/>
            </a:pPr>
            <a:r>
              <a:rPr lang="en-US" dirty="0" smtClean="0"/>
              <a:t>&lt;td&gt;Victor&lt;/td&gt;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pertenece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con </a:t>
            </a:r>
            <a:r>
              <a:rPr lang="en-US" dirty="0" err="1" smtClean="0"/>
              <a:t>border-collapse:collapse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8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396"/>
            <a:ext cx="8229600" cy="56567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&lt;table width="100%" border="1" </a:t>
            </a:r>
            <a:r>
              <a:rPr lang="en-US" dirty="0" err="1" smtClean="0"/>
              <a:t>cellpadding</a:t>
            </a:r>
            <a:r>
              <a:rPr lang="en-US" dirty="0" smtClean="0"/>
              <a:t>="0" </a:t>
            </a:r>
            <a:r>
              <a:rPr lang="en-US" dirty="0" err="1" smtClean="0"/>
              <a:t>cellspacing</a:t>
            </a:r>
            <a:r>
              <a:rPr lang="en-US" dirty="0" smtClean="0"/>
              <a:t>="1" </a:t>
            </a:r>
            <a:r>
              <a:rPr lang="en-US" dirty="0" err="1" smtClean="0"/>
              <a:t>bordercolor</a:t>
            </a:r>
            <a:r>
              <a:rPr lang="en-US" dirty="0" smtClean="0"/>
              <a:t>="#000000" style="</a:t>
            </a:r>
            <a:r>
              <a:rPr lang="en-US" dirty="0" err="1" smtClean="0"/>
              <a:t>border-collapse:collapse;border-color</a:t>
            </a:r>
            <a:r>
              <a:rPr lang="en-US" dirty="0" smtClean="0"/>
              <a:t>:#0d0d0d;"&gt;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&lt;td&gt;Pedro&lt;/td&gt;</a:t>
            </a:r>
          </a:p>
          <a:p>
            <a:pPr marL="0" indent="0">
              <a:buNone/>
            </a:pPr>
            <a:r>
              <a:rPr lang="en-US" dirty="0" smtClean="0"/>
              <a:t>&lt;td&gt;Rosa&lt;/td&gt;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&gt;&lt;td&gt;Vicente&lt;/td&gt;</a:t>
            </a:r>
          </a:p>
          <a:p>
            <a:pPr marL="0" indent="0">
              <a:buNone/>
            </a:pPr>
            <a:r>
              <a:rPr lang="en-US" dirty="0" smtClean="0"/>
              <a:t>&lt;td&gt;Victor&lt;/td&gt;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el color del </a:t>
            </a:r>
            <a:r>
              <a:rPr lang="en-US" dirty="0" err="1" smtClean="0"/>
              <a:t>borde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al </a:t>
            </a:r>
            <a:r>
              <a:rPr lang="en-US" dirty="0" err="1" smtClean="0"/>
              <a:t>que</a:t>
            </a:r>
            <a:r>
              <a:rPr lang="en-US" dirty="0" smtClean="0"/>
              <a:t> se lo </a:t>
            </a:r>
            <a:r>
              <a:rPr lang="en-US" dirty="0" err="1" smtClean="0"/>
              <a:t>aplicamos</a:t>
            </a:r>
            <a:r>
              <a:rPr lang="en-US" dirty="0" smtClean="0"/>
              <a:t>. Este color se le </a:t>
            </a:r>
            <a:r>
              <a:rPr lang="en-US" dirty="0" err="1" smtClean="0"/>
              <a:t>indica</a:t>
            </a:r>
            <a:r>
              <a:rPr lang="en-US" dirty="0" smtClean="0"/>
              <a:t> con el </a:t>
            </a:r>
            <a:r>
              <a:rPr lang="en-US" dirty="0" err="1" smtClean="0"/>
              <a:t>modo</a:t>
            </a:r>
            <a:r>
              <a:rPr lang="en-US" dirty="0" smtClean="0"/>
              <a:t> RGB o con el </a:t>
            </a:r>
            <a:r>
              <a:rPr lang="en-US" dirty="0" err="1" smtClean="0"/>
              <a:t>nombre</a:t>
            </a:r>
            <a:r>
              <a:rPr lang="en-US" dirty="0" smtClean="0"/>
              <a:t> del color.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el color 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bordes</a:t>
            </a:r>
            <a:r>
              <a:rPr lang="en-US" dirty="0" smtClean="0"/>
              <a:t> con el </a:t>
            </a:r>
            <a:r>
              <a:rPr lang="en-US" dirty="0" err="1" smtClean="0"/>
              <a:t>atributo</a:t>
            </a:r>
            <a:r>
              <a:rPr lang="en-US" dirty="0" smtClean="0"/>
              <a:t> “border-color” 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el color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“border-top-color”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</a:t>
            </a:r>
            <a:r>
              <a:rPr lang="en-US" dirty="0" err="1" smtClean="0"/>
              <a:t>arriba</a:t>
            </a:r>
            <a:r>
              <a:rPr lang="en-US" dirty="0" smtClean="0"/>
              <a:t>, “border-right-color”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la </a:t>
            </a:r>
            <a:r>
              <a:rPr lang="en-US" dirty="0" err="1" smtClean="0"/>
              <a:t>derecha</a:t>
            </a:r>
            <a:r>
              <a:rPr lang="en-US" dirty="0" smtClean="0"/>
              <a:t>, “border-bottom-color”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</a:t>
            </a:r>
            <a:r>
              <a:rPr lang="en-US" dirty="0" err="1" smtClean="0"/>
              <a:t>abajo</a:t>
            </a:r>
            <a:r>
              <a:rPr lang="en-US" dirty="0" smtClean="0"/>
              <a:t> y “border-left-color” </a:t>
            </a:r>
            <a:r>
              <a:rPr lang="en-US" dirty="0" err="1" smtClean="0"/>
              <a:t>para</a:t>
            </a:r>
            <a:r>
              <a:rPr lang="en-US" dirty="0" smtClean="0"/>
              <a:t> el de la </a:t>
            </a:r>
            <a:r>
              <a:rPr lang="en-US" dirty="0" err="1" smtClean="0"/>
              <a:t>izquierda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del </a:t>
            </a:r>
            <a:r>
              <a:rPr lang="en-US" dirty="0" err="1" smtClean="0"/>
              <a:t>borde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al </a:t>
            </a:r>
            <a:r>
              <a:rPr lang="en-US" dirty="0" err="1" smtClean="0"/>
              <a:t>que</a:t>
            </a:r>
            <a:r>
              <a:rPr lang="en-US" dirty="0" smtClean="0"/>
              <a:t> se lo </a:t>
            </a:r>
            <a:r>
              <a:rPr lang="en-US" dirty="0" err="1" smtClean="0"/>
              <a:t>aplicamos</a:t>
            </a:r>
            <a:r>
              <a:rPr lang="en-US" dirty="0" smtClean="0"/>
              <a:t>. El </a:t>
            </a:r>
            <a:r>
              <a:rPr lang="en-US" dirty="0" err="1" smtClean="0"/>
              <a:t>tamaño</a:t>
            </a:r>
            <a:r>
              <a:rPr lang="en-US" dirty="0" smtClean="0"/>
              <a:t> se lo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con </a:t>
            </a:r>
            <a:r>
              <a:rPr lang="en-US" dirty="0" err="1" smtClean="0"/>
              <a:t>alguna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unidades</a:t>
            </a:r>
            <a:r>
              <a:rPr lang="en-US" dirty="0" smtClean="0"/>
              <a:t> CSS.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46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bordes</a:t>
            </a:r>
            <a:r>
              <a:rPr lang="en-US" dirty="0" smtClean="0"/>
              <a:t> con el </a:t>
            </a:r>
            <a:r>
              <a:rPr lang="en-US" dirty="0" err="1" smtClean="0"/>
              <a:t>atributo</a:t>
            </a:r>
            <a:r>
              <a:rPr lang="en-US" dirty="0" smtClean="0"/>
              <a:t> “border-width” 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“border-top-width”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</a:t>
            </a:r>
            <a:r>
              <a:rPr lang="en-US" dirty="0" err="1" smtClean="0"/>
              <a:t>arriba</a:t>
            </a:r>
            <a:r>
              <a:rPr lang="en-US" dirty="0" smtClean="0"/>
              <a:t>, “border-right-width”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la </a:t>
            </a:r>
            <a:r>
              <a:rPr lang="en-US" dirty="0" err="1" smtClean="0"/>
              <a:t>derecha</a:t>
            </a:r>
            <a:r>
              <a:rPr lang="en-US" dirty="0" smtClean="0"/>
              <a:t>, “border-bottom-width”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</a:t>
            </a:r>
            <a:r>
              <a:rPr lang="en-US" dirty="0" err="1" smtClean="0"/>
              <a:t>abajo</a:t>
            </a:r>
            <a:r>
              <a:rPr lang="en-US" dirty="0" smtClean="0"/>
              <a:t> y “border-left-width” </a:t>
            </a:r>
            <a:r>
              <a:rPr lang="en-US" dirty="0" err="1" smtClean="0"/>
              <a:t>para</a:t>
            </a:r>
            <a:r>
              <a:rPr lang="en-US" dirty="0" smtClean="0"/>
              <a:t> el de la </a:t>
            </a:r>
            <a:r>
              <a:rPr lang="en-US" dirty="0" err="1" smtClean="0"/>
              <a:t>izquierda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del </a:t>
            </a:r>
            <a:r>
              <a:rPr lang="en-US" dirty="0" err="1" smtClean="0"/>
              <a:t>borde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al </a:t>
            </a:r>
            <a:r>
              <a:rPr lang="en-US" dirty="0" err="1" smtClean="0"/>
              <a:t>que</a:t>
            </a:r>
            <a:r>
              <a:rPr lang="en-US" dirty="0" smtClean="0"/>
              <a:t> se lo </a:t>
            </a:r>
            <a:r>
              <a:rPr lang="en-US" dirty="0" err="1" smtClean="0"/>
              <a:t>aplicamos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bordes</a:t>
            </a:r>
            <a:r>
              <a:rPr lang="en-US" dirty="0" smtClean="0"/>
              <a:t> CSS con el </a:t>
            </a:r>
            <a:r>
              <a:rPr lang="en-US" dirty="0" err="1" smtClean="0"/>
              <a:t>atributo</a:t>
            </a:r>
            <a:r>
              <a:rPr lang="en-US" dirty="0" smtClean="0"/>
              <a:t> “border-style” 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“border-top-style”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</a:t>
            </a:r>
            <a:r>
              <a:rPr lang="en-US" dirty="0" err="1" smtClean="0"/>
              <a:t>arriba</a:t>
            </a:r>
            <a:r>
              <a:rPr lang="en-US" dirty="0" smtClean="0"/>
              <a:t>, “border-right-style”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la </a:t>
            </a:r>
            <a:r>
              <a:rPr lang="en-US" dirty="0" err="1" smtClean="0"/>
              <a:t>derecha</a:t>
            </a:r>
            <a:r>
              <a:rPr lang="en-US" dirty="0" smtClean="0"/>
              <a:t>, “border-bottom-style”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</a:t>
            </a:r>
            <a:r>
              <a:rPr lang="en-US" dirty="0" err="1" smtClean="0"/>
              <a:t>abajo</a:t>
            </a:r>
            <a:r>
              <a:rPr lang="en-US" dirty="0" smtClean="0"/>
              <a:t> y “border-left-style” </a:t>
            </a:r>
            <a:r>
              <a:rPr lang="en-US" dirty="0" err="1" smtClean="0"/>
              <a:t>para</a:t>
            </a:r>
            <a:r>
              <a:rPr lang="en-US" dirty="0" smtClean="0"/>
              <a:t> el de la </a:t>
            </a:r>
            <a:r>
              <a:rPr lang="en-US" dirty="0" err="1" smtClean="0"/>
              <a:t>izquierda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permiten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dotted - Define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punteado</a:t>
            </a:r>
            <a:endParaRPr lang="en-US" dirty="0" smtClean="0"/>
          </a:p>
          <a:p>
            <a:pPr lvl="1" algn="just"/>
            <a:r>
              <a:rPr lang="en-US" dirty="0" smtClean="0"/>
              <a:t>dashed - Define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punteado</a:t>
            </a:r>
            <a:endParaRPr lang="en-US" dirty="0" smtClean="0"/>
          </a:p>
          <a:p>
            <a:pPr lvl="1"/>
            <a:r>
              <a:rPr lang="en-US" dirty="0" smtClean="0"/>
              <a:t>solid - Define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sólido</a:t>
            </a:r>
            <a:endParaRPr lang="en-US" dirty="0" smtClean="0"/>
          </a:p>
          <a:p>
            <a:pPr lvl="1"/>
            <a:r>
              <a:rPr lang="en-US" dirty="0" smtClean="0"/>
              <a:t>double - Define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doble</a:t>
            </a:r>
            <a:endParaRPr lang="en-US" dirty="0" smtClean="0"/>
          </a:p>
          <a:p>
            <a:pPr lvl="1"/>
            <a:r>
              <a:rPr lang="en-US" dirty="0" smtClean="0"/>
              <a:t>none - No define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borde</a:t>
            </a:r>
            <a:endParaRPr lang="en-US" dirty="0" smtClean="0"/>
          </a:p>
          <a:p>
            <a:pPr lvl="1"/>
            <a:r>
              <a:rPr lang="en-US" dirty="0" smtClean="0"/>
              <a:t>hidden - Define un </a:t>
            </a:r>
            <a:r>
              <a:rPr lang="en-US" dirty="0" err="1" smtClean="0"/>
              <a:t>borde</a:t>
            </a:r>
            <a:r>
              <a:rPr lang="en-US" dirty="0" smtClean="0"/>
              <a:t> </a:t>
            </a:r>
            <a:r>
              <a:rPr lang="en-US" dirty="0" err="1" smtClean="0"/>
              <a:t>oculto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12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p.dashed</a:t>
            </a:r>
            <a:r>
              <a:rPr lang="en-US" dirty="0" smtClean="0"/>
              <a:t> {border-style: dashed;}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p.solid</a:t>
            </a:r>
            <a:r>
              <a:rPr lang="en-US" dirty="0" smtClean="0"/>
              <a:t> {border-style: solid;}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p.double</a:t>
            </a:r>
            <a:r>
              <a:rPr lang="en-US" dirty="0" smtClean="0"/>
              <a:t> {border-style: double;}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8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estilo</a:t>
            </a:r>
            <a:r>
              <a:rPr lang="en-US" dirty="0" smtClean="0"/>
              <a:t> border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, </a:t>
            </a:r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establecer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indiquemos</a:t>
            </a:r>
            <a:r>
              <a:rPr lang="en-US" dirty="0" smtClean="0"/>
              <a:t> a los </a:t>
            </a:r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bordes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 al </a:t>
            </a:r>
            <a:r>
              <a:rPr lang="en-US" dirty="0" err="1" smtClean="0"/>
              <a:t>que</a:t>
            </a:r>
            <a:r>
              <a:rPr lang="en-US" dirty="0" smtClean="0"/>
              <a:t> se lo </a:t>
            </a:r>
            <a:r>
              <a:rPr lang="en-US" dirty="0" err="1" smtClean="0"/>
              <a:t>aplicamos</a:t>
            </a:r>
            <a:r>
              <a:rPr lang="en-US" dirty="0" smtClean="0"/>
              <a:t>. Al border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especificarle</a:t>
            </a:r>
            <a:r>
              <a:rPr lang="en-US" dirty="0" smtClean="0"/>
              <a:t> un “width”, un “style “ y un “color” y </a:t>
            </a:r>
            <a:r>
              <a:rPr lang="en-US" dirty="0" err="1" smtClean="0"/>
              <a:t>éstos</a:t>
            </a:r>
            <a:r>
              <a:rPr lang="en-US" dirty="0" smtClean="0"/>
              <a:t> se </a:t>
            </a:r>
            <a:r>
              <a:rPr lang="en-US" dirty="0" err="1" smtClean="0"/>
              <a:t>aplicarán</a:t>
            </a:r>
            <a:r>
              <a:rPr lang="en-US" dirty="0" smtClean="0"/>
              <a:t> a los </a:t>
            </a:r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bordes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5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1021</Words>
  <Application>Microsoft Macintosh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Bordes</vt:lpstr>
      <vt:lpstr>border-color</vt:lpstr>
      <vt:lpstr>border-color</vt:lpstr>
      <vt:lpstr>border-width</vt:lpstr>
      <vt:lpstr>border-width</vt:lpstr>
      <vt:lpstr>border-style</vt:lpstr>
      <vt:lpstr>border-style</vt:lpstr>
      <vt:lpstr>border-style</vt:lpstr>
      <vt:lpstr>border</vt:lpstr>
      <vt:lpstr>border</vt:lpstr>
      <vt:lpstr>Border</vt:lpstr>
      <vt:lpstr>Border</vt:lpstr>
      <vt:lpstr>PowerPoint Presentation</vt:lpstr>
      <vt:lpstr>border-collapse</vt:lpstr>
      <vt:lpstr>border-collapse</vt:lpstr>
      <vt:lpstr>PowerPoint Presentation</vt:lpstr>
      <vt:lpstr>Border-collapse</vt:lpstr>
      <vt:lpstr>PowerPoint Presentation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Bordes</dc:title>
  <dc:creator>Fernando Sahuquillo</dc:creator>
  <cp:lastModifiedBy>Fernando Sahuquillo</cp:lastModifiedBy>
  <cp:revision>10</cp:revision>
  <dcterms:created xsi:type="dcterms:W3CDTF">2021-01-17T18:31:22Z</dcterms:created>
  <dcterms:modified xsi:type="dcterms:W3CDTF">2021-01-17T19:10:47Z</dcterms:modified>
</cp:coreProperties>
</file>