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8E700-A38A-5343-8F90-2DD34C9FCBA5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53E0C-543C-CB4F-A733-C7938E60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3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53E0C-543C-CB4F-A733-C7938E60F3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795-F421-2D44-BFDF-4CF2B1944FF5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028C-8637-9B45-963F-A1030B3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0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795-F421-2D44-BFDF-4CF2B1944FF5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028C-8637-9B45-963F-A1030B3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795-F421-2D44-BFDF-4CF2B1944FF5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028C-8637-9B45-963F-A1030B3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795-F421-2D44-BFDF-4CF2B1944FF5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028C-8637-9B45-963F-A1030B3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795-F421-2D44-BFDF-4CF2B1944FF5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028C-8637-9B45-963F-A1030B3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2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795-F421-2D44-BFDF-4CF2B1944FF5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028C-8637-9B45-963F-A1030B3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795-F421-2D44-BFDF-4CF2B1944FF5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028C-8637-9B45-963F-A1030B3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0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795-F421-2D44-BFDF-4CF2B1944FF5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028C-8637-9B45-963F-A1030B3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8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795-F421-2D44-BFDF-4CF2B1944FF5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028C-8637-9B45-963F-A1030B3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795-F421-2D44-BFDF-4CF2B1944FF5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028C-8637-9B45-963F-A1030B3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795-F421-2D44-BFDF-4CF2B1944FF5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028C-8637-9B45-963F-A1030B3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6795-F421-2D44-BFDF-4CF2B1944FF5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028C-8637-9B45-963F-A1030B3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r>
              <a:rPr lang="en-US" dirty="0" smtClean="0"/>
              <a:t> y </a:t>
            </a:r>
            <a:r>
              <a:rPr lang="en-US" dirty="0" err="1" smtClean="0"/>
              <a:t>selectores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6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Otra</a:t>
            </a:r>
            <a:r>
              <a:rPr lang="en-US" dirty="0" smtClean="0"/>
              <a:t> forma de </a:t>
            </a:r>
            <a:r>
              <a:rPr lang="en-US" dirty="0" err="1" smtClean="0"/>
              <a:t>definir</a:t>
            </a:r>
            <a:r>
              <a:rPr lang="en-US" dirty="0" smtClean="0"/>
              <a:t> un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del </a:t>
            </a:r>
            <a:r>
              <a:rPr lang="en-US" dirty="0" err="1" smtClean="0"/>
              <a:t>símbolo</a:t>
            </a:r>
            <a:r>
              <a:rPr lang="en-US" dirty="0" smtClean="0"/>
              <a:t> “#” y del </a:t>
            </a:r>
            <a:r>
              <a:rPr lang="en-US" dirty="0" err="1" smtClean="0"/>
              <a:t>atributo</a:t>
            </a:r>
            <a:r>
              <a:rPr lang="en-US" dirty="0" smtClean="0"/>
              <a:t> “id“. </a:t>
            </a:r>
            <a:r>
              <a:rPr lang="en-US" dirty="0" err="1" smtClean="0"/>
              <a:t>Esta</a:t>
            </a:r>
            <a:r>
              <a:rPr lang="en-US" dirty="0" smtClean="0"/>
              <a:t> forma de </a:t>
            </a:r>
            <a:r>
              <a:rPr lang="en-US" dirty="0" err="1" smtClean="0"/>
              <a:t>aplicar</a:t>
            </a:r>
            <a:r>
              <a:rPr lang="en-US" dirty="0" smtClean="0"/>
              <a:t> un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un </a:t>
            </a:r>
            <a:r>
              <a:rPr lang="en-US" dirty="0" err="1" smtClean="0"/>
              <a:t>estilo</a:t>
            </a:r>
            <a:r>
              <a:rPr lang="en-US" dirty="0" smtClean="0"/>
              <a:t> particular.</a:t>
            </a:r>
          </a:p>
          <a:p>
            <a:r>
              <a:rPr lang="en-US" dirty="0" smtClean="0"/>
              <a:t>Este </a:t>
            </a:r>
            <a:r>
              <a:rPr lang="en-US" dirty="0" err="1" smtClean="0"/>
              <a:t>estilo</a:t>
            </a:r>
            <a:r>
              <a:rPr lang="en-US" dirty="0" smtClean="0"/>
              <a:t> se </a:t>
            </a:r>
            <a:r>
              <a:rPr lang="en-US" dirty="0" err="1" smtClean="0"/>
              <a:t>escribiría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estiloparticular</a:t>
            </a:r>
            <a:r>
              <a:rPr lang="en-US" dirty="0" smtClean="0"/>
              <a:t>{color:#FF0000; font-size:15pt; }</a:t>
            </a:r>
          </a:p>
        </p:txBody>
      </p:sp>
    </p:spTree>
    <p:extLst>
      <p:ext uri="{BB962C8B-B14F-4D97-AF65-F5344CB8AC3E}">
        <p14:creationId xmlns:p14="http://schemas.microsoft.com/office/powerpoint/2010/main" val="323425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aplicarlo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usarse</a:t>
            </a:r>
            <a:r>
              <a:rPr lang="en-US" dirty="0" smtClean="0"/>
              <a:t> un tag con el </a:t>
            </a:r>
            <a:r>
              <a:rPr lang="en-US" dirty="0" err="1" smtClean="0"/>
              <a:t>atributo</a:t>
            </a:r>
            <a:r>
              <a:rPr lang="en-US" dirty="0" smtClean="0"/>
              <a:t> “id” </a:t>
            </a:r>
            <a:r>
              <a:rPr lang="en-US" dirty="0" err="1" smtClean="0"/>
              <a:t>cuyo</a:t>
            </a:r>
            <a:r>
              <a:rPr lang="en-US" dirty="0" smtClean="0"/>
              <a:t> valor sea el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estilo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estiloparticular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párrafo</a:t>
            </a:r>
            <a:r>
              <a:rPr lang="en-US" dirty="0" smtClean="0"/>
              <a:t> le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aplicado</a:t>
            </a:r>
            <a:r>
              <a:rPr lang="en-US" dirty="0" smtClean="0"/>
              <a:t> el “</a:t>
            </a:r>
            <a:r>
              <a:rPr lang="en-US" dirty="0" err="1" smtClean="0"/>
              <a:t>estiloparticular</a:t>
            </a:r>
            <a:r>
              <a:rPr lang="en-US" dirty="0" smtClean="0"/>
              <a:t>",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rojo</a:t>
            </a:r>
            <a:r>
              <a:rPr lang="en-US" dirty="0" smtClean="0"/>
              <a:t> y de un </a:t>
            </a:r>
            <a:r>
              <a:rPr lang="en-US" dirty="0" err="1" smtClean="0"/>
              <a:t>tamaño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al anterior</a:t>
            </a:r>
          </a:p>
          <a:p>
            <a:pPr marL="0" indent="0">
              <a:buNone/>
            </a:pPr>
            <a:r>
              <a:rPr lang="en-US" dirty="0" smtClean="0"/>
              <a:t>&lt;/p&gt;.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6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r>
              <a:rPr lang="en-US" dirty="0" smtClean="0"/>
              <a:t> y </a:t>
            </a:r>
            <a:r>
              <a:rPr lang="en-US" dirty="0" err="1" smtClean="0"/>
              <a:t>selectores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un </a:t>
            </a:r>
            <a:r>
              <a:rPr lang="en-US" dirty="0" err="1" smtClean="0"/>
              <a:t>estilo</a:t>
            </a:r>
            <a:r>
              <a:rPr lang="en-US" dirty="0" smtClean="0"/>
              <a:t>, a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etiquetas</a:t>
            </a:r>
            <a:r>
              <a:rPr lang="en-US" dirty="0" smtClean="0"/>
              <a:t> de un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encuentren</a:t>
            </a:r>
            <a:r>
              <a:rPr lang="en-US" dirty="0" smtClean="0"/>
              <a:t> en el </a:t>
            </a:r>
            <a:r>
              <a:rPr lang="en-US" dirty="0" err="1" smtClean="0"/>
              <a:t>documento</a:t>
            </a:r>
            <a:r>
              <a:rPr lang="en-US" dirty="0" smtClean="0"/>
              <a:t>, lo </a:t>
            </a:r>
            <a:r>
              <a:rPr lang="en-US" dirty="0" err="1" smtClean="0"/>
              <a:t>escribiremos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 { atributo1:valor1;atributo2:valor2;}</a:t>
            </a:r>
          </a:p>
          <a:p>
            <a:pPr marL="0" indent="0">
              <a:buNone/>
            </a:pPr>
            <a:r>
              <a:rPr lang="en-US" dirty="0" smtClean="0"/>
              <a:t>h4 { atributo1:valor1;atributo2:valor2;}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5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r>
              <a:rPr lang="en-US" dirty="0" smtClean="0"/>
              <a:t> y </a:t>
            </a:r>
            <a:r>
              <a:rPr lang="en-US" dirty="0" err="1" smtClean="0"/>
              <a:t>selectores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primero</a:t>
            </a:r>
            <a:r>
              <a:rPr lang="en-US" dirty="0" smtClean="0"/>
              <a:t> </a:t>
            </a:r>
            <a:r>
              <a:rPr lang="en-US" dirty="0" err="1" smtClean="0"/>
              <a:t>indicamos</a:t>
            </a:r>
            <a:r>
              <a:rPr lang="en-US" dirty="0" smtClean="0"/>
              <a:t> la </a:t>
            </a:r>
            <a:r>
              <a:rPr lang="en-US" dirty="0" err="1" smtClean="0"/>
              <a:t>etiqueta</a:t>
            </a:r>
            <a:r>
              <a:rPr lang="en-US" dirty="0" smtClean="0"/>
              <a:t> a la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aplicar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y </a:t>
            </a:r>
            <a:r>
              <a:rPr lang="en-US" dirty="0" err="1" smtClean="0"/>
              <a:t>después</a:t>
            </a:r>
            <a:r>
              <a:rPr lang="en-US" dirty="0" smtClean="0"/>
              <a:t> le </a:t>
            </a:r>
            <a:r>
              <a:rPr lang="en-US" dirty="0" err="1" smtClean="0"/>
              <a:t>indicamos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tomar</a:t>
            </a:r>
            <a:r>
              <a:rPr lang="en-US" dirty="0" smtClean="0"/>
              <a:t>. </a:t>
            </a:r>
            <a:r>
              <a:rPr lang="en-US" dirty="0" err="1" smtClean="0"/>
              <a:t>Éste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encerrado</a:t>
            </a:r>
            <a:r>
              <a:rPr lang="en-US" dirty="0" smtClean="0"/>
              <a:t> entre los </a:t>
            </a:r>
            <a:r>
              <a:rPr lang="en-US" dirty="0" err="1" smtClean="0"/>
              <a:t>signos</a:t>
            </a:r>
            <a:r>
              <a:rPr lang="en-US" dirty="0" smtClean="0"/>
              <a:t> { y }.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ello</a:t>
            </a:r>
            <a:r>
              <a:rPr lang="en-US" dirty="0" smtClean="0"/>
              <a:t> entre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etiquetas</a:t>
            </a:r>
            <a:r>
              <a:rPr lang="en-US" dirty="0" smtClean="0"/>
              <a:t> &lt;style&gt;. </a:t>
            </a:r>
            <a:r>
              <a:rPr lang="en-US" dirty="0" err="1" smtClean="0"/>
              <a:t>Observa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4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r>
              <a:rPr lang="en-US" dirty="0" smtClean="0"/>
              <a:t> y </a:t>
            </a:r>
            <a:r>
              <a:rPr lang="en-US" dirty="0" err="1" smtClean="0"/>
              <a:t>selectores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body {</a:t>
            </a:r>
            <a:r>
              <a:rPr lang="en-US" dirty="0" err="1" smtClean="0"/>
              <a:t>bgolor</a:t>
            </a:r>
            <a:r>
              <a:rPr lang="en-US" dirty="0" smtClean="0"/>
              <a:t>:#FFFFFF;}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 { </a:t>
            </a:r>
            <a:r>
              <a:rPr lang="en-US" dirty="0" err="1" smtClean="0"/>
              <a:t>font-family:Courier</a:t>
            </a:r>
            <a:r>
              <a:rPr lang="en-US" dirty="0" smtClean="0"/>
              <a:t> New; font-size:12pt;color:#0000FF;}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h4 { color:#FF0000; </a:t>
            </a:r>
            <a:r>
              <a:rPr lang="en-US" dirty="0" err="1" smtClean="0"/>
              <a:t>font-family:verdana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err="1" smtClean="0"/>
              <a:t>text-align:center</a:t>
            </a:r>
            <a:r>
              <a:rPr lang="en-US" dirty="0" smtClean="0"/>
              <a:t>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4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258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Otra</a:t>
            </a:r>
            <a:r>
              <a:rPr lang="en-US" dirty="0" smtClean="0"/>
              <a:t> forma de </a:t>
            </a:r>
            <a:r>
              <a:rPr lang="en-US" dirty="0" err="1" smtClean="0"/>
              <a:t>aplicar</a:t>
            </a:r>
            <a:r>
              <a:rPr lang="en-US" dirty="0" smtClean="0"/>
              <a:t> un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.. Se </a:t>
            </a:r>
            <a:r>
              <a:rPr lang="en-US" dirty="0" err="1" smtClean="0"/>
              <a:t>escribe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. </a:t>
            </a:r>
            <a:r>
              <a:rPr lang="en-US" dirty="0" err="1" smtClean="0"/>
              <a:t>Observa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nombreclase</a:t>
            </a:r>
            <a:r>
              <a:rPr lang="en-US" dirty="0" smtClean="0"/>
              <a:t> {propiedad1:valor1; propiedad2:valor2;}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vemos</a:t>
            </a:r>
            <a:r>
              <a:rPr lang="en-US" dirty="0" smtClean="0"/>
              <a:t>,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un </a:t>
            </a:r>
            <a:r>
              <a:rPr lang="en-US" dirty="0" err="1" smtClean="0"/>
              <a:t>punto</a:t>
            </a:r>
            <a:r>
              <a:rPr lang="en-US" dirty="0" smtClean="0"/>
              <a:t>, </a:t>
            </a:r>
            <a:r>
              <a:rPr lang="en-US" dirty="0" err="1" smtClean="0"/>
              <a:t>seguido</a:t>
            </a:r>
            <a:r>
              <a:rPr lang="en-US" dirty="0" smtClean="0"/>
              <a:t> del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1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aplicarla</a:t>
            </a:r>
            <a:r>
              <a:rPr lang="en-US" dirty="0" smtClean="0"/>
              <a:t>, </a:t>
            </a:r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deberemos</a:t>
            </a:r>
            <a:r>
              <a:rPr lang="en-US" dirty="0" smtClean="0"/>
              <a:t> </a:t>
            </a:r>
            <a:r>
              <a:rPr lang="en-US" dirty="0" err="1" smtClean="0"/>
              <a:t>incluirla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etiqueta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queramos</a:t>
            </a:r>
            <a:r>
              <a:rPr lang="en-US" dirty="0" smtClean="0"/>
              <a:t> </a:t>
            </a:r>
            <a:r>
              <a:rPr lang="en-US" dirty="0" err="1" smtClean="0"/>
              <a:t>transformar</a:t>
            </a:r>
            <a:r>
              <a:rPr lang="en-US" dirty="0" smtClean="0"/>
              <a:t>. </a:t>
            </a:r>
            <a:r>
              <a:rPr lang="en-US" dirty="0" err="1" smtClean="0"/>
              <a:t>Observa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nombreclase</a:t>
            </a:r>
            <a:r>
              <a:rPr lang="en-US" dirty="0" smtClean="0"/>
              <a:t> { background-color:#000000;color:#FFFFFF;font-size:15pt;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7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HTML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indicamos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sería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lo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&lt;p class="</a:t>
            </a:r>
            <a:r>
              <a:rPr lang="en-US" dirty="0" err="1" smtClean="0"/>
              <a:t>nombreclase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vaya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párrafo</a:t>
            </a:r>
            <a:r>
              <a:rPr lang="en-US" dirty="0" smtClean="0"/>
              <a:t> </a:t>
            </a:r>
            <a:r>
              <a:rPr lang="en-US" dirty="0" err="1" smtClean="0"/>
              <a:t>tendrá</a:t>
            </a:r>
            <a:r>
              <a:rPr lang="en-US" dirty="0" smtClean="0"/>
              <a:t> un color de </a:t>
            </a:r>
            <a:r>
              <a:rPr lang="en-US" dirty="0" err="1" smtClean="0"/>
              <a:t>fondo</a:t>
            </a:r>
            <a:r>
              <a:rPr lang="en-US" dirty="0" smtClean="0"/>
              <a:t> negro, un color de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blanco</a:t>
            </a:r>
            <a:r>
              <a:rPr lang="en-US" dirty="0" smtClean="0"/>
              <a:t> y un </a:t>
            </a:r>
            <a:r>
              <a:rPr lang="en-US" dirty="0" err="1" smtClean="0"/>
              <a:t>tamaño</a:t>
            </a:r>
            <a:r>
              <a:rPr lang="en-US" dirty="0" smtClean="0"/>
              <a:t> de </a:t>
            </a:r>
            <a:r>
              <a:rPr lang="en-US" dirty="0" err="1" smtClean="0"/>
              <a:t>fuente</a:t>
            </a:r>
            <a:r>
              <a:rPr lang="en-US" dirty="0" smtClean="0"/>
              <a:t> de 15 </a:t>
            </a:r>
            <a:r>
              <a:rPr lang="en-US" dirty="0" err="1" smtClean="0"/>
              <a:t>puntos</a:t>
            </a:r>
            <a:r>
              <a:rPr lang="en-US" dirty="0" smtClean="0"/>
              <a:t>,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“</a:t>
            </a:r>
            <a:r>
              <a:rPr lang="en-US" dirty="0" err="1" smtClean="0"/>
              <a:t>nombreclase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restringir</a:t>
            </a:r>
            <a:r>
              <a:rPr lang="en-US" dirty="0" smtClean="0"/>
              <a:t> el </a:t>
            </a:r>
            <a:r>
              <a:rPr lang="en-US" dirty="0" err="1" smtClean="0"/>
              <a:t>uso</a:t>
            </a:r>
            <a:r>
              <a:rPr lang="en-US" dirty="0" smtClean="0"/>
              <a:t> de un </a:t>
            </a:r>
            <a:r>
              <a:rPr lang="en-US" dirty="0" err="1" smtClean="0"/>
              <a:t>estilo</a:t>
            </a:r>
            <a:r>
              <a:rPr lang="en-US" dirty="0" smtClean="0"/>
              <a:t> a un </a:t>
            </a:r>
            <a:r>
              <a:rPr lang="en-US" dirty="0" err="1" smtClean="0"/>
              <a:t>elemento</a:t>
            </a:r>
            <a:r>
              <a:rPr lang="en-US" dirty="0" smtClean="0"/>
              <a:t> de un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definirlo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X.nombredelaclase</a:t>
            </a:r>
            <a:r>
              <a:rPr lang="en-US" dirty="0" smtClean="0"/>
              <a:t> {propiedad1:valor1;}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“X” </a:t>
            </a:r>
            <a:r>
              <a:rPr lang="en-US" dirty="0" err="1" smtClean="0"/>
              <a:t>será</a:t>
            </a:r>
            <a:r>
              <a:rPr lang="en-US" dirty="0" smtClean="0"/>
              <a:t> la </a:t>
            </a:r>
            <a:r>
              <a:rPr lang="en-US" dirty="0" err="1" smtClean="0"/>
              <a:t>etiqueta</a:t>
            </a:r>
            <a:r>
              <a:rPr lang="en-US" dirty="0" smtClean="0"/>
              <a:t> a la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queramos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.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con </a:t>
            </a:r>
            <a:r>
              <a:rPr lang="en-US" dirty="0" err="1" smtClean="0"/>
              <a:t>esta</a:t>
            </a:r>
            <a:r>
              <a:rPr lang="en-US" dirty="0" smtClean="0"/>
              <a:t> forma de </a:t>
            </a:r>
            <a:r>
              <a:rPr lang="en-US" dirty="0" err="1" smtClean="0"/>
              <a:t>aplicar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limitar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etiquetas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llamen</a:t>
            </a:r>
            <a:r>
              <a:rPr lang="en-US" dirty="0" smtClean="0"/>
              <a:t> “X”. Si </a:t>
            </a:r>
            <a:r>
              <a:rPr lang="en-US" dirty="0" err="1" smtClean="0"/>
              <a:t>pusiéramos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“Y” no </a:t>
            </a:r>
            <a:r>
              <a:rPr lang="en-US" dirty="0" err="1" smtClean="0"/>
              <a:t>funcionaría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3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562"/>
            <a:ext cx="8229600" cy="573960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escribimos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p.clase1 {color:#FF0000;text-align:center;}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se </a:t>
            </a:r>
            <a:r>
              <a:rPr lang="en-US" dirty="0" err="1" smtClean="0"/>
              <a:t>aplicaría</a:t>
            </a:r>
            <a:r>
              <a:rPr lang="en-US" dirty="0" smtClean="0"/>
              <a:t> a los </a:t>
            </a:r>
            <a:r>
              <a:rPr lang="en-US" dirty="0" err="1" smtClean="0"/>
              <a:t>párrafos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	</a:t>
            </a:r>
            <a:r>
              <a:rPr lang="en-US" dirty="0" err="1" smtClean="0"/>
              <a:t>llevarán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no a </a:t>
            </a:r>
            <a:r>
              <a:rPr lang="en-US" dirty="0" err="1" smtClean="0"/>
              <a:t>ningún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	de </a:t>
            </a:r>
            <a:r>
              <a:rPr lang="en-US" dirty="0" err="1" smtClean="0"/>
              <a:t>etiquetas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forma de </a:t>
            </a:r>
            <a:r>
              <a:rPr lang="en-US" dirty="0" err="1" smtClean="0"/>
              <a:t>definir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. Para </a:t>
            </a:r>
            <a:r>
              <a:rPr lang="en-US" dirty="0" err="1" smtClean="0"/>
              <a:t>aplicarlo</a:t>
            </a:r>
            <a:r>
              <a:rPr lang="en-US" dirty="0" smtClean="0"/>
              <a:t> lo </a:t>
            </a:r>
            <a:r>
              <a:rPr lang="en-US" dirty="0" err="1" smtClean="0"/>
              <a:t>haremos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forma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aplicábamos</a:t>
            </a:r>
            <a:r>
              <a:rPr lang="en-US" dirty="0" smtClean="0"/>
              <a:t> los </a:t>
            </a:r>
            <a:r>
              <a:rPr lang="en-US" dirty="0" err="1" smtClean="0"/>
              <a:t>estilos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. En el </a:t>
            </a:r>
            <a:r>
              <a:rPr lang="en-US" dirty="0" err="1" smtClean="0"/>
              <a:t>caso</a:t>
            </a:r>
            <a:r>
              <a:rPr lang="en-US" dirty="0" smtClean="0"/>
              <a:t> anterior </a:t>
            </a:r>
            <a:r>
              <a:rPr lang="en-US" dirty="0" err="1" smtClean="0"/>
              <a:t>sería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&lt;p class="clase1"&gt;Este </a:t>
            </a:r>
            <a:r>
              <a:rPr lang="en-US" dirty="0" err="1" smtClean="0"/>
              <a:t>párrafo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de color </a:t>
            </a:r>
            <a:r>
              <a:rPr lang="en-US" dirty="0" err="1" smtClean="0"/>
              <a:t>rojo</a:t>
            </a:r>
            <a:r>
              <a:rPr lang="en-US" dirty="0" smtClean="0"/>
              <a:t> y </a:t>
            </a:r>
            <a:r>
              <a:rPr lang="en-US" dirty="0" err="1" smtClean="0"/>
              <a:t>alineado</a:t>
            </a:r>
            <a:r>
              <a:rPr lang="en-US" dirty="0" smtClean="0"/>
              <a:t> al </a:t>
            </a:r>
            <a:r>
              <a:rPr lang="en-US" dirty="0" err="1" smtClean="0"/>
              <a:t>centro</a:t>
            </a:r>
            <a:r>
              <a:rPr lang="en-US" dirty="0" smtClean="0"/>
              <a:t>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6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7918</TotalTime>
  <Words>553</Words>
  <Application>Microsoft Macintosh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Clases y selectores</vt:lpstr>
      <vt:lpstr>Clases y selectores</vt:lpstr>
      <vt:lpstr>Clases y selectores</vt:lpstr>
      <vt:lpstr>Clases y selectores</vt:lpstr>
      <vt:lpstr>Clases</vt:lpstr>
      <vt:lpstr>Clases</vt:lpstr>
      <vt:lpstr>Clases</vt:lpstr>
      <vt:lpstr>Clases</vt:lpstr>
      <vt:lpstr>PowerPoint Presentation</vt:lpstr>
      <vt:lpstr>IDs</vt:lpstr>
      <vt:lpstr>IDs</vt:lpstr>
    </vt:vector>
  </TitlesOfParts>
  <Company>FerHard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selectores</dc:title>
  <dc:creator>Fernando Sahuquillo</dc:creator>
  <cp:lastModifiedBy>Fernando Sahuquillo</cp:lastModifiedBy>
  <cp:revision>5</cp:revision>
  <dcterms:created xsi:type="dcterms:W3CDTF">2021-01-08T02:34:12Z</dcterms:created>
  <dcterms:modified xsi:type="dcterms:W3CDTF">2021-01-13T14:32:30Z</dcterms:modified>
</cp:coreProperties>
</file>