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8"/>
  </p:normalViewPr>
  <p:slideViewPr>
    <p:cSldViewPr snapToGrid="0">
      <p:cViewPr varScale="1">
        <p:scale>
          <a:sx n="93" d="100"/>
          <a:sy n="93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23C05-589F-0422-0207-F61841B6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36559-4C63-AFF0-55DB-129938231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74FD4F-4120-8E01-5A63-83E50578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930B6-32EB-87C0-4BE1-6E3D67C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6C793-4985-9674-AB50-0D6FC336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57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7979-E629-B333-6222-122A77A5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289DCA-B128-4574-B9C5-EFDD152DE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63504-2871-E0AB-B079-C6534FD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B37F2-AB3A-0DF6-C67E-C261B074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5E0AB-678C-5D21-D13E-25217031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68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9A835-F32D-66C5-F3BB-410634084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72F942-38EA-3EE7-E83B-33A83C88E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BBC37-4A38-1B5B-BEAB-A6E5806E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DC1B9-D97D-DA6C-9DD6-1519ED2D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F3FF6-CEB3-8A2A-C1AB-FBDB3125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5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234B6-8574-2503-445C-CD0BA1EA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0F14E-46CE-407B-10EA-BFA37FDA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43546-ED27-C735-FF27-BB623049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1153E-D61A-AA31-2E8C-A6C7F7F2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31E63-7047-5B1E-D3DA-CAEB2617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84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02DCE-DA1C-C895-A1AB-60CD4069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A005B5-5ADD-2CDB-8E29-81E2542E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10307-DF3B-C88F-4668-CD81355F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C1662-D4DA-A0C3-5996-B26FE42B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0326D-9600-DE61-D13A-74ED99C3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87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7C93-46B1-B667-1B2C-E003B48F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2D9EE-7C5A-5AC6-684A-09F8D6B10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D88D96-6478-27E2-9605-784EE5EF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5E654-BE64-0462-3C03-073DBA65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AAAD6-089C-5DA5-BF37-648562C9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65991B-B969-188C-B22E-D9F00B52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94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64F0-1D88-44E3-B267-14E667FC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38EACA-8428-E7F2-929C-C3C432B3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D717-F4A9-785F-ABB3-AA405DFFE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38DAF-BE12-8771-27A6-E0B519849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F878E-87A7-0B5B-60AC-D1A9EED0A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4EADE3-7276-E918-091B-6F035DBA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7713F-D247-879A-CA3B-D483C28A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3842EA-5687-66BC-81D3-FE15C548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2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676B5-C843-50B7-6A53-2383BACF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FCEFD0-05B4-56C9-4F34-59572073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53CB7-9DAF-A26C-3A5B-E0F16FA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969AC5-5379-86E0-1750-F23C09F6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54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3544BB-8E6E-BA65-5FE4-F7AFA73D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6F6507-6F9F-66E7-9CB6-6FD3052E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0CC6EB-7E71-48CF-8A71-B3AFD7AA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4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D48B9-B33F-8CBE-0C9A-E0F7A3AE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0348A-82ED-3E12-A03B-589AAB9F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E94C28-F265-3159-30FB-A8C3489CC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420E0-4FD6-76C3-427E-B9AFC146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A0527-860D-1BBB-C95F-F1C74DF6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3A0D3-6927-0D90-773F-41CFCB87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59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A817-689E-F9B5-8B0E-F33414B3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C4E941-C94F-DEBB-2B40-025E7DE1F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5201F8-AD83-0F83-6854-876DB889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14629-3D78-CAA4-F443-8ED78304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B8559-EE64-9421-7363-C64C0FC4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65FF4-78A5-E7A4-ADC2-3B0D5E98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03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737C1F-3819-2BEE-71B7-3BCCD33D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3A29D-CBB3-1FF1-B7F2-C0DEB194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ADC0F-3504-104E-40F1-159C354F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C59A-7D68-DE42-AFB4-C98E058626FE}" type="datetimeFigureOut">
              <a:rPr lang="es-ES" smtClean="0"/>
              <a:t>8/1/24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21AB6-4AA4-2584-1C7F-91CF0888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70011-F19C-2527-4E54-DD3444317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0390-673B-7D4E-8839-AA3FB36D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9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C83E9-1C3E-2267-CEE2-5B143B417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Elementos tipo block e </a:t>
            </a:r>
            <a:r>
              <a:rPr lang="es-ES" dirty="0" err="1"/>
              <a:t>inline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A20045-987E-5052-04EC-16226F3DB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5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76D62-2655-E3E2-C31A-831910D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Elementos tipo block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B58A6-D113-B42E-262E-302F23A5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Se inician en una nueva línea y ocupan todo el ancho disponible. Algunos ejemplos comunes son: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div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El contenedor genérico por excelencia.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&lt;p&gt;: Párrafos.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&lt;h1&gt;, &lt;h2&gt;, &lt;h3&gt;, &lt;h4&gt;, &lt;h5&gt;, &lt;h6&gt;: Encabezados.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ol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&gt;, 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ul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Listas ordenadas y desordenadas.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li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Elementos de lista.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section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&gt;, 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article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&gt;, 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nav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&gt;, 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header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&gt;, 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footer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Elementos de sección semántica.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15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FDDBD-0513-6C19-FD68-4A0C2DF0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Elementos tipo </a:t>
            </a:r>
            <a:r>
              <a:rPr lang="es-ES" dirty="0" err="1"/>
              <a:t>inline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81C42-4A60-C4EF-AB08-803518D6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No comienzan en una nueva línea y solo ocupan tanto ancho como su contenido. Ejemplos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span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Un contenedor genérico en línea.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&lt;a&gt;: Enlaces.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img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Imágenes.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strong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&gt;, &lt;em&gt;: Texto con importancia o énfasis.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Salto de línea.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&lt;input&gt;, &lt;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label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&gt;: Elementos de formulario.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14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145DA-B15D-0534-0EF7-9CD798A5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Elementos tipo </a:t>
            </a:r>
            <a:r>
              <a:rPr lang="es-ES" dirty="0" err="1"/>
              <a:t>inline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3A185-3A5C-A832-7A17-AD3CFA9C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 importante notar que mientras que los bordes, márgenes y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paddings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pueden ser aplicados a elementos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inline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, no afectan a la altura de la línea (line-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height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) del elemento contenedor. Esto significa que, a diferencia de los elementos de bloque, añadir margen o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padding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vertical a un elemento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inline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no necesariamente aumentará el espacio entre las líneas de texto de manera que afecte a otros elementos en el flujo del documento.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30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BFC11-7BC2-1099-2C21-CFDD58CF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A350E-518C-A6B6-048A-4A630464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 err="1"/>
              <a:t>display</a:t>
            </a:r>
            <a:r>
              <a:rPr lang="es-ES" b="1" dirty="0"/>
              <a:t>: </a:t>
            </a:r>
            <a:r>
              <a:rPr lang="es-ES" b="1" dirty="0" err="1"/>
              <a:t>inline</a:t>
            </a:r>
            <a:r>
              <a:rPr lang="es-ES" b="1" dirty="0"/>
              <a:t>-block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 una propiedad de CSS que combina características tanto de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como de </a:t>
            </a:r>
            <a:r>
              <a:rPr lang="es-ES" dirty="0" err="1"/>
              <a:t>display</a:t>
            </a:r>
            <a:r>
              <a:rPr lang="es-ES" dirty="0"/>
              <a:t>: 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40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79BA-B668-5032-97D2-1B298082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C2DAEB-EBAC-6B1F-52C0-82BB487A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Söhne"/>
              </a:rPr>
              <a:t>Comportamiento </a:t>
            </a:r>
            <a:r>
              <a:rPr lang="es-ES" b="1" i="0" dirty="0" err="1">
                <a:effectLst/>
                <a:latin typeface="Söhne"/>
              </a:rPr>
              <a:t>Inline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Al igual que los elementos </a:t>
            </a:r>
            <a:r>
              <a:rPr lang="es-ES" dirty="0" err="1"/>
              <a:t>inline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, los elementos con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se sitúan en la misma línea que los elementos adyacentes (si hay espacio disponible). Esto significa que no causan un salto de línea tanto antes como después de ellos, a diferencia de los elementos </a:t>
            </a:r>
            <a:r>
              <a:rPr lang="es-ES" dirty="0"/>
              <a:t>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. Por ejemplo, si varios elementos </a:t>
            </a:r>
            <a:r>
              <a:rPr lang="es-ES" dirty="0" err="1"/>
              <a:t>span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tienen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, se ubicarán uno al lado del otro en la misma línea, siempre que haya espacio suficiente.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184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1972B-43AD-F0A8-78B8-470862A8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AABD4-0FB9-0642-2FDA-5ECB3F2D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Söhne"/>
              </a:rPr>
              <a:t>Características de 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Aunque se comportan como elementos </a:t>
            </a:r>
            <a:r>
              <a:rPr lang="es-ES" dirty="0" err="1"/>
              <a:t>inline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, los elementos con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aceptan propiedades de dimensionamiento (ancho y alto) y de margen/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padding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vertical, al igual que los elementos </a:t>
            </a:r>
            <a:r>
              <a:rPr lang="es-ES" dirty="0"/>
              <a:t>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. Esto es diferente de los elementos </a:t>
            </a:r>
            <a:r>
              <a:rPr lang="es-ES" dirty="0" err="1"/>
              <a:t>inline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normales, que no permiten ajustar explícitamente su ancho, alto, margen superior/inferior y relleno superior/inferior.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0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B5F5C-5B8B-5028-EF23-BF69E4A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56D75-2FB6-66C4-089D-58B7ED8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b="1" i="0" dirty="0">
                <a:effectLst/>
                <a:latin typeface="Söhne"/>
              </a:rPr>
              <a:t>Uso y Aplicaciones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es muy útil para crear diseños de cuadrícula o para alinear elementos de manera que estén en la misma línea, pero aún así mantener algunas propiedades de un elemento de bloque. Por ejemplo, es común usar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inline</a:t>
            </a:r>
            <a:r>
              <a:rPr lang="es-ES" dirty="0"/>
              <a:t>-block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para elementos de menú en una barra de navegación.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4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</TotalTime>
  <Words>495</Words>
  <Application>Microsoft Macintosh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Tema de Office</vt:lpstr>
      <vt:lpstr>Elementos tipo block e inline</vt:lpstr>
      <vt:lpstr>Elementos tipo block</vt:lpstr>
      <vt:lpstr>Elementos tipo inline</vt:lpstr>
      <vt:lpstr>Elementos tipo inline</vt:lpstr>
      <vt:lpstr>Display: inline-block</vt:lpstr>
      <vt:lpstr>Display: inline-block</vt:lpstr>
      <vt:lpstr>Display: inline-block</vt:lpstr>
      <vt:lpstr>Display: inline-block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tipo block e inline</dc:title>
  <dc:creator>Fernando Poveda Sahuquillo</dc:creator>
  <cp:lastModifiedBy>Fernando Poveda Sahuquillo</cp:lastModifiedBy>
  <cp:revision>3</cp:revision>
  <dcterms:created xsi:type="dcterms:W3CDTF">2024-01-08T00:33:07Z</dcterms:created>
  <dcterms:modified xsi:type="dcterms:W3CDTF">2024-01-12T01:52:53Z</dcterms:modified>
</cp:coreProperties>
</file>