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C78C-DD18-FB46-B0F9-8AF0AC534AE4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1248-4FA6-FC41-8936-3B134DF0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1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C78C-DD18-FB46-B0F9-8AF0AC534AE4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1248-4FA6-FC41-8936-3B134DF0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6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C78C-DD18-FB46-B0F9-8AF0AC534AE4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1248-4FA6-FC41-8936-3B134DF0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C78C-DD18-FB46-B0F9-8AF0AC534AE4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1248-4FA6-FC41-8936-3B134DF0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C78C-DD18-FB46-B0F9-8AF0AC534AE4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1248-4FA6-FC41-8936-3B134DF0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0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C78C-DD18-FB46-B0F9-8AF0AC534AE4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1248-4FA6-FC41-8936-3B134DF0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C78C-DD18-FB46-B0F9-8AF0AC534AE4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1248-4FA6-FC41-8936-3B134DF0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6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C78C-DD18-FB46-B0F9-8AF0AC534AE4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1248-4FA6-FC41-8936-3B134DF0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2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C78C-DD18-FB46-B0F9-8AF0AC534AE4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1248-4FA6-FC41-8936-3B134DF0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1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C78C-DD18-FB46-B0F9-8AF0AC534AE4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1248-4FA6-FC41-8936-3B134DF0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9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C78C-DD18-FB46-B0F9-8AF0AC534AE4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1248-4FA6-FC41-8936-3B134DF0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C78C-DD18-FB46-B0F9-8AF0AC534AE4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C1248-4FA6-FC41-8936-3B134DF0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2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Estilos</a:t>
            </a:r>
            <a:r>
              <a:rPr lang="en-US" dirty="0" smtClean="0"/>
              <a:t> de </a:t>
            </a:r>
            <a:r>
              <a:rPr lang="en-US" dirty="0" err="1" smtClean="0"/>
              <a:t>fuentes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9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font-weight (</a:t>
            </a:r>
            <a:r>
              <a:rPr lang="en-US" dirty="0" err="1" smtClean="0"/>
              <a:t>anchura</a:t>
            </a:r>
            <a:r>
              <a:rPr lang="en-US" dirty="0" smtClean="0"/>
              <a:t> del </a:t>
            </a:r>
            <a:r>
              <a:rPr lang="en-US" dirty="0" err="1" smtClean="0"/>
              <a:t>texto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</a:t>
            </a:r>
            <a:r>
              <a:rPr lang="en-US" dirty="0" err="1" smtClean="0"/>
              <a:t>estilo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darle</a:t>
            </a:r>
            <a:r>
              <a:rPr lang="en-US" dirty="0" smtClean="0"/>
              <a:t> </a:t>
            </a:r>
            <a:r>
              <a:rPr lang="en-US" dirty="0" err="1" smtClean="0"/>
              <a:t>anchura</a:t>
            </a:r>
            <a:r>
              <a:rPr lang="en-US" dirty="0" smtClean="0"/>
              <a:t> al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, define la </a:t>
            </a:r>
            <a:r>
              <a:rPr lang="en-US" dirty="0" err="1" smtClean="0"/>
              <a:t>anchura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tendrá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caracter</a:t>
            </a:r>
            <a:r>
              <a:rPr lang="en-US" dirty="0" smtClean="0"/>
              <a:t>. La </a:t>
            </a:r>
            <a:r>
              <a:rPr lang="en-US" dirty="0" err="1" smtClean="0"/>
              <a:t>anchura</a:t>
            </a:r>
            <a:r>
              <a:rPr lang="en-US" dirty="0" smtClean="0"/>
              <a:t> la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especificar</a:t>
            </a:r>
            <a:r>
              <a:rPr lang="en-US" dirty="0" smtClean="0"/>
              <a:t> de forma </a:t>
            </a:r>
            <a:r>
              <a:rPr lang="en-US" dirty="0" err="1" smtClean="0"/>
              <a:t>relativa</a:t>
            </a:r>
            <a:r>
              <a:rPr lang="en-US" dirty="0" smtClean="0"/>
              <a:t> al valor actual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tenga</a:t>
            </a:r>
            <a:r>
              <a:rPr lang="en-US" dirty="0" smtClean="0"/>
              <a:t> el </a:t>
            </a:r>
            <a:r>
              <a:rPr lang="en-US" dirty="0" err="1" smtClean="0"/>
              <a:t>texto</a:t>
            </a:r>
            <a:r>
              <a:rPr lang="en-US" dirty="0" smtClean="0"/>
              <a:t> (bold , bolder , lighter) o </a:t>
            </a:r>
            <a:r>
              <a:rPr lang="en-US" dirty="0" err="1" smtClean="0"/>
              <a:t>mediante</a:t>
            </a:r>
            <a:r>
              <a:rPr lang="en-US" dirty="0" smtClean="0"/>
              <a:t> un valor </a:t>
            </a:r>
            <a:r>
              <a:rPr lang="en-US" dirty="0" err="1" smtClean="0"/>
              <a:t>numérico</a:t>
            </a:r>
            <a:r>
              <a:rPr lang="en-US" dirty="0" smtClean="0"/>
              <a:t> (del 100 al 900).</a:t>
            </a:r>
          </a:p>
        </p:txBody>
      </p:sp>
    </p:spTree>
    <p:extLst>
      <p:ext uri="{BB962C8B-B14F-4D97-AF65-F5344CB8AC3E}">
        <p14:creationId xmlns:p14="http://schemas.microsoft.com/office/powerpoint/2010/main" val="159435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font-weight (</a:t>
            </a:r>
            <a:r>
              <a:rPr lang="en-US" dirty="0" err="1" smtClean="0"/>
              <a:t>anchura</a:t>
            </a:r>
            <a:r>
              <a:rPr lang="en-US" dirty="0" smtClean="0"/>
              <a:t> del </a:t>
            </a:r>
            <a:r>
              <a:rPr lang="en-US" dirty="0" err="1" smtClean="0"/>
              <a:t>texto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continuación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escribiríamos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/>
              <a:t> font-weight en un </a:t>
            </a:r>
            <a:r>
              <a:rPr lang="en-US" dirty="0" err="1" smtClean="0"/>
              <a:t>texto</a:t>
            </a:r>
            <a:r>
              <a:rPr lang="en-US" dirty="0" smtClean="0"/>
              <a:t>. Se ha </a:t>
            </a:r>
            <a:r>
              <a:rPr lang="en-US" dirty="0" err="1" smtClean="0"/>
              <a:t>querido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el valor </a:t>
            </a:r>
            <a:r>
              <a:rPr lang="en-US" dirty="0" err="1" smtClean="0"/>
              <a:t>relativo</a:t>
            </a:r>
            <a:r>
              <a:rPr lang="en-US" dirty="0" smtClean="0"/>
              <a:t> “bold”.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font-weight: bold;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old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tradicional</a:t>
            </a:r>
            <a:r>
              <a:rPr lang="en-US" dirty="0" smtClean="0"/>
              <a:t> </a:t>
            </a:r>
            <a:r>
              <a:rPr lang="en-US" dirty="0" err="1" smtClean="0"/>
              <a:t>negrita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6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ont-style (</a:t>
            </a:r>
            <a:r>
              <a:rPr lang="en-US" dirty="0" err="1" smtClean="0"/>
              <a:t>estilo</a:t>
            </a:r>
            <a:r>
              <a:rPr lang="en-US" dirty="0" smtClean="0"/>
              <a:t> del </a:t>
            </a:r>
            <a:r>
              <a:rPr lang="en-US" dirty="0" err="1" smtClean="0"/>
              <a:t>texto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/>
              <a:t> al </a:t>
            </a:r>
            <a:r>
              <a:rPr lang="en-US" dirty="0" err="1" smtClean="0"/>
              <a:t>texto</a:t>
            </a:r>
            <a:r>
              <a:rPr lang="en-US" dirty="0" smtClean="0"/>
              <a:t>. Los </a:t>
            </a:r>
            <a:r>
              <a:rPr lang="en-US" dirty="0" err="1" smtClean="0"/>
              <a:t>estilos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aplicar</a:t>
            </a:r>
            <a:r>
              <a:rPr lang="en-US" dirty="0" smtClean="0"/>
              <a:t> al </a:t>
            </a:r>
            <a:r>
              <a:rPr lang="en-US" dirty="0" err="1" smtClean="0"/>
              <a:t>texto</a:t>
            </a:r>
            <a:r>
              <a:rPr lang="en-US" dirty="0" smtClean="0"/>
              <a:t> son: normal, italic y oblique.</a:t>
            </a:r>
          </a:p>
          <a:p>
            <a:r>
              <a:rPr lang="en-US" dirty="0" smtClean="0"/>
              <a:t>En el </a:t>
            </a:r>
            <a:r>
              <a:rPr lang="en-US" dirty="0" err="1" smtClean="0"/>
              <a:t>siguiente</a:t>
            </a:r>
            <a:r>
              <a:rPr lang="en-US" dirty="0" smtClean="0"/>
              <a:t> se ha dado </a:t>
            </a:r>
            <a:r>
              <a:rPr lang="en-US" dirty="0" err="1" smtClean="0"/>
              <a:t>una</a:t>
            </a:r>
            <a:r>
              <a:rPr lang="en-US" dirty="0" smtClean="0"/>
              <a:t> forma </a:t>
            </a:r>
            <a:r>
              <a:rPr lang="en-US" dirty="0" err="1" smtClean="0"/>
              <a:t>itálica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font-style: italic;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4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Estilos</a:t>
            </a:r>
            <a:r>
              <a:rPr lang="en-US" dirty="0" smtClean="0"/>
              <a:t> de </a:t>
            </a:r>
            <a:r>
              <a:rPr lang="en-US" dirty="0" err="1" smtClean="0"/>
              <a:t>fuentes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aplicar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fuente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amaño</a:t>
            </a:r>
            <a:r>
              <a:rPr lang="en-US" dirty="0" smtClean="0"/>
              <a:t> del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olor del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fuente</a:t>
            </a:r>
            <a:endParaRPr lang="en-US" dirty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nchura</a:t>
            </a:r>
            <a:endParaRPr lang="en-US" dirty="0" smtClean="0"/>
          </a:p>
          <a:p>
            <a:pPr lvl="1"/>
            <a:r>
              <a:rPr lang="en-US" dirty="0" err="1" smtClean="0"/>
              <a:t>Estilo</a:t>
            </a:r>
            <a:endParaRPr lang="en-US" dirty="0" smtClean="0"/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letra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5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 (</a:t>
            </a:r>
            <a:r>
              <a:rPr lang="en-US" dirty="0" err="1" smtClean="0"/>
              <a:t>tamaño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sirve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indicarle</a:t>
            </a:r>
            <a:r>
              <a:rPr lang="en-US" dirty="0" smtClean="0"/>
              <a:t> el </a:t>
            </a:r>
            <a:r>
              <a:rPr lang="en-US" dirty="0" err="1" smtClean="0"/>
              <a:t>tamaño</a:t>
            </a:r>
            <a:r>
              <a:rPr lang="en-US" dirty="0" smtClean="0"/>
              <a:t> a la </a:t>
            </a:r>
            <a:r>
              <a:rPr lang="en-US" dirty="0" err="1" smtClean="0"/>
              <a:t>letra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Se lo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indicar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unidades</a:t>
            </a:r>
            <a:r>
              <a:rPr lang="en-US" dirty="0" smtClean="0"/>
              <a:t> de </a:t>
            </a:r>
            <a:r>
              <a:rPr lang="en-US" dirty="0" err="1" smtClean="0"/>
              <a:t>medida</a:t>
            </a:r>
            <a:r>
              <a:rPr lang="en-US" dirty="0" smtClean="0"/>
              <a:t> de CSS o </a:t>
            </a:r>
            <a:r>
              <a:rPr lang="en-US" dirty="0" err="1" smtClean="0"/>
              <a:t>mediante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: xx-large, x-large, large, medium, small, x-small, xx-small; </a:t>
            </a:r>
            <a:r>
              <a:rPr lang="en-US" dirty="0" err="1" smtClean="0"/>
              <a:t>siendo</a:t>
            </a:r>
            <a:r>
              <a:rPr lang="en-US" dirty="0" smtClean="0"/>
              <a:t> “xx-small” el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pequeño</a:t>
            </a:r>
            <a:r>
              <a:rPr lang="en-US" dirty="0" smtClean="0"/>
              <a:t> y “xx-large” el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3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 (</a:t>
            </a:r>
            <a:r>
              <a:rPr lang="en-US" dirty="0" err="1" smtClean="0"/>
              <a:t>tamaño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continuación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escribiríamos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darle</a:t>
            </a:r>
            <a:r>
              <a:rPr lang="en-US" dirty="0" smtClean="0"/>
              <a:t> al </a:t>
            </a:r>
            <a:r>
              <a:rPr lang="en-US" dirty="0" err="1" smtClean="0"/>
              <a:t>texto</a:t>
            </a:r>
            <a:r>
              <a:rPr lang="en-US" dirty="0" smtClean="0"/>
              <a:t> un </a:t>
            </a:r>
            <a:r>
              <a:rPr lang="en-US" dirty="0" err="1" smtClean="0"/>
              <a:t>tamaño</a:t>
            </a:r>
            <a:r>
              <a:rPr lang="en-US" dirty="0" smtClean="0"/>
              <a:t> de </a:t>
            </a:r>
            <a:r>
              <a:rPr lang="en-US" dirty="0" err="1" smtClean="0"/>
              <a:t>fuente</a:t>
            </a:r>
            <a:r>
              <a:rPr lang="en-US" dirty="0" smtClean="0"/>
              <a:t> de 25 </a:t>
            </a:r>
            <a:r>
              <a:rPr lang="en-US" dirty="0" err="1" smtClean="0"/>
              <a:t>pixeles</a:t>
            </a:r>
            <a:r>
              <a:rPr lang="en-US" dirty="0" smtClean="0"/>
              <a:t>. Como </a:t>
            </a:r>
            <a:r>
              <a:rPr lang="en-US" dirty="0" err="1" smtClean="0"/>
              <a:t>ves</a:t>
            </a:r>
            <a:r>
              <a:rPr lang="en-US" dirty="0" smtClean="0"/>
              <a:t>, se ha </a:t>
            </a:r>
            <a:r>
              <a:rPr lang="en-US" dirty="0" err="1" smtClean="0"/>
              <a:t>elegido</a:t>
            </a:r>
            <a:r>
              <a:rPr lang="en-US" dirty="0" smtClean="0"/>
              <a:t> </a:t>
            </a:r>
            <a:r>
              <a:rPr lang="en-US" dirty="0" err="1" smtClean="0"/>
              <a:t>darle</a:t>
            </a:r>
            <a:r>
              <a:rPr lang="en-US" dirty="0" smtClean="0"/>
              <a:t> a la </a:t>
            </a:r>
            <a:r>
              <a:rPr lang="en-US" dirty="0" err="1" smtClean="0"/>
              <a:t>fuente</a:t>
            </a:r>
            <a:r>
              <a:rPr lang="en-US" dirty="0" smtClean="0"/>
              <a:t> el </a:t>
            </a:r>
            <a:r>
              <a:rPr lang="en-US" dirty="0" err="1" smtClean="0"/>
              <a:t>tamaño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unidad</a:t>
            </a:r>
            <a:r>
              <a:rPr lang="en-US" dirty="0" smtClean="0"/>
              <a:t> de </a:t>
            </a:r>
            <a:r>
              <a:rPr lang="en-US" dirty="0" err="1" smtClean="0"/>
              <a:t>medida</a:t>
            </a:r>
            <a:r>
              <a:rPr lang="en-US" dirty="0" smtClean="0"/>
              <a:t> de CSS,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valor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exacto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font-size: 25px;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6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olor (color del </a:t>
            </a:r>
            <a:r>
              <a:rPr lang="en-US" dirty="0" err="1" smtClean="0"/>
              <a:t>texto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Este </a:t>
            </a:r>
            <a:r>
              <a:rPr lang="en-US" dirty="0" err="1" smtClean="0"/>
              <a:t>estilo</a:t>
            </a:r>
            <a:r>
              <a:rPr lang="en-US" dirty="0" smtClean="0"/>
              <a:t> lo </a:t>
            </a:r>
            <a:r>
              <a:rPr lang="en-US" dirty="0" err="1" smtClean="0"/>
              <a:t>usamos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darle</a:t>
            </a:r>
            <a:r>
              <a:rPr lang="en-US" dirty="0" smtClean="0"/>
              <a:t> color al </a:t>
            </a:r>
            <a:r>
              <a:rPr lang="en-US" dirty="0" err="1" smtClean="0"/>
              <a:t>texto</a:t>
            </a:r>
            <a:r>
              <a:rPr lang="en-US" dirty="0" smtClean="0"/>
              <a:t>. Lo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indicar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del color o con el </a:t>
            </a:r>
            <a:r>
              <a:rPr lang="en-US" dirty="0" err="1" smtClean="0"/>
              <a:t>modo</a:t>
            </a:r>
            <a:r>
              <a:rPr lang="en-US" dirty="0" smtClean="0"/>
              <a:t> RGB. Este </a:t>
            </a:r>
            <a:r>
              <a:rPr lang="en-US" dirty="0" err="1" smtClean="0"/>
              <a:t>último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recomendable</a:t>
            </a:r>
            <a:r>
              <a:rPr lang="en-US" dirty="0" smtClean="0"/>
              <a:t>, </a:t>
            </a:r>
            <a:r>
              <a:rPr lang="en-US" dirty="0" err="1" smtClean="0"/>
              <a:t>pues</a:t>
            </a:r>
            <a:r>
              <a:rPr lang="en-US" dirty="0" smtClean="0"/>
              <a:t> no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nombres</a:t>
            </a:r>
            <a:r>
              <a:rPr lang="en-US" dirty="0" smtClean="0"/>
              <a:t> de </a:t>
            </a:r>
            <a:r>
              <a:rPr lang="en-US" dirty="0" err="1" smtClean="0"/>
              <a:t>colores</a:t>
            </a:r>
            <a:r>
              <a:rPr lang="en-US" dirty="0" smtClean="0"/>
              <a:t> son </a:t>
            </a:r>
            <a:r>
              <a:rPr lang="en-US" dirty="0" err="1" smtClean="0"/>
              <a:t>admitidos</a:t>
            </a:r>
            <a:r>
              <a:rPr lang="en-US" dirty="0" smtClean="0"/>
              <a:t> en el </a:t>
            </a:r>
            <a:r>
              <a:rPr lang="en-US" dirty="0" err="1" smtClean="0"/>
              <a:t>estándar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55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olor (color del </a:t>
            </a:r>
            <a:r>
              <a:rPr lang="en-US" dirty="0" err="1" smtClean="0"/>
              <a:t>texto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continuación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escribiríamos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darle</a:t>
            </a:r>
            <a:r>
              <a:rPr lang="en-US" dirty="0" smtClean="0"/>
              <a:t> al </a:t>
            </a:r>
            <a:r>
              <a:rPr lang="en-US" dirty="0" err="1" smtClean="0"/>
              <a:t>texto</a:t>
            </a:r>
            <a:r>
              <a:rPr lang="en-US" dirty="0" smtClean="0"/>
              <a:t> un color </a:t>
            </a:r>
            <a:r>
              <a:rPr lang="en-US" dirty="0" err="1" smtClean="0"/>
              <a:t>rojo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it-IT" dirty="0" smtClean="0"/>
              <a:t>	color:#FF0000;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9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font-family (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fuente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Utilizaremos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fuente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tenga</a:t>
            </a:r>
            <a:r>
              <a:rPr lang="en-US" dirty="0" smtClean="0"/>
              <a:t> el </a:t>
            </a:r>
            <a:r>
              <a:rPr lang="en-US" dirty="0" err="1" smtClean="0"/>
              <a:t>texto</a:t>
            </a:r>
            <a:r>
              <a:rPr lang="en-US" dirty="0" smtClean="0"/>
              <a:t>. Si no le </a:t>
            </a:r>
            <a:r>
              <a:rPr lang="en-US" dirty="0" err="1" smtClean="0"/>
              <a:t>indicamos</a:t>
            </a:r>
            <a:r>
              <a:rPr lang="en-US" dirty="0" smtClean="0"/>
              <a:t> nada, el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estará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en la </a:t>
            </a:r>
            <a:r>
              <a:rPr lang="en-US" dirty="0" err="1" smtClean="0"/>
              <a:t>tipografía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tenga</a:t>
            </a:r>
            <a:r>
              <a:rPr lang="en-US" dirty="0" smtClean="0"/>
              <a:t> en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font-family: Georgia;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0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font-family (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fuente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 la </a:t>
            </a:r>
            <a:r>
              <a:rPr lang="en-US" dirty="0" err="1" smtClean="0"/>
              <a:t>fuente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definida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palabras</a:t>
            </a:r>
            <a:r>
              <a:rPr lang="en-US" dirty="0" smtClean="0"/>
              <a:t> </a:t>
            </a:r>
            <a:r>
              <a:rPr lang="en-US" dirty="0" err="1" smtClean="0"/>
              <a:t>utilizaremos</a:t>
            </a:r>
            <a:r>
              <a:rPr lang="en-US" dirty="0" smtClean="0"/>
              <a:t> </a:t>
            </a:r>
            <a:r>
              <a:rPr lang="en-US" dirty="0" err="1" smtClean="0"/>
              <a:t>comillas</a:t>
            </a:r>
            <a:r>
              <a:rPr lang="en-US" dirty="0" smtClean="0"/>
              <a:t> simples.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font-family: ‘Times New Roman’;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8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font-family (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fuente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fuentes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navegador</a:t>
            </a:r>
            <a:r>
              <a:rPr lang="en-US" dirty="0" smtClean="0"/>
              <a:t> </a:t>
            </a:r>
            <a:r>
              <a:rPr lang="en-US" dirty="0" err="1" smtClean="0"/>
              <a:t>buscará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orden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fuentes</a:t>
            </a:r>
            <a:r>
              <a:rPr lang="en-US" dirty="0" smtClean="0"/>
              <a:t> </a:t>
            </a:r>
            <a:r>
              <a:rPr lang="en-US" dirty="0" err="1" smtClean="0"/>
              <a:t>especificadas</a:t>
            </a:r>
            <a:r>
              <a:rPr lang="en-US" dirty="0" smtClean="0"/>
              <a:t>, y </a:t>
            </a:r>
            <a:r>
              <a:rPr lang="en-US" dirty="0" err="1" smtClean="0"/>
              <a:t>usará</a:t>
            </a:r>
            <a:r>
              <a:rPr lang="en-US" dirty="0" smtClean="0"/>
              <a:t> 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fuente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encuentre</a:t>
            </a:r>
            <a:r>
              <a:rPr lang="en-US" dirty="0" smtClean="0"/>
              <a:t> </a:t>
            </a:r>
            <a:r>
              <a:rPr lang="en-US" dirty="0" err="1" smtClean="0"/>
              <a:t>instalada</a:t>
            </a:r>
            <a:r>
              <a:rPr lang="en-US" dirty="0" smtClean="0"/>
              <a:t> en el </a:t>
            </a:r>
            <a:r>
              <a:rPr lang="en-US" dirty="0" err="1" smtClean="0"/>
              <a:t>sistema</a:t>
            </a:r>
            <a:r>
              <a:rPr lang="en-US" dirty="0" smtClean="0"/>
              <a:t> del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font-family: Georgia, 'Times New Roman', serif;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502</Words>
  <Application>Microsoft Macintosh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Estilos de fuentes</vt:lpstr>
      <vt:lpstr>Estilos de fuentes</vt:lpstr>
      <vt:lpstr>font-size (tamaño)</vt:lpstr>
      <vt:lpstr>font-size (tamaño)</vt:lpstr>
      <vt:lpstr>color (color del texto)</vt:lpstr>
      <vt:lpstr>color (color del texto)</vt:lpstr>
      <vt:lpstr>font-family (tipo de fuente)</vt:lpstr>
      <vt:lpstr>font-family (tipo de fuente)</vt:lpstr>
      <vt:lpstr>font-family (tipo de fuente)</vt:lpstr>
      <vt:lpstr>font-weight (anchura del texto)</vt:lpstr>
      <vt:lpstr>font-weight (anchura del texto)</vt:lpstr>
      <vt:lpstr>font-style (estilo del texto)</vt:lpstr>
    </vt:vector>
  </TitlesOfParts>
  <Company>FerHard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Estilos de fuentes</dc:title>
  <dc:creator>Fernando Sahuquillo</dc:creator>
  <cp:lastModifiedBy>Fernando Sahuquillo</cp:lastModifiedBy>
  <cp:revision>6</cp:revision>
  <dcterms:created xsi:type="dcterms:W3CDTF">2021-01-11T23:20:47Z</dcterms:created>
  <dcterms:modified xsi:type="dcterms:W3CDTF">2021-01-12T00:11:33Z</dcterms:modified>
</cp:coreProperties>
</file>