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9"/>
  </p:normalViewPr>
  <p:slideViewPr>
    <p:cSldViewPr snapToGrid="0">
      <p:cViewPr varScale="1">
        <p:scale>
          <a:sx n="109" d="100"/>
          <a:sy n="10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2A4F-1087-5A3C-7634-50BD8A685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96D90-D00D-C0DF-554F-2E376A93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D6072-CA08-5718-8590-91CE12BE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6B57F-3338-C2BC-04A9-C5112DEE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65D3C9-6AFE-D059-94A3-04CFC907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6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08A27-7510-B496-D033-9BCFE3A7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40C83-FC02-681E-A446-C586AA0D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7E28D-081B-4C0A-15EB-94DDC5D3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8129B-17A1-6A3A-57D3-A7B3AE9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4CB4-6426-0087-9C7D-01708A5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69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2B5046-3091-A38F-3519-3FBA6EEB7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58B447-7FA2-1642-2B9C-30C747E6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9418D-3ED8-7313-4BF2-028276A2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3B507-EF2A-E65E-D1F0-ECA32BE4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2FEE5-034B-3860-3224-7FB8CFAB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549AB-6204-B0FD-13AD-BD3BCB13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E112E-7178-602F-9FF2-CBC9830F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611EA-79AD-7F75-C1DA-729BF666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09C35-7E10-D57B-D964-9CD1A46C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3C949-2ADA-B382-F644-269C3C75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10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566B-A130-BF6C-D67D-1E6FC90F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1D6E1-F354-E89C-965D-627530BC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BB4C1-C624-4B46-2017-17E1A60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51AC2-7E0D-4ABE-63F3-A61B261E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918DF-A799-3B64-1C35-5E47AC2D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3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AF71E-580A-0F8B-1300-E1C9D900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D16F0-B03A-09F4-8891-8AE39B023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F94C39-04F4-6DE7-AF51-61C3868F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1B71D-E8EB-ECB3-B258-CA8B8C78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D4469-FA2E-0F29-7A33-D53C7E97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819C3-BDBC-1316-41DA-7F1DE751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11086-91EC-D77A-8254-5AC85882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78725-C77B-AE0D-98AB-8C6FE708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825230-5A5E-855C-3F9C-4A961013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E04C79-E1B6-9531-5C56-68CA8A0D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EF9B4C-ACD2-9D34-244B-3AFDE7D21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9F1420-F95A-1619-54D8-A722FF5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6A9C64-5C48-4986-DBDA-99DFBE05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827574-F348-81E5-9CFA-C9DDB31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C3E4B-4337-4C6E-CB1B-4C159932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F735A5-9BE8-BDDA-E6B3-698453A3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F11744-6199-E70D-7A55-BF0F08F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3EEEDF-F8FF-6A84-D4C5-8DC66727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8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1EE549-AC10-42E1-13BA-CA8CE8C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CC9246-628E-0AB1-2088-F339F3E0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23824-E5CC-53CF-5BB9-F9F55215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0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439E-AA74-D9C5-3395-C8D32834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84179-CD07-C4F4-226B-816478E8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297DA-C58B-8F06-756F-8DC6F378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912C5-A2AE-43A5-387A-D32D8A67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9E2A94-232A-24F0-CA9C-CE73648E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90384-4791-E80B-9C4D-827D2233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8F2B5-BDE9-04C1-FB39-46862D2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57CCFE-2A6D-9B26-E676-4D06F288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F86AC-7930-0849-3D91-60AD6BC8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4A4F1-651B-E8E4-0290-E112653B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7204F-AB13-28CF-B707-533D9C7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A03385-6B6B-CA42-BC0A-9721CA83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246728-802C-7CBE-6CF2-13539142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43758-F6F4-7335-62AC-EB022974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93151-8E88-A9DB-15D8-ADEE5490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DD32-5EBA-9841-AB08-9CD9E8316B2E}" type="datetimeFigureOut">
              <a:rPr lang="es-ES" smtClean="0"/>
              <a:t>6/12/23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FB1B6-D22D-2E6F-BAC8-EFB08A23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638A3-787D-C9D7-9030-19E174E0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FEA1-85E6-6A43-8F89-E3618FDDB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21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63A9C-B4CA-ACD1-916F-D4B6710B2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Float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C962C-E84F-6026-AAF1-28BB9252C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295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9485-3D6A-F758-9FF6-1AC001F4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Float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4CD0E-0423-B6E3-1B10-87FC00B6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El comando </a:t>
            </a:r>
            <a:r>
              <a:rPr lang="es-ES" dirty="0" err="1"/>
              <a:t>float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en CSS es utilizado para posicionar elementos dentro de un contenedor. Cuando se aplica a un elemento, este elemento puede flotar a la izquierda o a la derecha dentro de su contenedor, permitiendo que otros contenidos, como texto o imágenes, se envuelvan alrededor de él. Es una herramienta útil para el diseño de páginas web, especialmente para la disposición de imágenes y bloques de texto.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62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3550-8892-4E58-3969-10D708C0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Valores de </a:t>
            </a:r>
            <a:r>
              <a:rPr lang="es-ES" dirty="0" err="1"/>
              <a:t>float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83887-8A67-D60E-8618-D3E45A6E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Los valores más comunes para el comando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float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left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Hace que el elemento flote a la izquierda dentro de su contenedor.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right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Hace que el elemento flote a la derecha.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none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El valor predeterminado, que indica que el elemento no debe flotar.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inherit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: Indica que el elemento hereda el valor de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float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de su elemento padre.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5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808C8-FFC1-F871-416C-A89FD5D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clear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0A535-9F3E-B0F2-7B8C-440A18CA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Es importante tener en cuenta que el uso de </a:t>
            </a:r>
            <a:r>
              <a:rPr lang="es-ES" dirty="0" err="1"/>
              <a:t>float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puede afectar cómo se muestran los elementos adyacentes en la página. Por lo tanto, a menudo se utiliza junto con propiedades como </a:t>
            </a:r>
            <a:r>
              <a:rPr lang="es-ES" dirty="0" err="1"/>
              <a:t>clear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, que puede ser utilizada para controlar el flujo de elementos flotantes en el diseño.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2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45DF-4F0E-D465-64E1-C4F61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.flotante-izquierda {</a:t>
            </a:r>
          </a:p>
          <a:p>
            <a:r>
              <a:rPr lang="es-ES" dirty="0"/>
              <a:t>            </a:t>
            </a:r>
            <a:r>
              <a:rPr lang="es-ES" dirty="0" err="1"/>
              <a:t>float</a:t>
            </a:r>
            <a:r>
              <a:rPr lang="es-ES" dirty="0"/>
              <a:t>: </a:t>
            </a:r>
            <a:r>
              <a:rPr lang="es-ES" dirty="0" err="1"/>
              <a:t>left</a:t>
            </a:r>
            <a:r>
              <a:rPr lang="es-ES" dirty="0"/>
              <a:t>;</a:t>
            </a:r>
          </a:p>
          <a:p>
            <a:r>
              <a:rPr lang="es-ES" dirty="0"/>
              <a:t>            </a:t>
            </a:r>
            <a:r>
              <a:rPr lang="es-ES" dirty="0" err="1"/>
              <a:t>margin-right</a:t>
            </a:r>
            <a:r>
              <a:rPr lang="es-ES" dirty="0"/>
              <a:t>: 20px;</a:t>
            </a:r>
          </a:p>
          <a:p>
            <a:r>
              <a:rPr lang="es-ES" dirty="0"/>
              <a:t>        }</a:t>
            </a:r>
          </a:p>
          <a:p>
            <a:endParaRPr lang="es-ES" dirty="0"/>
          </a:p>
          <a:p>
            <a:r>
              <a:rPr lang="es-ES" dirty="0"/>
              <a:t>        .texto {</a:t>
            </a:r>
          </a:p>
          <a:p>
            <a:r>
              <a:rPr lang="es-ES" dirty="0"/>
              <a:t>            </a:t>
            </a:r>
            <a:r>
              <a:rPr lang="es-ES" dirty="0" err="1"/>
              <a:t>text-align</a:t>
            </a:r>
            <a:r>
              <a:rPr lang="es-ES" dirty="0"/>
              <a:t>: </a:t>
            </a:r>
            <a:r>
              <a:rPr lang="es-ES" dirty="0" err="1"/>
              <a:t>justify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endParaRPr lang="es-ES" dirty="0"/>
          </a:p>
          <a:p>
            <a:r>
              <a:rPr lang="es-ES" dirty="0"/>
              <a:t>        /* Limpiar flotantes */</a:t>
            </a:r>
          </a:p>
          <a:p>
            <a:r>
              <a:rPr lang="es-ES" dirty="0"/>
              <a:t>        .</a:t>
            </a:r>
            <a:r>
              <a:rPr lang="es-ES" dirty="0" err="1"/>
              <a:t>clear</a:t>
            </a:r>
            <a:r>
              <a:rPr lang="es-ES" dirty="0"/>
              <a:t> {</a:t>
            </a:r>
          </a:p>
          <a:p>
            <a:r>
              <a:rPr lang="es-ES" dirty="0"/>
              <a:t>            </a:t>
            </a:r>
            <a:r>
              <a:rPr lang="es-ES" dirty="0" err="1"/>
              <a:t>clear</a:t>
            </a:r>
            <a:r>
              <a:rPr lang="es-ES" dirty="0"/>
              <a:t>: </a:t>
            </a:r>
            <a:r>
              <a:rPr lang="es-ES" dirty="0" err="1"/>
              <a:t>both</a:t>
            </a:r>
            <a:r>
              <a:rPr lang="es-ES" dirty="0"/>
              <a:t>;</a:t>
            </a:r>
          </a:p>
          <a:p>
            <a:r>
              <a:rPr lang="es-ES" dirty="0"/>
              <a:t>       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10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08DB50-A396-116F-0E43-DC1C2BBC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article</a:t>
            </a:r>
            <a:r>
              <a:rPr lang="es-ES" dirty="0"/>
              <a:t>&gt;</a:t>
            </a:r>
          </a:p>
          <a:p>
            <a:r>
              <a:rPr lang="es-ES" dirty="0"/>
              <a:t>        &lt;figure </a:t>
            </a:r>
            <a:r>
              <a:rPr lang="es-ES" dirty="0" err="1"/>
              <a:t>class</a:t>
            </a:r>
            <a:r>
              <a:rPr lang="es-ES" dirty="0"/>
              <a:t>="flotante-izquierda"&gt;</a:t>
            </a:r>
          </a:p>
          <a:p>
            <a:r>
              <a:rPr lang="es-ES" dirty="0"/>
              <a:t>            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err="1"/>
              <a:t>imagen.jpg</a:t>
            </a:r>
            <a:r>
              <a:rPr lang="es-ES" dirty="0"/>
              <a:t>" </a:t>
            </a:r>
            <a:r>
              <a:rPr lang="es-ES" dirty="0" err="1"/>
              <a:t>alt</a:t>
            </a:r>
            <a:r>
              <a:rPr lang="es-ES" dirty="0"/>
              <a:t>="Una imagen"&gt;</a:t>
            </a:r>
          </a:p>
          <a:p>
            <a:r>
              <a:rPr lang="es-ES" dirty="0"/>
              <a:t>        &lt;/figure&gt;</a:t>
            </a:r>
          </a:p>
          <a:p>
            <a:r>
              <a:rPr lang="es-ES" dirty="0"/>
              <a:t>        &lt;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="texto"&gt;</a:t>
            </a:r>
          </a:p>
          <a:p>
            <a:r>
              <a:rPr lang="es-ES" dirty="0"/>
              <a:t>            &lt;p&gt;Este es un ejemplo de texto que se envuelve alrededor de una imagen flotante a la izquierda. El texto se ajusta automáticamente alrededor de la imagen, creando un diseño atractivo y funcional.&lt;/p&gt;</a:t>
            </a:r>
          </a:p>
          <a:p>
            <a:r>
              <a:rPr lang="es-ES" dirty="0"/>
              <a:t>        &lt;/</a:t>
            </a:r>
            <a:r>
              <a:rPr lang="es-ES" dirty="0" err="1"/>
              <a:t>section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article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    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="</a:t>
            </a:r>
            <a:r>
              <a:rPr lang="es-ES" dirty="0" err="1"/>
              <a:t>clear</a:t>
            </a:r>
            <a:r>
              <a:rPr lang="es-ES" dirty="0"/>
              <a:t>"&gt;&lt;/</a:t>
            </a:r>
            <a:r>
              <a:rPr lang="es-ES" dirty="0" err="1"/>
              <a:t>div</a:t>
            </a:r>
            <a:r>
              <a:rPr lang="es-ES" dirty="0"/>
              <a:t>&gt; &lt;!-- Usado </a:t>
            </a:r>
            <a:r>
              <a:rPr lang="es-ES"/>
              <a:t>para limpiar </a:t>
            </a:r>
            <a:r>
              <a:rPr lang="es-ES" dirty="0"/>
              <a:t>los flotantes --&gt;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97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344</Words>
  <Application>Microsoft Macintosh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Tema de Office</vt:lpstr>
      <vt:lpstr>Float</vt:lpstr>
      <vt:lpstr>Float</vt:lpstr>
      <vt:lpstr>Valores de float</vt:lpstr>
      <vt:lpstr>clear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</dc:title>
  <dc:creator>Fernando Poveda Sahuquillo</dc:creator>
  <cp:lastModifiedBy>Fernando Poveda Sahuquillo</cp:lastModifiedBy>
  <cp:revision>3</cp:revision>
  <dcterms:created xsi:type="dcterms:W3CDTF">2023-12-06T01:22:43Z</dcterms:created>
  <dcterms:modified xsi:type="dcterms:W3CDTF">2023-12-06T01:42:39Z</dcterms:modified>
</cp:coreProperties>
</file>