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72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597"/>
  </p:normalViewPr>
  <p:slideViewPr>
    <p:cSldViewPr snapToGrid="0" snapToObjects="1">
      <p:cViewPr varScale="1">
        <p:scale>
          <a:sx n="94" d="100"/>
          <a:sy n="94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E673-1B5E-2F40-AA99-7C2E714084F9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3EA1-E55B-E041-A163-C71FEC94E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692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de &lt;frame&gt;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&lt;frame&gt; </a:t>
            </a:r>
            <a:r>
              <a:rPr lang="en-US" dirty="0" err="1"/>
              <a:t>tiene</a:t>
            </a:r>
            <a:r>
              <a:rPr lang="en-US" dirty="0"/>
              <a:t> dos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y </a:t>
            </a:r>
            <a:r>
              <a:rPr lang="en-US" dirty="0" err="1"/>
              <a:t>obligatorios</a:t>
            </a:r>
            <a:r>
              <a:rPr lang="en-US" dirty="0"/>
              <a:t>: </a:t>
            </a:r>
          </a:p>
          <a:p>
            <a:r>
              <a:rPr lang="en-US" dirty="0"/>
              <a:t>El </a:t>
            </a:r>
            <a:r>
              <a:rPr lang="en-US" dirty="0" err="1"/>
              <a:t>primero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en el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los </a:t>
            </a:r>
            <a:r>
              <a:rPr lang="en-US" dirty="0" err="1"/>
              <a:t>marcos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sz="3300" b="1" dirty="0" err="1"/>
              <a:t>src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fuente</a:t>
            </a:r>
            <a:r>
              <a:rPr lang="en-US" dirty="0"/>
              <a:t> o la </a:t>
            </a:r>
            <a:r>
              <a:rPr lang="en-US" dirty="0" err="1"/>
              <a:t>dirección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ocupará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&lt;frame&gt;.</a:t>
            </a:r>
          </a:p>
        </p:txBody>
      </p:sp>
    </p:spTree>
    <p:extLst>
      <p:ext uri="{BB962C8B-B14F-4D97-AF65-F5344CB8AC3E}">
        <p14:creationId xmlns:p14="http://schemas.microsoft.com/office/powerpoint/2010/main" val="21654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</a:t>
            </a:r>
            <a:r>
              <a:rPr lang="en-US" dirty="0"/>
              <a:t> &lt;</a:t>
            </a:r>
            <a:r>
              <a:rPr lang="en-US" dirty="0" err="1"/>
              <a:t>noframes</a:t>
            </a:r>
            <a:r>
              <a:rPr lang="en-US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&lt;</a:t>
            </a:r>
            <a:r>
              <a:rPr lang="en-US" dirty="0" err="1"/>
              <a:t>noframes</a:t>
            </a:r>
            <a:r>
              <a:rPr lang="en-US" dirty="0"/>
              <a:t>&gt;. 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supuesto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 no </a:t>
            </a:r>
            <a:r>
              <a:rPr lang="en-US" dirty="0" err="1"/>
              <a:t>acepte</a:t>
            </a:r>
            <a:r>
              <a:rPr lang="en-US" dirty="0"/>
              <a:t> frames.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probable, </a:t>
            </a:r>
            <a:r>
              <a:rPr lang="en-US" dirty="0" err="1"/>
              <a:t>pues</a:t>
            </a:r>
            <a:r>
              <a:rPr lang="en-US" dirty="0"/>
              <a:t> hoy en </a:t>
            </a:r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navegadores</a:t>
            </a:r>
            <a:r>
              <a:rPr lang="en-US" dirty="0"/>
              <a:t> los </a:t>
            </a:r>
            <a:r>
              <a:rPr lang="en-US" dirty="0" err="1"/>
              <a:t>aceptan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acaso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ponerlo</a:t>
            </a:r>
            <a:r>
              <a:rPr lang="en-US" dirty="0"/>
              <a:t>. En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aceptarlos</a:t>
            </a:r>
            <a:r>
              <a:rPr lang="en-US" dirty="0"/>
              <a:t>, </a:t>
            </a:r>
            <a:r>
              <a:rPr lang="en-US" dirty="0" err="1"/>
              <a:t>saldrá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hayamos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supuestos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37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12FD4-1756-E530-9FAF-78926259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Anclas en </a:t>
            </a:r>
            <a:r>
              <a:rPr lang="es-ES" dirty="0" err="1"/>
              <a:t>frames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7E3E4-09BA-D4FF-7705-DE369D3A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acceder al ancla de desde un </a:t>
            </a:r>
            <a:r>
              <a:rPr lang="es-ES" dirty="0" err="1"/>
              <a:t>frame</a:t>
            </a:r>
            <a:r>
              <a:rPr lang="es-ES" dirty="0"/>
              <a:t> a otro </a:t>
            </a:r>
            <a:r>
              <a:rPr lang="es-ES" dirty="0" err="1"/>
              <a:t>frame</a:t>
            </a:r>
            <a:r>
              <a:rPr lang="es-ES" dirty="0"/>
              <a:t> hay que usar la el atributo target: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=pagina2.html#ancla target=“nombreframe2”&gt;</a:t>
            </a:r>
          </a:p>
          <a:p>
            <a:r>
              <a:rPr lang="es-ES" dirty="0"/>
              <a:t>De esta manera accedemos al ancla de la pagina2.html cuyo </a:t>
            </a:r>
            <a:r>
              <a:rPr lang="es-ES" dirty="0" err="1"/>
              <a:t>name</a:t>
            </a:r>
            <a:r>
              <a:rPr lang="es-ES" dirty="0"/>
              <a:t> del </a:t>
            </a:r>
            <a:r>
              <a:rPr lang="es-ES" dirty="0" err="1"/>
              <a:t>frame</a:t>
            </a:r>
            <a:r>
              <a:rPr lang="es-ES" dirty="0"/>
              <a:t> es el </a:t>
            </a:r>
            <a:r>
              <a:rPr lang="es-ES"/>
              <a:t>atributo target.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97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D53A-9DFB-0D2C-25E9-BC0BC9D2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frame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C015D-CE07-2C2F-E8EA-BE820A4A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La navegación entre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puede ser compleja y podía afectar a la experiencia del usuario, ya que cada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tiene su propio historial de navegación.</a:t>
            </a:r>
          </a:p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están obsoletos en HTML5 y no se recomienda su uso debido a problemas de usabilidad, accesibilidad y SEO (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Search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Engine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Optimization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21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17982-DC23-999A-17B2-79095221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iframe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A203A-1564-F182-C138-2D040CA3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Un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Inline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) es un elemento que se incrusta dentro de un documento HTML normal y puede mostrar otra página web.</a:t>
            </a:r>
          </a:p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A diferencia de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,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se pueden colocar en cualquier parte de una página HTML y se comportan como un elemento en línea, lo que permite una mayor flexibilidad y facilidad de integración.</a:t>
            </a:r>
          </a:p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son útiles para incrustar contenido de terceros, como videos de YouTube o mapas de Google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Maps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, dentro de una página propia.</a:t>
            </a:r>
          </a:p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Es compatible con HTML5 y es ampliamente utilizado en diseño web moderno.</a:t>
            </a:r>
          </a:p>
          <a:p>
            <a:pPr algn="l">
              <a:buFont typeface="+mj-lt"/>
              <a:buAutoNum type="arabicPeriod"/>
            </a:pP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La gestión del contenido de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es más sencilla en términos de navegación y no separa el contenido en diferentes bloques de la ventana del navegador.</a:t>
            </a:r>
          </a:p>
        </p:txBody>
      </p:sp>
    </p:spTree>
    <p:extLst>
      <p:ext uri="{BB962C8B-B14F-4D97-AF65-F5344CB8AC3E}">
        <p14:creationId xmlns:p14="http://schemas.microsoft.com/office/powerpoint/2010/main" val="394732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AAB8-40F9-594E-6697-07878BBF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frame</a:t>
            </a:r>
            <a:r>
              <a:rPr lang="es-ES" dirty="0"/>
              <a:t>&gt; vs &lt;</a:t>
            </a:r>
            <a:r>
              <a:rPr lang="es-ES" dirty="0" err="1"/>
              <a:t>iframe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C2F38-D851-9218-F761-F41A816B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En resumen, </a:t>
            </a:r>
            <a:r>
              <a:rPr lang="es-ES" dirty="0" err="1"/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se utilizaba en un contexto más antiguo y estructural para dividir la ventana del navegador en diferentes secciones, mientras que </a:t>
            </a:r>
            <a:r>
              <a:rPr lang="es-ES" dirty="0" err="1"/>
              <a:t>iframe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se utiliza para incrustar otro contenido web de manera más flexible dentro de una página. Con el advenimiento de HTML5, </a:t>
            </a:r>
            <a:r>
              <a:rPr lang="es-ES" dirty="0" err="1"/>
              <a:t>iframe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sigue siendo una herramienta relevante y útil, mientras que el uso de </a:t>
            </a:r>
            <a:r>
              <a:rPr lang="es-ES" dirty="0" err="1"/>
              <a:t>frameset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y </a:t>
            </a:r>
            <a:r>
              <a:rPr lang="es-ES" dirty="0" err="1"/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ha sido descontinuado debido a sus numerosas desventajas en el diseño web moderno.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0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E581-3A96-5D2C-F329-F305FC55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&lt;</a:t>
            </a:r>
            <a:r>
              <a:rPr lang="es-ES" dirty="0" err="1"/>
              <a:t>iframe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31355-C0AB-6935-7441-92E3DD82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  &lt;h1&gt;Contenido Principal de la Página&lt;/h1&gt;</a:t>
            </a:r>
          </a:p>
          <a:p>
            <a:pPr marL="0" indent="0">
              <a:buNone/>
            </a:pPr>
            <a:r>
              <a:rPr lang="es-ES" dirty="0"/>
              <a:t>	  &lt;p&gt;Este es el contenido de la página principal. El </a:t>
            </a:r>
            <a:r>
              <a:rPr lang="es-ES" dirty="0" err="1"/>
              <a:t>iFrame</a:t>
            </a:r>
            <a:r>
              <a:rPr lang="es-ES" dirty="0"/>
              <a:t> se mostrará a 		continuación:&lt;/p&gt;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iframe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="pagina-</a:t>
            </a:r>
            <a:r>
              <a:rPr lang="es-ES" dirty="0" err="1"/>
              <a:t>incrustada.html</a:t>
            </a:r>
            <a:r>
              <a:rPr lang="es-ES" dirty="0"/>
              <a:t>" </a:t>
            </a:r>
            <a:r>
              <a:rPr lang="es-ES" dirty="0" err="1"/>
              <a:t>width</a:t>
            </a:r>
            <a:r>
              <a:rPr lang="es-ES" dirty="0"/>
              <a:t>="600" </a:t>
            </a:r>
            <a:r>
              <a:rPr lang="es-ES" dirty="0" err="1"/>
              <a:t>height</a:t>
            </a:r>
            <a:r>
              <a:rPr lang="es-ES" dirty="0"/>
              <a:t>="400" 	</a:t>
            </a:r>
            <a:r>
              <a:rPr lang="es-ES" dirty="0" err="1"/>
              <a:t>title</a:t>
            </a:r>
            <a:r>
              <a:rPr lang="es-ES" dirty="0"/>
              <a:t>="Descripción del contenido del </a:t>
            </a:r>
            <a:r>
              <a:rPr lang="es-ES" dirty="0" err="1"/>
              <a:t>iFrame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	&lt;p&gt;Tu navegador no soporta </a:t>
            </a:r>
            <a:r>
              <a:rPr lang="es-ES" dirty="0" err="1"/>
              <a:t>iframes</a:t>
            </a:r>
            <a:r>
              <a:rPr lang="es-ES" dirty="0"/>
              <a:t>.&lt;/p&gt;</a:t>
            </a:r>
          </a:p>
          <a:p>
            <a:pPr marL="0" indent="0">
              <a:buNone/>
            </a:pPr>
            <a:r>
              <a:rPr lang="es-ES" dirty="0"/>
              <a:t>	 &lt;/</a:t>
            </a:r>
            <a:r>
              <a:rPr lang="es-ES" dirty="0" err="1"/>
              <a:t>iframe</a:t>
            </a:r>
            <a:r>
              <a:rPr lang="es-ES" dirty="0"/>
              <a:t>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 &lt;p&gt;Más contenido de la página principal...&lt;/p&gt;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C41FD-8F5F-9982-6902-46472A5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Acceso denegado a páginas externas en </a:t>
            </a:r>
            <a:r>
              <a:rPr lang="es-ES" dirty="0" err="1"/>
              <a:t>frames</a:t>
            </a:r>
            <a:r>
              <a:rPr lang="es-ES" dirty="0"/>
              <a:t> o </a:t>
            </a:r>
            <a:r>
              <a:rPr lang="es-ES" dirty="0" err="1"/>
              <a:t>iframes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83A1A-3319-22B3-82EE-C48DA10F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HTTP </a:t>
            </a:r>
            <a:r>
              <a:rPr lang="es-ES" b="1" i="0" dirty="0" err="1">
                <a:solidFill>
                  <a:srgbClr val="0F0F0F"/>
                </a:solidFill>
                <a:effectLst/>
                <a:latin typeface="Söhne"/>
              </a:rPr>
              <a:t>Header</a:t>
            </a:r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 X-</a:t>
            </a:r>
            <a:r>
              <a:rPr lang="es-ES" b="1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-</a:t>
            </a:r>
            <a:r>
              <a:rPr lang="es-ES" b="1" i="0" dirty="0" err="1">
                <a:solidFill>
                  <a:srgbClr val="0F0F0F"/>
                </a:solidFill>
                <a:effectLst/>
                <a:latin typeface="Söhne"/>
              </a:rPr>
              <a:t>Options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Los servidores pueden enviar este encabezado HTTP para controlar si sus contenidos pueden ser presentados dentro de un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o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iframe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. Las directivas comunes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DENY: No permite la carga de la página en un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independientemente del origen.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SAMEORIGIN: Solo permite la carga de la página en un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si ambos, la página y el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, tienen el mismo origen.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ALLOW-FROM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uri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Permite la carga de la página en un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solo si el origen del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frame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está en la lista blanca especificada por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uri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0F0F0F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u="none" strike="noStrike">
                <a:solidFill>
                  <a:srgbClr val="0F0F0F"/>
                </a:solidFill>
                <a:effectLst/>
                <a:latin typeface="Söhne"/>
              </a:rPr>
              <a:t>Asegúrate siempre de tener permiso para incrustar contenido de otras páginas web y de seguir las mejores prácticas para mantener la seguridad y privacidad tanto de tu sitio como de tus usuarios.</a:t>
            </a:r>
            <a:endParaRPr lang="es-ES" b="0" i="0">
              <a:solidFill>
                <a:srgbClr val="0F0F0F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5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 Frame HTML (en </a:t>
            </a:r>
            <a:r>
              <a:rPr lang="en-US" dirty="0" err="1"/>
              <a:t>castellano</a:t>
            </a:r>
            <a:r>
              <a:rPr lang="en-US" dirty="0"/>
              <a:t> “</a:t>
            </a:r>
            <a:r>
              <a:rPr lang="en-US" dirty="0" err="1"/>
              <a:t>marco</a:t>
            </a:r>
            <a:r>
              <a:rPr lang="en-US" dirty="0"/>
              <a:t>”),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ventana</a:t>
            </a:r>
            <a:r>
              <a:rPr lang="en-US" dirty="0"/>
              <a:t> del </a:t>
            </a:r>
            <a:r>
              <a:rPr lang="en-US" dirty="0" err="1"/>
              <a:t>navegador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frame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bordes</a:t>
            </a:r>
            <a:r>
              <a:rPr lang="en-US" dirty="0"/>
              <a:t> 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barras</a:t>
            </a:r>
            <a:r>
              <a:rPr lang="en-US" dirty="0"/>
              <a:t> de </a:t>
            </a:r>
            <a:r>
              <a:rPr lang="en-US" dirty="0" err="1"/>
              <a:t>desplazamiento</a:t>
            </a:r>
            <a:r>
              <a:rPr lang="en-US" dirty="0"/>
              <a:t>. </a:t>
            </a:r>
            <a:r>
              <a:rPr lang="en-US" dirty="0" err="1"/>
              <a:t>Mediante</a:t>
            </a:r>
            <a:r>
              <a:rPr lang="en-US" dirty="0"/>
              <a:t> un frame </a:t>
            </a:r>
            <a:r>
              <a:rPr lang="en-US" dirty="0" err="1"/>
              <a:t>conseguimos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la </a:t>
            </a:r>
            <a:r>
              <a:rPr lang="en-US" dirty="0" err="1"/>
              <a:t>ventana</a:t>
            </a:r>
            <a:r>
              <a:rPr lang="en-US" dirty="0"/>
              <a:t> del </a:t>
            </a:r>
            <a:r>
              <a:rPr lang="en-US" dirty="0" err="1"/>
              <a:t>navegador</a:t>
            </a:r>
            <a:r>
              <a:rPr lang="en-US" dirty="0"/>
              <a:t> en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subventanas</a:t>
            </a:r>
            <a:r>
              <a:rPr lang="en-US" dirty="0"/>
              <a:t> </a:t>
            </a:r>
            <a:r>
              <a:rPr lang="en-US" dirty="0" err="1"/>
              <a:t>independientes</a:t>
            </a:r>
            <a:r>
              <a:rPr lang="en-US" dirty="0"/>
              <a:t> entre </a:t>
            </a:r>
            <a:r>
              <a:rPr lang="en-US" dirty="0" err="1"/>
              <a:t>ellas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subventanas</a:t>
            </a:r>
            <a:r>
              <a:rPr lang="en-US" dirty="0"/>
              <a:t> </a:t>
            </a:r>
            <a:r>
              <a:rPr lang="en-US" dirty="0" err="1"/>
              <a:t>posee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propio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29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cuerpo</a:t>
            </a:r>
            <a:r>
              <a:rPr lang="en-US" dirty="0"/>
              <a:t> de un frame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parte del </a:t>
            </a:r>
            <a:r>
              <a:rPr lang="en-US" dirty="0" err="1"/>
              <a:t>marco</a:t>
            </a:r>
            <a:r>
              <a:rPr lang="en-US" dirty="0"/>
              <a:t>. </a:t>
            </a:r>
          </a:p>
          <a:p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habíamos</a:t>
            </a:r>
            <a:r>
              <a:rPr lang="en-US" dirty="0"/>
              <a:t> </a:t>
            </a:r>
            <a:r>
              <a:rPr lang="en-US" dirty="0" err="1"/>
              <a:t>visto</a:t>
            </a:r>
            <a:r>
              <a:rPr lang="en-US" dirty="0"/>
              <a:t> hasta </a:t>
            </a:r>
            <a:r>
              <a:rPr lang="en-US" dirty="0" err="1"/>
              <a:t>ahora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no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body.</a:t>
            </a:r>
          </a:p>
        </p:txBody>
      </p:sp>
    </p:spTree>
    <p:extLst>
      <p:ext uri="{BB962C8B-B14F-4D97-AF65-F5344CB8AC3E}">
        <p14:creationId xmlns:p14="http://schemas.microsoft.com/office/powerpoint/2010/main" val="45526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143"/>
            <a:ext cx="8229600" cy="62592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 err="1"/>
              <a:t>Ejemplo</a:t>
            </a:r>
            <a:r>
              <a:rPr lang="en-US" dirty="0"/>
              <a:t> de frame.&lt;/title&gt;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&lt;frameset cols=”30%, 70%"&gt;</a:t>
            </a:r>
          </a:p>
          <a:p>
            <a:pPr marL="0" indent="0">
              <a:buNone/>
            </a:pPr>
            <a:r>
              <a:rPr lang="en-US" dirty="0"/>
              <a:t>&lt;frame name="</a:t>
            </a:r>
            <a:r>
              <a:rPr lang="en-US" dirty="0" err="1"/>
              <a:t>indice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=”ejemplo1.html"&gt;</a:t>
            </a:r>
          </a:p>
          <a:p>
            <a:pPr marL="0" indent="0">
              <a:buNone/>
            </a:pPr>
            <a:r>
              <a:rPr lang="en-US" dirty="0"/>
              <a:t>&lt;frame name="principal" </a:t>
            </a:r>
            <a:r>
              <a:rPr lang="en-US" dirty="0" err="1"/>
              <a:t>src</a:t>
            </a:r>
            <a:r>
              <a:rPr lang="en-US" dirty="0"/>
              <a:t>=”ejemplo2.html"&gt;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&lt;p&gt;Si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no </a:t>
            </a:r>
            <a:r>
              <a:rPr lang="en-US" dirty="0" err="1"/>
              <a:t>acepta</a:t>
            </a:r>
            <a:r>
              <a:rPr lang="en-US" dirty="0"/>
              <a:t> frames, </a:t>
            </a:r>
            <a:r>
              <a:rPr lang="en-US" dirty="0" err="1"/>
              <a:t>estarás</a:t>
            </a:r>
            <a:r>
              <a:rPr lang="en-US" dirty="0"/>
              <a:t> </a:t>
            </a:r>
            <a:r>
              <a:rPr lang="en-US" dirty="0" err="1"/>
              <a:t>viendo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. ¡Lo </a:t>
            </a:r>
            <a:r>
              <a:rPr lang="en-US" dirty="0" err="1"/>
              <a:t>sentimos</a:t>
            </a:r>
            <a:r>
              <a:rPr lang="en-US" dirty="0"/>
              <a:t>!&lt;/p&gt;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&lt;/frameset&gt;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397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Ausencia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</a:t>
            </a:r>
            <a:r>
              <a:rPr lang="en-US" dirty="0" err="1"/>
              <a:t>primero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salta</a:t>
            </a:r>
            <a:r>
              <a:rPr lang="en-US" dirty="0"/>
              <a:t> a la vista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no </a:t>
            </a:r>
            <a:r>
              <a:rPr lang="en-US" dirty="0" err="1"/>
              <a:t>encontramos</a:t>
            </a:r>
            <a:r>
              <a:rPr lang="en-US" dirty="0"/>
              <a:t> la habitual </a:t>
            </a:r>
            <a:r>
              <a:rPr lang="en-US" dirty="0" err="1"/>
              <a:t>etiqueta</a:t>
            </a:r>
            <a:r>
              <a:rPr lang="en-US" dirty="0"/>
              <a:t> html &lt;body&gt;. </a:t>
            </a:r>
          </a:p>
          <a:p>
            <a:r>
              <a:rPr lang="en-US" dirty="0" err="1"/>
              <a:t>Ésta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sustituida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&lt;frameset&gt;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ventana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dividirse</a:t>
            </a:r>
            <a:r>
              <a:rPr lang="en-US" dirty="0"/>
              <a:t> en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marcos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00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Tamaño</a:t>
            </a:r>
            <a:r>
              <a:rPr lang="en-US" dirty="0"/>
              <a:t> cols y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Cols y rows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asignadas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frames.</a:t>
            </a:r>
          </a:p>
          <a:p>
            <a:r>
              <a:rPr lang="en-US" dirty="0"/>
              <a:t>Este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asignarse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absolutos</a:t>
            </a:r>
            <a:r>
              <a:rPr lang="en-US" dirty="0"/>
              <a:t> o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sobrante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sobrante</a:t>
            </a:r>
            <a:r>
              <a:rPr lang="en-US" dirty="0"/>
              <a:t> se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asterisco</a:t>
            </a:r>
            <a:r>
              <a:rPr lang="en-US" dirty="0"/>
              <a:t> y le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al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coja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sobrante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dejan</a:t>
            </a:r>
            <a:r>
              <a:rPr lang="en-US" dirty="0"/>
              <a:t> los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marcos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1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848A-A6E0-A46E-3D07-1F48D021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FB29A-D306-0317-DAB2-6BC0B5DC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frameborder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="yes": Esto incluye un borde alrededor de cada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border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="1": Esto define el tamaño del borde alrededor de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Framespacing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=“”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Esto establece el espaciado entre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scrolling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="auto”, “yes” o “no”: Esto permite que cada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tenga su propia barra de desplazamiento si su contenido es más grande que el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noresize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Esto impide que el usuario pueda cambiar el tamaño de los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frames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945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err="1"/>
              <a:t>anidados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un frameset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un </a:t>
            </a:r>
            <a:r>
              <a:rPr lang="en-US" dirty="0" err="1"/>
              <a:t>marco</a:t>
            </a:r>
            <a:r>
              <a:rPr lang="en-US" dirty="0"/>
              <a:t> de frameset en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submarcos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colocando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de </a:t>
            </a:r>
            <a:r>
              <a:rPr lang="en-US" dirty="0" err="1"/>
              <a:t>ellas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5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Etiqueta</a:t>
            </a:r>
            <a:r>
              <a:rPr lang="en-US" dirty="0"/>
              <a:t>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Otra</a:t>
            </a:r>
            <a:r>
              <a:rPr lang="en-US" dirty="0"/>
              <a:t> parte </a:t>
            </a:r>
            <a:r>
              <a:rPr lang="en-US" dirty="0" err="1"/>
              <a:t>destacable</a:t>
            </a:r>
            <a:r>
              <a:rPr lang="en-US" dirty="0"/>
              <a:t> de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&lt;frame&gt;.</a:t>
            </a:r>
          </a:p>
          <a:p>
            <a:r>
              <a:rPr lang="en-US" dirty="0"/>
              <a:t> Como </a:t>
            </a:r>
            <a:r>
              <a:rPr lang="en-US" dirty="0" err="1"/>
              <a:t>vemos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tantos</a:t>
            </a:r>
            <a:r>
              <a:rPr lang="en-US" dirty="0"/>
              <a:t> &lt;frame&gt;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/>
              <a:t>éstos</a:t>
            </a:r>
            <a:r>
              <a:rPr lang="en-US" dirty="0"/>
              <a:t> </a:t>
            </a:r>
            <a:r>
              <a:rPr lang="en-US" dirty="0" err="1"/>
              <a:t>hayamos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en &lt;frameset&gt;. </a:t>
            </a:r>
          </a:p>
          <a:p>
            <a:r>
              <a:rPr lang="en-US" dirty="0"/>
              <a:t>En el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eran</a:t>
            </a:r>
            <a:r>
              <a:rPr lang="en-US" dirty="0"/>
              <a:t> dos,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dos &lt;frame&gt;.</a:t>
            </a:r>
          </a:p>
        </p:txBody>
      </p:sp>
    </p:spTree>
    <p:extLst>
      <p:ext uri="{BB962C8B-B14F-4D97-AF65-F5344CB8AC3E}">
        <p14:creationId xmlns:p14="http://schemas.microsoft.com/office/powerpoint/2010/main" val="250274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1163</Words>
  <Application>Microsoft Macintosh PowerPoint</Application>
  <PresentationFormat>Presentación en pantalla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Söhne</vt:lpstr>
      <vt:lpstr>Office Theme</vt:lpstr>
      <vt:lpstr>Frames</vt:lpstr>
      <vt:lpstr>Frames</vt:lpstr>
      <vt:lpstr>Frames</vt:lpstr>
      <vt:lpstr>Presentación de PowerPoint</vt:lpstr>
      <vt:lpstr>Ausencia etiqueta body</vt:lpstr>
      <vt:lpstr>Tamaño cols y rows</vt:lpstr>
      <vt:lpstr>Atributos</vt:lpstr>
      <vt:lpstr>Frames anidados</vt:lpstr>
      <vt:lpstr>Etiqueta frame</vt:lpstr>
      <vt:lpstr>Atributos de &lt;frame&gt;</vt:lpstr>
      <vt:lpstr>Etiqueta &lt;noframes&gt;</vt:lpstr>
      <vt:lpstr>Anclas en frames</vt:lpstr>
      <vt:lpstr>&lt;frame&gt;</vt:lpstr>
      <vt:lpstr>&lt;iframe&gt;</vt:lpstr>
      <vt:lpstr>&lt;frame&gt; vs &lt;iframe&gt;</vt:lpstr>
      <vt:lpstr>Ejemplo &lt;iframe&gt;</vt:lpstr>
      <vt:lpstr>Acceso denegado a páginas externas en frames o iframes</vt:lpstr>
    </vt:vector>
  </TitlesOfParts>
  <Company>FerHard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</dc:title>
  <dc:creator>Fernando Sahuquillo</dc:creator>
  <cp:lastModifiedBy>Fernando Poveda Sahuquillo</cp:lastModifiedBy>
  <cp:revision>7</cp:revision>
  <dcterms:created xsi:type="dcterms:W3CDTF">2020-11-17T00:14:43Z</dcterms:created>
  <dcterms:modified xsi:type="dcterms:W3CDTF">2023-11-13T15:03:07Z</dcterms:modified>
</cp:coreProperties>
</file>