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9A5B-346C-8E4E-B9A4-34DB1BECB3E0}" type="datetimeFigureOut">
              <a:rPr lang="en-US" smtClean="0"/>
              <a:t>19/1/21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88CC-C7E3-2948-B022-E39CC10C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HTML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cuadros</a:t>
            </a:r>
            <a:r>
              <a:rPr lang="en-US" dirty="0" smtClean="0"/>
              <a:t>. En CSS, el </a:t>
            </a:r>
            <a:r>
              <a:rPr lang="en-US" dirty="0" err="1" smtClean="0"/>
              <a:t>término</a:t>
            </a:r>
            <a:r>
              <a:rPr lang="en-US" dirty="0" smtClean="0"/>
              <a:t> "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" 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habla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y </a:t>
            </a:r>
            <a:r>
              <a:rPr lang="en-US" dirty="0" err="1" smtClean="0"/>
              <a:t>maquetación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 CSS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esencialmente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caja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envuelve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HTML. </a:t>
            </a:r>
            <a:r>
              <a:rPr lang="en-US" dirty="0" err="1" smtClean="0"/>
              <a:t>Consiste</a:t>
            </a:r>
            <a:r>
              <a:rPr lang="en-US" dirty="0" smtClean="0"/>
              <a:t> en: </a:t>
            </a:r>
            <a:r>
              <a:rPr lang="en-US" dirty="0" err="1" smtClean="0"/>
              <a:t>márgenes</a:t>
            </a:r>
            <a:r>
              <a:rPr lang="en-US" dirty="0" smtClean="0"/>
              <a:t>, </a:t>
            </a:r>
            <a:r>
              <a:rPr lang="en-US" dirty="0" err="1" smtClean="0"/>
              <a:t>bordes</a:t>
            </a:r>
            <a:r>
              <a:rPr lang="en-US" dirty="0" smtClean="0"/>
              <a:t>, </a:t>
            </a:r>
            <a:r>
              <a:rPr lang="en-US" dirty="0" err="1" smtClean="0"/>
              <a:t>relleno</a:t>
            </a:r>
            <a:r>
              <a:rPr lang="en-US" dirty="0" smtClean="0"/>
              <a:t> y el </a:t>
            </a:r>
            <a:r>
              <a:rPr lang="en-US" dirty="0" err="1" smtClean="0"/>
              <a:t>contenido</a:t>
            </a:r>
            <a:r>
              <a:rPr lang="en-US" dirty="0" smtClean="0"/>
              <a:t> real. La </a:t>
            </a:r>
            <a:r>
              <a:rPr lang="en-US" dirty="0" err="1" smtClean="0"/>
              <a:t>imagen</a:t>
            </a:r>
            <a:r>
              <a:rPr lang="en-US" dirty="0" smtClean="0"/>
              <a:t> de la </a:t>
            </a:r>
            <a:r>
              <a:rPr lang="en-US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 CSS</a:t>
            </a:r>
            <a:endParaRPr lang="en-US" dirty="0"/>
          </a:p>
        </p:txBody>
      </p:sp>
      <p:pic>
        <p:nvPicPr>
          <p:cNvPr id="4" name="Content Placeholder 3" descr="Captura de pantalla 2021-01-19 a las 1.02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" b="1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90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Donde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Content :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cuadro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aparecen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Padding (</a:t>
            </a:r>
            <a:r>
              <a:rPr lang="en-US" dirty="0" err="1" smtClean="0"/>
              <a:t>Relleno</a:t>
            </a:r>
            <a:r>
              <a:rPr lang="en-US" dirty="0" smtClean="0"/>
              <a:t>) : </a:t>
            </a:r>
            <a:r>
              <a:rPr lang="en-US" dirty="0" err="1" smtClean="0"/>
              <a:t>limpia</a:t>
            </a:r>
            <a:r>
              <a:rPr lang="en-US" dirty="0" smtClean="0"/>
              <a:t> un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alrededor</a:t>
            </a:r>
            <a:r>
              <a:rPr lang="en-US" dirty="0" smtClean="0"/>
              <a:t> del </a:t>
            </a:r>
            <a:r>
              <a:rPr lang="en-US" dirty="0" err="1" smtClean="0"/>
              <a:t>contenido</a:t>
            </a:r>
            <a:r>
              <a:rPr lang="en-US" dirty="0" smtClean="0"/>
              <a:t>. El </a:t>
            </a:r>
            <a:r>
              <a:rPr lang="en-US" dirty="0" err="1" smtClean="0"/>
              <a:t>acolchado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transparente</a:t>
            </a:r>
            <a:endParaRPr lang="en-US" dirty="0" smtClean="0"/>
          </a:p>
          <a:p>
            <a:pPr lvl="1"/>
            <a:r>
              <a:rPr lang="en-US" dirty="0" smtClean="0"/>
              <a:t>Border :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rodea</a:t>
            </a:r>
            <a:r>
              <a:rPr lang="en-US" dirty="0" smtClean="0"/>
              <a:t> el </a:t>
            </a:r>
            <a:r>
              <a:rPr lang="en-US" dirty="0" err="1" smtClean="0"/>
              <a:t>relleno</a:t>
            </a:r>
            <a:r>
              <a:rPr lang="en-US" dirty="0" smtClean="0"/>
              <a:t> y el </a:t>
            </a:r>
            <a:r>
              <a:rPr lang="en-US" dirty="0" err="1" smtClean="0"/>
              <a:t>contenido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Margin : </a:t>
            </a:r>
            <a:r>
              <a:rPr lang="en-US" dirty="0" err="1" smtClean="0"/>
              <a:t>borra</a:t>
            </a:r>
            <a:r>
              <a:rPr lang="en-US" dirty="0" smtClean="0"/>
              <a:t> un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del </a:t>
            </a:r>
            <a:r>
              <a:rPr lang="en-US" dirty="0" err="1" smtClean="0"/>
              <a:t>borde</a:t>
            </a:r>
            <a:r>
              <a:rPr lang="en-US" dirty="0" smtClean="0"/>
              <a:t>. El </a:t>
            </a:r>
            <a:r>
              <a:rPr lang="en-US" dirty="0" err="1" smtClean="0"/>
              <a:t>margen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transparente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8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 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en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div </a:t>
            </a:r>
            <a:r>
              <a:rPr lang="en-US" dirty="0" err="1" smtClean="0"/>
              <a:t>ser</a:t>
            </a:r>
            <a:r>
              <a:rPr lang="en-US" dirty="0" err="1" smtClean="0"/>
              <a:t>ía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	width: 300px;</a:t>
            </a:r>
          </a:p>
          <a:p>
            <a:pPr marL="0" indent="0">
              <a:buNone/>
            </a:pPr>
            <a:r>
              <a:rPr lang="en-US" dirty="0" smtClean="0"/>
              <a:t>  	border: 15px solid green;</a:t>
            </a:r>
          </a:p>
          <a:p>
            <a:pPr marL="0" indent="0">
              <a:buNone/>
            </a:pPr>
            <a:r>
              <a:rPr lang="en-US" dirty="0" smtClean="0"/>
              <a:t>  	padding: 50px;</a:t>
            </a:r>
          </a:p>
          <a:p>
            <a:pPr marL="0" indent="0">
              <a:buNone/>
            </a:pPr>
            <a:r>
              <a:rPr lang="en-US" dirty="0" smtClean="0"/>
              <a:t>  	margin: 20px;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uando</a:t>
            </a:r>
            <a:r>
              <a:rPr lang="en-US" dirty="0" smtClean="0"/>
              <a:t> </a:t>
            </a:r>
            <a:r>
              <a:rPr lang="en-US" dirty="0" err="1" smtClean="0"/>
              <a:t>establecemos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ancho</a:t>
            </a:r>
            <a:r>
              <a:rPr lang="en-US" dirty="0" smtClean="0"/>
              <a:t> y alto de un </a:t>
            </a:r>
            <a:r>
              <a:rPr lang="en-US" dirty="0" err="1" smtClean="0"/>
              <a:t>elemento</a:t>
            </a:r>
            <a:r>
              <a:rPr lang="en-US" dirty="0" smtClean="0"/>
              <a:t> con CSS,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establecemos</a:t>
            </a:r>
            <a:r>
              <a:rPr lang="en-US" dirty="0" smtClean="0"/>
              <a:t> el </a:t>
            </a:r>
            <a:r>
              <a:rPr lang="en-US" dirty="0" err="1" smtClean="0"/>
              <a:t>ancho</a:t>
            </a:r>
            <a:r>
              <a:rPr lang="en-US" dirty="0" smtClean="0"/>
              <a:t> y alto del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contenido</a:t>
            </a:r>
            <a:r>
              <a:rPr lang="en-US" dirty="0" smtClean="0"/>
              <a:t> . Para </a:t>
            </a:r>
            <a:r>
              <a:rPr lang="en-US" dirty="0" err="1" smtClean="0"/>
              <a:t>calcular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relleno</a:t>
            </a:r>
            <a:r>
              <a:rPr lang="en-US" dirty="0" smtClean="0"/>
              <a:t>, </a:t>
            </a:r>
            <a:r>
              <a:rPr lang="en-US" dirty="0" err="1" smtClean="0"/>
              <a:t>bordes</a:t>
            </a:r>
            <a:r>
              <a:rPr lang="en-US" dirty="0" smtClean="0"/>
              <a:t> y </a:t>
            </a:r>
            <a:r>
              <a:rPr lang="en-US" dirty="0" err="1" smtClean="0"/>
              <a:t>márgenes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Ancho</a:t>
            </a:r>
            <a:r>
              <a:rPr lang="en-US" dirty="0" smtClean="0"/>
              <a:t> y alto de un </a:t>
            </a:r>
            <a:r>
              <a:rPr lang="en-US" dirty="0" err="1" smtClean="0"/>
              <a:t>elemento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2914"/>
          </a:xfrm>
        </p:spPr>
        <p:txBody>
          <a:bodyPr>
            <a:normAutofit/>
          </a:bodyPr>
          <a:lstStyle/>
          <a:p>
            <a:r>
              <a:rPr lang="en-US" dirty="0" err="1" smtClean="0"/>
              <a:t>Imagenemos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declaraci</a:t>
            </a:r>
            <a:r>
              <a:rPr lang="en-US" dirty="0" err="1" smtClean="0"/>
              <a:t>ón</a:t>
            </a:r>
            <a:r>
              <a:rPr lang="en-US" dirty="0" smtClean="0"/>
              <a:t> CSS: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	  width: 230px;</a:t>
            </a:r>
          </a:p>
          <a:p>
            <a:pPr marL="0" indent="0">
              <a:buNone/>
            </a:pPr>
            <a:r>
              <a:rPr lang="en-US" dirty="0" smtClean="0"/>
              <a:t>	  padding: 15px;</a:t>
            </a:r>
          </a:p>
          <a:p>
            <a:pPr marL="0" indent="0">
              <a:buNone/>
            </a:pPr>
            <a:r>
              <a:rPr lang="en-US" dirty="0" smtClean="0"/>
              <a:t>	  border: 5px solid blue;</a:t>
            </a:r>
          </a:p>
          <a:p>
            <a:pPr marL="0" indent="0">
              <a:buNone/>
            </a:pPr>
            <a:r>
              <a:rPr lang="en-US" dirty="0" smtClean="0"/>
              <a:t>	  margin: 0;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el </a:t>
            </a:r>
            <a:r>
              <a:rPr lang="en-US" dirty="0" err="1" smtClean="0"/>
              <a:t>ancho</a:t>
            </a:r>
            <a:r>
              <a:rPr lang="en-US" dirty="0" smtClean="0"/>
              <a:t> y alto del </a:t>
            </a:r>
            <a:r>
              <a:rPr lang="en-US" dirty="0" err="1" smtClean="0"/>
              <a:t>elemento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9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Ancho</a:t>
            </a:r>
            <a:r>
              <a:rPr lang="en-US" dirty="0" smtClean="0"/>
              <a:t> y alto de un </a:t>
            </a:r>
            <a:r>
              <a:rPr lang="en-US" dirty="0" err="1" smtClean="0"/>
              <a:t>elemento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alto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</a:t>
            </a:r>
            <a:r>
              <a:rPr lang="en-US" dirty="0" err="1" smtClean="0"/>
              <a:t>íneas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imagenes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ancho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230px (</a:t>
            </a:r>
            <a:r>
              <a:rPr lang="en-US" dirty="0" err="1" smtClean="0"/>
              <a:t>ancho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+ 30px (</a:t>
            </a:r>
            <a:r>
              <a:rPr lang="en-US" dirty="0" err="1" smtClean="0"/>
              <a:t>relleno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+ </a:t>
            </a:r>
            <a:r>
              <a:rPr lang="en-US" dirty="0" err="1" smtClean="0"/>
              <a:t>derecho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+ 10px (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+ </a:t>
            </a:r>
            <a:r>
              <a:rPr lang="en-US" dirty="0" err="1" smtClean="0"/>
              <a:t>derecho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+ 0px (</a:t>
            </a:r>
            <a:r>
              <a:rPr lang="en-US" dirty="0" err="1" smtClean="0"/>
              <a:t>margen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+ </a:t>
            </a:r>
            <a:r>
              <a:rPr lang="en-US" dirty="0" err="1" smtClean="0"/>
              <a:t>derecho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270px</a:t>
            </a:r>
          </a:p>
        </p:txBody>
      </p:sp>
    </p:spTree>
    <p:extLst>
      <p:ext uri="{BB962C8B-B14F-4D97-AF65-F5344CB8AC3E}">
        <p14:creationId xmlns:p14="http://schemas.microsoft.com/office/powerpoint/2010/main" val="147374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253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 modelo de caja CSS</vt:lpstr>
      <vt:lpstr>Modelo de caja CSS</vt:lpstr>
      <vt:lpstr>Modelo de caja CSS</vt:lpstr>
      <vt:lpstr>Modelo de caja CSS</vt:lpstr>
      <vt:lpstr>Modelo de caja</vt:lpstr>
      <vt:lpstr>Modelo de caja</vt:lpstr>
      <vt:lpstr>Ancho y alto de un elemento</vt:lpstr>
      <vt:lpstr>Ancho y alto de un elemento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de caja CSS</dc:title>
  <dc:creator>Fernando Sahuquillo</dc:creator>
  <cp:lastModifiedBy>Fernando Sahuquillo</cp:lastModifiedBy>
  <cp:revision>6</cp:revision>
  <dcterms:created xsi:type="dcterms:W3CDTF">2021-01-19T00:00:37Z</dcterms:created>
  <dcterms:modified xsi:type="dcterms:W3CDTF">2021-01-19T15:12:20Z</dcterms:modified>
</cp:coreProperties>
</file>