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3A4B-FB21-0747-9ADF-89B1E1DAC2EE}" type="datetimeFigureOut">
              <a:rPr lang="en-US" smtClean="0"/>
              <a:t>25/1/21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4770-ADC6-F54B-A6DF-5FEA40C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Contorno</a:t>
            </a:r>
            <a:r>
              <a:rPr lang="en-US" dirty="0" smtClean="0"/>
              <a:t> (outline)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p.ex1 {outline: 5 </a:t>
            </a:r>
            <a:r>
              <a:rPr lang="en-US" dirty="0" err="1" smtClean="0"/>
              <a:t>px</a:t>
            </a:r>
            <a:r>
              <a:rPr lang="en-US" dirty="0" smtClean="0"/>
              <a:t> dashed;}</a:t>
            </a:r>
          </a:p>
          <a:p>
            <a:r>
              <a:rPr lang="en-US" dirty="0" smtClean="0"/>
              <a:t>p.ex2 {outline: dotted red;}</a:t>
            </a:r>
          </a:p>
          <a:p>
            <a:r>
              <a:rPr lang="en-US" dirty="0" smtClean="0"/>
              <a:t>p.ex3 {outline: 5px solid yellow;}</a:t>
            </a:r>
          </a:p>
          <a:p>
            <a:r>
              <a:rPr lang="en-US" dirty="0" smtClean="0"/>
              <a:t>p.ex4 {outline: thick double pink;}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contorno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dibuja</a:t>
            </a:r>
            <a:r>
              <a:rPr lang="en-US" dirty="0" smtClean="0"/>
              <a:t> </a:t>
            </a:r>
            <a:r>
              <a:rPr lang="en-US" dirty="0" err="1" smtClean="0"/>
              <a:t>alrededor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, FUERA de los </a:t>
            </a:r>
            <a:r>
              <a:rPr lang="en-US" dirty="0" err="1" smtClean="0"/>
              <a:t>bordes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"</a:t>
            </a:r>
            <a:r>
              <a:rPr lang="en-US" dirty="0" err="1" smtClean="0"/>
              <a:t>destaque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1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Content Placeholder 3" descr="Captura de pantalla 2021-01-19 a las 1.42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33" b="-11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08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esquema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outline-style</a:t>
            </a:r>
          </a:p>
          <a:p>
            <a:pPr lvl="1"/>
            <a:r>
              <a:rPr lang="en-US" dirty="0" smtClean="0"/>
              <a:t>outline-color</a:t>
            </a:r>
          </a:p>
          <a:p>
            <a:pPr lvl="1"/>
            <a:r>
              <a:rPr lang="en-US" dirty="0" smtClean="0"/>
              <a:t>outline-width</a:t>
            </a:r>
          </a:p>
          <a:p>
            <a:pPr lvl="1"/>
            <a:r>
              <a:rPr lang="en-US" dirty="0" smtClean="0"/>
              <a:t>outline-offset</a:t>
            </a:r>
          </a:p>
          <a:p>
            <a:pPr lvl="1"/>
            <a:r>
              <a:rPr lang="en-US" dirty="0" smtClean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7507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iferentes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outline-style:</a:t>
            </a:r>
          </a:p>
          <a:p>
            <a:pPr lvl="1"/>
            <a:r>
              <a:rPr lang="en-US" dirty="0" smtClean="0"/>
              <a:t>dotted - Define un </a:t>
            </a:r>
            <a:r>
              <a:rPr lang="en-US" dirty="0" err="1" smtClean="0"/>
              <a:t>contorno</a:t>
            </a:r>
            <a:r>
              <a:rPr lang="en-US" dirty="0" smtClean="0"/>
              <a:t> </a:t>
            </a:r>
            <a:r>
              <a:rPr lang="en-US" dirty="0" err="1" smtClean="0"/>
              <a:t>punteado</a:t>
            </a:r>
            <a:endParaRPr lang="en-US" dirty="0" smtClean="0"/>
          </a:p>
          <a:p>
            <a:pPr lvl="1"/>
            <a:r>
              <a:rPr lang="en-US" dirty="0" smtClean="0"/>
              <a:t>dashed - Define un </a:t>
            </a:r>
            <a:r>
              <a:rPr lang="en-US" dirty="0" err="1" smtClean="0"/>
              <a:t>contorno</a:t>
            </a:r>
            <a:r>
              <a:rPr lang="en-US" dirty="0" smtClean="0"/>
              <a:t> </a:t>
            </a:r>
            <a:r>
              <a:rPr lang="en-US" dirty="0" err="1" smtClean="0"/>
              <a:t>punteado</a:t>
            </a:r>
            <a:endParaRPr lang="en-US" dirty="0" smtClean="0"/>
          </a:p>
          <a:p>
            <a:pPr lvl="1"/>
            <a:r>
              <a:rPr lang="en-US" dirty="0" smtClean="0"/>
              <a:t>solid - Define un </a:t>
            </a:r>
            <a:r>
              <a:rPr lang="en-US" dirty="0" err="1" smtClean="0"/>
              <a:t>contorno</a:t>
            </a:r>
            <a:r>
              <a:rPr lang="en-US" dirty="0" smtClean="0"/>
              <a:t> </a:t>
            </a:r>
            <a:r>
              <a:rPr lang="en-US" dirty="0" err="1" smtClean="0"/>
              <a:t>sólido</a:t>
            </a:r>
            <a:endParaRPr lang="en-US" dirty="0" smtClean="0"/>
          </a:p>
          <a:p>
            <a:pPr lvl="1"/>
            <a:r>
              <a:rPr lang="en-US" dirty="0" smtClean="0"/>
              <a:t>double - Define un </a:t>
            </a:r>
            <a:r>
              <a:rPr lang="en-US" dirty="0" err="1" smtClean="0"/>
              <a:t>doble</a:t>
            </a:r>
            <a:r>
              <a:rPr lang="en-US" dirty="0" smtClean="0"/>
              <a:t> </a:t>
            </a:r>
            <a:r>
              <a:rPr lang="en-US" dirty="0" err="1" smtClean="0"/>
              <a:t>contorno</a:t>
            </a:r>
            <a:endParaRPr lang="en-US" dirty="0" smtClean="0"/>
          </a:p>
          <a:p>
            <a:pPr lvl="1"/>
            <a:r>
              <a:rPr lang="en-US" dirty="0" smtClean="0"/>
              <a:t>none - No define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contorno</a:t>
            </a:r>
            <a:endParaRPr lang="en-US" dirty="0" smtClean="0"/>
          </a:p>
          <a:p>
            <a:pPr lvl="1"/>
            <a:r>
              <a:rPr lang="en-US" dirty="0" smtClean="0"/>
              <a:t>hidden - Define un </a:t>
            </a:r>
            <a:r>
              <a:rPr lang="en-US" dirty="0" err="1" smtClean="0"/>
              <a:t>contorno</a:t>
            </a:r>
            <a:r>
              <a:rPr lang="en-US" dirty="0" smtClean="0"/>
              <a:t> </a:t>
            </a:r>
            <a:r>
              <a:rPr lang="en-US" dirty="0" err="1" smtClean="0"/>
              <a:t>oculto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3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Outline-</a:t>
            </a:r>
            <a:r>
              <a:rPr lang="en-US" dirty="0" err="1" smtClean="0"/>
              <a:t>witdh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outline-width </a:t>
            </a:r>
            <a:r>
              <a:rPr lang="en-US" dirty="0" err="1" smtClean="0"/>
              <a:t>especifica</a:t>
            </a:r>
            <a:r>
              <a:rPr lang="en-US" dirty="0" smtClean="0"/>
              <a:t> el </a:t>
            </a:r>
            <a:r>
              <a:rPr lang="en-US" dirty="0" err="1" smtClean="0"/>
              <a:t>ancho</a:t>
            </a:r>
            <a:r>
              <a:rPr lang="en-US" dirty="0" smtClean="0"/>
              <a:t> del </a:t>
            </a:r>
            <a:r>
              <a:rPr lang="en-US" dirty="0" err="1" smtClean="0"/>
              <a:t>contorno</a:t>
            </a:r>
            <a:r>
              <a:rPr lang="en-US" dirty="0" smtClean="0"/>
              <a:t> y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thin (</a:t>
            </a:r>
            <a:r>
              <a:rPr lang="en-US" dirty="0" err="1" smtClean="0"/>
              <a:t>normalmente</a:t>
            </a:r>
            <a:r>
              <a:rPr lang="en-US" dirty="0" smtClean="0"/>
              <a:t> 1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medium (</a:t>
            </a:r>
            <a:r>
              <a:rPr lang="en-US" dirty="0" err="1" smtClean="0"/>
              <a:t>normalmente</a:t>
            </a:r>
            <a:r>
              <a:rPr lang="en-US" dirty="0" smtClean="0"/>
              <a:t> 3px)</a:t>
            </a:r>
          </a:p>
          <a:p>
            <a:pPr lvl="1"/>
            <a:r>
              <a:rPr lang="en-US" dirty="0" smtClean="0"/>
              <a:t>thick (</a:t>
            </a:r>
            <a:r>
              <a:rPr lang="en-US" dirty="0" err="1" smtClean="0"/>
              <a:t>normalmente</a:t>
            </a:r>
            <a:r>
              <a:rPr lang="en-US" dirty="0" smtClean="0"/>
              <a:t> 5px)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 (en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cm, </a:t>
            </a:r>
            <a:r>
              <a:rPr lang="en-US" dirty="0" err="1" smtClean="0"/>
              <a:t>em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propiedad</a:t>
            </a:r>
            <a:r>
              <a:rPr lang="en-US" dirty="0" smtClean="0"/>
              <a:t> outline-color se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establecer</a:t>
            </a:r>
            <a:r>
              <a:rPr lang="en-US" dirty="0" smtClean="0"/>
              <a:t> el color del </a:t>
            </a:r>
            <a:r>
              <a:rPr lang="en-US" dirty="0" err="1" smtClean="0"/>
              <a:t>contorno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p.ex1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border: 2px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outline-style: solid;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outline-color: red;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9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Outline-offset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 smtClean="0"/>
              <a:t>propiedad</a:t>
            </a:r>
            <a:r>
              <a:rPr lang="en-US" dirty="0" smtClean="0"/>
              <a:t> outline</a:t>
            </a:r>
            <a:r>
              <a:rPr lang="en-US" dirty="0"/>
              <a:t>-</a:t>
            </a:r>
            <a:r>
              <a:rPr lang="en-US" dirty="0" smtClean="0"/>
              <a:t>offset </a:t>
            </a:r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entre un </a:t>
            </a:r>
            <a:r>
              <a:rPr lang="en-US" dirty="0" err="1"/>
              <a:t>contorno</a:t>
            </a:r>
            <a:r>
              <a:rPr lang="en-US" dirty="0"/>
              <a:t> y el </a:t>
            </a:r>
            <a:r>
              <a:rPr lang="en-US" dirty="0" err="1"/>
              <a:t>borde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de un </a:t>
            </a:r>
            <a:r>
              <a:rPr lang="en-US" dirty="0" err="1"/>
              <a:t>elemento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espacio</a:t>
            </a:r>
            <a:r>
              <a:rPr lang="en-US" dirty="0"/>
              <a:t> entre un </a:t>
            </a:r>
            <a:r>
              <a:rPr lang="en-US" dirty="0" err="1"/>
              <a:t>elemento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contorno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transparente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mtClean="0"/>
              <a:t>	outline</a:t>
            </a:r>
            <a:r>
              <a:rPr lang="en-US"/>
              <a:t>-offset: 15px;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propiedad</a:t>
            </a:r>
            <a:r>
              <a:rPr lang="en-US" dirty="0" smtClean="0"/>
              <a:t> outline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abreviada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contorno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outline-width</a:t>
            </a:r>
          </a:p>
          <a:p>
            <a:pPr lvl="1"/>
            <a:r>
              <a:rPr lang="en-US" dirty="0" smtClean="0"/>
              <a:t>outline-style (</a:t>
            </a:r>
            <a:r>
              <a:rPr lang="en-US" dirty="0" err="1" smtClean="0"/>
              <a:t>necesario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outline-color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Ejemplos</a:t>
            </a:r>
            <a:r>
              <a:rPr lang="en-US" dirty="0" smtClean="0"/>
              <a:t> en la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siguiente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1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272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Contorno (outline)</vt:lpstr>
      <vt:lpstr>Outline</vt:lpstr>
      <vt:lpstr>Outline</vt:lpstr>
      <vt:lpstr>Outline</vt:lpstr>
      <vt:lpstr>Outline-style</vt:lpstr>
      <vt:lpstr>Outline-witdh</vt:lpstr>
      <vt:lpstr>Outline-color</vt:lpstr>
      <vt:lpstr>Outline-offset</vt:lpstr>
      <vt:lpstr>Outline</vt:lpstr>
      <vt:lpstr>Outline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Contorno (outline)</dc:title>
  <dc:creator>Fernando Sahuquillo</dc:creator>
  <cp:lastModifiedBy>Fernando Sahuquillo</cp:lastModifiedBy>
  <cp:revision>4</cp:revision>
  <dcterms:created xsi:type="dcterms:W3CDTF">2021-01-19T00:41:29Z</dcterms:created>
  <dcterms:modified xsi:type="dcterms:W3CDTF">2021-01-25T00:41:35Z</dcterms:modified>
</cp:coreProperties>
</file>