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63" r:id="rId6"/>
    <p:sldId id="270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7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4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6114-1EFF-EC46-BA98-9FCA7C0807BB}" type="datetimeFigureOut">
              <a:rPr lang="en-US" smtClean="0"/>
              <a:t>31/1/21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16E2-0EFE-F942-87CD-9840CFD2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Posición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338"/>
            <a:ext cx="8229600" cy="57948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div.relative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position: relative;</a:t>
            </a:r>
          </a:p>
          <a:p>
            <a:pPr marL="0" indent="0">
              <a:buNone/>
            </a:pPr>
            <a:r>
              <a:rPr lang="en-US" dirty="0" smtClean="0"/>
              <a:t>  width: 400px;</a:t>
            </a:r>
          </a:p>
          <a:p>
            <a:pPr marL="0" indent="0">
              <a:buNone/>
            </a:pPr>
            <a:r>
              <a:rPr lang="en-US" dirty="0" smtClean="0"/>
              <a:t>  height: 200px;</a:t>
            </a:r>
          </a:p>
          <a:p>
            <a:pPr marL="0" indent="0">
              <a:buNone/>
            </a:pPr>
            <a:r>
              <a:rPr lang="en-US" dirty="0" smtClean="0"/>
              <a:t>  border: 3px solid #73AD21;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div.absolute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position: absolute;</a:t>
            </a:r>
          </a:p>
          <a:p>
            <a:pPr marL="0" indent="0">
              <a:buNone/>
            </a:pPr>
            <a:r>
              <a:rPr lang="en-US" dirty="0" smtClean="0"/>
              <a:t>  top: 30px;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mtClean="0"/>
              <a:t> left: </a:t>
            </a:r>
            <a:r>
              <a:rPr lang="en-US" dirty="0" smtClean="0"/>
              <a:t>30px;</a:t>
            </a:r>
          </a:p>
          <a:p>
            <a:pPr marL="0" indent="0">
              <a:buNone/>
            </a:pPr>
            <a:r>
              <a:rPr lang="en-US" dirty="0" smtClean="0"/>
              <a:t>  width: 200px;</a:t>
            </a:r>
          </a:p>
          <a:p>
            <a:pPr marL="0" indent="0">
              <a:buNone/>
            </a:pPr>
            <a:r>
              <a:rPr lang="en-US" dirty="0" smtClean="0"/>
              <a:t>  height: 100px;</a:t>
            </a:r>
          </a:p>
          <a:p>
            <a:pPr marL="0" indent="0">
              <a:buNone/>
            </a:pPr>
            <a:r>
              <a:rPr lang="en-US" dirty="0" smtClean="0"/>
              <a:t>  border: 3px solid #73AD21;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4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Posición</a:t>
            </a:r>
            <a:r>
              <a:rPr lang="en-US" dirty="0" smtClean="0"/>
              <a:t> (Position)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propiedad</a:t>
            </a:r>
            <a:r>
              <a:rPr lang="en-US" dirty="0"/>
              <a:t> </a:t>
            </a:r>
            <a:r>
              <a:rPr lang="en-US" dirty="0" smtClean="0"/>
              <a:t>position </a:t>
            </a:r>
            <a:r>
              <a:rPr lang="en-US" dirty="0" err="1" smtClean="0"/>
              <a:t>especifica</a:t>
            </a:r>
            <a:r>
              <a:rPr lang="en-US" dirty="0" smtClean="0"/>
              <a:t> el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posicionamiento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:</a:t>
            </a:r>
          </a:p>
          <a:p>
            <a:pPr marL="857250" lvl="1" indent="-457200"/>
            <a:r>
              <a:rPr lang="en-US" smtClean="0"/>
              <a:t>Estatic</a:t>
            </a:r>
            <a:endParaRPr lang="en-US" smtClean="0"/>
          </a:p>
          <a:p>
            <a:pPr marL="857250" lvl="1" indent="-457200"/>
            <a:r>
              <a:rPr lang="en-US" dirty="0" smtClean="0"/>
              <a:t>Relative</a:t>
            </a:r>
            <a:endParaRPr lang="en-US" dirty="0"/>
          </a:p>
          <a:p>
            <a:pPr marL="914400" lvl="1" indent="-457200"/>
            <a:r>
              <a:rPr lang="en-US" dirty="0" smtClean="0"/>
              <a:t>Fixed</a:t>
            </a:r>
            <a:endParaRPr lang="en-US" dirty="0" smtClean="0"/>
          </a:p>
          <a:p>
            <a:pPr lvl="1"/>
            <a:r>
              <a:rPr lang="en-US" dirty="0" smtClean="0"/>
              <a:t>  Absolute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HTML se </a:t>
            </a:r>
            <a:r>
              <a:rPr lang="en-US" dirty="0" err="1" smtClean="0"/>
              <a:t>colocan</a:t>
            </a:r>
            <a:r>
              <a:rPr lang="en-US" dirty="0" smtClean="0"/>
              <a:t> </a:t>
            </a:r>
            <a:r>
              <a:rPr lang="en-US" dirty="0" err="1" smtClean="0"/>
              <a:t>estáticos</a:t>
            </a:r>
            <a:r>
              <a:rPr lang="en-US" dirty="0" smtClean="0"/>
              <a:t> de forma </a:t>
            </a:r>
            <a:r>
              <a:rPr lang="en-US" dirty="0" err="1" smtClean="0"/>
              <a:t>predeterminada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elementos</a:t>
            </a:r>
            <a:r>
              <a:rPr lang="en-US" dirty="0" smtClean="0"/>
              <a:t> de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estática</a:t>
            </a:r>
            <a:r>
              <a:rPr lang="en-US" dirty="0" smtClean="0"/>
              <a:t> no se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afectados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top, bottom, left y right.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elemento</a:t>
            </a:r>
            <a:r>
              <a:rPr lang="en-US" dirty="0" smtClean="0"/>
              <a:t> con position: static no se </a:t>
            </a:r>
            <a:r>
              <a:rPr lang="en-US" dirty="0" err="1" smtClean="0"/>
              <a:t>posiciona</a:t>
            </a:r>
            <a:r>
              <a:rPr lang="en-US" dirty="0" smtClean="0"/>
              <a:t> de </a:t>
            </a:r>
            <a:r>
              <a:rPr lang="en-US" dirty="0" err="1" smtClean="0"/>
              <a:t>ninguna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especial;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posiciona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con el </a:t>
            </a:r>
            <a:r>
              <a:rPr lang="en-US" dirty="0" err="1" smtClean="0"/>
              <a:t>flujo</a:t>
            </a:r>
            <a:r>
              <a:rPr lang="en-US" dirty="0" smtClean="0"/>
              <a:t> normal de la </a:t>
            </a:r>
            <a:r>
              <a:rPr lang="en-US" dirty="0" err="1" smtClean="0"/>
              <a:t>página</a:t>
            </a:r>
            <a:r>
              <a:rPr lang="en-US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2685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div.static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     position: static;</a:t>
            </a:r>
          </a:p>
          <a:p>
            <a:pPr marL="0" indent="0">
              <a:buNone/>
            </a:pPr>
            <a:r>
              <a:rPr lang="en-US" dirty="0" smtClean="0"/>
              <a:t>		border: 3px solid #73AD21;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elemento</a:t>
            </a:r>
            <a:r>
              <a:rPr lang="en-US" dirty="0" smtClean="0"/>
              <a:t> con </a:t>
            </a:r>
            <a:r>
              <a:rPr lang="en-US" dirty="0" err="1" smtClean="0"/>
              <a:t>posición</a:t>
            </a:r>
            <a:r>
              <a:rPr lang="en-US" dirty="0" smtClean="0"/>
              <a:t>: relative 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posicionado</a:t>
            </a:r>
            <a:r>
              <a:rPr lang="en-US" dirty="0" smtClean="0"/>
              <a:t> en </a:t>
            </a:r>
            <a:r>
              <a:rPr lang="en-US" dirty="0" err="1" smtClean="0"/>
              <a:t>relación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 normal.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top, bottom, left o </a:t>
            </a:r>
            <a:r>
              <a:rPr lang="en-US" dirty="0" err="1" smtClean="0"/>
              <a:t>rigth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desplazar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3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div.relative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		 position: relative;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left: 50px;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top: 100px;</a:t>
            </a:r>
          </a:p>
          <a:p>
            <a:pPr marL="0" indent="0">
              <a:buNone/>
            </a:pPr>
            <a:r>
              <a:rPr lang="en-US" dirty="0" smtClean="0"/>
              <a:t>	 	border: 3px solid #73AD21;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2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elemento</a:t>
            </a:r>
            <a:r>
              <a:rPr lang="en-US" dirty="0" smtClean="0"/>
              <a:t> con position: fixed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posicionado</a:t>
            </a:r>
            <a:r>
              <a:rPr lang="en-US" dirty="0" smtClean="0"/>
              <a:t> en </a:t>
            </a:r>
            <a:r>
              <a:rPr lang="en-US" dirty="0" err="1" smtClean="0"/>
              <a:t>relación</a:t>
            </a:r>
            <a:r>
              <a:rPr lang="en-US" dirty="0" smtClean="0"/>
              <a:t> con la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,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permanece</a:t>
            </a:r>
            <a:r>
              <a:rPr lang="en-US" dirty="0" smtClean="0"/>
              <a:t> en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incluso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desplaza</a:t>
            </a:r>
            <a:r>
              <a:rPr lang="en-US" dirty="0" smtClean="0"/>
              <a:t> la </a:t>
            </a:r>
            <a:r>
              <a:rPr lang="en-US" dirty="0" err="1" smtClean="0"/>
              <a:t>página</a:t>
            </a:r>
            <a:r>
              <a:rPr lang="en-US" dirty="0" smtClean="0"/>
              <a:t>. Las </a:t>
            </a:r>
            <a:r>
              <a:rPr lang="en-US" dirty="0" err="1" smtClean="0"/>
              <a:t>propiedades</a:t>
            </a:r>
            <a:r>
              <a:rPr lang="en-US" dirty="0" smtClean="0"/>
              <a:t> top, right, bottom y left se </a:t>
            </a:r>
            <a:r>
              <a:rPr lang="en-US" dirty="0" err="1" smtClean="0"/>
              <a:t>utilizan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9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div.fixed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position: fixed;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bottom: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right: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width: 300px;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3px solid #73AD21;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 </a:t>
            </a:r>
            <a:r>
              <a:rPr lang="en-US" dirty="0" err="1" smtClean="0"/>
              <a:t>elemento</a:t>
            </a:r>
            <a:r>
              <a:rPr lang="en-US" dirty="0" smtClean="0"/>
              <a:t> con position: absolute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posicionado</a:t>
            </a:r>
            <a:r>
              <a:rPr lang="en-US" dirty="0" smtClean="0"/>
              <a:t> en </a:t>
            </a:r>
            <a:r>
              <a:rPr lang="en-US" dirty="0" err="1" smtClean="0"/>
              <a:t>relación</a:t>
            </a:r>
            <a:r>
              <a:rPr lang="en-US" dirty="0" smtClean="0"/>
              <a:t> con el </a:t>
            </a:r>
            <a:r>
              <a:rPr lang="en-US" dirty="0" err="1" smtClean="0"/>
              <a:t>antecesor</a:t>
            </a:r>
            <a:r>
              <a:rPr lang="en-US" dirty="0" smtClean="0"/>
              <a:t> </a:t>
            </a:r>
            <a:r>
              <a:rPr lang="en-US" dirty="0" err="1" smtClean="0"/>
              <a:t>posicionado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cercano</a:t>
            </a:r>
            <a:r>
              <a:rPr lang="en-US" dirty="0" smtClean="0"/>
              <a:t> (en </a:t>
            </a:r>
            <a:r>
              <a:rPr lang="en-US" dirty="0" err="1" smtClean="0"/>
              <a:t>lugar</a:t>
            </a:r>
            <a:r>
              <a:rPr lang="en-US" dirty="0" smtClean="0"/>
              <a:t> de </a:t>
            </a:r>
            <a:r>
              <a:rPr lang="en-US" dirty="0" err="1" smtClean="0"/>
              <a:t>posicionado</a:t>
            </a:r>
            <a:r>
              <a:rPr lang="en-US" dirty="0" smtClean="0"/>
              <a:t> en </a:t>
            </a:r>
            <a:r>
              <a:rPr lang="en-US" dirty="0" err="1" smtClean="0"/>
              <a:t>relación</a:t>
            </a:r>
            <a:r>
              <a:rPr lang="en-US" dirty="0" smtClean="0"/>
              <a:t> con la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  <a:r>
              <a:rPr lang="en-US" dirty="0" err="1" smtClean="0"/>
              <a:t>gráfica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fijo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Sin embargo; </a:t>
            </a:r>
            <a:r>
              <a:rPr lang="en-US" dirty="0" err="1" smtClean="0"/>
              <a:t>si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absoluta</a:t>
            </a:r>
            <a:r>
              <a:rPr lang="en-US" dirty="0" smtClean="0"/>
              <a:t>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antepasados</a:t>
            </a:r>
            <a:r>
              <a:rPr lang="en-US" dirty="0" smtClean="0"/>
              <a:t> ​​de </a:t>
            </a:r>
            <a:r>
              <a:rPr lang="en-US" dirty="0" err="1" smtClean="0"/>
              <a:t>posición</a:t>
            </a:r>
            <a:r>
              <a:rPr lang="en-US" dirty="0" smtClean="0"/>
              <a:t>, </a:t>
            </a:r>
            <a:r>
              <a:rPr lang="en-US" dirty="0" err="1" smtClean="0"/>
              <a:t>utiliza</a:t>
            </a:r>
            <a:r>
              <a:rPr lang="en-US" dirty="0" smtClean="0"/>
              <a:t> el </a:t>
            </a:r>
            <a:r>
              <a:rPr lang="en-US" dirty="0" err="1" smtClean="0"/>
              <a:t>cuerpo</a:t>
            </a:r>
            <a:r>
              <a:rPr lang="en-US" dirty="0" smtClean="0"/>
              <a:t> del </a:t>
            </a:r>
            <a:r>
              <a:rPr lang="en-US" dirty="0" err="1" smtClean="0"/>
              <a:t>documento</a:t>
            </a:r>
            <a:r>
              <a:rPr lang="en-US" dirty="0" smtClean="0"/>
              <a:t> y se </a:t>
            </a:r>
            <a:r>
              <a:rPr lang="en-US" dirty="0" err="1" smtClean="0"/>
              <a:t>mueve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con el </a:t>
            </a:r>
            <a:r>
              <a:rPr lang="en-US" dirty="0" err="1" smtClean="0"/>
              <a:t>desplazamiento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277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Posición</vt:lpstr>
      <vt:lpstr>Posición (Position)</vt:lpstr>
      <vt:lpstr>Static</vt:lpstr>
      <vt:lpstr>Static</vt:lpstr>
      <vt:lpstr>Relative</vt:lpstr>
      <vt:lpstr>Relative</vt:lpstr>
      <vt:lpstr>Fixed</vt:lpstr>
      <vt:lpstr>Fijo</vt:lpstr>
      <vt:lpstr>Absolute</vt:lpstr>
      <vt:lpstr>PowerPoint Presentation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(Posición)</dc:title>
  <dc:creator>Fernando Sahuquillo</dc:creator>
  <cp:lastModifiedBy>Fernando Sahuquillo</cp:lastModifiedBy>
  <cp:revision>17</cp:revision>
  <dcterms:created xsi:type="dcterms:W3CDTF">2021-01-25T00:34:05Z</dcterms:created>
  <dcterms:modified xsi:type="dcterms:W3CDTF">2021-01-31T22:36:07Z</dcterms:modified>
</cp:coreProperties>
</file>