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485-5766-734C-A9EE-7EFC812A52B1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7D5-556D-0948-B125-DBC628BB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1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485-5766-734C-A9EE-7EFC812A52B1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7D5-556D-0948-B125-DBC628BB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485-5766-734C-A9EE-7EFC812A52B1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7D5-556D-0948-B125-DBC628BB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2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485-5766-734C-A9EE-7EFC812A52B1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7D5-556D-0948-B125-DBC628BB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0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485-5766-734C-A9EE-7EFC812A52B1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7D5-556D-0948-B125-DBC628BB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9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485-5766-734C-A9EE-7EFC812A52B1}" type="datetimeFigureOut">
              <a:rPr lang="en-US" smtClean="0"/>
              <a:t>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7D5-556D-0948-B125-DBC628BB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8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485-5766-734C-A9EE-7EFC812A52B1}" type="datetimeFigureOut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7D5-556D-0948-B125-DBC628BB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2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485-5766-734C-A9EE-7EFC812A52B1}" type="datetimeFigureOut">
              <a:rPr lang="en-US" smtClean="0"/>
              <a:t>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7D5-556D-0948-B125-DBC628BB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1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485-5766-734C-A9EE-7EFC812A52B1}" type="datetimeFigureOut">
              <a:rPr lang="en-US" smtClean="0"/>
              <a:t>1/2/21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7D5-556D-0948-B125-DBC628BB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3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485-5766-734C-A9EE-7EFC812A52B1}" type="datetimeFigureOut">
              <a:rPr lang="en-US" smtClean="0"/>
              <a:t>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7D5-556D-0948-B125-DBC628BB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8485-5766-734C-A9EE-7EFC812A52B1}" type="datetimeFigureOut">
              <a:rPr lang="en-US" smtClean="0"/>
              <a:t>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7D5-556D-0948-B125-DBC628BB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98485-5766-734C-A9EE-7EFC812A52B1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17D5-556D-0948-B125-DBC628BB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7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4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-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elemento</a:t>
            </a:r>
            <a:r>
              <a:rPr lang="en-US" dirty="0" smtClean="0"/>
              <a:t> border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vimos</a:t>
            </a:r>
            <a:r>
              <a:rPr lang="en-US" dirty="0" smtClean="0"/>
              <a:t> con </a:t>
            </a:r>
            <a:r>
              <a:rPr lang="en-US" dirty="0" err="1" smtClean="0"/>
              <a:t>anterioridad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aplicaba</a:t>
            </a:r>
            <a:r>
              <a:rPr lang="en-US" dirty="0" smtClean="0"/>
              <a:t>,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también</a:t>
            </a:r>
            <a:r>
              <a:rPr lang="en-US" dirty="0" smtClean="0"/>
              <a:t> se </a:t>
            </a:r>
            <a:r>
              <a:rPr lang="en-US" dirty="0" err="1" smtClean="0"/>
              <a:t>extiende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tablas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table, </a:t>
            </a:r>
            <a:r>
              <a:rPr lang="en-US" dirty="0" err="1" smtClean="0"/>
              <a:t>th</a:t>
            </a:r>
            <a:r>
              <a:rPr lang="en-US" dirty="0" smtClean="0"/>
              <a:t>, td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border: 1px solid black;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width -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95" y="157258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ancho</a:t>
            </a:r>
            <a:r>
              <a:rPr lang="en-US" dirty="0" smtClean="0"/>
              <a:t> de la </a:t>
            </a:r>
            <a:r>
              <a:rPr lang="en-US" dirty="0" err="1" smtClean="0"/>
              <a:t>tabla</a:t>
            </a:r>
            <a:r>
              <a:rPr lang="en-US" dirty="0" smtClean="0"/>
              <a:t> se </a:t>
            </a:r>
            <a:r>
              <a:rPr lang="en-US" dirty="0" err="1" smtClean="0"/>
              <a:t>establece</a:t>
            </a:r>
            <a:r>
              <a:rPr lang="en-US" dirty="0" smtClean="0"/>
              <a:t> con </a:t>
            </a:r>
            <a:r>
              <a:rPr lang="en-US" dirty="0" err="1" smtClean="0"/>
              <a:t>witdh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table {</a:t>
            </a:r>
          </a:p>
          <a:p>
            <a:pPr marL="0" indent="0">
              <a:buNone/>
            </a:pPr>
            <a:r>
              <a:rPr lang="en-US" dirty="0" smtClean="0"/>
              <a:t>	  width: 100%;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r>
              <a:rPr lang="en-US" dirty="0" smtClean="0"/>
              <a:t>Y la </a:t>
            </a:r>
            <a:r>
              <a:rPr lang="en-US" dirty="0" err="1" smtClean="0"/>
              <a:t>altura</a:t>
            </a:r>
            <a:r>
              <a:rPr lang="en-US" dirty="0" smtClean="0"/>
              <a:t> con height: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		height: 70px;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Alineación</a:t>
            </a:r>
            <a:r>
              <a:rPr lang="en-US" dirty="0" smtClean="0"/>
              <a:t> del </a:t>
            </a:r>
            <a:r>
              <a:rPr lang="en-US" dirty="0" err="1" smtClean="0"/>
              <a:t>texto</a:t>
            </a:r>
            <a:r>
              <a:rPr lang="en-US" dirty="0" smtClean="0"/>
              <a:t> horizontal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allienación</a:t>
            </a:r>
            <a:r>
              <a:rPr lang="en-US" dirty="0" smtClean="0"/>
              <a:t> del </a:t>
            </a:r>
            <a:r>
              <a:rPr lang="en-US" dirty="0" err="1" smtClean="0"/>
              <a:t>texto</a:t>
            </a:r>
            <a:r>
              <a:rPr lang="en-US" dirty="0" smtClean="0"/>
              <a:t> en horizontal se </a:t>
            </a:r>
            <a:r>
              <a:rPr lang="en-US" dirty="0" err="1" smtClean="0"/>
              <a:t>hace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td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text-align: center;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Las </a:t>
            </a:r>
            <a:r>
              <a:rPr lang="en-US" dirty="0" err="1" smtClean="0"/>
              <a:t>opciones</a:t>
            </a:r>
            <a:r>
              <a:rPr lang="en-US" dirty="0" smtClean="0"/>
              <a:t> </a:t>
            </a:r>
            <a:r>
              <a:rPr lang="en-US" dirty="0" err="1" smtClean="0"/>
              <a:t>posibles</a:t>
            </a:r>
            <a:r>
              <a:rPr lang="en-US" dirty="0" smtClean="0"/>
              <a:t> son left, right y center.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0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Alineación</a:t>
            </a:r>
            <a:r>
              <a:rPr lang="en-US" dirty="0" smtClean="0"/>
              <a:t> del </a:t>
            </a:r>
            <a:r>
              <a:rPr lang="en-US" dirty="0" err="1" smtClean="0"/>
              <a:t>texto</a:t>
            </a:r>
            <a:r>
              <a:rPr lang="en-US" dirty="0" smtClean="0"/>
              <a:t> en vertical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 vertical </a:t>
            </a:r>
            <a:r>
              <a:rPr lang="en-US" dirty="0" err="1" smtClean="0"/>
              <a:t>sería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td {</a:t>
            </a:r>
          </a:p>
          <a:p>
            <a:pPr marL="0" indent="0">
              <a:buNone/>
            </a:pPr>
            <a:r>
              <a:rPr lang="en-US" dirty="0" smtClean="0"/>
              <a:t>		vertical-align: bottom;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Las </a:t>
            </a:r>
            <a:r>
              <a:rPr lang="en-US" dirty="0" err="1" smtClean="0"/>
              <a:t>opciones</a:t>
            </a:r>
            <a:r>
              <a:rPr lang="en-US" dirty="0" smtClean="0"/>
              <a:t> son top, bottom y middle.</a:t>
            </a:r>
          </a:p>
        </p:txBody>
      </p:sp>
    </p:spTree>
    <p:extLst>
      <p:ext uri="{BB962C8B-B14F-4D97-AF65-F5344CB8AC3E}">
        <p14:creationId xmlns:p14="http://schemas.microsoft.com/office/powerpoint/2010/main" val="162591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Divisores</a:t>
            </a:r>
            <a:r>
              <a:rPr lang="en-US" dirty="0" smtClean="0"/>
              <a:t> </a:t>
            </a:r>
            <a:r>
              <a:rPr lang="en-US" dirty="0" err="1" smtClean="0"/>
              <a:t>horizontales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dividores</a:t>
            </a:r>
            <a:r>
              <a:rPr lang="en-US" dirty="0" smtClean="0"/>
              <a:t> </a:t>
            </a:r>
            <a:r>
              <a:rPr lang="en-US" dirty="0" err="1" smtClean="0"/>
              <a:t>horizontales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border-bottom: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th</a:t>
            </a:r>
            <a:r>
              <a:rPr lang="en-US" dirty="0" smtClean="0"/>
              <a:t>, td {</a:t>
            </a:r>
          </a:p>
          <a:p>
            <a:pPr marL="457200" lvl="1" indent="0">
              <a:buNone/>
            </a:pPr>
            <a:r>
              <a:rPr lang="en-US" smtClean="0"/>
              <a:t>	 </a:t>
            </a:r>
            <a:r>
              <a:rPr lang="en-US" dirty="0" smtClean="0"/>
              <a:t>border-bottom: 1px solid </a:t>
            </a:r>
            <a:r>
              <a:rPr lang="en-US" dirty="0" smtClean="0"/>
              <a:t>#</a:t>
            </a:r>
            <a:r>
              <a:rPr lang="en-US" dirty="0" err="1" smtClean="0"/>
              <a:t>adadad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8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Resaltado</a:t>
            </a:r>
            <a:r>
              <a:rPr lang="en-US" dirty="0" smtClean="0"/>
              <a:t> de </a:t>
            </a:r>
            <a:r>
              <a:rPr lang="en-US" dirty="0" err="1" smtClean="0"/>
              <a:t>filas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resaltar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filas</a:t>
            </a:r>
            <a:r>
              <a:rPr lang="en-US" dirty="0" smtClean="0"/>
              <a:t> al </a:t>
            </a:r>
            <a:r>
              <a:rPr lang="en-US" dirty="0" err="1" smtClean="0"/>
              <a:t>pasar</a:t>
            </a:r>
            <a:r>
              <a:rPr lang="en-US" dirty="0" smtClean="0"/>
              <a:t> el </a:t>
            </a:r>
            <a:r>
              <a:rPr lang="en-US" dirty="0" err="1" smtClean="0"/>
              <a:t>raton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ellas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lo </a:t>
            </a:r>
            <a:r>
              <a:rPr lang="en-US" dirty="0" err="1" smtClean="0"/>
              <a:t>siguiente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tr:hover</a:t>
            </a:r>
            <a:r>
              <a:rPr lang="en-US" dirty="0" smtClean="0"/>
              <a:t> {background-color: #f5f5f5;}</a:t>
            </a:r>
          </a:p>
          <a:p>
            <a:endParaRPr lang="en-US" dirty="0"/>
          </a:p>
          <a:p>
            <a:r>
              <a:rPr lang="en-US" dirty="0" err="1" smtClean="0"/>
              <a:t>Aqui</a:t>
            </a:r>
            <a:r>
              <a:rPr lang="en-US" dirty="0" smtClean="0"/>
              <a:t> lo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aplicado</a:t>
            </a:r>
            <a:r>
              <a:rPr lang="en-US" dirty="0" smtClean="0"/>
              <a:t> a </a:t>
            </a:r>
            <a:r>
              <a:rPr lang="en-US" dirty="0" err="1" smtClean="0"/>
              <a:t>tr</a:t>
            </a:r>
            <a:r>
              <a:rPr lang="en-US" dirty="0" smtClean="0"/>
              <a:t>,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igualmente</a:t>
            </a:r>
            <a:r>
              <a:rPr lang="en-US" dirty="0" smtClean="0"/>
              <a:t> se </a:t>
            </a:r>
            <a:r>
              <a:rPr lang="en-US" dirty="0" err="1" smtClean="0"/>
              <a:t>podía</a:t>
            </a:r>
            <a:r>
              <a:rPr lang="en-US" dirty="0" smtClean="0"/>
              <a:t> </a:t>
            </a:r>
            <a:r>
              <a:rPr lang="en-US" dirty="0" err="1" smtClean="0"/>
              <a:t>aplicar</a:t>
            </a:r>
            <a:r>
              <a:rPr lang="en-US" dirty="0" smtClean="0"/>
              <a:t> a </a:t>
            </a:r>
            <a:r>
              <a:rPr lang="en-US" dirty="0" err="1" smtClean="0"/>
              <a:t>th</a:t>
            </a:r>
            <a:r>
              <a:rPr lang="en-US" dirty="0" smtClean="0"/>
              <a:t>, td o table.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9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Resaltado</a:t>
            </a:r>
            <a:r>
              <a:rPr lang="en-US" dirty="0" smtClean="0"/>
              <a:t>: hover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table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border-collapse: collapse;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width: 100%;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th</a:t>
            </a:r>
            <a:r>
              <a:rPr lang="en-US" dirty="0" smtClean="0"/>
              <a:t>, td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text-align: left;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border-bottom: 1px solid #</a:t>
            </a:r>
            <a:r>
              <a:rPr lang="en-US" dirty="0" err="1" smtClean="0"/>
              <a:t>dddddd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tr:hover</a:t>
            </a:r>
            <a:r>
              <a:rPr lang="en-US" dirty="0" smtClean="0"/>
              <a:t> {background-color:#f5f5f5;}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9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Tabla</a:t>
            </a:r>
            <a:r>
              <a:rPr lang="en-US" dirty="0" smtClean="0"/>
              <a:t> a </a:t>
            </a:r>
            <a:r>
              <a:rPr lang="en-US" dirty="0" err="1" smtClean="0"/>
              <a:t>rayas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tablas</a:t>
            </a:r>
            <a:r>
              <a:rPr lang="en-US" dirty="0" smtClean="0"/>
              <a:t> con </a:t>
            </a:r>
            <a:r>
              <a:rPr lang="en-US" dirty="0" err="1" smtClean="0"/>
              <a:t>rayas</a:t>
            </a:r>
            <a:r>
              <a:rPr lang="en-US" dirty="0" smtClean="0"/>
              <a:t> de </a:t>
            </a:r>
            <a:r>
              <a:rPr lang="en-US" dirty="0" err="1" smtClean="0"/>
              <a:t>cebra</a:t>
            </a:r>
            <a:r>
              <a:rPr lang="en-US" dirty="0" smtClean="0"/>
              <a:t>,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el nth-child() y </a:t>
            </a:r>
            <a:r>
              <a:rPr lang="en-US" dirty="0" err="1" smtClean="0"/>
              <a:t>agregar</a:t>
            </a:r>
            <a:r>
              <a:rPr lang="en-US" dirty="0" smtClean="0"/>
              <a:t> background-color a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filas</a:t>
            </a:r>
            <a:r>
              <a:rPr lang="en-US" dirty="0" smtClean="0"/>
              <a:t> de la </a:t>
            </a:r>
            <a:r>
              <a:rPr lang="en-US" dirty="0" err="1" smtClean="0"/>
              <a:t>tabla</a:t>
            </a:r>
            <a:r>
              <a:rPr lang="en-US" dirty="0" smtClean="0"/>
              <a:t> pares (o </a:t>
            </a:r>
            <a:r>
              <a:rPr lang="en-US" dirty="0" err="1" smtClean="0"/>
              <a:t>impares</a:t>
            </a:r>
            <a:r>
              <a:rPr lang="en-US" dirty="0" smtClean="0"/>
              <a:t>):</a:t>
            </a:r>
          </a:p>
          <a:p>
            <a:r>
              <a:rPr lang="en-US" dirty="0" smtClean="0"/>
              <a:t>Pares:</a:t>
            </a:r>
          </a:p>
          <a:p>
            <a:pPr marL="0" indent="0">
              <a:buNone/>
            </a:pPr>
            <a:r>
              <a:rPr lang="en-US" dirty="0" err="1" smtClean="0"/>
              <a:t>tr:nth-child</a:t>
            </a:r>
            <a:r>
              <a:rPr lang="en-US" dirty="0" smtClean="0"/>
              <a:t>(odd) {background-color: #f2f2f2;</a:t>
            </a:r>
            <a:endParaRPr lang="en-US" dirty="0"/>
          </a:p>
          <a:p>
            <a:r>
              <a:rPr lang="en-US" dirty="0" err="1" smtClean="0"/>
              <a:t>Impares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tr:nth-child</a:t>
            </a:r>
            <a:r>
              <a:rPr lang="en-US" dirty="0" smtClean="0"/>
              <a:t>(even) {background-color: #</a:t>
            </a:r>
            <a:r>
              <a:rPr lang="en-US" smtClean="0"/>
              <a:t>f2f2f2;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867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203</Words>
  <Application>Microsoft Macintosh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Tablas</vt:lpstr>
      <vt:lpstr>Tablas - Border</vt:lpstr>
      <vt:lpstr>Tablas – width - height</vt:lpstr>
      <vt:lpstr>Alineación del texto horizontal</vt:lpstr>
      <vt:lpstr>Alineación del texto en vertical </vt:lpstr>
      <vt:lpstr>Divisores horizontales</vt:lpstr>
      <vt:lpstr>Resaltado de filas</vt:lpstr>
      <vt:lpstr>Resaltado: hover</vt:lpstr>
      <vt:lpstr>Tabla a rayas</vt:lpstr>
    </vt:vector>
  </TitlesOfParts>
  <Company>FerHard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Tablas</dc:title>
  <dc:creator>Fernando Sahuquillo</dc:creator>
  <cp:lastModifiedBy>Fernando Sahuquillo</cp:lastModifiedBy>
  <cp:revision>8</cp:revision>
  <dcterms:created xsi:type="dcterms:W3CDTF">2021-01-21T23:45:08Z</dcterms:created>
  <dcterms:modified xsi:type="dcterms:W3CDTF">2021-02-01T00:03:40Z</dcterms:modified>
</cp:coreProperties>
</file>