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2D37-07BC-F24B-880F-80F53F8B5D52}" type="datetimeFigureOut">
              <a:rPr lang="en-US" smtClean="0"/>
              <a:t>14/1/21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F309-4C8B-1948-9CE2-749D6B74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3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2D37-07BC-F24B-880F-80F53F8B5D52}" type="datetimeFigureOut">
              <a:rPr lang="en-US" smtClean="0"/>
              <a:t>14/1/21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F309-4C8B-1948-9CE2-749D6B74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5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2D37-07BC-F24B-880F-80F53F8B5D52}" type="datetimeFigureOut">
              <a:rPr lang="en-US" smtClean="0"/>
              <a:t>14/1/21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F309-4C8B-1948-9CE2-749D6B74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2D37-07BC-F24B-880F-80F53F8B5D52}" type="datetimeFigureOut">
              <a:rPr lang="en-US" smtClean="0"/>
              <a:t>14/1/21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F309-4C8B-1948-9CE2-749D6B74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0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2D37-07BC-F24B-880F-80F53F8B5D52}" type="datetimeFigureOut">
              <a:rPr lang="en-US" smtClean="0"/>
              <a:t>14/1/21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F309-4C8B-1948-9CE2-749D6B74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1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2D37-07BC-F24B-880F-80F53F8B5D52}" type="datetimeFigureOut">
              <a:rPr lang="en-US" smtClean="0"/>
              <a:t>14/1/21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F309-4C8B-1948-9CE2-749D6B74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3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2D37-07BC-F24B-880F-80F53F8B5D52}" type="datetimeFigureOut">
              <a:rPr lang="en-US" smtClean="0"/>
              <a:t>14/1/21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F309-4C8B-1948-9CE2-749D6B74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1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2D37-07BC-F24B-880F-80F53F8B5D52}" type="datetimeFigureOut">
              <a:rPr lang="en-US" smtClean="0"/>
              <a:t>14/1/21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F309-4C8B-1948-9CE2-749D6B74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2D37-07BC-F24B-880F-80F53F8B5D52}" type="datetimeFigureOut">
              <a:rPr lang="en-US" smtClean="0"/>
              <a:t>14/1/21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F309-4C8B-1948-9CE2-749D6B74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3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2D37-07BC-F24B-880F-80F53F8B5D52}" type="datetimeFigureOut">
              <a:rPr lang="en-US" smtClean="0"/>
              <a:t>14/1/21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F309-4C8B-1948-9CE2-749D6B74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2D37-07BC-F24B-880F-80F53F8B5D52}" type="datetimeFigureOut">
              <a:rPr lang="en-US" smtClean="0"/>
              <a:t>14/1/21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F309-4C8B-1948-9CE2-749D6B74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0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2D37-07BC-F24B-880F-80F53F8B5D52}" type="datetimeFigureOut">
              <a:rPr lang="en-US" smtClean="0"/>
              <a:t>14/1/21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7F309-4C8B-1948-9CE2-749D6B74B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6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Textos</a:t>
            </a:r>
            <a:r>
              <a:rPr lang="en-US" dirty="0" smtClean="0"/>
              <a:t> y </a:t>
            </a:r>
            <a:r>
              <a:rPr lang="en-US" dirty="0" err="1" smtClean="0"/>
              <a:t>parrafos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0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2230"/>
            <a:ext cx="8229600" cy="55739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&lt;span style="</a:t>
            </a:r>
            <a:r>
              <a:rPr lang="en-US" dirty="0" err="1" smtClean="0"/>
              <a:t>text-transform:uppercase</a:t>
            </a:r>
            <a:r>
              <a:rPr lang="en-US" dirty="0" smtClean="0"/>
              <a:t>;"&gt;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vemos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un </a:t>
            </a:r>
            <a:r>
              <a:rPr lang="en-US" dirty="0" err="1" smtClean="0"/>
              <a:t>parrafo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en </a:t>
            </a:r>
            <a:r>
              <a:rPr lang="en-US" dirty="0" err="1" smtClean="0"/>
              <a:t>mayusculas</a:t>
            </a:r>
            <a:r>
              <a:rPr lang="en-US" dirty="0" smtClean="0"/>
              <a:t>&lt;/span&gt;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&lt;span style="</a:t>
            </a:r>
            <a:r>
              <a:rPr lang="en-US" dirty="0" err="1" smtClean="0"/>
              <a:t>text-transform:lowercase</a:t>
            </a:r>
            <a:r>
              <a:rPr lang="en-US" dirty="0" smtClean="0"/>
              <a:t>;"&gt;QUE TODO UN PARRAFO ESTE EN MINUSCULAS.&lt;/span</a:t>
            </a:r>
            <a:r>
              <a:rPr lang="en-US" smtClean="0"/>
              <a:t>&gt;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&lt;span style="</a:t>
            </a:r>
            <a:r>
              <a:rPr lang="en-US" dirty="0" err="1" smtClean="0"/>
              <a:t>text-transform:capitalize</a:t>
            </a:r>
            <a:r>
              <a:rPr lang="en-US" dirty="0" smtClean="0"/>
              <a:t>;"&gt;Y </a:t>
            </a:r>
            <a:r>
              <a:rPr lang="en-US" dirty="0" err="1" smtClean="0"/>
              <a:t>tambi</a:t>
            </a:r>
            <a:r>
              <a:rPr lang="en-US" dirty="0" err="1"/>
              <a:t>e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primeras</a:t>
            </a:r>
            <a:r>
              <a:rPr lang="en-US" dirty="0" smtClean="0"/>
              <a:t> </a:t>
            </a:r>
            <a:r>
              <a:rPr lang="en-US" dirty="0" err="1" smtClean="0"/>
              <a:t>letras</a:t>
            </a:r>
            <a:r>
              <a:rPr lang="en-US" dirty="0" smtClean="0"/>
              <a:t> se </a:t>
            </a:r>
            <a:r>
              <a:rPr lang="en-US" dirty="0" err="1" smtClean="0"/>
              <a:t>conviertan</a:t>
            </a:r>
            <a:r>
              <a:rPr lang="en-US" dirty="0" smtClean="0"/>
              <a:t> </a:t>
            </a:r>
            <a:r>
              <a:rPr lang="en-US" dirty="0" err="1" smtClean="0"/>
              <a:t>automáticamente</a:t>
            </a:r>
            <a:r>
              <a:rPr lang="en-US" dirty="0" smtClean="0"/>
              <a:t> a </a:t>
            </a:r>
            <a:r>
              <a:rPr lang="en-US" dirty="0" err="1" smtClean="0"/>
              <a:t>mayúsculas</a:t>
            </a:r>
            <a:r>
              <a:rPr lang="en-US" dirty="0" smtClean="0"/>
              <a:t>.&lt;/span&gt;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4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Textos</a:t>
            </a:r>
            <a:r>
              <a:rPr lang="en-US" dirty="0" smtClean="0"/>
              <a:t> y </a:t>
            </a:r>
            <a:r>
              <a:rPr lang="en-US" dirty="0" err="1" smtClean="0"/>
              <a:t>parrafos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se </a:t>
            </a:r>
            <a:r>
              <a:rPr lang="en-US" dirty="0" err="1" smtClean="0"/>
              <a:t>aplican</a:t>
            </a:r>
            <a:r>
              <a:rPr lang="en-US" dirty="0" smtClean="0"/>
              <a:t> a los </a:t>
            </a:r>
            <a:r>
              <a:rPr lang="en-US" dirty="0" err="1" smtClean="0"/>
              <a:t>párrafos</a:t>
            </a:r>
            <a:r>
              <a:rPr lang="en-US" dirty="0" smtClean="0"/>
              <a:t>.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 el alto de la </a:t>
            </a:r>
            <a:r>
              <a:rPr lang="en-US" dirty="0" err="1" smtClean="0"/>
              <a:t>línea</a:t>
            </a:r>
            <a:r>
              <a:rPr lang="en-US" dirty="0" smtClean="0"/>
              <a:t>, </a:t>
            </a:r>
            <a:r>
              <a:rPr lang="en-US" dirty="0" err="1" smtClean="0"/>
              <a:t>darle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decoración</a:t>
            </a:r>
            <a:r>
              <a:rPr lang="en-US" dirty="0" smtClean="0"/>
              <a:t> al </a:t>
            </a:r>
            <a:r>
              <a:rPr lang="en-US" dirty="0" err="1" smtClean="0"/>
              <a:t>párrafo</a:t>
            </a:r>
            <a:r>
              <a:rPr lang="en-US" dirty="0" smtClean="0"/>
              <a:t>, </a:t>
            </a:r>
            <a:r>
              <a:rPr lang="en-US" dirty="0" err="1" smtClean="0"/>
              <a:t>alinearlo</a:t>
            </a:r>
            <a:r>
              <a:rPr lang="en-US" dirty="0" smtClean="0"/>
              <a:t>, etc.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verlos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detalladamente</a:t>
            </a:r>
            <a:r>
              <a:rPr lang="en-US" dirty="0" smtClean="0"/>
              <a:t> a </a:t>
            </a:r>
            <a:r>
              <a:rPr lang="en-US" dirty="0" err="1" smtClean="0"/>
              <a:t>continuación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8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Estilo</a:t>
            </a:r>
            <a:r>
              <a:rPr lang="en-US" dirty="0" smtClean="0"/>
              <a:t> CSS text-decoration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Este </a:t>
            </a:r>
            <a:r>
              <a:rPr lang="en-US" dirty="0" err="1" smtClean="0"/>
              <a:t>estilo</a:t>
            </a:r>
            <a:r>
              <a:rPr lang="en-US" dirty="0" smtClean="0"/>
              <a:t> lo </a:t>
            </a:r>
            <a:r>
              <a:rPr lang="en-US" dirty="0" err="1" smtClean="0"/>
              <a:t>utilizaremos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darle</a:t>
            </a:r>
            <a:r>
              <a:rPr lang="en-US" dirty="0" smtClean="0"/>
              <a:t> un </a:t>
            </a:r>
            <a:r>
              <a:rPr lang="en-US" dirty="0" err="1" smtClean="0"/>
              <a:t>aspecto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 al </a:t>
            </a:r>
            <a:r>
              <a:rPr lang="en-US" dirty="0" err="1" smtClean="0"/>
              <a:t>párrafo</a:t>
            </a:r>
            <a:r>
              <a:rPr lang="en-US" dirty="0" smtClean="0"/>
              <a:t>. </a:t>
            </a:r>
            <a:r>
              <a:rPr lang="en-US" dirty="0" err="1" smtClean="0"/>
              <a:t>Así</a:t>
            </a:r>
            <a:r>
              <a:rPr lang="en-US" dirty="0" smtClean="0"/>
              <a:t> </a:t>
            </a:r>
            <a:r>
              <a:rPr lang="en-US" dirty="0" err="1" smtClean="0"/>
              <a:t>podremos</a:t>
            </a:r>
            <a:r>
              <a:rPr lang="en-US" dirty="0" smtClean="0"/>
              <a:t> </a:t>
            </a:r>
            <a:r>
              <a:rPr lang="en-US" dirty="0" err="1" smtClean="0"/>
              <a:t>subrayarlo</a:t>
            </a:r>
            <a:r>
              <a:rPr lang="en-US" dirty="0" smtClean="0"/>
              <a:t> (underline), </a:t>
            </a:r>
            <a:r>
              <a:rPr lang="en-US" dirty="0" err="1" smtClean="0"/>
              <a:t>sobrerayarlo</a:t>
            </a:r>
            <a:r>
              <a:rPr lang="en-US" dirty="0" smtClean="0"/>
              <a:t> (</a:t>
            </a:r>
            <a:r>
              <a:rPr lang="en-US" dirty="0" err="1" smtClean="0"/>
              <a:t>overline</a:t>
            </a:r>
            <a:r>
              <a:rPr lang="en-US" dirty="0" smtClean="0"/>
              <a:t>) o </a:t>
            </a:r>
            <a:r>
              <a:rPr lang="en-US" dirty="0" err="1" smtClean="0"/>
              <a:t>tacharlo</a:t>
            </a:r>
            <a:r>
              <a:rPr lang="en-US" dirty="0" smtClean="0"/>
              <a:t> (line-through). A </a:t>
            </a:r>
            <a:r>
              <a:rPr lang="en-US" dirty="0" err="1" smtClean="0"/>
              <a:t>continuación</a:t>
            </a:r>
            <a:r>
              <a:rPr lang="en-US" dirty="0" smtClean="0"/>
              <a:t> </a:t>
            </a:r>
            <a:r>
              <a:rPr lang="en-US" dirty="0" err="1" smtClean="0"/>
              <a:t>podremos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un </a:t>
            </a:r>
            <a:r>
              <a:rPr lang="en-US" dirty="0" err="1" smtClean="0"/>
              <a:t>ejemplo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de </a:t>
            </a:r>
            <a:r>
              <a:rPr lang="en-US" dirty="0" err="1" smtClean="0"/>
              <a:t>estos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. El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sería</a:t>
            </a:r>
            <a:r>
              <a:rPr lang="en-US" dirty="0" smtClean="0"/>
              <a:t> el </a:t>
            </a:r>
            <a:r>
              <a:rPr lang="en-US" dirty="0" err="1" smtClean="0"/>
              <a:t>siguiente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6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2230"/>
            <a:ext cx="8229600" cy="5573934"/>
          </a:xfrm>
        </p:spPr>
        <p:txBody>
          <a:bodyPr>
            <a:normAutofit/>
          </a:bodyPr>
          <a:lstStyle/>
          <a:p>
            <a:r>
              <a:rPr lang="en-US" dirty="0" smtClean="0"/>
              <a:t>Este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utilizaremos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explicar</a:t>
            </a:r>
            <a:r>
              <a:rPr lang="en-US" dirty="0" smtClean="0"/>
              <a:t> el </a:t>
            </a:r>
            <a:r>
              <a:rPr lang="en-US" dirty="0" err="1" smtClean="0"/>
              <a:t>estilo</a:t>
            </a:r>
            <a:r>
              <a:rPr lang="en-US" dirty="0" smtClean="0"/>
              <a:t> text-decoration: </a:t>
            </a:r>
          </a:p>
          <a:p>
            <a:pPr marL="0" indent="0">
              <a:buNone/>
            </a:pPr>
            <a:r>
              <a:rPr lang="en-US" dirty="0" smtClean="0"/>
              <a:t>&lt;span style="</a:t>
            </a:r>
            <a:r>
              <a:rPr lang="en-US" dirty="0" err="1" smtClean="0"/>
              <a:t>text-decoration:underline</a:t>
            </a:r>
            <a:r>
              <a:rPr lang="en-US" dirty="0" smtClean="0"/>
              <a:t>;"&gt;Este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resultado</a:t>
            </a:r>
            <a:r>
              <a:rPr lang="en-US" dirty="0" smtClean="0"/>
              <a:t> de </a:t>
            </a:r>
            <a:r>
              <a:rPr lang="en-US" dirty="0" err="1" smtClean="0"/>
              <a:t>utilizar</a:t>
            </a:r>
            <a:r>
              <a:rPr lang="en-US" dirty="0"/>
              <a:t> </a:t>
            </a:r>
            <a:r>
              <a:rPr lang="en-US" dirty="0" smtClean="0"/>
              <a:t>underline&lt;/span&gt;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&lt;span style="</a:t>
            </a:r>
            <a:r>
              <a:rPr lang="en-US" dirty="0" err="1" smtClean="0"/>
              <a:t>text-decoration:overline</a:t>
            </a:r>
            <a:r>
              <a:rPr lang="en-US" dirty="0" smtClean="0"/>
              <a:t>;"&gt;</a:t>
            </a:r>
            <a:r>
              <a:rPr lang="en-US" dirty="0" err="1" smtClean="0"/>
              <a:t>asi</a:t>
            </a:r>
            <a:r>
              <a:rPr lang="en-US" dirty="0" smtClean="0"/>
              <a:t> </a:t>
            </a:r>
            <a:r>
              <a:rPr lang="en-US" dirty="0" err="1" smtClean="0"/>
              <a:t>queda</a:t>
            </a:r>
            <a:r>
              <a:rPr lang="en-US" dirty="0" smtClean="0"/>
              <a:t> el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overline</a:t>
            </a:r>
            <a:r>
              <a:rPr lang="en-US" dirty="0" smtClean="0"/>
              <a:t>&lt;/span&gt;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&lt;span style="</a:t>
            </a:r>
            <a:r>
              <a:rPr lang="en-US" dirty="0" err="1" smtClean="0"/>
              <a:t>text-decoration:line-through</a:t>
            </a:r>
            <a:r>
              <a:rPr lang="en-US" dirty="0" smtClean="0"/>
              <a:t>;"&gt;</a:t>
            </a:r>
            <a:r>
              <a:rPr lang="en-US" dirty="0" err="1" smtClean="0"/>
              <a:t>as</a:t>
            </a:r>
            <a:r>
              <a:rPr lang="en-US" dirty="0" err="1"/>
              <a:t>i</a:t>
            </a:r>
            <a:r>
              <a:rPr lang="en-US" dirty="0" smtClean="0"/>
              <a:t> </a:t>
            </a:r>
            <a:r>
              <a:rPr lang="en-US" dirty="0" err="1" smtClean="0"/>
              <a:t>queda</a:t>
            </a:r>
            <a:r>
              <a:rPr lang="en-US" dirty="0" smtClean="0"/>
              <a:t> el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/>
              <a:t> </a:t>
            </a:r>
            <a:r>
              <a:rPr lang="en-US" dirty="0" smtClean="0"/>
              <a:t>line-through&lt;/span&gt;.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9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Estilo</a:t>
            </a:r>
            <a:r>
              <a:rPr lang="en-US" dirty="0" smtClean="0"/>
              <a:t> CSS text-align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Gracias al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alinear</a:t>
            </a:r>
            <a:r>
              <a:rPr lang="en-US" dirty="0" smtClean="0"/>
              <a:t> el </a:t>
            </a:r>
            <a:r>
              <a:rPr lang="en-US" dirty="0" err="1" smtClean="0"/>
              <a:t>texto</a:t>
            </a:r>
            <a:r>
              <a:rPr lang="en-US" dirty="0" smtClean="0"/>
              <a:t> a la </a:t>
            </a:r>
            <a:r>
              <a:rPr lang="en-US" dirty="0" err="1" smtClean="0"/>
              <a:t>izquierda</a:t>
            </a:r>
            <a:r>
              <a:rPr lang="en-US" dirty="0" smtClean="0"/>
              <a:t> (left), a la </a:t>
            </a:r>
            <a:r>
              <a:rPr lang="en-US" dirty="0" err="1" smtClean="0"/>
              <a:t>derecha</a:t>
            </a:r>
            <a:r>
              <a:rPr lang="en-US" dirty="0" smtClean="0"/>
              <a:t> (right), al </a:t>
            </a:r>
            <a:r>
              <a:rPr lang="en-US" dirty="0" err="1" smtClean="0"/>
              <a:t>centro</a:t>
            </a:r>
            <a:r>
              <a:rPr lang="en-US" dirty="0" smtClean="0"/>
              <a:t> (center) o </a:t>
            </a:r>
            <a:r>
              <a:rPr lang="en-US" dirty="0" err="1" smtClean="0"/>
              <a:t>justificarlo</a:t>
            </a:r>
            <a:r>
              <a:rPr lang="en-US" dirty="0" smtClean="0"/>
              <a:t> (justify).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ver</a:t>
            </a:r>
            <a:r>
              <a:rPr lang="en-US" dirty="0" smtClean="0"/>
              <a:t> el </a:t>
            </a:r>
            <a:r>
              <a:rPr lang="en-US" dirty="0" err="1" smtClean="0"/>
              <a:t>código</a:t>
            </a:r>
            <a:r>
              <a:rPr lang="en-US" dirty="0" smtClean="0"/>
              <a:t> de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párrafos</a:t>
            </a:r>
            <a:r>
              <a:rPr lang="en-US" dirty="0" smtClean="0"/>
              <a:t>: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alineado</a:t>
            </a:r>
            <a:r>
              <a:rPr lang="en-US" dirty="0" smtClean="0"/>
              <a:t> al </a:t>
            </a:r>
            <a:r>
              <a:rPr lang="en-US" dirty="0" err="1" smtClean="0"/>
              <a:t>centro</a:t>
            </a:r>
            <a:r>
              <a:rPr lang="en-US" dirty="0" smtClean="0"/>
              <a:t>, </a:t>
            </a:r>
            <a:r>
              <a:rPr lang="en-US" dirty="0" err="1" smtClean="0"/>
              <a:t>otro</a:t>
            </a:r>
            <a:r>
              <a:rPr lang="en-US" dirty="0" smtClean="0"/>
              <a:t> a la </a:t>
            </a:r>
            <a:r>
              <a:rPr lang="en-US" dirty="0" err="1" smtClean="0"/>
              <a:t>izquierda</a:t>
            </a:r>
            <a:r>
              <a:rPr lang="en-US" dirty="0" smtClean="0"/>
              <a:t> y </a:t>
            </a:r>
            <a:r>
              <a:rPr lang="en-US" dirty="0" err="1" smtClean="0"/>
              <a:t>otra</a:t>
            </a:r>
            <a:r>
              <a:rPr lang="en-US" dirty="0" smtClean="0"/>
              <a:t> a la </a:t>
            </a:r>
            <a:r>
              <a:rPr lang="en-US" dirty="0" err="1" smtClean="0"/>
              <a:t>derecha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2230"/>
            <a:ext cx="8229600" cy="5573934"/>
          </a:xfrm>
        </p:spPr>
        <p:txBody>
          <a:bodyPr/>
          <a:lstStyle/>
          <a:p>
            <a:r>
              <a:rPr lang="en-US" dirty="0" smtClean="0"/>
              <a:t>&lt;div style="</a:t>
            </a:r>
            <a:r>
              <a:rPr lang="en-US" dirty="0" err="1" smtClean="0"/>
              <a:t>text-align:center</a:t>
            </a:r>
            <a:r>
              <a:rPr lang="en-US" dirty="0" smtClean="0"/>
              <a:t>;"&gt;Este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alineado</a:t>
            </a:r>
            <a:r>
              <a:rPr lang="en-US" dirty="0" smtClean="0"/>
              <a:t> al </a:t>
            </a:r>
            <a:r>
              <a:rPr lang="en-US" dirty="0" err="1" smtClean="0"/>
              <a:t>centro</a:t>
            </a:r>
            <a:r>
              <a:rPr lang="en-US" dirty="0" smtClean="0"/>
              <a:t>. &lt;/div&gt;</a:t>
            </a:r>
          </a:p>
          <a:p>
            <a:endParaRPr lang="en-US" dirty="0" smtClean="0"/>
          </a:p>
          <a:p>
            <a:r>
              <a:rPr lang="en-US" dirty="0" smtClean="0"/>
              <a:t>&lt;div style="</a:t>
            </a:r>
            <a:r>
              <a:rPr lang="en-US" dirty="0" err="1" smtClean="0"/>
              <a:t>text-align:right</a:t>
            </a:r>
            <a:r>
              <a:rPr lang="en-US" dirty="0" smtClean="0"/>
              <a:t>;"&gt;Este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alineado</a:t>
            </a:r>
            <a:r>
              <a:rPr lang="en-US" dirty="0" smtClean="0"/>
              <a:t> a la </a:t>
            </a:r>
            <a:r>
              <a:rPr lang="en-US" dirty="0" err="1" smtClean="0"/>
              <a:t>derecha</a:t>
            </a:r>
            <a:r>
              <a:rPr lang="en-US" dirty="0" smtClean="0"/>
              <a:t>. &lt;/div&gt;</a:t>
            </a:r>
          </a:p>
          <a:p>
            <a:endParaRPr lang="en-US" dirty="0"/>
          </a:p>
          <a:p>
            <a:r>
              <a:rPr lang="en-US" dirty="0" smtClean="0"/>
              <a:t>&lt;div style="</a:t>
            </a:r>
            <a:r>
              <a:rPr lang="en-US" dirty="0" err="1" smtClean="0"/>
              <a:t>text-align:left</a:t>
            </a:r>
            <a:r>
              <a:rPr lang="en-US" dirty="0" smtClean="0"/>
              <a:t>;"&gt;Este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alineado</a:t>
            </a:r>
            <a:r>
              <a:rPr lang="en-US" dirty="0" smtClean="0"/>
              <a:t> a la </a:t>
            </a:r>
            <a:r>
              <a:rPr lang="en-US" dirty="0" err="1" smtClean="0"/>
              <a:t>izquierda</a:t>
            </a:r>
            <a:r>
              <a:rPr lang="en-US" dirty="0" smtClean="0"/>
              <a:t>. 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2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Estilo</a:t>
            </a:r>
            <a:r>
              <a:rPr lang="en-US" dirty="0" smtClean="0"/>
              <a:t> CSS text-indent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Este </a:t>
            </a:r>
            <a:r>
              <a:rPr lang="en-US" dirty="0" err="1" smtClean="0"/>
              <a:t>estilo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práctico</a:t>
            </a:r>
            <a:r>
              <a:rPr lang="en-US" dirty="0" smtClean="0"/>
              <a:t>. Gracias a </a:t>
            </a:r>
            <a:r>
              <a:rPr lang="en-US" dirty="0" err="1" smtClean="0"/>
              <a:t>él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sangrados</a:t>
            </a:r>
            <a:r>
              <a:rPr lang="en-US" dirty="0" smtClean="0"/>
              <a:t> o </a:t>
            </a:r>
            <a:r>
              <a:rPr lang="en-US" dirty="0" err="1" smtClean="0"/>
              <a:t>márgenes</a:t>
            </a:r>
            <a:r>
              <a:rPr lang="en-US" dirty="0" smtClean="0"/>
              <a:t> en los </a:t>
            </a:r>
            <a:r>
              <a:rPr lang="en-US" dirty="0" err="1" smtClean="0"/>
              <a:t>párrafos</a:t>
            </a:r>
            <a:r>
              <a:rPr lang="en-US" dirty="0" smtClean="0"/>
              <a:t>. Para </a:t>
            </a:r>
            <a:r>
              <a:rPr lang="en-US" dirty="0" err="1" smtClean="0"/>
              <a:t>ello</a:t>
            </a:r>
            <a:r>
              <a:rPr lang="en-US" dirty="0" smtClean="0"/>
              <a:t> </a:t>
            </a:r>
            <a:r>
              <a:rPr lang="en-US" dirty="0" err="1" smtClean="0"/>
              <a:t>debemos</a:t>
            </a:r>
            <a:r>
              <a:rPr lang="en-US" dirty="0" smtClean="0"/>
              <a:t> </a:t>
            </a:r>
            <a:r>
              <a:rPr lang="en-US" dirty="0" err="1" smtClean="0"/>
              <a:t>indicarle</a:t>
            </a:r>
            <a:r>
              <a:rPr lang="en-US" dirty="0" smtClean="0"/>
              <a:t> un valor </a:t>
            </a:r>
            <a:r>
              <a:rPr lang="en-US" dirty="0" err="1" smtClean="0"/>
              <a:t>numérico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el </a:t>
            </a:r>
            <a:r>
              <a:rPr lang="en-US" dirty="0" err="1" smtClean="0"/>
              <a:t>tamaño</a:t>
            </a:r>
            <a:r>
              <a:rPr lang="en-US" dirty="0" smtClean="0"/>
              <a:t> del </a:t>
            </a:r>
            <a:r>
              <a:rPr lang="en-US" dirty="0" err="1" smtClean="0"/>
              <a:t>sangrado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ver</a:t>
            </a:r>
            <a:r>
              <a:rPr lang="en-US" dirty="0" smtClean="0"/>
              <a:t> el </a:t>
            </a:r>
            <a:r>
              <a:rPr lang="en-US" dirty="0" err="1" smtClean="0"/>
              <a:t>código</a:t>
            </a:r>
            <a:r>
              <a:rPr lang="en-US" dirty="0" smtClean="0"/>
              <a:t> de un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lo </a:t>
            </a:r>
            <a:r>
              <a:rPr lang="en-US" dirty="0" err="1" smtClean="0"/>
              <a:t>veamos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claro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1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9842"/>
            <a:ext cx="8229600" cy="5546322"/>
          </a:xfrm>
        </p:spPr>
        <p:txBody>
          <a:bodyPr/>
          <a:lstStyle/>
          <a:p>
            <a:r>
              <a:rPr lang="en-US" dirty="0" smtClean="0"/>
              <a:t>&lt;div style="text-indent:15px;"&gt;Este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un </a:t>
            </a:r>
            <a:r>
              <a:rPr lang="en-US" dirty="0" err="1" smtClean="0"/>
              <a:t>sangrado</a:t>
            </a:r>
            <a:r>
              <a:rPr lang="en-US" dirty="0" smtClean="0"/>
              <a:t> de 15 </a:t>
            </a:r>
            <a:r>
              <a:rPr lang="en-US" dirty="0" err="1" smtClean="0"/>
              <a:t>pixeles</a:t>
            </a:r>
            <a:r>
              <a:rPr lang="en-US" dirty="0" smtClean="0"/>
              <a:t>.&lt;/div&gt;</a:t>
            </a:r>
          </a:p>
          <a:p>
            <a:endParaRPr lang="en-US" dirty="0" smtClean="0"/>
          </a:p>
          <a:p>
            <a:r>
              <a:rPr lang="en-US" dirty="0" smtClean="0"/>
              <a:t>&lt;div style="text-indent:60px;"&gt;Este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un </a:t>
            </a:r>
            <a:r>
              <a:rPr lang="en-US" dirty="0" err="1" smtClean="0"/>
              <a:t>sangrado</a:t>
            </a:r>
            <a:r>
              <a:rPr lang="en-US" dirty="0" smtClean="0"/>
              <a:t> de 60 </a:t>
            </a:r>
            <a:r>
              <a:rPr lang="en-US" dirty="0" err="1" smtClean="0"/>
              <a:t>pixeles</a:t>
            </a:r>
            <a:r>
              <a:rPr lang="en-US" dirty="0" smtClean="0"/>
              <a:t>.&lt;/div&gt;</a:t>
            </a:r>
          </a:p>
          <a:p>
            <a:endParaRPr lang="en-US" dirty="0"/>
          </a:p>
          <a:p>
            <a:r>
              <a:rPr lang="en-US" dirty="0" smtClean="0"/>
              <a:t>&lt;p style="text-indent:80px;"&gt;Este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un </a:t>
            </a:r>
            <a:r>
              <a:rPr lang="en-US" dirty="0" err="1" smtClean="0"/>
              <a:t>sangrado</a:t>
            </a:r>
            <a:r>
              <a:rPr lang="en-US" dirty="0" smtClean="0"/>
              <a:t> de 80 </a:t>
            </a:r>
            <a:r>
              <a:rPr lang="en-US" dirty="0" err="1" smtClean="0"/>
              <a:t>pixeles</a:t>
            </a:r>
            <a:r>
              <a:rPr lang="en-US" dirty="0" smtClean="0"/>
              <a:t>.&lt;/p&gt;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5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Estilo</a:t>
            </a:r>
            <a:r>
              <a:rPr lang="en-US" dirty="0" smtClean="0"/>
              <a:t> CSS text-transform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Este </a:t>
            </a:r>
            <a:r>
              <a:rPr lang="en-US" dirty="0" err="1" smtClean="0"/>
              <a:t>estilo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 la </a:t>
            </a:r>
            <a:r>
              <a:rPr lang="en-US" dirty="0" err="1" smtClean="0"/>
              <a:t>apariencia</a:t>
            </a:r>
            <a:r>
              <a:rPr lang="en-US" dirty="0" smtClean="0"/>
              <a:t> del </a:t>
            </a:r>
            <a:r>
              <a:rPr lang="en-US" dirty="0" err="1" smtClean="0"/>
              <a:t>párrafo</a:t>
            </a:r>
            <a:r>
              <a:rPr lang="en-US" dirty="0" smtClean="0"/>
              <a:t>. Gracias a </a:t>
            </a:r>
            <a:r>
              <a:rPr lang="en-US" dirty="0" err="1" smtClean="0"/>
              <a:t>él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el </a:t>
            </a:r>
            <a:r>
              <a:rPr lang="en-US" dirty="0" err="1" smtClean="0"/>
              <a:t>texto</a:t>
            </a:r>
            <a:r>
              <a:rPr lang="en-US" dirty="0" smtClean="0"/>
              <a:t> a </a:t>
            </a:r>
            <a:r>
              <a:rPr lang="en-US" dirty="0" err="1" smtClean="0"/>
              <a:t>mayúsculas</a:t>
            </a:r>
            <a:r>
              <a:rPr lang="en-US" dirty="0" smtClean="0"/>
              <a:t> (uppercase), </a:t>
            </a:r>
            <a:r>
              <a:rPr lang="en-US" dirty="0" err="1" smtClean="0"/>
              <a:t>todo</a:t>
            </a:r>
            <a:r>
              <a:rPr lang="en-US" dirty="0" smtClean="0"/>
              <a:t> el </a:t>
            </a:r>
            <a:r>
              <a:rPr lang="en-US" dirty="0" err="1" smtClean="0"/>
              <a:t>texto</a:t>
            </a:r>
            <a:r>
              <a:rPr lang="en-US" dirty="0" smtClean="0"/>
              <a:t> a </a:t>
            </a:r>
            <a:r>
              <a:rPr lang="en-US" dirty="0" err="1" smtClean="0"/>
              <a:t>minúsculas</a:t>
            </a:r>
            <a:r>
              <a:rPr lang="en-US" dirty="0" smtClean="0"/>
              <a:t> (lowercase) o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primeras</a:t>
            </a:r>
            <a:r>
              <a:rPr lang="en-US" dirty="0" smtClean="0"/>
              <a:t> </a:t>
            </a:r>
            <a:r>
              <a:rPr lang="en-US" dirty="0" err="1" smtClean="0"/>
              <a:t>letras</a:t>
            </a:r>
            <a:r>
              <a:rPr lang="en-US" dirty="0" smtClean="0"/>
              <a:t> del </a:t>
            </a:r>
            <a:r>
              <a:rPr lang="en-US" dirty="0" err="1" smtClean="0"/>
              <a:t>párrafo</a:t>
            </a:r>
            <a:r>
              <a:rPr lang="en-US" dirty="0" smtClean="0"/>
              <a:t> se </a:t>
            </a:r>
            <a:r>
              <a:rPr lang="en-US" dirty="0" err="1" smtClean="0"/>
              <a:t>conviertan</a:t>
            </a:r>
            <a:r>
              <a:rPr lang="en-US" dirty="0" smtClean="0"/>
              <a:t> en </a:t>
            </a:r>
            <a:r>
              <a:rPr lang="en-US" dirty="0" err="1" smtClean="0"/>
              <a:t>mayúsculas</a:t>
            </a:r>
            <a:r>
              <a:rPr lang="en-US" dirty="0" smtClean="0"/>
              <a:t> (capitalize).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9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592</Words>
  <Application>Microsoft Macintosh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Textos y parrafos</vt:lpstr>
      <vt:lpstr>Textos y parrafos</vt:lpstr>
      <vt:lpstr>Estilo CSS text-decoration</vt:lpstr>
      <vt:lpstr>PowerPoint Presentation</vt:lpstr>
      <vt:lpstr>Estilo CSS text-align</vt:lpstr>
      <vt:lpstr>PowerPoint Presentation</vt:lpstr>
      <vt:lpstr>Estilo CSS text-indent</vt:lpstr>
      <vt:lpstr>PowerPoint Presentation</vt:lpstr>
      <vt:lpstr>Estilo CSS text-transform</vt:lpstr>
      <vt:lpstr>PowerPoint Presentation</vt:lpstr>
    </vt:vector>
  </TitlesOfParts>
  <Company>FerHard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Textos y parrafos</dc:title>
  <dc:creator>Fernando Sahuquillo</dc:creator>
  <cp:lastModifiedBy>Fernando Sahuquillo</cp:lastModifiedBy>
  <cp:revision>4</cp:revision>
  <dcterms:created xsi:type="dcterms:W3CDTF">2021-01-14T00:08:09Z</dcterms:created>
  <dcterms:modified xsi:type="dcterms:W3CDTF">2021-01-14T00:28:31Z</dcterms:modified>
</cp:coreProperties>
</file>