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cefb9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cefb9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cefb9c3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cefb9c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cefb9c3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cefb9c3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cefb9c3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cefb9c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f33d5f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f33d5f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f33d5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f33d5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f33d5f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1f33d5f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1f33d5f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1f33d5f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 494 - BTP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Control of Snake Robot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Guides: Prof. Debraj Chakraborty, Prof. Abhishek Gupta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52" y="4098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Saayuj Deshpande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227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establish a simulation of the snake robot </a:t>
            </a:r>
            <a:r>
              <a:rPr lang="en" sz="1500"/>
              <a:t>mimicking</a:t>
            </a:r>
            <a:r>
              <a:rPr lang="en" sz="1500"/>
              <a:t> real world scenario and to test out new control </a:t>
            </a:r>
            <a:r>
              <a:rPr lang="en" sz="1500"/>
              <a:t>algorithms</a:t>
            </a:r>
            <a:r>
              <a:rPr lang="en" sz="1500"/>
              <a:t> in the simulation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257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Utilized MATLAB’s Simscape multibody to create simulations of the snake robo</a:t>
            </a:r>
            <a:r>
              <a:rPr lang="en" sz="1500"/>
              <a:t>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Tested Simscape-Gazebo co-simulation, but went ahead with Simscape due to </a:t>
            </a:r>
            <a:r>
              <a:rPr lang="en" sz="1500"/>
              <a:t>simplicity</a:t>
            </a:r>
            <a:r>
              <a:rPr lang="en" sz="1500"/>
              <a:t> and easy </a:t>
            </a:r>
            <a:r>
              <a:rPr lang="en" sz="1500"/>
              <a:t>interpretation</a:t>
            </a:r>
            <a:r>
              <a:rPr lang="en" sz="1500"/>
              <a:t> of signals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1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Utilized CAD model of link and motor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rigid </a:t>
            </a:r>
            <a:r>
              <a:rPr lang="en" sz="1500"/>
              <a:t>transforms</a:t>
            </a:r>
            <a:r>
              <a:rPr lang="en" sz="1500"/>
              <a:t> to connect various links using dimensions from specification sheets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But this simulation had one link fixed to the world frame, so was only for visual purposes and a stepping stone for next simulation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2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138350"/>
            <a:ext cx="76887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Modelled contact between the ground and the links using the 6 DoF joint and the Spacial Contact Block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a 10-link planar robot, which exhibited motion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faced: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Robot was sinking in intervals due to problem with ground contact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Planar robot exhibiting periodic circular motion, needed either anisotropic friction or serpenoid motion in 2 perpendicular directions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Displacement with Time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025" y="1853850"/>
            <a:ext cx="600724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and Testing the Spacial Contact block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253300"/>
            <a:ext cx="76887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 force and friction between block and ground was fluctuating a lot and was not settling easily, resulting in block falling through ground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Simscape uses a single point force to simulate contact at each time instant, resulting in block falling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Utilized contact proxies (spheres) at corners of cuboid to simulate contact with ground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3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90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Simscape model of 10-link snake using cuboids as links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Revolute joints axes aligned </a:t>
            </a:r>
            <a:r>
              <a:rPr lang="en" sz="1500"/>
              <a:t>alternatively</a:t>
            </a:r>
            <a:r>
              <a:rPr lang="en" sz="1500"/>
              <a:t> perpendicular to each other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Contact proxies placed at all corners of links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Stiffness and damping calculated and given as input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Snake revolutes periodically when amplitudes and frequencies of the angular position profile input to the revolute joints are same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Promising results obtained for any asymmetry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2455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anisotropic friction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Optimize lifting of links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