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The Seasons" charset="1" panose="00000000000000000000"/>
      <p:regular r:id="rId10"/>
    </p:embeddedFont>
    <p:embeddedFont>
      <p:font typeface="TT Norms" charset="1" panose="02000503030000020003"/>
      <p:regular r:id="rId11"/>
    </p:embeddedFont>
    <p:embeddedFont>
      <p:font typeface="Canva Sans" charset="1" panose="020B05030305010401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51" r="0" b="-915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51533" y="2697629"/>
            <a:ext cx="14384935" cy="3583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74"/>
              </a:lnSpc>
            </a:pPr>
            <a:r>
              <a:rPr lang="en-US" sz="2091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MindMap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798384">
            <a:off x="11913917" y="4805518"/>
            <a:ext cx="1313711" cy="675964"/>
          </a:xfrm>
          <a:custGeom>
            <a:avLst/>
            <a:gdLst/>
            <a:ahLst/>
            <a:cxnLst/>
            <a:rect r="r" b="b" t="t" l="l"/>
            <a:pathLst>
              <a:path h="675964" w="1313711">
                <a:moveTo>
                  <a:pt x="0" y="0"/>
                </a:moveTo>
                <a:lnTo>
                  <a:pt x="1313711" y="0"/>
                </a:lnTo>
                <a:lnTo>
                  <a:pt x="1313711" y="675964"/>
                </a:lnTo>
                <a:lnTo>
                  <a:pt x="0" y="6759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84748" y="5143500"/>
            <a:ext cx="856757" cy="1066100"/>
          </a:xfrm>
          <a:custGeom>
            <a:avLst/>
            <a:gdLst/>
            <a:ahLst/>
            <a:cxnLst/>
            <a:rect r="r" b="b" t="t" l="l"/>
            <a:pathLst>
              <a:path h="1066100" w="856757">
                <a:moveTo>
                  <a:pt x="0" y="0"/>
                </a:moveTo>
                <a:lnTo>
                  <a:pt x="856756" y="0"/>
                </a:lnTo>
                <a:lnTo>
                  <a:pt x="856756" y="1066100"/>
                </a:lnTo>
                <a:lnTo>
                  <a:pt x="0" y="10661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73858" y="6426677"/>
            <a:ext cx="15140284" cy="479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856" spc="1862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TASK MANAGMENT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95033" y="2413451"/>
            <a:ext cx="1415637" cy="999955"/>
          </a:xfrm>
          <a:custGeom>
            <a:avLst/>
            <a:gdLst/>
            <a:ahLst/>
            <a:cxnLst/>
            <a:rect r="r" b="b" t="t" l="l"/>
            <a:pathLst>
              <a:path h="999955" w="1415637">
                <a:moveTo>
                  <a:pt x="0" y="0"/>
                </a:moveTo>
                <a:lnTo>
                  <a:pt x="1415636" y="0"/>
                </a:lnTo>
                <a:lnTo>
                  <a:pt x="1415636" y="999955"/>
                </a:lnTo>
                <a:lnTo>
                  <a:pt x="0" y="999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2514" y="3685374"/>
            <a:ext cx="6339328" cy="4114800"/>
          </a:xfrm>
          <a:custGeom>
            <a:avLst/>
            <a:gdLst/>
            <a:ahLst/>
            <a:cxnLst/>
            <a:rect r="r" b="b" t="t" l="l"/>
            <a:pathLst>
              <a:path h="4114800" w="6339328">
                <a:moveTo>
                  <a:pt x="0" y="0"/>
                </a:moveTo>
                <a:lnTo>
                  <a:pt x="6339328" y="0"/>
                </a:lnTo>
                <a:lnTo>
                  <a:pt x="63393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46975" y="1508512"/>
            <a:ext cx="6990808" cy="1404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6"/>
              </a:lnSpc>
            </a:pPr>
            <a:r>
              <a:rPr lang="en-US" sz="8190">
                <a:solidFill>
                  <a:srgbClr val="5D4130"/>
                </a:solidFill>
                <a:latin typeface="The Seasons"/>
                <a:ea typeface="The Seasons"/>
                <a:cs typeface="The Seasons"/>
                <a:sym typeface="The Seasons"/>
              </a:rPr>
              <a:t>Welcome 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46975" y="2608628"/>
            <a:ext cx="8591031" cy="2696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92"/>
              </a:lnSpc>
            </a:pPr>
            <a:r>
              <a:rPr lang="en-US" sz="15709">
                <a:solidFill>
                  <a:srgbClr val="5D4130"/>
                </a:solidFill>
                <a:latin typeface="The Seasons"/>
                <a:ea typeface="The Seasons"/>
                <a:cs typeface="The Seasons"/>
                <a:sym typeface="The Seasons"/>
              </a:rPr>
              <a:t>MindMap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46975" y="5283448"/>
            <a:ext cx="8277783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5D4130"/>
                </a:solidFill>
                <a:latin typeface="TT Norms"/>
                <a:ea typeface="TT Norms"/>
                <a:cs typeface="TT Norms"/>
                <a:sym typeface="TT Norms"/>
              </a:rPr>
              <a:t>MindMap is designed to simplify task management by using a visual interface. The layout allows users to break down large projects into smaller tasks, creating a roadmap to manage their work efficiently. Users can log in, access, and customize their workspace based on project needs.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343934"/>
            <a:ext cx="5410215" cy="4632497"/>
          </a:xfrm>
          <a:custGeom>
            <a:avLst/>
            <a:gdLst/>
            <a:ahLst/>
            <a:cxnLst/>
            <a:rect r="r" b="b" t="t" l="l"/>
            <a:pathLst>
              <a:path h="4632497" w="5410215">
                <a:moveTo>
                  <a:pt x="0" y="0"/>
                </a:moveTo>
                <a:lnTo>
                  <a:pt x="5410215" y="0"/>
                </a:lnTo>
                <a:lnTo>
                  <a:pt x="5410215" y="4632497"/>
                </a:lnTo>
                <a:lnTo>
                  <a:pt x="0" y="46324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45451" y="1316231"/>
            <a:ext cx="6990808" cy="1404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6"/>
              </a:lnSpc>
            </a:pPr>
            <a:r>
              <a:rPr lang="en-US" sz="8190">
                <a:solidFill>
                  <a:srgbClr val="5D4130"/>
                </a:solidFill>
                <a:latin typeface="The Seasons"/>
                <a:ea typeface="The Seasons"/>
                <a:cs typeface="The Seasons"/>
                <a:sym typeface="The Seasons"/>
              </a:rPr>
              <a:t>Our Team: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06982" y="4042592"/>
            <a:ext cx="802927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5D4130"/>
                </a:solidFill>
                <a:latin typeface="Canva Sans"/>
                <a:ea typeface="Canva Sans"/>
                <a:cs typeface="Canva Sans"/>
                <a:sym typeface="Canva Sans"/>
              </a:rPr>
              <a:t>Product Owner: Buthena AL-Mazanah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45451" y="3277259"/>
            <a:ext cx="532953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5D4130"/>
                </a:solidFill>
                <a:latin typeface="Canva Sans"/>
                <a:ea typeface="Canva Sans"/>
                <a:cs typeface="Canva Sans"/>
                <a:sym typeface="Canva Sans"/>
              </a:rPr>
              <a:t>Scrum Master : Saba Atia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27880" y="4810941"/>
            <a:ext cx="69874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5D4130"/>
                </a:solidFill>
                <a:latin typeface="Canva Sans"/>
                <a:ea typeface="Canva Sans"/>
                <a:cs typeface="Canva Sans"/>
                <a:sym typeface="Canva Sans"/>
              </a:rPr>
              <a:t>Developer : Rawan Abu Hammad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02803" y="5593508"/>
            <a:ext cx="663763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5D4130"/>
                </a:solidFill>
                <a:latin typeface="Canva Sans"/>
                <a:ea typeface="Canva Sans"/>
                <a:cs typeface="Canva Sans"/>
                <a:sym typeface="Canva Sans"/>
              </a:rPr>
              <a:t>Developer : Ahmad AL-Shamilh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37034" y="6371382"/>
            <a:ext cx="496917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5D4130"/>
                </a:solidFill>
                <a:latin typeface="Canva Sans"/>
                <a:ea typeface="Canva Sans"/>
                <a:cs typeface="Canva Sans"/>
                <a:sym typeface="Canva Sans"/>
              </a:rPr>
              <a:t>Developer : Sedra Wael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0"/>
            <a:ext cx="4346257" cy="10287000"/>
          </a:xfrm>
          <a:custGeom>
            <a:avLst/>
            <a:gdLst/>
            <a:ahLst/>
            <a:cxnLst/>
            <a:rect r="r" b="b" t="t" l="l"/>
            <a:pathLst>
              <a:path h="10287000" w="4346257">
                <a:moveTo>
                  <a:pt x="0" y="0"/>
                </a:moveTo>
                <a:lnTo>
                  <a:pt x="4346257" y="0"/>
                </a:lnTo>
                <a:lnTo>
                  <a:pt x="434625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55405" y="3738584"/>
            <a:ext cx="6990808" cy="1404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6"/>
              </a:lnSpc>
            </a:pPr>
            <a:r>
              <a:rPr lang="en-US" sz="8190">
                <a:solidFill>
                  <a:srgbClr val="5D4130"/>
                </a:solidFill>
                <a:latin typeface="The Seasons"/>
                <a:ea typeface="The Seasons"/>
                <a:cs typeface="The Seasons"/>
                <a:sym typeface="The Seasons"/>
              </a:rPr>
              <a:t>Figma: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DAGcjXryiIU</dc:identifier>
  <dcterms:modified xsi:type="dcterms:W3CDTF">2011-08-01T06:04:30Z</dcterms:modified>
  <cp:revision>1</cp:revision>
  <dc:title>White Simple Fashion Presentation Template</dc:title>
</cp:coreProperties>
</file>