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8" r:id="rId3"/>
    <p:sldId id="262" r:id="rId4"/>
    <p:sldId id="269" r:id="rId5"/>
    <p:sldId id="260" r:id="rId6"/>
    <p:sldId id="268" r:id="rId7"/>
    <p:sldId id="263" r:id="rId8"/>
    <p:sldId id="265" r:id="rId9"/>
    <p:sldId id="270" r:id="rId10"/>
    <p:sldId id="273" r:id="rId11"/>
    <p:sldId id="271" r:id="rId12"/>
    <p:sldId id="272" r:id="rId13"/>
    <p:sldId id="275" r:id="rId14"/>
    <p:sldId id="261" r:id="rId1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p:cViewPr varScale="1">
        <p:scale>
          <a:sx n="58" d="100"/>
          <a:sy n="58" d="100"/>
        </p:scale>
        <p:origin x="84" y="30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tuza" userId="da57a8b1a684f487" providerId="LiveId" clId="{80BECC54-6BC9-4650-AA8D-173FC3202C66}"/>
    <pc:docChg chg="undo custSel addSld delSld modSld">
      <pc:chgData name="murtuza" userId="da57a8b1a684f487" providerId="LiveId" clId="{80BECC54-6BC9-4650-AA8D-173FC3202C66}" dt="2019-12-16T11:36:08.557" v="233" actId="1076"/>
      <pc:docMkLst>
        <pc:docMk/>
      </pc:docMkLst>
      <pc:sldChg chg="modSp mod">
        <pc:chgData name="murtuza" userId="da57a8b1a684f487" providerId="LiveId" clId="{80BECC54-6BC9-4650-AA8D-173FC3202C66}" dt="2019-12-16T11:23:27.614" v="60" actId="113"/>
        <pc:sldMkLst>
          <pc:docMk/>
          <pc:sldMk cId="2333779088" sldId="263"/>
        </pc:sldMkLst>
        <pc:spChg chg="mod">
          <ac:chgData name="murtuza" userId="da57a8b1a684f487" providerId="LiveId" clId="{80BECC54-6BC9-4650-AA8D-173FC3202C66}" dt="2019-12-16T11:23:27.614" v="60" actId="113"/>
          <ac:spMkLst>
            <pc:docMk/>
            <pc:sldMk cId="2333779088" sldId="263"/>
            <ac:spMk id="277507" creationId="{00000000-0000-0000-0000-000000000000}"/>
          </ac:spMkLst>
        </pc:spChg>
      </pc:sldChg>
      <pc:sldChg chg="modSp mod">
        <pc:chgData name="murtuza" userId="da57a8b1a684f487" providerId="LiveId" clId="{80BECC54-6BC9-4650-AA8D-173FC3202C66}" dt="2019-12-16T11:24:22.284" v="68" actId="20577"/>
        <pc:sldMkLst>
          <pc:docMk/>
          <pc:sldMk cId="3010524990" sldId="265"/>
        </pc:sldMkLst>
        <pc:spChg chg="mod">
          <ac:chgData name="murtuza" userId="da57a8b1a684f487" providerId="LiveId" clId="{80BECC54-6BC9-4650-AA8D-173FC3202C66}" dt="2019-12-16T11:24:22.284" v="68" actId="20577"/>
          <ac:spMkLst>
            <pc:docMk/>
            <pc:sldMk cId="3010524990" sldId="265"/>
            <ac:spMk id="277507" creationId="{00000000-0000-0000-0000-000000000000}"/>
          </ac:spMkLst>
        </pc:spChg>
      </pc:sldChg>
      <pc:sldChg chg="modSp mod">
        <pc:chgData name="murtuza" userId="da57a8b1a684f487" providerId="LiveId" clId="{80BECC54-6BC9-4650-AA8D-173FC3202C66}" dt="2019-12-16T11:21:22.600" v="29" actId="207"/>
        <pc:sldMkLst>
          <pc:docMk/>
          <pc:sldMk cId="201774486" sldId="268"/>
        </pc:sldMkLst>
        <pc:spChg chg="mod">
          <ac:chgData name="murtuza" userId="da57a8b1a684f487" providerId="LiveId" clId="{80BECC54-6BC9-4650-AA8D-173FC3202C66}" dt="2019-12-16T11:21:22.600" v="29" actId="207"/>
          <ac:spMkLst>
            <pc:docMk/>
            <pc:sldMk cId="201774486" sldId="268"/>
            <ac:spMk id="277507" creationId="{00000000-0000-0000-0000-000000000000}"/>
          </ac:spMkLst>
        </pc:spChg>
      </pc:sldChg>
      <pc:sldChg chg="modSp mod">
        <pc:chgData name="murtuza" userId="da57a8b1a684f487" providerId="LiveId" clId="{80BECC54-6BC9-4650-AA8D-173FC3202C66}" dt="2019-12-16T11:18:56.075" v="2" actId="20577"/>
        <pc:sldMkLst>
          <pc:docMk/>
          <pc:sldMk cId="2552749434" sldId="269"/>
        </pc:sldMkLst>
        <pc:spChg chg="mod">
          <ac:chgData name="murtuza" userId="da57a8b1a684f487" providerId="LiveId" clId="{80BECC54-6BC9-4650-AA8D-173FC3202C66}" dt="2019-12-16T11:18:56.075" v="2" actId="20577"/>
          <ac:spMkLst>
            <pc:docMk/>
            <pc:sldMk cId="2552749434" sldId="269"/>
            <ac:spMk id="277507" creationId="{00000000-0000-0000-0000-000000000000}"/>
          </ac:spMkLst>
        </pc:spChg>
      </pc:sldChg>
      <pc:sldChg chg="addSp delSp modSp mod">
        <pc:chgData name="murtuza" userId="da57a8b1a684f487" providerId="LiveId" clId="{80BECC54-6BC9-4650-AA8D-173FC3202C66}" dt="2019-12-16T11:29:38.386" v="113" actId="1076"/>
        <pc:sldMkLst>
          <pc:docMk/>
          <pc:sldMk cId="1778671825" sldId="270"/>
        </pc:sldMkLst>
        <pc:picChg chg="del">
          <ac:chgData name="murtuza" userId="da57a8b1a684f487" providerId="LiveId" clId="{80BECC54-6BC9-4650-AA8D-173FC3202C66}" dt="2019-12-16T11:28:47.024" v="109" actId="478"/>
          <ac:picMkLst>
            <pc:docMk/>
            <pc:sldMk cId="1778671825" sldId="270"/>
            <ac:picMk id="5" creationId="{B14BB37F-9997-4972-B824-3F292B0D9177}"/>
          </ac:picMkLst>
        </pc:picChg>
        <pc:picChg chg="add mod">
          <ac:chgData name="murtuza" userId="da57a8b1a684f487" providerId="LiveId" clId="{80BECC54-6BC9-4650-AA8D-173FC3202C66}" dt="2019-12-16T11:29:38.386" v="113" actId="1076"/>
          <ac:picMkLst>
            <pc:docMk/>
            <pc:sldMk cId="1778671825" sldId="270"/>
            <ac:picMk id="6" creationId="{B97F60A4-48F1-4BB2-89D0-9D26E1517AD3}"/>
          </ac:picMkLst>
        </pc:picChg>
      </pc:sldChg>
      <pc:sldChg chg="modSp mod">
        <pc:chgData name="murtuza" userId="da57a8b1a684f487" providerId="LiveId" clId="{80BECC54-6BC9-4650-AA8D-173FC3202C66}" dt="2019-12-16T11:31:24.923" v="210"/>
        <pc:sldMkLst>
          <pc:docMk/>
          <pc:sldMk cId="3887602862" sldId="271"/>
        </pc:sldMkLst>
        <pc:spChg chg="mod">
          <ac:chgData name="murtuza" userId="da57a8b1a684f487" providerId="LiveId" clId="{80BECC54-6BC9-4650-AA8D-173FC3202C66}" dt="2019-12-16T11:31:24.923" v="210"/>
          <ac:spMkLst>
            <pc:docMk/>
            <pc:sldMk cId="3887602862" sldId="271"/>
            <ac:spMk id="4" creationId="{BB60DC04-CFC4-47B2-B2BB-AE9A3B53C158}"/>
          </ac:spMkLst>
        </pc:spChg>
      </pc:sldChg>
      <pc:sldChg chg="modSp mod">
        <pc:chgData name="murtuza" userId="da57a8b1a684f487" providerId="LiveId" clId="{80BECC54-6BC9-4650-AA8D-173FC3202C66}" dt="2019-12-16T11:35:49.821" v="229" actId="403"/>
        <pc:sldMkLst>
          <pc:docMk/>
          <pc:sldMk cId="2465029544" sldId="272"/>
        </pc:sldMkLst>
        <pc:spChg chg="mod">
          <ac:chgData name="murtuza" userId="da57a8b1a684f487" providerId="LiveId" clId="{80BECC54-6BC9-4650-AA8D-173FC3202C66}" dt="2019-12-16T11:35:46.266" v="228" actId="1076"/>
          <ac:spMkLst>
            <pc:docMk/>
            <pc:sldMk cId="2465029544" sldId="272"/>
            <ac:spMk id="4" creationId="{BB60DC04-CFC4-47B2-B2BB-AE9A3B53C158}"/>
          </ac:spMkLst>
        </pc:spChg>
        <pc:spChg chg="mod">
          <ac:chgData name="murtuza" userId="da57a8b1a684f487" providerId="LiveId" clId="{80BECC54-6BC9-4650-AA8D-173FC3202C66}" dt="2019-12-16T11:35:49.821" v="229" actId="403"/>
          <ac:spMkLst>
            <pc:docMk/>
            <pc:sldMk cId="2465029544" sldId="272"/>
            <ac:spMk id="277506" creationId="{00000000-0000-0000-0000-000000000000}"/>
          </ac:spMkLst>
        </pc:spChg>
      </pc:sldChg>
      <pc:sldChg chg="addSp delSp modSp add mod">
        <pc:chgData name="murtuza" userId="da57a8b1a684f487" providerId="LiveId" clId="{80BECC54-6BC9-4650-AA8D-173FC3202C66}" dt="2019-12-16T11:28:13.741" v="108" actId="1076"/>
        <pc:sldMkLst>
          <pc:docMk/>
          <pc:sldMk cId="1700449508" sldId="273"/>
        </pc:sldMkLst>
        <pc:spChg chg="mod">
          <ac:chgData name="murtuza" userId="da57a8b1a684f487" providerId="LiveId" clId="{80BECC54-6BC9-4650-AA8D-173FC3202C66}" dt="2019-12-16T11:28:13.741" v="108" actId="1076"/>
          <ac:spMkLst>
            <pc:docMk/>
            <pc:sldMk cId="1700449508" sldId="273"/>
            <ac:spMk id="2" creationId="{6B9AA534-37D0-4F3E-9D53-D6689E7C7879}"/>
          </ac:spMkLst>
        </pc:spChg>
        <pc:spChg chg="del">
          <ac:chgData name="murtuza" userId="da57a8b1a684f487" providerId="LiveId" clId="{80BECC54-6BC9-4650-AA8D-173FC3202C66}" dt="2019-12-16T11:26:16.258" v="74"/>
          <ac:spMkLst>
            <pc:docMk/>
            <pc:sldMk cId="1700449508" sldId="273"/>
            <ac:spMk id="3" creationId="{6BF9ECE8-67E2-41B6-928E-E105847E1A5D}"/>
          </ac:spMkLst>
        </pc:spChg>
        <pc:picChg chg="add mod">
          <ac:chgData name="murtuza" userId="da57a8b1a684f487" providerId="LiveId" clId="{80BECC54-6BC9-4650-AA8D-173FC3202C66}" dt="2019-12-16T11:27:07.462" v="82" actId="14100"/>
          <ac:picMkLst>
            <pc:docMk/>
            <pc:sldMk cId="1700449508" sldId="273"/>
            <ac:picMk id="4" creationId="{FA6FC592-17FB-4A0A-A04F-A77665CBCFB1}"/>
          </ac:picMkLst>
        </pc:picChg>
      </pc:sldChg>
      <pc:sldChg chg="add del setBg">
        <pc:chgData name="murtuza" userId="da57a8b1a684f487" providerId="LiveId" clId="{80BECC54-6BC9-4650-AA8D-173FC3202C66}" dt="2019-12-16T11:25:36.088" v="70" actId="47"/>
        <pc:sldMkLst>
          <pc:docMk/>
          <pc:sldMk cId="3102375599" sldId="273"/>
        </pc:sldMkLst>
      </pc:sldChg>
      <pc:sldChg chg="add del setBg">
        <pc:chgData name="murtuza" userId="da57a8b1a684f487" providerId="LiveId" clId="{80BECC54-6BC9-4650-AA8D-173FC3202C66}" dt="2019-12-16T11:25:40.179" v="72" actId="47"/>
        <pc:sldMkLst>
          <pc:docMk/>
          <pc:sldMk cId="3920819582" sldId="273"/>
        </pc:sldMkLst>
      </pc:sldChg>
      <pc:sldChg chg="addSp add del">
        <pc:chgData name="murtuza" userId="da57a8b1a684f487" providerId="LiveId" clId="{80BECC54-6BC9-4650-AA8D-173FC3202C66}" dt="2019-12-16T11:29:54.377" v="117" actId="2696"/>
        <pc:sldMkLst>
          <pc:docMk/>
          <pc:sldMk cId="31778095" sldId="274"/>
        </pc:sldMkLst>
        <pc:spChg chg="add">
          <ac:chgData name="murtuza" userId="da57a8b1a684f487" providerId="LiveId" clId="{80BECC54-6BC9-4650-AA8D-173FC3202C66}" dt="2019-12-16T11:29:49.418" v="115"/>
          <ac:spMkLst>
            <pc:docMk/>
            <pc:sldMk cId="31778095" sldId="274"/>
            <ac:spMk id="4" creationId="{23E22962-E6FB-4F11-98BF-EA78568A4865}"/>
          </ac:spMkLst>
        </pc:spChg>
        <pc:spChg chg="add">
          <ac:chgData name="murtuza" userId="da57a8b1a684f487" providerId="LiveId" clId="{80BECC54-6BC9-4650-AA8D-173FC3202C66}" dt="2019-12-16T11:29:50.294" v="116"/>
          <ac:spMkLst>
            <pc:docMk/>
            <pc:sldMk cId="31778095" sldId="274"/>
            <ac:spMk id="6" creationId="{1BDAEC0B-28DD-423F-A41C-0E883152730E}"/>
          </ac:spMkLst>
        </pc:spChg>
        <pc:picChg chg="add">
          <ac:chgData name="murtuza" userId="da57a8b1a684f487" providerId="LiveId" clId="{80BECC54-6BC9-4650-AA8D-173FC3202C66}" dt="2019-12-16T11:29:49.418" v="115"/>
          <ac:picMkLst>
            <pc:docMk/>
            <pc:sldMk cId="31778095" sldId="274"/>
            <ac:picMk id="5" creationId="{BA2F1C50-A358-4142-9F4A-A3792B303FF9}"/>
          </ac:picMkLst>
        </pc:picChg>
        <pc:picChg chg="add">
          <ac:chgData name="murtuza" userId="da57a8b1a684f487" providerId="LiveId" clId="{80BECC54-6BC9-4650-AA8D-173FC3202C66}" dt="2019-12-16T11:29:50.294" v="116"/>
          <ac:picMkLst>
            <pc:docMk/>
            <pc:sldMk cId="31778095" sldId="274"/>
            <ac:picMk id="7" creationId="{0036445C-2530-44A4-AB84-A6464D2FECAE}"/>
          </ac:picMkLst>
        </pc:picChg>
      </pc:sldChg>
      <pc:sldChg chg="add del setBg">
        <pc:chgData name="murtuza" userId="da57a8b1a684f487" providerId="LiveId" clId="{80BECC54-6BC9-4650-AA8D-173FC3202C66}" dt="2019-12-16T11:35:13.119" v="224" actId="47"/>
        <pc:sldMkLst>
          <pc:docMk/>
          <pc:sldMk cId="216656405" sldId="274"/>
        </pc:sldMkLst>
      </pc:sldChg>
      <pc:sldChg chg="add del">
        <pc:chgData name="murtuza" userId="da57a8b1a684f487" providerId="LiveId" clId="{80BECC54-6BC9-4650-AA8D-173FC3202C66}" dt="2019-12-16T11:26:52.940" v="79" actId="2696"/>
        <pc:sldMkLst>
          <pc:docMk/>
          <pc:sldMk cId="3602334190" sldId="274"/>
        </pc:sldMkLst>
      </pc:sldChg>
      <pc:sldChg chg="modSp add mod">
        <pc:chgData name="murtuza" userId="da57a8b1a684f487" providerId="LiveId" clId="{80BECC54-6BC9-4650-AA8D-173FC3202C66}" dt="2019-12-16T11:36:08.557" v="233" actId="1076"/>
        <pc:sldMkLst>
          <pc:docMk/>
          <pc:sldMk cId="4072559518" sldId="275"/>
        </pc:sldMkLst>
        <pc:spChg chg="mod">
          <ac:chgData name="murtuza" userId="da57a8b1a684f487" providerId="LiveId" clId="{80BECC54-6BC9-4650-AA8D-173FC3202C66}" dt="2019-12-16T11:36:08.557" v="233" actId="1076"/>
          <ac:spMkLst>
            <pc:docMk/>
            <pc:sldMk cId="4072559518" sldId="275"/>
            <ac:spMk id="4" creationId="{BB60DC04-CFC4-47B2-B2BB-AE9A3B53C158}"/>
          </ac:spMkLst>
        </pc:spChg>
        <pc:spChg chg="mod">
          <ac:chgData name="murtuza" userId="da57a8b1a684f487" providerId="LiveId" clId="{80BECC54-6BC9-4650-AA8D-173FC3202C66}" dt="2019-12-16T11:35:55.273" v="230" actId="403"/>
          <ac:spMkLst>
            <pc:docMk/>
            <pc:sldMk cId="4072559518" sldId="275"/>
            <ac:spMk id="27750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9750" y="4967288"/>
            <a:ext cx="6048375" cy="1109662"/>
          </a:xfrm>
        </p:spPr>
        <p:txBody>
          <a:bodyPr/>
          <a:lstStyle>
            <a:lvl1pPr>
              <a:defRPr sz="3200" b="1"/>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539750" y="5827713"/>
            <a:ext cx="6048375" cy="696912"/>
          </a:xfrm>
          <a:effectLst>
            <a:outerShdw dist="17961" dir="2700000" algn="ctr" rotWithShape="0">
              <a:schemeClr val="bg2"/>
            </a:outerShdw>
          </a:effectLst>
        </p:spPr>
        <p:txBody>
          <a:bodyPr/>
          <a:lstStyle>
            <a:lvl1pPr marL="0" indent="0">
              <a:buFontTx/>
              <a:buNone/>
              <a:defRPr sz="24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174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38975" y="400050"/>
            <a:ext cx="1925638" cy="6269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8888" y="400050"/>
            <a:ext cx="5627687" cy="62690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267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8031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79047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8888" y="1268413"/>
            <a:ext cx="3775075" cy="5400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6363" y="1268413"/>
            <a:ext cx="3776662" cy="5400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369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311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10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3629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3393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400050"/>
            <a:ext cx="7705725"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1258888" y="1268413"/>
            <a:ext cx="7704137"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panose="020B0604020202020204" pitchFamily="34" charset="0"/>
        </a:defRPr>
      </a:lvl2pPr>
      <a:lvl3pPr algn="l" rtl="0" eaLnBrk="1" fontAlgn="base" hangingPunct="1">
        <a:spcBef>
          <a:spcPct val="0"/>
        </a:spcBef>
        <a:spcAft>
          <a:spcPct val="0"/>
        </a:spcAft>
        <a:defRPr sz="3600">
          <a:solidFill>
            <a:schemeClr val="bg1"/>
          </a:solidFill>
          <a:latin typeface="Arial" panose="020B0604020202020204" pitchFamily="34" charset="0"/>
        </a:defRPr>
      </a:lvl3pPr>
      <a:lvl4pPr algn="l" rtl="0" eaLnBrk="1" fontAlgn="base" hangingPunct="1">
        <a:spcBef>
          <a:spcPct val="0"/>
        </a:spcBef>
        <a:spcAft>
          <a:spcPct val="0"/>
        </a:spcAft>
        <a:defRPr sz="3600">
          <a:solidFill>
            <a:schemeClr val="bg1"/>
          </a:solidFill>
          <a:latin typeface="Arial" panose="020B0604020202020204" pitchFamily="34" charset="0"/>
        </a:defRPr>
      </a:lvl4pPr>
      <a:lvl5pPr algn="l" rtl="0" eaLnBrk="1" fontAlgn="base" hangingPunct="1">
        <a:spcBef>
          <a:spcPct val="0"/>
        </a:spcBef>
        <a:spcAft>
          <a:spcPct val="0"/>
        </a:spcAft>
        <a:defRPr sz="3600">
          <a:solidFill>
            <a:schemeClr val="bg1"/>
          </a:solidFill>
          <a:latin typeface="Arial" panose="020B0604020202020204" pitchFamily="34" charset="0"/>
        </a:defRPr>
      </a:lvl5pPr>
      <a:lvl6pPr marL="457200" algn="l" rtl="0" eaLnBrk="1" fontAlgn="base" hangingPunct="1">
        <a:spcBef>
          <a:spcPct val="0"/>
        </a:spcBef>
        <a:spcAft>
          <a:spcPct val="0"/>
        </a:spcAft>
        <a:defRPr sz="3600">
          <a:solidFill>
            <a:schemeClr val="bg1"/>
          </a:solidFill>
          <a:latin typeface="Arial" panose="020B0604020202020204" pitchFamily="34" charset="0"/>
        </a:defRPr>
      </a:lvl6pPr>
      <a:lvl7pPr marL="914400" algn="l" rtl="0" eaLnBrk="1" fontAlgn="base" hangingPunct="1">
        <a:spcBef>
          <a:spcPct val="0"/>
        </a:spcBef>
        <a:spcAft>
          <a:spcPct val="0"/>
        </a:spcAft>
        <a:defRPr sz="3600">
          <a:solidFill>
            <a:schemeClr val="bg1"/>
          </a:solidFill>
          <a:latin typeface="Arial" panose="020B0604020202020204" pitchFamily="34" charset="0"/>
        </a:defRPr>
      </a:lvl7pPr>
      <a:lvl8pPr marL="1371600" algn="l" rtl="0" eaLnBrk="1" fontAlgn="base" hangingPunct="1">
        <a:spcBef>
          <a:spcPct val="0"/>
        </a:spcBef>
        <a:spcAft>
          <a:spcPct val="0"/>
        </a:spcAft>
        <a:defRPr sz="3600">
          <a:solidFill>
            <a:schemeClr val="bg1"/>
          </a:solidFill>
          <a:latin typeface="Arial" panose="020B0604020202020204" pitchFamily="34" charset="0"/>
        </a:defRPr>
      </a:lvl8pPr>
      <a:lvl9pPr marL="1828800" algn="l" rtl="0" eaLnBrk="1" fontAlgn="base" hangingPunct="1">
        <a:spcBef>
          <a:spcPct val="0"/>
        </a:spcBef>
        <a:spcAft>
          <a:spcPct val="0"/>
        </a:spcAft>
        <a:defRPr sz="36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kessays.com/essays/english-language"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slideshare.net/jsdcuraj/project-ppt-21359799?from_action=sav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981200" y="2008346"/>
            <a:ext cx="6096000" cy="1039653"/>
          </a:xfrm>
          <a:noFill/>
        </p:spPr>
        <p:txBody>
          <a:bodyPr/>
          <a:lstStyle/>
          <a:p>
            <a:pPr algn="ctr"/>
            <a:r>
              <a:rPr lang="en-GB" dirty="0"/>
              <a:t>AN ANDROID APPLICATION WHICH SENDS ENCRYPTED MULTIMEDIA MESSAGE</a:t>
            </a:r>
            <a:endParaRPr lang="en-US" dirty="0"/>
          </a:p>
        </p:txBody>
      </p:sp>
      <p:sp>
        <p:nvSpPr>
          <p:cNvPr id="34819" name="Rectangle 3"/>
          <p:cNvSpPr>
            <a:spLocks noGrp="1" noChangeArrowheads="1"/>
          </p:cNvSpPr>
          <p:nvPr>
            <p:ph type="subTitle" idx="1"/>
          </p:nvPr>
        </p:nvSpPr>
        <p:spPr>
          <a:xfrm>
            <a:off x="457200" y="3810002"/>
            <a:ext cx="5472113" cy="2404428"/>
          </a:xfrm>
        </p:spPr>
        <p:txBody>
          <a:bodyPr/>
          <a:lstStyle/>
          <a:p>
            <a:pPr>
              <a:lnSpc>
                <a:spcPct val="90000"/>
              </a:lnSpc>
            </a:pPr>
            <a:r>
              <a:rPr lang="en-US" altLang="en-US" dirty="0"/>
              <a:t>Presenting By:</a:t>
            </a:r>
          </a:p>
          <a:p>
            <a:pPr marL="457200" lvl="1" indent="0">
              <a:lnSpc>
                <a:spcPct val="90000"/>
              </a:lnSpc>
              <a:buNone/>
            </a:pPr>
            <a:r>
              <a:rPr lang="en-US" altLang="en-US" sz="1800" dirty="0"/>
              <a:t>Murtuza mehdi</a:t>
            </a:r>
          </a:p>
          <a:p>
            <a:pPr marL="457200" lvl="1" indent="0">
              <a:lnSpc>
                <a:spcPct val="90000"/>
              </a:lnSpc>
              <a:buNone/>
            </a:pPr>
            <a:r>
              <a:rPr lang="en-US" altLang="en-US" sz="1800" dirty="0"/>
              <a:t>Naveen Farooq</a:t>
            </a:r>
          </a:p>
          <a:p>
            <a:pPr marL="457200" lvl="1" indent="0">
              <a:lnSpc>
                <a:spcPct val="90000"/>
              </a:lnSpc>
              <a:buNone/>
            </a:pPr>
            <a:r>
              <a:rPr lang="en-US" altLang="en-US" sz="1800" dirty="0" err="1"/>
              <a:t>Uzair</a:t>
            </a:r>
            <a:r>
              <a:rPr lang="en-US" altLang="en-US" sz="1800" dirty="0"/>
              <a:t> Saeed</a:t>
            </a:r>
          </a:p>
          <a:p>
            <a:pPr>
              <a:lnSpc>
                <a:spcPct val="90000"/>
              </a:lnSpc>
            </a:pPr>
            <a:r>
              <a:rPr lang="en-US" altLang="en-US" dirty="0"/>
              <a:t>Supervisor:</a:t>
            </a:r>
          </a:p>
          <a:p>
            <a:pPr>
              <a:lnSpc>
                <a:spcPct val="90000"/>
              </a:lnSpc>
            </a:pPr>
            <a:r>
              <a:rPr lang="en-US" altLang="en-US" sz="2000" dirty="0"/>
              <a:t>      Ma’am Sumeera Hashmi</a:t>
            </a:r>
            <a:endParaRPr lang="uk-UA"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A534-37D0-4F3E-9D53-D6689E7C7879}"/>
              </a:ext>
            </a:extLst>
          </p:cNvPr>
          <p:cNvSpPr>
            <a:spLocks noGrp="1"/>
          </p:cNvSpPr>
          <p:nvPr>
            <p:ph type="title"/>
          </p:nvPr>
        </p:nvSpPr>
        <p:spPr>
          <a:xfrm>
            <a:off x="2667000" y="762000"/>
            <a:ext cx="3581399" cy="590550"/>
          </a:xfrm>
        </p:spPr>
        <p:txBody>
          <a:bodyPr/>
          <a:lstStyle/>
          <a:p>
            <a:r>
              <a:rPr lang="en-US" dirty="0" err="1">
                <a:latin typeface="Calibri" panose="020F0502020204030204" pitchFamily="34" charset="0"/>
                <a:cs typeface="Calibri" panose="020F0502020204030204" pitchFamily="34" charset="0"/>
              </a:rPr>
              <a:t>Litrature</a:t>
            </a:r>
            <a:r>
              <a:rPr lang="en-US" dirty="0">
                <a:latin typeface="Calibri" panose="020F0502020204030204" pitchFamily="34" charset="0"/>
                <a:cs typeface="Calibri" panose="020F0502020204030204" pitchFamily="34" charset="0"/>
              </a:rPr>
              <a:t> Review</a:t>
            </a:r>
          </a:p>
        </p:txBody>
      </p:sp>
      <p:pic>
        <p:nvPicPr>
          <p:cNvPr id="4" name="Content Placeholder 3">
            <a:extLst>
              <a:ext uri="{FF2B5EF4-FFF2-40B4-BE49-F238E27FC236}">
                <a16:creationId xmlns:a16="http://schemas.microsoft.com/office/drawing/2014/main" id="{FA6FC592-17FB-4A0A-A04F-A77665CBCFB1}"/>
              </a:ext>
            </a:extLst>
          </p:cNvPr>
          <p:cNvPicPr>
            <a:picLocks noGrp="1" noChangeAspect="1"/>
          </p:cNvPicPr>
          <p:nvPr>
            <p:ph idx="1"/>
          </p:nvPr>
        </p:nvPicPr>
        <p:blipFill rotWithShape="1">
          <a:blip r:embed="rId2"/>
          <a:srcRect l="26189" t="32261" r="22378" b="13202"/>
          <a:stretch/>
        </p:blipFill>
        <p:spPr>
          <a:xfrm>
            <a:off x="592396" y="1600200"/>
            <a:ext cx="8148479" cy="4857749"/>
          </a:xfrm>
          <a:prstGeom prst="rect">
            <a:avLst/>
          </a:prstGeom>
        </p:spPr>
      </p:pic>
    </p:spTree>
    <p:extLst>
      <p:ext uri="{BB962C8B-B14F-4D97-AF65-F5344CB8AC3E}">
        <p14:creationId xmlns:p14="http://schemas.microsoft.com/office/powerpoint/2010/main" val="170044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Tool and Languages</a:t>
            </a:r>
          </a:p>
        </p:txBody>
      </p:sp>
      <p:sp>
        <p:nvSpPr>
          <p:cNvPr id="4" name="Rectangle 3">
            <a:extLst>
              <a:ext uri="{FF2B5EF4-FFF2-40B4-BE49-F238E27FC236}">
                <a16:creationId xmlns:a16="http://schemas.microsoft.com/office/drawing/2014/main" id="{BB60DC04-CFC4-47B2-B2BB-AE9A3B53C158}"/>
              </a:ext>
            </a:extLst>
          </p:cNvPr>
          <p:cNvSpPr txBox="1">
            <a:spLocks noChangeArrowheads="1"/>
          </p:cNvSpPr>
          <p:nvPr/>
        </p:nvSpPr>
        <p:spPr bwMode="auto">
          <a:xfrm>
            <a:off x="1904365" y="1371600"/>
            <a:ext cx="7060248"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sz="2400" dirty="0">
                <a:solidFill>
                  <a:schemeClr val="tx1">
                    <a:lumMod val="50000"/>
                  </a:schemeClr>
                </a:solidFill>
              </a:rPr>
              <a:t>Tool:</a:t>
            </a:r>
          </a:p>
          <a:p>
            <a:pPr lvl="1">
              <a:buFont typeface="Wingdings" panose="05000000000000000000" pitchFamily="2" charset="2"/>
              <a:buChar char="Ø"/>
            </a:pPr>
            <a:r>
              <a:rPr lang="en-US" sz="2000" b="0" dirty="0">
                <a:solidFill>
                  <a:schemeClr val="tx1">
                    <a:lumMod val="50000"/>
                  </a:schemeClr>
                </a:solidFill>
              </a:rPr>
              <a:t>Visual Studio Code</a:t>
            </a:r>
          </a:p>
          <a:p>
            <a:pPr lvl="1">
              <a:buFont typeface="Wingdings" panose="05000000000000000000" pitchFamily="2" charset="2"/>
              <a:buChar char="Ø"/>
            </a:pPr>
            <a:r>
              <a:rPr lang="en-US" sz="2000" b="0" dirty="0" err="1">
                <a:solidFill>
                  <a:schemeClr val="tx1">
                    <a:lumMod val="50000"/>
                  </a:schemeClr>
                </a:solidFill>
              </a:rPr>
              <a:t>Xampp</a:t>
            </a:r>
            <a:endParaRPr lang="en-US" sz="2000" b="0" dirty="0">
              <a:solidFill>
                <a:schemeClr val="tx1">
                  <a:lumMod val="50000"/>
                </a:schemeClr>
              </a:solidFill>
            </a:endParaRPr>
          </a:p>
          <a:p>
            <a:pPr marL="457200" lvl="1" indent="0">
              <a:buNone/>
            </a:pPr>
            <a:endParaRPr lang="en-US" sz="2000" b="0" dirty="0">
              <a:solidFill>
                <a:schemeClr val="tx1">
                  <a:lumMod val="50000"/>
                </a:schemeClr>
              </a:solidFill>
            </a:endParaRPr>
          </a:p>
          <a:p>
            <a:pPr lvl="1">
              <a:buFont typeface="Wingdings" panose="05000000000000000000" pitchFamily="2" charset="2"/>
              <a:buChar char="Ø"/>
            </a:pPr>
            <a:endParaRPr lang="en-US" sz="2000" b="0" dirty="0">
              <a:solidFill>
                <a:schemeClr val="tx1">
                  <a:lumMod val="50000"/>
                </a:schemeClr>
              </a:solidFill>
            </a:endParaRPr>
          </a:p>
          <a:p>
            <a:pPr marL="57150" indent="0">
              <a:lnSpc>
                <a:spcPct val="150000"/>
              </a:lnSpc>
              <a:buNone/>
            </a:pPr>
            <a:r>
              <a:rPr lang="en-US" sz="2400" dirty="0">
                <a:solidFill>
                  <a:schemeClr val="tx1">
                    <a:lumMod val="50000"/>
                  </a:schemeClr>
                </a:solidFill>
              </a:rPr>
              <a:t>Languages</a:t>
            </a:r>
            <a:endParaRPr lang="en-US" sz="2400" b="0" dirty="0">
              <a:solidFill>
                <a:schemeClr val="tx1">
                  <a:lumMod val="50000"/>
                </a:schemeClr>
              </a:solidFill>
            </a:endParaRPr>
          </a:p>
          <a:p>
            <a:pPr lvl="1">
              <a:buFont typeface="Wingdings" panose="05000000000000000000" pitchFamily="2" charset="2"/>
              <a:buChar char="Ø"/>
            </a:pPr>
            <a:r>
              <a:rPr lang="en-GB" sz="2000" b="0" dirty="0">
                <a:solidFill>
                  <a:schemeClr val="tx1">
                    <a:lumMod val="50000"/>
                  </a:schemeClr>
                </a:solidFill>
              </a:rPr>
              <a:t>React Native (Frontend)</a:t>
            </a:r>
          </a:p>
          <a:p>
            <a:pPr lvl="1">
              <a:buFont typeface="Wingdings" panose="05000000000000000000" pitchFamily="2" charset="2"/>
              <a:buChar char="Ø"/>
            </a:pPr>
            <a:r>
              <a:rPr lang="en-GB" sz="2000" b="0" dirty="0">
                <a:solidFill>
                  <a:schemeClr val="tx1">
                    <a:lumMod val="50000"/>
                  </a:schemeClr>
                </a:solidFill>
              </a:rPr>
              <a:t>Laravel Framework (Backend)</a:t>
            </a:r>
          </a:p>
          <a:p>
            <a:pPr lvl="1">
              <a:buFont typeface="Wingdings" panose="05000000000000000000" pitchFamily="2" charset="2"/>
              <a:buChar char="Ø"/>
            </a:pPr>
            <a:endParaRPr lang="en-US" sz="2000" b="0" dirty="0">
              <a:solidFill>
                <a:schemeClr val="tx1">
                  <a:lumMod val="50000"/>
                </a:schemeClr>
              </a:solidFill>
            </a:endParaRPr>
          </a:p>
          <a:p>
            <a:pPr lvl="1">
              <a:buFont typeface="Wingdings" panose="05000000000000000000" pitchFamily="2" charset="2"/>
              <a:buChar char="Ø"/>
            </a:pPr>
            <a:endParaRPr lang="en-GB" sz="2000" b="0" dirty="0">
              <a:solidFill>
                <a:schemeClr val="tx1">
                  <a:lumMod val="50000"/>
                </a:schemeClr>
              </a:solidFill>
            </a:endParaRPr>
          </a:p>
          <a:p>
            <a:pPr marL="457200" lvl="1" indent="0">
              <a:lnSpc>
                <a:spcPct val="150000"/>
              </a:lnSpc>
              <a:buNone/>
            </a:pPr>
            <a:endParaRPr lang="en-US" sz="2000" b="0" dirty="0">
              <a:solidFill>
                <a:schemeClr val="tx1">
                  <a:lumMod val="50000"/>
                </a:schemeClr>
              </a:solidFill>
            </a:endParaRPr>
          </a:p>
        </p:txBody>
      </p:sp>
    </p:spTree>
    <p:extLst>
      <p:ext uri="{BB962C8B-B14F-4D97-AF65-F5344CB8AC3E}">
        <p14:creationId xmlns:p14="http://schemas.microsoft.com/office/powerpoint/2010/main" val="388760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883583" y="0"/>
            <a:ext cx="7056438" cy="990600"/>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Conclusion</a:t>
            </a:r>
            <a:endParaRPr lang="en-US" altLang="en-US" sz="3200" b="1" dirty="0">
              <a:solidFill>
                <a:schemeClr val="tx1">
                  <a:lumMod val="50000"/>
                </a:schemeClr>
              </a:solidFill>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BB60DC04-CFC4-47B2-B2BB-AE9A3B53C158}"/>
              </a:ext>
            </a:extLst>
          </p:cNvPr>
          <p:cNvSpPr txBox="1">
            <a:spLocks noChangeArrowheads="1"/>
          </p:cNvSpPr>
          <p:nvPr/>
        </p:nvSpPr>
        <p:spPr bwMode="auto">
          <a:xfrm>
            <a:off x="1879773" y="1519728"/>
            <a:ext cx="7060248"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tx1"/>
                </a:solidFill>
              </a:rPr>
              <a:t>Steganography</a:t>
            </a:r>
            <a:r>
              <a:rPr lang="en-US" sz="1800" dirty="0">
                <a:solidFill>
                  <a:schemeClr val="tx1"/>
                </a:solidFill>
              </a:rPr>
              <a:t> is an ancient technique of hiding information by embedding messages within other, seemingly harmless messages, graphics or sounds. In ancient days, it was widely used technique to transfer a hidden message via some medium. However, in modern times, steganography can be looked into as the study of the art and science of communicating in a way, which hides the existence of the communication. The Steganography message is called </a:t>
            </a:r>
            <a:r>
              <a:rPr lang="en-US" sz="1800" b="1" dirty="0">
                <a:solidFill>
                  <a:schemeClr val="tx1"/>
                </a:solidFill>
              </a:rPr>
              <a:t>Plaintext</a:t>
            </a:r>
            <a:r>
              <a:rPr lang="en-US" sz="1800" dirty="0">
                <a:solidFill>
                  <a:schemeClr val="tx1"/>
                </a:solidFill>
              </a:rPr>
              <a:t>. Medium used to hide any message, in case of image called as </a:t>
            </a:r>
            <a:r>
              <a:rPr lang="en-US" sz="1800" b="1" dirty="0" err="1">
                <a:solidFill>
                  <a:schemeClr val="tx1"/>
                </a:solidFill>
              </a:rPr>
              <a:t>Stego</a:t>
            </a:r>
            <a:r>
              <a:rPr lang="en-US" sz="1800" b="1" dirty="0">
                <a:solidFill>
                  <a:schemeClr val="tx1"/>
                </a:solidFill>
              </a:rPr>
              <a:t>-image</a:t>
            </a:r>
            <a:r>
              <a:rPr lang="en-US" sz="1800" dirty="0">
                <a:solidFill>
                  <a:schemeClr val="tx1"/>
                </a:solidFill>
              </a:rPr>
              <a:t> or in case of video called </a:t>
            </a:r>
            <a:r>
              <a:rPr lang="en-US" sz="1800" b="1" dirty="0" err="1">
                <a:solidFill>
                  <a:schemeClr val="tx1"/>
                </a:solidFill>
              </a:rPr>
              <a:t>Stego</a:t>
            </a:r>
            <a:r>
              <a:rPr lang="en-US" sz="1800" b="1" dirty="0">
                <a:solidFill>
                  <a:schemeClr val="tx1"/>
                </a:solidFill>
              </a:rPr>
              <a:t>-video</a:t>
            </a:r>
            <a:r>
              <a:rPr lang="en-US" sz="1800" dirty="0">
                <a:solidFill>
                  <a:schemeClr val="tx1"/>
                </a:solidFill>
              </a:rPr>
              <a:t>.</a:t>
            </a:r>
            <a:endParaRPr lang="en-US" sz="1400" b="0" dirty="0">
              <a:solidFill>
                <a:schemeClr val="tx1"/>
              </a:solidFill>
            </a:endParaRPr>
          </a:p>
        </p:txBody>
      </p:sp>
    </p:spTree>
    <p:extLst>
      <p:ext uri="{BB962C8B-B14F-4D97-AF65-F5344CB8AC3E}">
        <p14:creationId xmlns:p14="http://schemas.microsoft.com/office/powerpoint/2010/main" val="246502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883583" y="0"/>
            <a:ext cx="7056438" cy="990600"/>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Conclusion</a:t>
            </a:r>
            <a:endParaRPr lang="en-US" altLang="en-US" sz="3200" b="1" dirty="0">
              <a:solidFill>
                <a:schemeClr val="tx1">
                  <a:lumMod val="50000"/>
                </a:schemeClr>
              </a:solidFill>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BB60DC04-CFC4-47B2-B2BB-AE9A3B53C158}"/>
              </a:ext>
            </a:extLst>
          </p:cNvPr>
          <p:cNvSpPr txBox="1">
            <a:spLocks noChangeArrowheads="1"/>
          </p:cNvSpPr>
          <p:nvPr/>
        </p:nvSpPr>
        <p:spPr bwMode="auto">
          <a:xfrm>
            <a:off x="1879773" y="1143000"/>
            <a:ext cx="7060248" cy="530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solidFill>
                <a:schemeClr val="tx1"/>
              </a:solidFill>
            </a:endParaRPr>
          </a:p>
          <a:p>
            <a:r>
              <a:rPr lang="en-US" sz="1800" dirty="0">
                <a:solidFill>
                  <a:schemeClr val="tx1"/>
                </a:solidFill>
              </a:rPr>
              <a:t>The proposed system was an </a:t>
            </a:r>
            <a:r>
              <a:rPr lang="en-US" sz="1800" b="1" dirty="0">
                <a:solidFill>
                  <a:schemeClr val="tx1"/>
                </a:solidFill>
              </a:rPr>
              <a:t>android-based application</a:t>
            </a:r>
            <a:r>
              <a:rPr lang="en-US" sz="1800" dirty="0">
                <a:solidFill>
                  <a:schemeClr val="tx1"/>
                </a:solidFill>
              </a:rPr>
              <a:t>, which had an </a:t>
            </a:r>
            <a:r>
              <a:rPr lang="en-US" sz="1800" b="1" dirty="0">
                <a:solidFill>
                  <a:schemeClr val="tx1"/>
                </a:solidFill>
              </a:rPr>
              <a:t>algorithm</a:t>
            </a:r>
            <a:r>
              <a:rPr lang="en-US" sz="1800" dirty="0">
                <a:solidFill>
                  <a:schemeClr val="tx1"/>
                </a:solidFill>
              </a:rPr>
              <a:t> at its core for encoding and decoding. This application can take an image or video, message and password as inputs, probably from a camera or user can use their gallery to choose the image or video then </a:t>
            </a:r>
            <a:r>
              <a:rPr lang="en-US" sz="1800" b="1" dirty="0">
                <a:solidFill>
                  <a:schemeClr val="tx1"/>
                </a:solidFill>
              </a:rPr>
              <a:t>LSB algorithm</a:t>
            </a:r>
            <a:r>
              <a:rPr lang="en-US" sz="1800" dirty="0">
                <a:solidFill>
                  <a:schemeClr val="tx1"/>
                </a:solidFill>
              </a:rPr>
              <a:t> will apply. After that user can save that encrypted media or can send it to another person. The other person can decode the image by entering the correct password. </a:t>
            </a:r>
            <a:r>
              <a:rPr lang="en-US" sz="1800" b="1" dirty="0">
                <a:solidFill>
                  <a:schemeClr val="tx1"/>
                </a:solidFill>
              </a:rPr>
              <a:t>Encoding</a:t>
            </a:r>
            <a:r>
              <a:rPr lang="en-US" sz="1800" dirty="0">
                <a:solidFill>
                  <a:schemeClr val="tx1"/>
                </a:solidFill>
              </a:rPr>
              <a:t> and </a:t>
            </a:r>
            <a:r>
              <a:rPr lang="en-US" sz="1800" b="1" dirty="0">
                <a:solidFill>
                  <a:schemeClr val="tx1"/>
                </a:solidFill>
              </a:rPr>
              <a:t>Decoding</a:t>
            </a:r>
            <a:r>
              <a:rPr lang="en-US" sz="1800" dirty="0">
                <a:solidFill>
                  <a:schemeClr val="tx1"/>
                </a:solidFill>
              </a:rPr>
              <a:t> can be done or read by using a </a:t>
            </a:r>
            <a:r>
              <a:rPr lang="en-US" sz="1800" b="1" dirty="0">
                <a:solidFill>
                  <a:schemeClr val="tx1"/>
                </a:solidFill>
              </a:rPr>
              <a:t>Password</a:t>
            </a:r>
            <a:r>
              <a:rPr lang="en-US" sz="1800" dirty="0">
                <a:solidFill>
                  <a:schemeClr val="tx1"/>
                </a:solidFill>
              </a:rPr>
              <a:t> and the message will remain hidden for all those who don’t know the decoding password.</a:t>
            </a:r>
            <a:endParaRPr lang="en-US" sz="1400" b="0" dirty="0">
              <a:solidFill>
                <a:schemeClr val="tx1"/>
              </a:solidFill>
            </a:endParaRPr>
          </a:p>
        </p:txBody>
      </p:sp>
    </p:spTree>
    <p:extLst>
      <p:ext uri="{BB962C8B-B14F-4D97-AF65-F5344CB8AC3E}">
        <p14:creationId xmlns:p14="http://schemas.microsoft.com/office/powerpoint/2010/main" val="4072559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9050"/>
            <a:ext cx="7056438" cy="719137"/>
          </a:xfrm>
        </p:spPr>
        <p:txBody>
          <a:bodyPr/>
          <a:lstStyle/>
          <a:p>
            <a:r>
              <a:rPr lang="en-US" altLang="en-US" b="1" dirty="0">
                <a:solidFill>
                  <a:schemeClr val="tx1"/>
                </a:solidFill>
              </a:rPr>
              <a:t>References</a:t>
            </a:r>
          </a:p>
        </p:txBody>
      </p:sp>
      <p:sp>
        <p:nvSpPr>
          <p:cNvPr id="277507" name="Rectangle 3"/>
          <p:cNvSpPr>
            <a:spLocks noGrp="1" noChangeArrowheads="1"/>
          </p:cNvSpPr>
          <p:nvPr>
            <p:ph type="body" idx="1"/>
          </p:nvPr>
        </p:nvSpPr>
        <p:spPr>
          <a:xfrm>
            <a:off x="1908175" y="908050"/>
            <a:ext cx="7056438" cy="5765800"/>
          </a:xfrm>
        </p:spPr>
        <p:txBody>
          <a:bodyPr/>
          <a:lstStyle/>
          <a:p>
            <a:r>
              <a:rPr lang="en-US" sz="2400" dirty="0">
                <a:hlinkClick r:id="rId3"/>
              </a:rPr>
              <a:t>https://www.ukessays.com/essays/english-language</a:t>
            </a:r>
            <a:endParaRPr lang="en-US" sz="2400" dirty="0"/>
          </a:p>
          <a:p>
            <a:r>
              <a:rPr lang="en-US" sz="2400" dirty="0">
                <a:hlinkClick r:id="rId4"/>
              </a:rPr>
              <a:t>https://www.slideshare.net/jsdcuraj/project-ppt-21359799?from_action=save</a:t>
            </a:r>
            <a:endParaRPr lang="en-US" sz="2400" dirty="0"/>
          </a:p>
          <a:p>
            <a:endParaRPr lang="en-GB" altLang="en-US" dirty="0">
              <a:solidFill>
                <a:schemeClr val="tx1">
                  <a:lumMod val="50000"/>
                </a:schemeClr>
              </a:solidFill>
            </a:endParaRPr>
          </a:p>
        </p:txBody>
      </p:sp>
    </p:spTree>
    <p:extLst>
      <p:ext uri="{BB962C8B-B14F-4D97-AF65-F5344CB8AC3E}">
        <p14:creationId xmlns:p14="http://schemas.microsoft.com/office/powerpoint/2010/main" val="403623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15888"/>
            <a:ext cx="7056438" cy="719137"/>
          </a:xfrm>
        </p:spPr>
        <p:txBody>
          <a:bodyPr/>
          <a:lstStyle/>
          <a:p>
            <a:r>
              <a:rPr lang="en-US" altLang="en-US" b="1" dirty="0">
                <a:solidFill>
                  <a:schemeClr val="tx1"/>
                </a:solidFill>
              </a:rPr>
              <a:t>Objectives</a:t>
            </a:r>
          </a:p>
        </p:txBody>
      </p:sp>
      <p:sp>
        <p:nvSpPr>
          <p:cNvPr id="277507" name="Rectangle 3"/>
          <p:cNvSpPr>
            <a:spLocks noGrp="1" noChangeArrowheads="1"/>
          </p:cNvSpPr>
          <p:nvPr>
            <p:ph type="body" idx="1"/>
          </p:nvPr>
        </p:nvSpPr>
        <p:spPr>
          <a:xfrm>
            <a:off x="1908175" y="908050"/>
            <a:ext cx="7056438" cy="5765800"/>
          </a:xfrm>
        </p:spPr>
        <p:txBody>
          <a:bodyPr/>
          <a:lstStyle/>
          <a:p>
            <a:pPr>
              <a:buFont typeface="Wingdings" panose="05000000000000000000" pitchFamily="2" charset="2"/>
              <a:buChar char="Ø"/>
            </a:pPr>
            <a:r>
              <a:rPr lang="en-GB" altLang="en-US" dirty="0">
                <a:solidFill>
                  <a:srgbClr val="000000"/>
                </a:solidFill>
              </a:rPr>
              <a:t>Introduction to steganography</a:t>
            </a:r>
          </a:p>
          <a:p>
            <a:pPr>
              <a:buFont typeface="Wingdings" panose="05000000000000000000" pitchFamily="2" charset="2"/>
              <a:buChar char="Ø"/>
            </a:pPr>
            <a:r>
              <a:rPr lang="en-GB" altLang="en-US" dirty="0">
                <a:solidFill>
                  <a:srgbClr val="000000"/>
                </a:solidFill>
              </a:rPr>
              <a:t>Background	</a:t>
            </a:r>
          </a:p>
          <a:p>
            <a:pPr>
              <a:buFont typeface="Wingdings" panose="05000000000000000000" pitchFamily="2" charset="2"/>
              <a:buChar char="Ø"/>
            </a:pPr>
            <a:r>
              <a:rPr lang="en-GB" altLang="en-US" dirty="0">
                <a:solidFill>
                  <a:srgbClr val="000000"/>
                </a:solidFill>
              </a:rPr>
              <a:t>Problem Statement</a:t>
            </a:r>
          </a:p>
          <a:p>
            <a:pPr>
              <a:buFont typeface="Wingdings" panose="05000000000000000000" pitchFamily="2" charset="2"/>
              <a:buChar char="Ø"/>
            </a:pPr>
            <a:r>
              <a:rPr lang="en-GB" altLang="en-US" dirty="0">
                <a:solidFill>
                  <a:srgbClr val="000000"/>
                </a:solidFill>
              </a:rPr>
              <a:t>Project Scope</a:t>
            </a:r>
          </a:p>
          <a:p>
            <a:pPr>
              <a:buFont typeface="Wingdings" panose="05000000000000000000" pitchFamily="2" charset="2"/>
              <a:buChar char="Ø"/>
            </a:pPr>
            <a:r>
              <a:rPr lang="en-GB" altLang="en-US" dirty="0">
                <a:solidFill>
                  <a:srgbClr val="000000"/>
                </a:solidFill>
              </a:rPr>
              <a:t>Project Objective</a:t>
            </a:r>
          </a:p>
          <a:p>
            <a:pPr>
              <a:buFont typeface="Wingdings" panose="05000000000000000000" pitchFamily="2" charset="2"/>
              <a:buChar char="Ø"/>
            </a:pPr>
            <a:r>
              <a:rPr lang="en-GB" altLang="en-US" dirty="0">
                <a:solidFill>
                  <a:srgbClr val="000000"/>
                </a:solidFill>
              </a:rPr>
              <a:t>Gantt Chart</a:t>
            </a:r>
          </a:p>
          <a:p>
            <a:pPr>
              <a:buFont typeface="Wingdings" panose="05000000000000000000" pitchFamily="2" charset="2"/>
              <a:buChar char="Ø"/>
            </a:pPr>
            <a:r>
              <a:rPr lang="en-GB" altLang="en-US" dirty="0">
                <a:solidFill>
                  <a:srgbClr val="000000"/>
                </a:solidFill>
              </a:rPr>
              <a:t>Tools and Languages</a:t>
            </a:r>
          </a:p>
          <a:p>
            <a:pPr>
              <a:buFont typeface="Wingdings" panose="05000000000000000000" pitchFamily="2" charset="2"/>
              <a:buChar char="Ø"/>
            </a:pPr>
            <a:r>
              <a:rPr lang="en-GB" altLang="en-US" dirty="0">
                <a:solidFill>
                  <a:srgbClr val="000000"/>
                </a:solidFill>
              </a:rPr>
              <a:t>Conclusion</a:t>
            </a:r>
          </a:p>
          <a:p>
            <a:pPr>
              <a:buFont typeface="Wingdings" panose="05000000000000000000" pitchFamily="2" charset="2"/>
              <a:buChar char="Ø"/>
            </a:pPr>
            <a:r>
              <a:rPr lang="en-GB" altLang="en-US" dirty="0">
                <a:solidFill>
                  <a:srgbClr val="000000"/>
                </a:solidFill>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04800" y="304800"/>
            <a:ext cx="8610600" cy="1524000"/>
          </a:xfrm>
        </p:spPr>
        <p:txBody>
          <a:bodyPr/>
          <a:lstStyle/>
          <a:p>
            <a:pPr marL="0" indent="0" algn="ctr">
              <a:buNone/>
            </a:pPr>
            <a:endParaRPr lang="en-US" sz="2000" b="1" dirty="0">
              <a:effectLst>
                <a:outerShdw blurRad="38100" dist="38100" dir="2700000" algn="tl">
                  <a:srgbClr val="000000">
                    <a:alpha val="43137"/>
                  </a:srgbClr>
                </a:outerShdw>
              </a:effectLst>
            </a:endParaRPr>
          </a:p>
          <a:p>
            <a:pPr marL="0" indent="0">
              <a:buNone/>
            </a:pP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828800"/>
            <a:ext cx="7162800" cy="4038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401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430337"/>
          </a:xfrm>
        </p:spPr>
        <p:txBody>
          <a:bodyPr/>
          <a:lstStyle/>
          <a:p>
            <a:r>
              <a:rPr lang="en-US" altLang="en-US" b="1" dirty="0">
                <a:solidFill>
                  <a:schemeClr val="tx1">
                    <a:lumMod val="50000"/>
                  </a:schemeClr>
                </a:solidFill>
              </a:rPr>
              <a:t>Introduction to Steganography</a:t>
            </a:r>
          </a:p>
        </p:txBody>
      </p:sp>
      <p:sp>
        <p:nvSpPr>
          <p:cNvPr id="277507" name="Rectangle 3"/>
          <p:cNvSpPr>
            <a:spLocks noGrp="1" noChangeArrowheads="1"/>
          </p:cNvSpPr>
          <p:nvPr>
            <p:ph type="body" idx="1"/>
          </p:nvPr>
        </p:nvSpPr>
        <p:spPr>
          <a:xfrm>
            <a:off x="1908175" y="1752600"/>
            <a:ext cx="7056438" cy="4921250"/>
          </a:xfrm>
        </p:spPr>
        <p:txBody>
          <a:bodyPr/>
          <a:lstStyle/>
          <a:p>
            <a:pPr>
              <a:buFont typeface="Wingdings" panose="05000000000000000000" pitchFamily="2" charset="2"/>
              <a:buChar char="Ø"/>
            </a:pPr>
            <a:r>
              <a:rPr lang="en-GB" sz="2000" dirty="0">
                <a:solidFill>
                  <a:schemeClr val="tx1">
                    <a:lumMod val="50000"/>
                  </a:schemeClr>
                </a:solidFill>
              </a:rPr>
              <a:t>Steganography comes from the Greek steganos (covered or secret) and </a:t>
            </a:r>
            <a:r>
              <a:rPr lang="en-GB" sz="2000" dirty="0" err="1">
                <a:solidFill>
                  <a:schemeClr val="tx1">
                    <a:lumMod val="50000"/>
                  </a:schemeClr>
                </a:solidFill>
              </a:rPr>
              <a:t>graphy</a:t>
            </a:r>
            <a:r>
              <a:rPr lang="en-GB" sz="2000" dirty="0">
                <a:solidFill>
                  <a:schemeClr val="tx1">
                    <a:lumMod val="50000"/>
                  </a:schemeClr>
                </a:solidFill>
              </a:rPr>
              <a:t> (writing or drawing). </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Steganography is defined as "the art of hiding messages inside media files“</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There are many different methods of performing steganography, but we are using LSB (Least Significant Bit) ones. </a:t>
            </a:r>
          </a:p>
        </p:txBody>
      </p:sp>
    </p:spTree>
    <p:extLst>
      <p:ext uri="{BB962C8B-B14F-4D97-AF65-F5344CB8AC3E}">
        <p14:creationId xmlns:p14="http://schemas.microsoft.com/office/powerpoint/2010/main" val="255274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973137"/>
          </a:xfrm>
        </p:spPr>
        <p:txBody>
          <a:bodyPr/>
          <a:lstStyle/>
          <a:p>
            <a:r>
              <a:rPr lang="en-US" altLang="en-US" b="1" dirty="0">
                <a:solidFill>
                  <a:schemeClr val="tx1"/>
                </a:solidFill>
              </a:rPr>
              <a:t>Background</a:t>
            </a:r>
          </a:p>
        </p:txBody>
      </p:sp>
      <p:sp>
        <p:nvSpPr>
          <p:cNvPr id="277507" name="Rectangle 3"/>
          <p:cNvSpPr>
            <a:spLocks noGrp="1" noChangeArrowheads="1"/>
          </p:cNvSpPr>
          <p:nvPr>
            <p:ph type="body" idx="1"/>
          </p:nvPr>
        </p:nvSpPr>
        <p:spPr>
          <a:xfrm>
            <a:off x="1908175" y="1447800"/>
            <a:ext cx="7056438" cy="5226050"/>
          </a:xfrm>
        </p:spPr>
        <p:txBody>
          <a:bodyPr/>
          <a:lstStyle/>
          <a:p>
            <a:pPr>
              <a:buFont typeface="Wingdings" panose="05000000000000000000" pitchFamily="2" charset="2"/>
              <a:buChar char="Ø"/>
            </a:pPr>
            <a:r>
              <a:rPr lang="en-US" sz="2000" dirty="0">
                <a:solidFill>
                  <a:schemeClr val="tx1">
                    <a:lumMod val="50000"/>
                  </a:schemeClr>
                </a:solidFill>
              </a:rPr>
              <a:t>Steganography is an ancient technique of covert communication. </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The earliest form of Steganography has been reported by the Chinese.</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 A king named Histiaeus encouraged the Aristagoras of Miletus to revolt against the Persian king. He used to tonsure the head of his most trusted servants and tattooed the scalps with secret message and waited for the hair to grow. </a:t>
            </a:r>
            <a:endParaRPr lang="en-GB" altLang="en-US" sz="2000" dirty="0">
              <a:solidFill>
                <a:schemeClr val="tx1">
                  <a:lumMod val="50000"/>
                </a:schemeClr>
              </a:solidFill>
            </a:endParaRPr>
          </a:p>
        </p:txBody>
      </p:sp>
    </p:spTree>
    <p:extLst>
      <p:ext uri="{BB962C8B-B14F-4D97-AF65-F5344CB8AC3E}">
        <p14:creationId xmlns:p14="http://schemas.microsoft.com/office/powerpoint/2010/main" val="386059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solidFill>
                <a:latin typeface="Tahoma" panose="020B0604030504040204" pitchFamily="34" charset="0"/>
              </a:rPr>
              <a:t>Problem Statement</a:t>
            </a:r>
            <a:endParaRPr lang="en-US" altLang="en-US" b="1" dirty="0">
              <a:solidFill>
                <a:schemeClr val="tx1"/>
              </a:solidFill>
            </a:endParaRPr>
          </a:p>
        </p:txBody>
      </p:sp>
      <p:sp>
        <p:nvSpPr>
          <p:cNvPr id="277507" name="Rectangle 3"/>
          <p:cNvSpPr>
            <a:spLocks noGrp="1" noChangeArrowheads="1"/>
          </p:cNvSpPr>
          <p:nvPr>
            <p:ph type="body" idx="1"/>
          </p:nvPr>
        </p:nvSpPr>
        <p:spPr>
          <a:xfrm>
            <a:off x="1908175" y="1676400"/>
            <a:ext cx="7056438" cy="4997450"/>
          </a:xfrm>
        </p:spPr>
        <p:txBody>
          <a:bodyPr/>
          <a:lstStyle/>
          <a:p>
            <a:pPr>
              <a:buFont typeface="Wingdings" panose="05000000000000000000" pitchFamily="2" charset="2"/>
              <a:buChar char="Ø"/>
            </a:pPr>
            <a:r>
              <a:rPr lang="en-US" sz="2000" dirty="0">
                <a:solidFill>
                  <a:schemeClr val="tx1">
                    <a:lumMod val="50000"/>
                  </a:schemeClr>
                </a:solidFill>
              </a:rPr>
              <a:t>According to our research most of applications are develop used to only hide text message into an image. And the size of the text is very limited and these applications don’t hide the text in video. </a:t>
            </a:r>
          </a:p>
          <a:p>
            <a:pPr>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How can we send a secret message to the destination.</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Small Size text.</a:t>
            </a:r>
          </a:p>
          <a:p>
            <a:pPr>
              <a:lnSpc>
                <a:spcPct val="150000"/>
              </a:lnSpc>
              <a:buFont typeface="Wingdings" panose="05000000000000000000" pitchFamily="2" charset="2"/>
              <a:buChar char="Ø"/>
            </a:pPr>
            <a:endParaRPr lang="en-US" sz="2000" dirty="0">
              <a:solidFill>
                <a:schemeClr val="tx1">
                  <a:lumMod val="50000"/>
                </a:schemeClr>
              </a:solidFill>
            </a:endParaRPr>
          </a:p>
          <a:p>
            <a:pPr>
              <a:buFont typeface="Wingdings" panose="05000000000000000000" pitchFamily="2" charset="2"/>
              <a:buChar char="Ø"/>
            </a:pPr>
            <a:r>
              <a:rPr lang="en-US" sz="2000" dirty="0">
                <a:solidFill>
                  <a:schemeClr val="tx1">
                    <a:lumMod val="50000"/>
                  </a:schemeClr>
                </a:solidFill>
              </a:rPr>
              <a:t> Other steganography </a:t>
            </a:r>
            <a:r>
              <a:rPr lang="en-GB" sz="2000" dirty="0">
                <a:solidFill>
                  <a:schemeClr val="tx1">
                    <a:lumMod val="50000"/>
                  </a:schemeClr>
                </a:solidFill>
              </a:rPr>
              <a:t>applications change the original image type into other type. </a:t>
            </a:r>
            <a:endParaRPr lang="en-GB" altLang="en-US" sz="2000" dirty="0">
              <a:solidFill>
                <a:schemeClr val="tx1">
                  <a:lumMod val="50000"/>
                </a:schemeClr>
              </a:solidFill>
            </a:endParaRPr>
          </a:p>
        </p:txBody>
      </p:sp>
    </p:spTree>
    <p:extLst>
      <p:ext uri="{BB962C8B-B14F-4D97-AF65-F5344CB8AC3E}">
        <p14:creationId xmlns:p14="http://schemas.microsoft.com/office/powerpoint/2010/main" val="201774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049337"/>
          </a:xfrm>
        </p:spPr>
        <p:txBody>
          <a:bodyPr/>
          <a:lstStyle/>
          <a:p>
            <a:r>
              <a:rPr lang="en-US" altLang="en-US" b="1" dirty="0">
                <a:solidFill>
                  <a:schemeClr val="tx1"/>
                </a:solidFill>
              </a:rPr>
              <a:t>Project Scope</a:t>
            </a:r>
          </a:p>
        </p:txBody>
      </p:sp>
      <p:sp>
        <p:nvSpPr>
          <p:cNvPr id="277507" name="Rectangle 3"/>
          <p:cNvSpPr>
            <a:spLocks noGrp="1" noChangeArrowheads="1"/>
          </p:cNvSpPr>
          <p:nvPr>
            <p:ph type="body" idx="1"/>
          </p:nvPr>
        </p:nvSpPr>
        <p:spPr>
          <a:xfrm>
            <a:off x="1904365" y="1371600"/>
            <a:ext cx="7060248" cy="5302250"/>
          </a:xfrm>
        </p:spPr>
        <p:txBody>
          <a:bodyPr/>
          <a:lstStyle/>
          <a:p>
            <a:pPr>
              <a:buFont typeface="Wingdings" panose="05000000000000000000" pitchFamily="2" charset="2"/>
              <a:buChar char="q"/>
            </a:pPr>
            <a:r>
              <a:rPr lang="en-US" sz="2000" dirty="0">
                <a:solidFill>
                  <a:schemeClr val="tx1">
                    <a:lumMod val="50000"/>
                  </a:schemeClr>
                </a:solidFill>
              </a:rPr>
              <a:t>The proposed system will be an android-based application, which will have an algorithm at its core for encoding and decoding. This application will take an image or video, message and password as inputs, probably from a camera or user can use their gallery to choose the image or video then LSB algorithm will apply. After that user can save that encrypted media or can send it to another person. The other person can decode the image by entering the correct password.</a:t>
            </a:r>
          </a:p>
          <a:p>
            <a:pPr>
              <a:buFont typeface="Wingdings" panose="05000000000000000000" pitchFamily="2" charset="2"/>
              <a:buChar char="q"/>
            </a:pPr>
            <a:endParaRPr lang="en-GB" altLang="en-US" sz="2000" dirty="0">
              <a:solidFill>
                <a:schemeClr val="tx1">
                  <a:lumMod val="50000"/>
                </a:schemeClr>
              </a:solidFill>
            </a:endParaRPr>
          </a:p>
          <a:p>
            <a:pPr>
              <a:buFont typeface="Wingdings" panose="05000000000000000000" pitchFamily="2" charset="2"/>
              <a:buChar char="q"/>
            </a:pPr>
            <a:r>
              <a:rPr lang="en-GB" altLang="en-US" sz="2000" b="1" dirty="0">
                <a:solidFill>
                  <a:schemeClr val="tx1">
                    <a:lumMod val="50000"/>
                  </a:schemeClr>
                </a:solidFill>
              </a:rPr>
              <a:t>Pros</a:t>
            </a:r>
            <a:r>
              <a:rPr lang="en-GB" altLang="en-US" sz="2000" dirty="0">
                <a:solidFill>
                  <a:schemeClr val="tx1">
                    <a:lumMod val="50000"/>
                  </a:schemeClr>
                </a:solidFill>
              </a:rPr>
              <a:t>	</a:t>
            </a:r>
          </a:p>
          <a:p>
            <a:pPr lvl="1"/>
            <a:r>
              <a:rPr lang="en-US" sz="1600" b="0" dirty="0">
                <a:solidFill>
                  <a:schemeClr val="tx1">
                    <a:lumMod val="50000"/>
                  </a:schemeClr>
                </a:solidFill>
              </a:rPr>
              <a:t>Peer-to-Peer private communication.</a:t>
            </a:r>
          </a:p>
          <a:p>
            <a:pPr lvl="1"/>
            <a:r>
              <a:rPr lang="en-US" sz="1600" b="0" dirty="0">
                <a:solidFill>
                  <a:schemeClr val="tx1">
                    <a:lumMod val="50000"/>
                  </a:schemeClr>
                </a:solidFill>
              </a:rPr>
              <a:t>Maintain anonymity. </a:t>
            </a:r>
          </a:p>
          <a:p>
            <a:pPr lvl="1"/>
            <a:endParaRPr lang="en-US" sz="1600" b="0" dirty="0">
              <a:solidFill>
                <a:schemeClr val="tx1">
                  <a:lumMod val="50000"/>
                </a:schemeClr>
              </a:solidFill>
            </a:endParaRPr>
          </a:p>
        </p:txBody>
      </p:sp>
    </p:spTree>
    <p:extLst>
      <p:ext uri="{BB962C8B-B14F-4D97-AF65-F5344CB8AC3E}">
        <p14:creationId xmlns:p14="http://schemas.microsoft.com/office/powerpoint/2010/main" val="233377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solidFill>
              </a:rPr>
              <a:t>Project Objectives</a:t>
            </a:r>
          </a:p>
        </p:txBody>
      </p:sp>
      <p:sp>
        <p:nvSpPr>
          <p:cNvPr id="277507" name="Rectangle 3"/>
          <p:cNvSpPr>
            <a:spLocks noGrp="1" noChangeArrowheads="1"/>
          </p:cNvSpPr>
          <p:nvPr>
            <p:ph type="body" idx="1"/>
          </p:nvPr>
        </p:nvSpPr>
        <p:spPr>
          <a:xfrm>
            <a:off x="1904365" y="1371600"/>
            <a:ext cx="7060248" cy="5302250"/>
          </a:xfrm>
        </p:spPr>
        <p:txBody>
          <a:bodyPr/>
          <a:lstStyle/>
          <a:p>
            <a:pPr marL="0" indent="0">
              <a:buNone/>
            </a:pPr>
            <a:r>
              <a:rPr lang="en-US" sz="2000" dirty="0">
                <a:solidFill>
                  <a:schemeClr val="tx1">
                    <a:lumMod val="50000"/>
                  </a:schemeClr>
                </a:solidFill>
              </a:rPr>
              <a:t>The aim and objectives of the Project are:</a:t>
            </a:r>
          </a:p>
          <a:p>
            <a:pPr marL="0" indent="0">
              <a:buNone/>
            </a:pPr>
            <a:endParaRPr lang="en-US" sz="2000" b="1" dirty="0">
              <a:solidFill>
                <a:schemeClr val="tx1">
                  <a:lumMod val="50000"/>
                </a:schemeClr>
              </a:solidFill>
            </a:endParaRPr>
          </a:p>
          <a:p>
            <a:r>
              <a:rPr lang="en-US" sz="2000" dirty="0">
                <a:solidFill>
                  <a:schemeClr val="tx1">
                    <a:lumMod val="50000"/>
                  </a:schemeClr>
                </a:solidFill>
              </a:rPr>
              <a:t>To store a secret message in image and video.</a:t>
            </a:r>
          </a:p>
          <a:p>
            <a:endParaRPr lang="en-US" sz="2000" dirty="0">
              <a:solidFill>
                <a:schemeClr val="tx1">
                  <a:lumMod val="50000"/>
                </a:schemeClr>
              </a:solidFill>
            </a:endParaRPr>
          </a:p>
          <a:p>
            <a:r>
              <a:rPr lang="en-US" sz="2000" dirty="0">
                <a:solidFill>
                  <a:schemeClr val="tx1">
                    <a:lumMod val="50000"/>
                  </a:schemeClr>
                </a:solidFill>
              </a:rPr>
              <a:t>To send the encrypted media to the receiver.</a:t>
            </a:r>
          </a:p>
          <a:p>
            <a:endParaRPr lang="en-US" sz="2000" dirty="0">
              <a:solidFill>
                <a:schemeClr val="tx1">
                  <a:lumMod val="50000"/>
                </a:schemeClr>
              </a:solidFill>
            </a:endParaRPr>
          </a:p>
          <a:p>
            <a:r>
              <a:rPr lang="en-US" sz="2000" dirty="0">
                <a:solidFill>
                  <a:schemeClr val="tx1">
                    <a:lumMod val="50000"/>
                  </a:schemeClr>
                </a:solidFill>
              </a:rPr>
              <a:t>To protect the message from being viewed by third party.</a:t>
            </a:r>
          </a:p>
          <a:p>
            <a:endParaRPr lang="en-US" sz="2000" dirty="0">
              <a:solidFill>
                <a:schemeClr val="tx1">
                  <a:lumMod val="50000"/>
                </a:schemeClr>
              </a:solidFill>
            </a:endParaRPr>
          </a:p>
          <a:p>
            <a:r>
              <a:rPr lang="en-US" sz="2000" dirty="0">
                <a:solidFill>
                  <a:schemeClr val="tx1">
                    <a:lumMod val="50000"/>
                  </a:schemeClr>
                </a:solidFill>
              </a:rPr>
              <a:t>To restore the message from media without losing its integrity.</a:t>
            </a:r>
            <a:endParaRPr lang="en-US" sz="2000" b="0" dirty="0">
              <a:solidFill>
                <a:schemeClr val="tx1">
                  <a:lumMod val="50000"/>
                </a:schemeClr>
              </a:solidFill>
            </a:endParaRPr>
          </a:p>
        </p:txBody>
      </p:sp>
    </p:spTree>
    <p:extLst>
      <p:ext uri="{BB962C8B-B14F-4D97-AF65-F5344CB8AC3E}">
        <p14:creationId xmlns:p14="http://schemas.microsoft.com/office/powerpoint/2010/main" val="301052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4365" y="169863"/>
            <a:ext cx="7056438" cy="1201737"/>
          </a:xfrm>
        </p:spPr>
        <p:txBody>
          <a:bodyPr/>
          <a:lstStyle/>
          <a:p>
            <a:r>
              <a:rPr lang="en-US" altLang="en-US" b="1" dirty="0">
                <a:solidFill>
                  <a:schemeClr val="tx1">
                    <a:lumMod val="50000"/>
                  </a:schemeClr>
                </a:solidFill>
                <a:ea typeface="Tahoma" panose="020B0604030504040204" pitchFamily="34" charset="0"/>
                <a:cs typeface="Tahoma" panose="020B0604030504040204" pitchFamily="34" charset="0"/>
              </a:rPr>
              <a:t>Procedure</a:t>
            </a:r>
          </a:p>
        </p:txBody>
      </p:sp>
      <p:pic>
        <p:nvPicPr>
          <p:cNvPr id="6" name="Picture 5">
            <a:extLst>
              <a:ext uri="{FF2B5EF4-FFF2-40B4-BE49-F238E27FC236}">
                <a16:creationId xmlns:a16="http://schemas.microsoft.com/office/drawing/2014/main" id="{B97F60A4-48F1-4BB2-89D0-9D26E1517AD3}"/>
              </a:ext>
            </a:extLst>
          </p:cNvPr>
          <p:cNvPicPr>
            <a:picLocks noChangeAspect="1"/>
          </p:cNvPicPr>
          <p:nvPr/>
        </p:nvPicPr>
        <p:blipFill>
          <a:blip r:embed="rId3"/>
          <a:stretch>
            <a:fillRect/>
          </a:stretch>
        </p:blipFill>
        <p:spPr>
          <a:xfrm>
            <a:off x="2615172" y="1600200"/>
            <a:ext cx="5634824" cy="4604063"/>
          </a:xfrm>
          <a:prstGeom prst="rect">
            <a:avLst/>
          </a:prstGeom>
        </p:spPr>
      </p:pic>
    </p:spTree>
    <p:extLst>
      <p:ext uri="{BB962C8B-B14F-4D97-AF65-F5344CB8AC3E}">
        <p14:creationId xmlns:p14="http://schemas.microsoft.com/office/powerpoint/2010/main" val="1778671825"/>
      </p:ext>
    </p:extLst>
  </p:cSld>
  <p:clrMapOvr>
    <a:masterClrMapping/>
  </p:clrMapOvr>
</p:sld>
</file>

<file path=ppt/theme/theme1.xml><?xml version="1.0" encoding="utf-8"?>
<a:theme xmlns:a="http://schemas.openxmlformats.org/drawingml/2006/main" name="template">
  <a:themeElements>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519E"/>
        </a:lt2>
        <a:accent1>
          <a:srgbClr val="037AB9"/>
        </a:accent1>
        <a:accent2>
          <a:srgbClr val="019ACD"/>
        </a:accent2>
        <a:accent3>
          <a:srgbClr val="FFFFFF"/>
        </a:accent3>
        <a:accent4>
          <a:srgbClr val="404040"/>
        </a:accent4>
        <a:accent5>
          <a:srgbClr val="AABED9"/>
        </a:accent5>
        <a:accent6>
          <a:srgbClr val="018BBA"/>
        </a:accent6>
        <a:hlink>
          <a:srgbClr val="B0A6C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A3384"/>
        </a:lt2>
        <a:accent1>
          <a:srgbClr val="3075D1"/>
        </a:accent1>
        <a:accent2>
          <a:srgbClr val="63B1FF"/>
        </a:accent2>
        <a:accent3>
          <a:srgbClr val="FFFFFF"/>
        </a:accent3>
        <a:accent4>
          <a:srgbClr val="404040"/>
        </a:accent4>
        <a:accent5>
          <a:srgbClr val="ADBDE5"/>
        </a:accent5>
        <a:accent6>
          <a:srgbClr val="59A0E7"/>
        </a:accent6>
        <a:hlink>
          <a:srgbClr val="4390E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2B7A"/>
        </a:lt2>
        <a:accent1>
          <a:srgbClr val="50AAFF"/>
        </a:accent1>
        <a:accent2>
          <a:srgbClr val="5182BA"/>
        </a:accent2>
        <a:accent3>
          <a:srgbClr val="FFFFFF"/>
        </a:accent3>
        <a:accent4>
          <a:srgbClr val="404040"/>
        </a:accent4>
        <a:accent5>
          <a:srgbClr val="B3D2FF"/>
        </a:accent5>
        <a:accent6>
          <a:srgbClr val="4975A8"/>
        </a:accent6>
        <a:hlink>
          <a:srgbClr val="87C5FF"/>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236E"/>
        </a:lt2>
        <a:accent1>
          <a:srgbClr val="7399BE"/>
        </a:accent1>
        <a:accent2>
          <a:srgbClr val="4FA7FF"/>
        </a:accent2>
        <a:accent3>
          <a:srgbClr val="FFFFFF"/>
        </a:accent3>
        <a:accent4>
          <a:srgbClr val="404040"/>
        </a:accent4>
        <a:accent5>
          <a:srgbClr val="BCCADB"/>
        </a:accent5>
        <a:accent6>
          <a:srgbClr val="4797E7"/>
        </a:accent6>
        <a:hlink>
          <a:srgbClr val="D5E5F4"/>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246C"/>
        </a:lt2>
        <a:accent1>
          <a:srgbClr val="1C79DA"/>
        </a:accent1>
        <a:accent2>
          <a:srgbClr val="5DB9FF"/>
        </a:accent2>
        <a:accent3>
          <a:srgbClr val="FFFFFF"/>
        </a:accent3>
        <a:accent4>
          <a:srgbClr val="404040"/>
        </a:accent4>
        <a:accent5>
          <a:srgbClr val="ABBEEA"/>
        </a:accent5>
        <a:accent6>
          <a:srgbClr val="53A7E7"/>
        </a:accent6>
        <a:hlink>
          <a:srgbClr val="0766BD"/>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2D6A"/>
        </a:lt2>
        <a:accent1>
          <a:srgbClr val="969696"/>
        </a:accent1>
        <a:accent2>
          <a:srgbClr val="46BBF5"/>
        </a:accent2>
        <a:accent3>
          <a:srgbClr val="FFFFFF"/>
        </a:accent3>
        <a:accent4>
          <a:srgbClr val="404040"/>
        </a:accent4>
        <a:accent5>
          <a:srgbClr val="C9C9C9"/>
        </a:accent5>
        <a:accent6>
          <a:srgbClr val="3FA9DE"/>
        </a:accent6>
        <a:hlink>
          <a:srgbClr val="104674"/>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3436C"/>
        </a:lt2>
        <a:accent1>
          <a:srgbClr val="1F8FD0"/>
        </a:accent1>
        <a:accent2>
          <a:srgbClr val="2E3CA1"/>
        </a:accent2>
        <a:accent3>
          <a:srgbClr val="FFFFFF"/>
        </a:accent3>
        <a:accent4>
          <a:srgbClr val="404040"/>
        </a:accent4>
        <a:accent5>
          <a:srgbClr val="ABC6E4"/>
        </a:accent5>
        <a:accent6>
          <a:srgbClr val="293591"/>
        </a:accent6>
        <a:hlink>
          <a:srgbClr val="9B999A"/>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104573"/>
        </a:lt2>
        <a:accent1>
          <a:srgbClr val="46BBF6"/>
        </a:accent1>
        <a:accent2>
          <a:srgbClr val="63C8F6"/>
        </a:accent2>
        <a:accent3>
          <a:srgbClr val="FFFFFF"/>
        </a:accent3>
        <a:accent4>
          <a:srgbClr val="404040"/>
        </a:accent4>
        <a:accent5>
          <a:srgbClr val="B0DAFA"/>
        </a:accent5>
        <a:accent6>
          <a:srgbClr val="59B5DF"/>
        </a:accent6>
        <a:hlink>
          <a:srgbClr val="CBA47A"/>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0F3F68"/>
        </a:lt2>
        <a:accent1>
          <a:srgbClr val="30A6DF"/>
        </a:accent1>
        <a:accent2>
          <a:srgbClr val="76D0F8"/>
        </a:accent2>
        <a:accent3>
          <a:srgbClr val="FFFFFF"/>
        </a:accent3>
        <a:accent4>
          <a:srgbClr val="404040"/>
        </a:accent4>
        <a:accent5>
          <a:srgbClr val="ADD0EC"/>
        </a:accent5>
        <a:accent6>
          <a:srgbClr val="6ABCE1"/>
        </a:accent6>
        <a:hlink>
          <a:srgbClr val="1F7BBC"/>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407</TotalTime>
  <Words>652</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Tahoma</vt:lpstr>
      <vt:lpstr>Wingdings</vt:lpstr>
      <vt:lpstr>template</vt:lpstr>
      <vt:lpstr>AN ANDROID APPLICATION WHICH SENDS ENCRYPTED MULTIMEDIA MESSAGE</vt:lpstr>
      <vt:lpstr>Objectives</vt:lpstr>
      <vt:lpstr>PowerPoint Presentation</vt:lpstr>
      <vt:lpstr>Introduction to Steganography</vt:lpstr>
      <vt:lpstr>Background</vt:lpstr>
      <vt:lpstr>Problem Statement</vt:lpstr>
      <vt:lpstr>Project Scope</vt:lpstr>
      <vt:lpstr>Project Objectives</vt:lpstr>
      <vt:lpstr>Procedure</vt:lpstr>
      <vt:lpstr>Litrature Review</vt:lpstr>
      <vt:lpstr>Tool and Languages</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dc:title>
  <dc:creator>murtuza mehdi</dc:creator>
  <cp:lastModifiedBy>murtuza mehdi</cp:lastModifiedBy>
  <cp:revision>18</cp:revision>
  <dcterms:created xsi:type="dcterms:W3CDTF">2019-07-02T10:23:47Z</dcterms:created>
  <dcterms:modified xsi:type="dcterms:W3CDTF">2019-12-16T11:36:11Z</dcterms:modified>
</cp:coreProperties>
</file>