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3B915-BEDD-4E8D-88D2-8383A3749D6F}" type="datetimeFigureOut">
              <a:rPr lang="en-IN" smtClean="0"/>
              <a:t>09-04-2017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9CBB7-BE5A-4932-AC2F-8F61101C0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6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9CBB7-BE5A-4932-AC2F-8F61101C0D7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7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IN" b="1" dirty="0"/>
              <a:t>Satellite/Aerial Image Retrieval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/>
          <a:lstStyle/>
          <a:p>
            <a:pPr marL="114300"/>
            <a:r>
              <a:rPr lang="en-US" b="1" dirty="0"/>
              <a:t>Group Members</a:t>
            </a:r>
            <a:r>
              <a:rPr lang="en-US" dirty="0"/>
              <a:t> </a:t>
            </a:r>
          </a:p>
          <a:p>
            <a:pPr>
              <a:buClrTx/>
            </a:pPr>
            <a:r>
              <a:rPr lang="en-US" dirty="0" err="1"/>
              <a:t>Daksh</a:t>
            </a:r>
            <a:r>
              <a:rPr lang="en-US" dirty="0"/>
              <a:t> Gupta - A20351161</a:t>
            </a:r>
          </a:p>
          <a:p>
            <a:pPr>
              <a:buClrTx/>
            </a:pPr>
            <a:r>
              <a:rPr lang="en-US" dirty="0" err="1"/>
              <a:t>Sandeep</a:t>
            </a:r>
            <a:r>
              <a:rPr lang="en-US" dirty="0"/>
              <a:t> </a:t>
            </a:r>
            <a:r>
              <a:rPr lang="en-US" dirty="0" err="1"/>
              <a:t>Baradi</a:t>
            </a:r>
            <a:r>
              <a:rPr lang="en-US" dirty="0"/>
              <a:t> - A20352613</a:t>
            </a:r>
          </a:p>
          <a:p>
            <a:pPr>
              <a:buClrTx/>
            </a:pPr>
            <a:r>
              <a:rPr lang="en-US" dirty="0" err="1"/>
              <a:t>Ashwani</a:t>
            </a:r>
            <a:r>
              <a:rPr lang="en-US" dirty="0"/>
              <a:t> </a:t>
            </a:r>
            <a:r>
              <a:rPr lang="en-US" dirty="0" err="1"/>
              <a:t>Panwar</a:t>
            </a:r>
            <a:r>
              <a:rPr lang="en-US" dirty="0"/>
              <a:t> - A20384632</a:t>
            </a:r>
          </a:p>
          <a:p>
            <a:pPr>
              <a:buClrTx/>
            </a:pPr>
            <a:r>
              <a:rPr lang="en-US" dirty="0" err="1"/>
              <a:t>Hatim</a:t>
            </a:r>
            <a:r>
              <a:rPr lang="en-US" dirty="0"/>
              <a:t> </a:t>
            </a:r>
            <a:r>
              <a:rPr lang="en-US" dirty="0" err="1"/>
              <a:t>Dhuliawala</a:t>
            </a:r>
            <a:r>
              <a:rPr lang="en-US" dirty="0"/>
              <a:t> - A20351495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2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We divide the bounding box edges into parts of equal length; creating part*part (default part is 3) intersection of sample points. </a:t>
            </a:r>
          </a:p>
          <a:p>
            <a:r>
              <a:rPr lang="en-IN" dirty="0" smtClean="0"/>
              <a:t>For each sample point we find the max resolution (</a:t>
            </a:r>
            <a:r>
              <a:rPr lang="en-IN" dirty="0" err="1" smtClean="0"/>
              <a:t>levelofDetail</a:t>
            </a:r>
            <a:r>
              <a:rPr lang="en-IN" dirty="0" smtClean="0"/>
              <a:t>) for which the image is available; we take </a:t>
            </a:r>
            <a:r>
              <a:rPr lang="en-IN" dirty="0" err="1" smtClean="0"/>
              <a:t>maxLevel</a:t>
            </a:r>
            <a:r>
              <a:rPr lang="en-IN" dirty="0" smtClean="0"/>
              <a:t> as min among all values</a:t>
            </a:r>
          </a:p>
          <a:p>
            <a:r>
              <a:rPr lang="en-IN" dirty="0" smtClean="0"/>
              <a:t>We retrieve all tiles that lie in the box as well as tiles that cross the edges of the box.</a:t>
            </a:r>
          </a:p>
          <a:p>
            <a:r>
              <a:rPr lang="en-IN" dirty="0" smtClean="0"/>
              <a:t>We shift our coordinate axis to top left of this image from origin coordinates of whole map. Thus change pixel </a:t>
            </a:r>
            <a:r>
              <a:rPr lang="en-IN" dirty="0" err="1" smtClean="0"/>
              <a:t>x,y</a:t>
            </a:r>
            <a:r>
              <a:rPr lang="en-IN" dirty="0" smtClean="0"/>
              <a:t> measures of 2 pairs of </a:t>
            </a:r>
            <a:r>
              <a:rPr lang="en-IN" dirty="0" err="1" smtClean="0"/>
              <a:t>lat</a:t>
            </a:r>
            <a:r>
              <a:rPr lang="en-IN" dirty="0" smtClean="0"/>
              <a:t> long coordinates .</a:t>
            </a:r>
          </a:p>
          <a:p>
            <a:r>
              <a:rPr lang="en-IN" dirty="0" smtClean="0"/>
              <a:t>Using these measures we crop the image.</a:t>
            </a:r>
          </a:p>
        </p:txBody>
      </p:sp>
    </p:spTree>
    <p:extLst>
      <p:ext uri="{BB962C8B-B14F-4D97-AF65-F5344CB8AC3E}">
        <p14:creationId xmlns:p14="http://schemas.microsoft.com/office/powerpoint/2010/main" val="4903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22" y="2072231"/>
            <a:ext cx="5772956" cy="3581900"/>
          </a:xfrm>
        </p:spPr>
      </p:pic>
    </p:spTree>
    <p:extLst>
      <p:ext uri="{BB962C8B-B14F-4D97-AF65-F5344CB8AC3E}">
        <p14:creationId xmlns:p14="http://schemas.microsoft.com/office/powerpoint/2010/main" val="16305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93" y="1600200"/>
            <a:ext cx="2482813" cy="4525963"/>
          </a:xfrm>
        </p:spPr>
      </p:pic>
    </p:spTree>
    <p:extLst>
      <p:ext uri="{BB962C8B-B14F-4D97-AF65-F5344CB8AC3E}">
        <p14:creationId xmlns:p14="http://schemas.microsoft.com/office/powerpoint/2010/main" val="12059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137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Satellite/Aerial Image Retrieval </vt:lpstr>
      <vt:lpstr>Approach</vt:lpstr>
      <vt:lpstr>Output</vt:lpstr>
      <vt:lpstr>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Satellite/Aerial Image Retrieval </dc:title>
  <dc:creator>sandeep b</dc:creator>
  <cp:lastModifiedBy>sandeep baradi</cp:lastModifiedBy>
  <cp:revision>4</cp:revision>
  <dcterms:created xsi:type="dcterms:W3CDTF">2006-08-16T00:00:00Z</dcterms:created>
  <dcterms:modified xsi:type="dcterms:W3CDTF">2017-04-09T23:43:51Z</dcterms:modified>
</cp:coreProperties>
</file>