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640" autoAdjust="0"/>
  </p:normalViewPr>
  <p:slideViewPr>
    <p:cSldViewPr>
      <p:cViewPr varScale="1">
        <p:scale>
          <a:sx n="124" d="100"/>
          <a:sy n="124" d="100"/>
        </p:scale>
        <p:origin x="176" y="4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A6AE-C215-4F66-8D63-69FC93BFDA98}" type="datetimeFigureOut">
              <a:rPr lang="ru-RU" smtClean="0"/>
              <a:pPr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5BF2-2185-493E-ADBB-4C8AD3562D1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Ольга\Downloads\Telegram Desktop\Новая папка\Slide 16_9 - 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Ольга\Downloads\Telegram Desktop\Новая папка\Slide 16_9 - 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44" y="6886"/>
            <a:ext cx="9144000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71736" y="1857370"/>
            <a:ext cx="6612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err="1">
                <a:latin typeface="Verdana" pitchFamily="34" charset="0"/>
                <a:ea typeface="Verdana" pitchFamily="34" charset="0"/>
              </a:rPr>
              <a:t>P</a:t>
            </a:r>
            <a:r>
              <a:rPr lang="en-US" sz="4800" dirty="0" err="1">
                <a:latin typeface="Verdana" pitchFamily="34" charset="0"/>
                <a:ea typeface="Verdana" pitchFamily="34" charset="0"/>
              </a:rPr>
              <a:t>ython-р</a:t>
            </a:r>
            <a:r>
              <a:rPr lang="ru-RU" sz="4800" dirty="0" err="1">
                <a:latin typeface="Verdana" pitchFamily="34" charset="0"/>
                <a:ea typeface="Verdana" pitchFamily="34" charset="0"/>
              </a:rPr>
              <a:t>азработчик</a:t>
            </a:r>
            <a:endParaRPr lang="ru-RU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3795886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Verdana" pitchFamily="34" charset="0"/>
                <a:ea typeface="Verdana" pitchFamily="34" charset="0"/>
              </a:rPr>
              <a:t>Михаил Сабадаш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Ольга\Downloads\Telegram Desktop\Новая папка\Slide 16_9 - 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28662" y="1785932"/>
            <a:ext cx="626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Verdana" pitchFamily="34" charset="0"/>
                <a:ea typeface="Verdana" pitchFamily="34" charset="0"/>
              </a:rPr>
              <a:t>Меня зовут Михаил. Я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backend</a:t>
            </a:r>
            <a:r>
              <a:rPr lang="ru-RU" b="1" dirty="0">
                <a:latin typeface="Verdana" pitchFamily="34" charset="0"/>
                <a:ea typeface="Verdana" pitchFamily="34" charset="0"/>
              </a:rPr>
              <a:t>-разработчик. </a:t>
            </a:r>
          </a:p>
          <a:p>
            <a:r>
              <a:rPr lang="ru-RU" b="1" dirty="0">
                <a:latin typeface="Verdana" pitchFamily="34" charset="0"/>
                <a:ea typeface="Verdana" pitchFamily="34" charset="0"/>
              </a:rPr>
              <a:t>Опыт программирования – 6 лет.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Ольга\Downloads\Telegram Desktop\а-4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00166" y="2071684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Verdana" pitchFamily="34" charset="0"/>
                <a:ea typeface="Verdana" pitchFamily="34" charset="0"/>
                <a:cs typeface="Calibri" pitchFamily="34" charset="0"/>
              </a:rPr>
              <a:t>Задаём свои вопросы</a:t>
            </a:r>
            <a:endParaRPr lang="ru-RU" sz="1600" dirty="0">
              <a:latin typeface="Verdana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3286130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Verdana" pitchFamily="34" charset="0"/>
                <a:ea typeface="Verdana" pitchFamily="34" charset="0"/>
              </a:rPr>
              <a:t>При необходимости</a:t>
            </a:r>
          </a:p>
          <a:p>
            <a:r>
              <a:rPr lang="ru-RU" sz="1600" dirty="0">
                <a:latin typeface="Verdana" pitchFamily="34" charset="0"/>
                <a:ea typeface="Verdana" pitchFamily="34" charset="0"/>
              </a:rPr>
              <a:t>В 2 ряда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Ольга\Downloads\Telegram Desktop\Новая папка\Slide 16_9 - 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7" y="0"/>
            <a:ext cx="9143999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1472" y="1018750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Verdana" pitchFamily="34" charset="0"/>
                <a:ea typeface="Verdana" pitchFamily="34" charset="0"/>
              </a:rPr>
              <a:t>Курс </a:t>
            </a:r>
            <a:r>
              <a:rPr lang="ru-RU" sz="1600" b="1" dirty="0">
                <a:latin typeface="Verdana" pitchFamily="34" charset="0"/>
                <a:ea typeface="Verdana" pitchFamily="34" charset="0"/>
              </a:rPr>
              <a:t>72</a:t>
            </a:r>
            <a:r>
              <a:rPr lang="ru-RU" sz="1600" dirty="0">
                <a:latin typeface="Verdana" pitchFamily="34" charset="0"/>
                <a:ea typeface="Verdana" pitchFamily="34" charset="0"/>
              </a:rPr>
              <a:t> академических часа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785932"/>
            <a:ext cx="6197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Verdana" pitchFamily="34" charset="0"/>
                <a:ea typeface="Verdana" pitchFamily="34" charset="0"/>
              </a:rPr>
              <a:t>Встречаемся в субботу и воскресение </a:t>
            </a:r>
            <a:r>
              <a:rPr lang="ru-RU" sz="1600" b="1" dirty="0">
                <a:latin typeface="Verdana" pitchFamily="34" charset="0"/>
                <a:ea typeface="Verdana" pitchFamily="34" charset="0"/>
              </a:rPr>
              <a:t>с 14</a:t>
            </a:r>
            <a:r>
              <a:rPr lang="en-US" sz="1600" b="1" dirty="0">
                <a:latin typeface="Verdana" pitchFamily="34" charset="0"/>
                <a:ea typeface="Verdana" pitchFamily="34" charset="0"/>
              </a:rPr>
              <a:t>:30</a:t>
            </a:r>
            <a:r>
              <a:rPr lang="ru-RU" sz="1600" b="1" dirty="0">
                <a:latin typeface="Verdana" pitchFamily="34" charset="0"/>
                <a:ea typeface="Verdana" pitchFamily="34" charset="0"/>
              </a:rPr>
              <a:t> — </a:t>
            </a:r>
            <a:r>
              <a:rPr lang="en-US" sz="1600" b="1">
                <a:latin typeface="Verdana" pitchFamily="34" charset="0"/>
                <a:ea typeface="Verdana" pitchFamily="34" charset="0"/>
              </a:rPr>
              <a:t>18:30</a:t>
            </a:r>
            <a:endParaRPr lang="ru-RU" sz="16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661824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Verdana" pitchFamily="34" charset="0"/>
                <a:ea typeface="Verdana" pitchFamily="34" charset="0"/>
              </a:rPr>
              <a:t>Перерыв по необходимости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2233196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Verdana" pitchFamily="34" charset="0"/>
                <a:ea typeface="Verdana" pitchFamily="34" charset="0"/>
              </a:rPr>
              <a:t>7.10.2023 — 19.11.2023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Macintosh PowerPoint</Application>
  <PresentationFormat>Экран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михаил сабадаш</cp:lastModifiedBy>
  <cp:revision>8</cp:revision>
  <dcterms:created xsi:type="dcterms:W3CDTF">2023-02-28T17:47:24Z</dcterms:created>
  <dcterms:modified xsi:type="dcterms:W3CDTF">2023-10-07T11:30:56Z</dcterms:modified>
</cp:coreProperties>
</file>