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042" y="846155"/>
            <a:ext cx="7772400" cy="1470025"/>
          </a:xfrm>
        </p:spPr>
        <p:txBody>
          <a:bodyPr/>
          <a:lstStyle/>
          <a:p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to Python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804F8-A35A-434F-8B95-093C20FD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662" y="1415143"/>
            <a:ext cx="9144000" cy="54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is a high-level, interpreted programming language.</a:t>
            </a:r>
          </a:p>
          <a:p>
            <a:r>
              <a:t>Created by Guido van Rossum and first released in 1991.</a:t>
            </a:r>
          </a:p>
          <a:p>
            <a:r>
              <a:t>Known for its clear syntax, ease of learning, and wide applicability.</a:t>
            </a:r>
          </a:p>
          <a:p>
            <a:r>
              <a:t>Supports procedural, object-oriented, and functional programming.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Uses Python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Python is widely used across industries:</a:t>
            </a:r>
          </a:p>
          <a:p>
            <a:r>
              <a:t>Web Development (Django, Flask)</a:t>
            </a:r>
          </a:p>
          <a:p>
            <a:r>
              <a:t>Data Science &amp; Machine Learning (Pandas, NumPy, Scikit-learn)</a:t>
            </a:r>
          </a:p>
          <a:p>
            <a:r>
              <a:t>Automation &amp; Scripting</a:t>
            </a:r>
          </a:p>
          <a:p>
            <a:r>
              <a:t>Cybersecurity</a:t>
            </a:r>
          </a:p>
          <a:p>
            <a:r>
              <a:t>Game Development</a:t>
            </a:r>
          </a:p>
          <a:p>
            <a:r>
              <a:t>Companies using Python: Google, Netflix, NASA, Spotify, Instagram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Compiler?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Translates entire source code into machine code before execution.</a:t>
            </a:r>
          </a:p>
          <a:p>
            <a:r>
              <a:t>Used by languages like C, C++, Java.</a:t>
            </a:r>
          </a:p>
          <a:p>
            <a:r>
              <a:t>Produces a binary file (.exe, .class, etc.).</a:t>
            </a:r>
          </a:p>
          <a:p>
            <a:r>
              <a:t>Errors are detected before running the program.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Interpreter?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Executes code line-by-line at runtime.</a:t>
            </a:r>
          </a:p>
          <a:p>
            <a:r>
              <a:t>Python is an interpreted language.</a:t>
            </a:r>
          </a:p>
          <a:p>
            <a:r>
              <a:t>Easier for testing and debugging.</a:t>
            </a:r>
          </a:p>
          <a:p>
            <a:r>
              <a:t>Slower than compiled languages.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 World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most basic Python program:</a:t>
            </a:r>
          </a:p>
          <a:p>
            <a:r>
              <a:t># This is a comment</a:t>
            </a:r>
          </a:p>
          <a:p>
            <a:r>
              <a:t>print("Hello, world!")</a:t>
            </a:r>
          </a:p>
          <a:p>
            <a:r>
              <a:t>Explanation:</a:t>
            </a:r>
          </a:p>
          <a:p>
            <a:r>
              <a:t>print() displays output.</a:t>
            </a:r>
          </a:p>
          <a:p>
            <a:r>
              <a:t>Strings in quotes.</a:t>
            </a:r>
          </a:p>
          <a:p>
            <a:r>
              <a:t>No semicolons or main function needed.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Used to store data values.</a:t>
            </a:r>
          </a:p>
          <a:p>
            <a:r>
              <a:t>No need to declare types explicitly.</a:t>
            </a:r>
          </a:p>
          <a:p>
            <a:r>
              <a:t>Example:</a:t>
            </a:r>
          </a:p>
          <a:p>
            <a:r>
              <a:t>name = "Alice"</a:t>
            </a:r>
          </a:p>
          <a:p>
            <a:r>
              <a:t>age = 30</a:t>
            </a:r>
          </a:p>
          <a:p>
            <a:r>
              <a:t>height = 5.8</a:t>
            </a:r>
          </a:p>
          <a:p>
            <a:r>
              <a:t>is_student = True</a:t>
            </a:r>
          </a:p>
          <a:p>
            <a:r>
              <a:t>Case-sensitive names.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Python supports various data types:</a:t>
            </a:r>
          </a:p>
          <a:p>
            <a:r>
              <a:t>Numbers: int, float, complex</a:t>
            </a:r>
          </a:p>
          <a:p>
            <a:r>
              <a:t>Text: str</a:t>
            </a:r>
          </a:p>
          <a:p>
            <a:r>
              <a:t>Boolean: True, False</a:t>
            </a:r>
          </a:p>
          <a:p>
            <a:r>
              <a:t>Sequence: list, tuple, range</a:t>
            </a:r>
          </a:p>
          <a:p>
            <a:r>
              <a:t>Mapping: dict</a:t>
            </a:r>
          </a:p>
          <a:p>
            <a:r>
              <a:t>Set: set, frozenset</a:t>
            </a:r>
          </a:p>
          <a:p>
            <a:r>
              <a:t>NoneType: None</a:t>
            </a:r>
          </a:p>
          <a:p>
            <a:r>
              <a:t>Example:</a:t>
            </a:r>
          </a:p>
          <a:p>
            <a:r>
              <a:t>x = 10</a:t>
            </a:r>
          </a:p>
          <a:p>
            <a:r>
              <a:t>y = 3.14</a:t>
            </a:r>
          </a:p>
          <a:p>
            <a:r>
              <a:t>name = "John"</a:t>
            </a:r>
          </a:p>
          <a:p>
            <a:r>
              <a:t>items = [1, 2, 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Let's start coding!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3C0FD-01A9-4B9A-B57F-6927B3121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31" y="1415143"/>
            <a:ext cx="9144000" cy="54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324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Introduction to Python Programming</vt:lpstr>
      <vt:lpstr>What is Python?</vt:lpstr>
      <vt:lpstr>Who Uses Python Today?</vt:lpstr>
      <vt:lpstr>What is a Compiler?</vt:lpstr>
      <vt:lpstr>What is an Interpreter?</vt:lpstr>
      <vt:lpstr>Hello World in Python</vt:lpstr>
      <vt:lpstr>Variables in Python</vt:lpstr>
      <vt:lpstr>Data Types in Python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subject/>
  <dc:creator/>
  <cp:keywords/>
  <dc:description>generated using python-pptx</dc:description>
  <cp:lastModifiedBy>Fnu Saba Sultana</cp:lastModifiedBy>
  <cp:revision>2</cp:revision>
  <dcterms:created xsi:type="dcterms:W3CDTF">2013-01-27T09:14:16Z</dcterms:created>
  <dcterms:modified xsi:type="dcterms:W3CDTF">2025-06-12T18:11:31Z</dcterms:modified>
  <cp:category/>
</cp:coreProperties>
</file>