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2"/>
  </p:notesMasterIdLst>
  <p:handoutMasterIdLst>
    <p:handoutMasterId r:id="rId13"/>
  </p:handoutMasterIdLst>
  <p:sldIdLst>
    <p:sldId id="261" r:id="rId5"/>
    <p:sldId id="286" r:id="rId6"/>
    <p:sldId id="262" r:id="rId7"/>
    <p:sldId id="263" r:id="rId8"/>
    <p:sldId id="264" r:id="rId9"/>
    <p:sldId id="287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m Basha" userId="39c7484c061b7edf" providerId="LiveId" clId="{B09AC272-D360-4665-8E28-9F7C0A7B4423}"/>
    <pc:docChg chg="undo custSel delSld modSld sldOrd">
      <pc:chgData name="Alam Basha" userId="39c7484c061b7edf" providerId="LiveId" clId="{B09AC272-D360-4665-8E28-9F7C0A7B4423}" dt="2024-09-27T04:24:12.561" v="393" actId="47"/>
      <pc:docMkLst>
        <pc:docMk/>
      </pc:docMkLst>
      <pc:sldChg chg="modSp mod">
        <pc:chgData name="Alam Basha" userId="39c7484c061b7edf" providerId="LiveId" clId="{B09AC272-D360-4665-8E28-9F7C0A7B4423}" dt="2024-09-27T04:24:08.104" v="392" actId="20577"/>
        <pc:sldMkLst>
          <pc:docMk/>
          <pc:sldMk cId="2596897703" sldId="264"/>
        </pc:sldMkLst>
        <pc:spChg chg="mod">
          <ac:chgData name="Alam Basha" userId="39c7484c061b7edf" providerId="LiveId" clId="{B09AC272-D360-4665-8E28-9F7C0A7B4423}" dt="2024-09-27T04:24:08.104" v="392" actId="20577"/>
          <ac:spMkLst>
            <pc:docMk/>
            <pc:sldMk cId="2596897703" sldId="264"/>
            <ac:spMk id="7" creationId="{36DB04AA-2B2C-4162-AD6D-1FF802682C3D}"/>
          </ac:spMkLst>
        </pc:spChg>
      </pc:sldChg>
      <pc:sldChg chg="del">
        <pc:chgData name="Alam Basha" userId="39c7484c061b7edf" providerId="LiveId" clId="{B09AC272-D360-4665-8E28-9F7C0A7B4423}" dt="2024-09-27T04:24:12.561" v="393" actId="47"/>
        <pc:sldMkLst>
          <pc:docMk/>
          <pc:sldMk cId="2225727983" sldId="266"/>
        </pc:sldMkLst>
      </pc:sldChg>
      <pc:sldChg chg="addSp delSp modSp mod ord">
        <pc:chgData name="Alam Basha" userId="39c7484c061b7edf" providerId="LiveId" clId="{B09AC272-D360-4665-8E28-9F7C0A7B4423}" dt="2024-09-27T04:23:49.086" v="377" actId="20577"/>
        <pc:sldMkLst>
          <pc:docMk/>
          <pc:sldMk cId="380154571" sldId="287"/>
        </pc:sldMkLst>
        <pc:spChg chg="mod">
          <ac:chgData name="Alam Basha" userId="39c7484c061b7edf" providerId="LiveId" clId="{B09AC272-D360-4665-8E28-9F7C0A7B4423}" dt="2024-09-27T04:23:49.086" v="377" actId="20577"/>
          <ac:spMkLst>
            <pc:docMk/>
            <pc:sldMk cId="380154571" sldId="287"/>
            <ac:spMk id="3" creationId="{A1A7153D-0308-A71F-57FC-CB6C217826B9}"/>
          </ac:spMkLst>
        </pc:spChg>
        <pc:spChg chg="del">
          <ac:chgData name="Alam Basha" userId="39c7484c061b7edf" providerId="LiveId" clId="{B09AC272-D360-4665-8E28-9F7C0A7B4423}" dt="2024-09-27T04:08:45.781" v="0" actId="478"/>
          <ac:spMkLst>
            <pc:docMk/>
            <pc:sldMk cId="380154571" sldId="287"/>
            <ac:spMk id="5" creationId="{75DA682D-7AC5-48E0-993B-AB3F027355C3}"/>
          </ac:spMkLst>
        </pc:spChg>
        <pc:spChg chg="add mod">
          <ac:chgData name="Alam Basha" userId="39c7484c061b7edf" providerId="LiveId" clId="{B09AC272-D360-4665-8E28-9F7C0A7B4423}" dt="2024-09-27T04:08:45.781" v="0" actId="478"/>
          <ac:spMkLst>
            <pc:docMk/>
            <pc:sldMk cId="380154571" sldId="287"/>
            <ac:spMk id="6" creationId="{06B1F4CA-B37C-6FD7-061C-CD9EB54DECDB}"/>
          </ac:spMkLst>
        </pc:spChg>
        <pc:graphicFrameChg chg="add del modGraphic">
          <ac:chgData name="Alam Basha" userId="39c7484c061b7edf" providerId="LiveId" clId="{B09AC272-D360-4665-8E28-9F7C0A7B4423}" dt="2024-09-27T04:08:58.110" v="4" actId="27309"/>
          <ac:graphicFrameMkLst>
            <pc:docMk/>
            <pc:sldMk cId="380154571" sldId="287"/>
            <ac:graphicFrameMk id="9" creationId="{BEE673B3-8596-6627-B2B6-9C326D724FB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SPORTS BOARDCAST</a:t>
            </a:r>
          </a:p>
          <a:p>
            <a:pPr marL="0" indent="0">
              <a:buNone/>
            </a:pPr>
            <a:r>
              <a:rPr lang="en-US" sz="3600" dirty="0"/>
              <a:t>SCHEDULING TOOLS</a:t>
            </a:r>
          </a:p>
        </p:txBody>
      </p: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About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4B78B-1BA4-639C-CDE7-90644C58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SPORTS BOARDCAST SCHEDULING TOOLS CAN HELP WITH PLANNING AND EXECUTING</a:t>
            </a:r>
          </a:p>
          <a:p>
            <a:pPr marL="0" indent="0">
              <a:buNone/>
            </a:pPr>
            <a:r>
              <a:rPr lang="en-IN" dirty="0"/>
              <a:t>SPORTS PRODUCTIONS,INCLUDING SCHEDULING COMMUNICATION BOARDCASTING</a:t>
            </a:r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40" y="286603"/>
            <a:ext cx="1029044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BAFD54-F75D-27EE-2790-F12AC0D0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19" y="1928246"/>
            <a:ext cx="10602661" cy="3342454"/>
          </a:xfrm>
        </p:spPr>
        <p:txBody>
          <a:bodyPr/>
          <a:lstStyle/>
          <a:p>
            <a:endParaRPr lang="en-US" dirty="0"/>
          </a:p>
          <a:p>
            <a:r>
              <a:rPr lang="en-IN" u="sng" dirty="0"/>
              <a:t>BOARDCAST </a:t>
            </a:r>
            <a:r>
              <a:rPr lang="en-IN" dirty="0"/>
              <a:t>:-  which includes properties like event_id , event_name, and timings</a:t>
            </a:r>
          </a:p>
          <a:p>
            <a:endParaRPr lang="en-IN" u="sng" dirty="0"/>
          </a:p>
          <a:p>
            <a:r>
              <a:rPr lang="en-IN" u="sng" dirty="0"/>
              <a:t>BOARDCASTMANAGER</a:t>
            </a:r>
            <a:r>
              <a:rPr lang="en-IN" dirty="0"/>
              <a:t>:- which will CRUD operations , scheduling , and rights management</a:t>
            </a:r>
            <a:endParaRPr lang="en-IN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11036496" cy="21171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library included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11208016" cy="331176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tkinter</a:t>
            </a:r>
            <a:r>
              <a:rPr lang="en-US" sz="3200" b="1" dirty="0">
                <a:latin typeface="+mj-lt"/>
              </a:rPr>
              <a:t> :-</a:t>
            </a:r>
            <a:r>
              <a:rPr lang="en-US" sz="2000" b="1" dirty="0">
                <a:latin typeface="+mj-lt"/>
              </a:rPr>
              <a:t> That allows developers to create a graphical user interface(GUI’S)  for python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messagebox</a:t>
            </a:r>
            <a:r>
              <a:rPr lang="en-US" sz="2000" b="1" dirty="0">
                <a:latin typeface="+mj-lt"/>
              </a:rPr>
              <a:t>:- A dialog box used to display messages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scrolledtext</a:t>
            </a:r>
            <a:r>
              <a:rPr lang="en-US" sz="2000" b="1" dirty="0">
                <a:latin typeface="+mj-lt"/>
              </a:rPr>
              <a:t>:- A text box which is used edit large amount of text in a scrollable area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2" y="0"/>
            <a:ext cx="10968867" cy="7438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MENU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D12846-3E21-EEEC-D629-15400BD6E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8194" y="835745"/>
            <a:ext cx="8611505" cy="5735652"/>
          </a:xfrm>
        </p:spPr>
      </p:pic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153D-0308-A71F-57FC-CB6C21782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10058400" cy="417461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IN" dirty="0"/>
              <a:t>ADD BOARDCAST:-  The user can fills details about the </a:t>
            </a:r>
            <a:r>
              <a:rPr lang="en-IN" dirty="0" err="1"/>
              <a:t>Boardcast</a:t>
            </a:r>
            <a:r>
              <a:rPr lang="en-IN" dirty="0"/>
              <a:t> event such as </a:t>
            </a:r>
          </a:p>
          <a:p>
            <a:pPr marL="0" indent="0">
              <a:buNone/>
            </a:pPr>
            <a:r>
              <a:rPr lang="en-IN" dirty="0"/>
              <a:t>Event_id ,name, timing , channel etc</a:t>
            </a:r>
          </a:p>
          <a:p>
            <a:endParaRPr lang="en-IN" dirty="0"/>
          </a:p>
          <a:p>
            <a:r>
              <a:rPr lang="en-IN" dirty="0"/>
              <a:t>UPDATE BOARDCAST:- update </a:t>
            </a:r>
            <a:r>
              <a:rPr lang="en-IN" dirty="0" err="1"/>
              <a:t>Boardcast</a:t>
            </a:r>
            <a:r>
              <a:rPr lang="en-IN" dirty="0"/>
              <a:t> button is used to modify the existing data</a:t>
            </a:r>
          </a:p>
          <a:p>
            <a:endParaRPr lang="en-IN" dirty="0"/>
          </a:p>
          <a:p>
            <a:r>
              <a:rPr lang="en-IN" dirty="0"/>
              <a:t>DELETE BOARDCAST:- to remove or  delete the existing data</a:t>
            </a:r>
          </a:p>
          <a:p>
            <a:endParaRPr lang="en-IN" dirty="0"/>
          </a:p>
          <a:p>
            <a:r>
              <a:rPr lang="en-IN" dirty="0"/>
              <a:t>VIEW-ALL BOARDCAST:- to display a list of all the </a:t>
            </a:r>
            <a:r>
              <a:rPr lang="en-IN" dirty="0" err="1"/>
              <a:t>boardcast</a:t>
            </a:r>
            <a:r>
              <a:rPr lang="en-IN" dirty="0"/>
              <a:t> currently stored in a system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B1F4CA-B37C-6FD7-061C-CD9EB54D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400" cap="all" spc="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194</TotalTime>
  <Words>172</Words>
  <Application>Microsoft Office PowerPoint</Application>
  <PresentationFormat>Widescreen</PresentationFormat>
  <Paragraphs>36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RetrospectVTI</vt:lpstr>
      <vt:lpstr>PowerPoint Presentation</vt:lpstr>
      <vt:lpstr>About Project</vt:lpstr>
      <vt:lpstr>PROBLEM STATEMENT</vt:lpstr>
      <vt:lpstr>library included</vt:lpstr>
      <vt:lpstr>OUTPUT MENU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Alam Basha</dc:creator>
  <cp:lastModifiedBy>Alam Basha</cp:lastModifiedBy>
  <cp:revision>1</cp:revision>
  <dcterms:created xsi:type="dcterms:W3CDTF">2024-09-27T01:10:07Z</dcterms:created>
  <dcterms:modified xsi:type="dcterms:W3CDTF">2024-09-27T04:24:12Z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