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FDE486A-1BC5-4D0D-BE79-3B6909EAD575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BCB9717-BC8A-4B6E-8E5C-4590C488895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2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486A-1BC5-4D0D-BE79-3B6909EAD575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717-BC8A-4B6E-8E5C-4590C4888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2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486A-1BC5-4D0D-BE79-3B6909EAD575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717-BC8A-4B6E-8E5C-4590C488895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83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486A-1BC5-4D0D-BE79-3B6909EAD575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717-BC8A-4B6E-8E5C-4590C488895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685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486A-1BC5-4D0D-BE79-3B6909EAD575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717-BC8A-4B6E-8E5C-4590C4888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93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486A-1BC5-4D0D-BE79-3B6909EAD575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717-BC8A-4B6E-8E5C-4590C488895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5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486A-1BC5-4D0D-BE79-3B6909EAD575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717-BC8A-4B6E-8E5C-4590C488895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01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486A-1BC5-4D0D-BE79-3B6909EAD575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717-BC8A-4B6E-8E5C-4590C488895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030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486A-1BC5-4D0D-BE79-3B6909EAD575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717-BC8A-4B6E-8E5C-4590C488895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53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486A-1BC5-4D0D-BE79-3B6909EAD575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717-BC8A-4B6E-8E5C-4590C4888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4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486A-1BC5-4D0D-BE79-3B6909EAD575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717-BC8A-4B6E-8E5C-4590C488895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1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486A-1BC5-4D0D-BE79-3B6909EAD575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717-BC8A-4B6E-8E5C-4590C4888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5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486A-1BC5-4D0D-BE79-3B6909EAD575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717-BC8A-4B6E-8E5C-4590C488895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8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486A-1BC5-4D0D-BE79-3B6909EAD575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717-BC8A-4B6E-8E5C-4590C488895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25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486A-1BC5-4D0D-BE79-3B6909EAD575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717-BC8A-4B6E-8E5C-4590C4888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4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486A-1BC5-4D0D-BE79-3B6909EAD575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717-BC8A-4B6E-8E5C-4590C488895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02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E486A-1BC5-4D0D-BE79-3B6909EAD575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9717-BC8A-4B6E-8E5C-4590C4888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4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DE486A-1BC5-4D0D-BE79-3B6909EAD575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CB9717-BC8A-4B6E-8E5C-4590C4888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7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2431513" y="2043350"/>
            <a:ext cx="75360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Dental Clinic Management System (DCMS)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(proposal)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92" y="3553097"/>
            <a:ext cx="8825658" cy="25298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Rashida Bibi 		2021-GCUF-</a:t>
            </a:r>
            <a:r>
              <a:rPr lang="en-US" b="1" dirty="0"/>
              <a:t> </a:t>
            </a:r>
            <a:r>
              <a:rPr lang="en-US" b="1" dirty="0" smtClean="0"/>
              <a:t>073371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Saba Akhtar         	2021-GCUF-</a:t>
            </a:r>
            <a:r>
              <a:rPr lang="en-US" b="1" dirty="0"/>
              <a:t> 058551</a:t>
            </a: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Arslan Ali	        	2021-GCUF-</a:t>
            </a:r>
            <a:r>
              <a:rPr lang="en-US" b="1" dirty="0"/>
              <a:t> 058613 </a:t>
            </a:r>
            <a:endParaRPr lang="en-US" b="1" dirty="0" smtClean="0"/>
          </a:p>
          <a:p>
            <a:r>
              <a:rPr lang="en-US" b="1" dirty="0" smtClean="0"/>
              <a:t>  Supervised By: Prof. Yasir Arfat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982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861513"/>
            <a:ext cx="104394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Objectives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241345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Automate Patient Appointment Scheduling</a:t>
            </a:r>
          </a:p>
          <a:p>
            <a:r>
              <a:rPr lang="en-US" dirty="0" smtClean="0"/>
              <a:t>Maintain Secure Digital Patient Records</a:t>
            </a:r>
          </a:p>
          <a:p>
            <a:r>
              <a:rPr lang="en-US" dirty="0" smtClean="0"/>
              <a:t>Simplify Billing &amp; Treatment History Tracking</a:t>
            </a:r>
          </a:p>
          <a:p>
            <a:r>
              <a:rPr lang="en-US" dirty="0" smtClean="0"/>
              <a:t>Improve Clinic Workflow &amp; Efficiency</a:t>
            </a:r>
          </a:p>
          <a:p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pPr lvl="1"/>
            <a:r>
              <a:rPr lang="en-US" sz="2400" dirty="0"/>
              <a:t>Requires internet connectivity.</a:t>
            </a:r>
          </a:p>
          <a:p>
            <a:pPr lvl="1"/>
            <a:r>
              <a:rPr lang="en-US" sz="2400" dirty="0"/>
              <a:t>Initial learning curve for 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584" y="668623"/>
            <a:ext cx="9601196" cy="110792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Scope of the Project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527" y="2073607"/>
            <a:ext cx="9601196" cy="3318936"/>
          </a:xfrm>
        </p:spPr>
        <p:txBody>
          <a:bodyPr>
            <a:noAutofit/>
          </a:bodyPr>
          <a:lstStyle/>
          <a:p>
            <a:r>
              <a:rPr lang="en-US" b="1" dirty="0" smtClean="0"/>
              <a:t>Included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smtClean="0"/>
              <a:t>Patient registration &amp; appointment booking.</a:t>
            </a:r>
          </a:p>
          <a:p>
            <a:pPr lvl="1"/>
            <a:r>
              <a:rPr lang="en-US" sz="2400" dirty="0" smtClean="0"/>
              <a:t>Treatment records &amp; history.</a:t>
            </a:r>
          </a:p>
          <a:p>
            <a:pPr lvl="1"/>
            <a:r>
              <a:rPr lang="en-US" sz="2400" dirty="0" smtClean="0"/>
              <a:t>Billing &amp; payment management.</a:t>
            </a:r>
          </a:p>
          <a:p>
            <a:pPr lvl="1"/>
            <a:r>
              <a:rPr lang="en-US" sz="2400" dirty="0" smtClean="0"/>
              <a:t>Doctor &amp; staff management.</a:t>
            </a:r>
          </a:p>
          <a:p>
            <a:r>
              <a:rPr lang="en-US" b="1" dirty="0" smtClean="0"/>
              <a:t>Excluded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smtClean="0"/>
              <a:t>Online telemedicine consultation.</a:t>
            </a:r>
          </a:p>
          <a:p>
            <a:pPr lvl="1"/>
            <a:r>
              <a:rPr lang="en-US" sz="2400" dirty="0" smtClean="0"/>
              <a:t>AI-based diagnosis suggestions..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9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7" y="9137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/>
              <a:t>Technology Stack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0391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Frontend</a:t>
            </a:r>
            <a:r>
              <a:rPr lang="en-US" dirty="0" smtClean="0"/>
              <a:t>: React.js</a:t>
            </a:r>
          </a:p>
          <a:p>
            <a:r>
              <a:rPr lang="en-US" b="1" dirty="0" smtClean="0"/>
              <a:t>Backend</a:t>
            </a:r>
            <a:r>
              <a:rPr lang="en-US" dirty="0" smtClean="0"/>
              <a:t>: Node.js</a:t>
            </a:r>
          </a:p>
          <a:p>
            <a:r>
              <a:rPr lang="en-US" b="1" dirty="0" smtClean="0"/>
              <a:t>Database</a:t>
            </a:r>
            <a:r>
              <a:rPr lang="en-US" dirty="0" smtClean="0"/>
              <a:t>: MySQL</a:t>
            </a:r>
          </a:p>
          <a:p>
            <a:r>
              <a:rPr lang="en-US" b="1" dirty="0" smtClean="0"/>
              <a:t>Hosting</a:t>
            </a:r>
            <a:r>
              <a:rPr lang="en-US" dirty="0" smtClean="0"/>
              <a:t>: AWS / Firebase</a:t>
            </a:r>
          </a:p>
          <a:p>
            <a:r>
              <a:rPr lang="en-US" b="1" dirty="0" smtClean="0"/>
              <a:t>Security</a:t>
            </a:r>
            <a:r>
              <a:rPr lang="en-US" dirty="0" smtClean="0"/>
              <a:t>: JWT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12277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Expected Challenges &amp; Risks</a:t>
            </a:r>
            <a:br>
              <a:rPr lang="en-US" sz="4800" b="1" dirty="0" smtClean="0"/>
            </a:b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700836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Challenges</a:t>
            </a:r>
            <a:r>
              <a:rPr lang="en-US" dirty="0" smtClean="0"/>
              <a:t>:</a:t>
            </a:r>
          </a:p>
          <a:p>
            <a:pPr lvl="1"/>
            <a:r>
              <a:rPr lang="en-US" sz="2800" dirty="0" smtClean="0"/>
              <a:t>Data Privacy &amp; Security Compliance (e.g., HIPAA)</a:t>
            </a:r>
          </a:p>
          <a:p>
            <a:pPr lvl="1"/>
            <a:r>
              <a:rPr lang="en-US" sz="2800" dirty="0" smtClean="0"/>
              <a:t>User Adoption &amp; Training</a:t>
            </a:r>
          </a:p>
          <a:p>
            <a:pPr lvl="1"/>
            <a:r>
              <a:rPr lang="en-US" sz="2800" dirty="0" smtClean="0"/>
              <a:t>Integration with Existing Systems</a:t>
            </a:r>
          </a:p>
          <a:p>
            <a:pPr lvl="1"/>
            <a:r>
              <a:rPr lang="en-US" sz="2800" dirty="0" smtClean="0"/>
              <a:t>Potential Downtime &amp; Maintenance Issues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22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2960"/>
            <a:ext cx="10515600" cy="120736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Conclusion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34193"/>
            <a:ext cx="10515600" cy="3642769"/>
          </a:xfrm>
        </p:spPr>
        <p:txBody>
          <a:bodyPr/>
          <a:lstStyle/>
          <a:p>
            <a:r>
              <a:rPr lang="en-US" b="1" dirty="0" smtClean="0"/>
              <a:t>Key Benefits of DCMS:</a:t>
            </a:r>
          </a:p>
          <a:p>
            <a:r>
              <a:rPr lang="en-US" dirty="0" smtClean="0"/>
              <a:t>Increased efficiency and accuracy.</a:t>
            </a:r>
          </a:p>
          <a:p>
            <a:r>
              <a:rPr lang="en-US" dirty="0" smtClean="0"/>
              <a:t>Enhanced patient experience and satisfaction.</a:t>
            </a:r>
          </a:p>
          <a:p>
            <a:r>
              <a:rPr lang="en-US" dirty="0" smtClean="0"/>
              <a:t>Reduced </a:t>
            </a:r>
            <a:r>
              <a:rPr lang="en-US" dirty="0"/>
              <a:t>o</a:t>
            </a:r>
            <a:r>
              <a:rPr lang="en-US" dirty="0" smtClean="0"/>
              <a:t>perational costs and errors.</a:t>
            </a:r>
          </a:p>
          <a:p>
            <a:r>
              <a:rPr lang="en-US" b="1" dirty="0" smtClean="0"/>
              <a:t>Call to Action:</a:t>
            </a:r>
          </a:p>
          <a:p>
            <a:r>
              <a:rPr lang="en-US" dirty="0" smtClean="0"/>
              <a:t>Ready to proceed with the development of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28" y="10443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R</a:t>
            </a:r>
            <a:r>
              <a:rPr lang="en-US" sz="6000" b="1" dirty="0" smtClean="0"/>
              <a:t>eference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70654"/>
            <a:ext cx="10515600" cy="4351338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American Dental Association. (n.d.). Practice management. 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Bansal, A., &amp; Singh, S. </a:t>
            </a:r>
            <a:r>
              <a:rPr lang="en-US" b="1" dirty="0"/>
              <a:t>(2019). </a:t>
            </a:r>
            <a:r>
              <a:rPr lang="en-US" i="1" dirty="0"/>
              <a:t>A Review of Dental Clinic Management Systems.</a:t>
            </a:r>
            <a:r>
              <a:rPr lang="en-US" dirty="0"/>
              <a:t> </a:t>
            </a:r>
            <a:r>
              <a:rPr lang="en-US" dirty="0" smtClean="0"/>
              <a:t>International </a:t>
            </a:r>
            <a:r>
              <a:rPr lang="en-US" dirty="0"/>
              <a:t>journal  of Computer Applications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Project Overview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Dental Clinic Management System (DCMS)</a:t>
            </a:r>
            <a:r>
              <a:rPr lang="en-US" dirty="0"/>
              <a:t> is a web-based solution designed to streamline dental clinic operations, including appointment scheduling, patient records management, billing, and treatment tracking</a:t>
            </a:r>
            <a:r>
              <a:rPr lang="en-US" dirty="0" smtClean="0"/>
              <a:t>.</a:t>
            </a:r>
          </a:p>
          <a:p>
            <a:r>
              <a:rPr lang="en-US" b="1" dirty="0"/>
              <a:t>Purpose</a:t>
            </a:r>
            <a:r>
              <a:rPr lang="en-US" dirty="0" smtClean="0"/>
              <a:t>:</a:t>
            </a:r>
          </a:p>
          <a:p>
            <a:pPr lvl="1"/>
            <a:r>
              <a:rPr lang="en-US" sz="2800" dirty="0" smtClean="0"/>
              <a:t>A web-based solution to streamline dental clinic operations.</a:t>
            </a:r>
          </a:p>
          <a:p>
            <a:r>
              <a:rPr lang="en-US" b="1" dirty="0" smtClean="0"/>
              <a:t>Key Features</a:t>
            </a:r>
            <a:r>
              <a:rPr lang="en-US" dirty="0" smtClean="0"/>
              <a:t>:</a:t>
            </a:r>
          </a:p>
          <a:p>
            <a:pPr lvl="1"/>
            <a:r>
              <a:rPr lang="en-US" sz="2800" dirty="0" smtClean="0"/>
              <a:t>Appointment scheduling, patient records management, billing, and treatment tracking.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38" y="1734503"/>
            <a:ext cx="7642862" cy="3317875"/>
          </a:xfrm>
        </p:spPr>
      </p:pic>
    </p:spTree>
    <p:extLst>
      <p:ext uri="{BB962C8B-B14F-4D97-AF65-F5344CB8AC3E}">
        <p14:creationId xmlns:p14="http://schemas.microsoft.com/office/powerpoint/2010/main" val="377854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2835275"/>
            <a:ext cx="6838950" cy="2762250"/>
          </a:xfrm>
        </p:spPr>
      </p:pic>
    </p:spTree>
    <p:extLst>
      <p:ext uri="{BB962C8B-B14F-4D97-AF65-F5344CB8AC3E}">
        <p14:creationId xmlns:p14="http://schemas.microsoft.com/office/powerpoint/2010/main" val="204318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46" y="2557463"/>
            <a:ext cx="7924708" cy="3317875"/>
          </a:xfrm>
        </p:spPr>
      </p:pic>
    </p:spTree>
    <p:extLst>
      <p:ext uri="{BB962C8B-B14F-4D97-AF65-F5344CB8AC3E}">
        <p14:creationId xmlns:p14="http://schemas.microsoft.com/office/powerpoint/2010/main" val="126848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&amp;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29" y="2557463"/>
            <a:ext cx="8264742" cy="3317875"/>
          </a:xfrm>
        </p:spPr>
      </p:pic>
    </p:spTree>
    <p:extLst>
      <p:ext uri="{BB962C8B-B14F-4D97-AF65-F5344CB8AC3E}">
        <p14:creationId xmlns:p14="http://schemas.microsoft.com/office/powerpoint/2010/main" val="155949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Billing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51" y="2557463"/>
            <a:ext cx="8364697" cy="3317875"/>
          </a:xfrm>
        </p:spPr>
      </p:pic>
    </p:spTree>
    <p:extLst>
      <p:ext uri="{BB962C8B-B14F-4D97-AF65-F5344CB8AC3E}">
        <p14:creationId xmlns:p14="http://schemas.microsoft.com/office/powerpoint/2010/main" val="66948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Invoice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64" y="2557463"/>
            <a:ext cx="8493271" cy="3317875"/>
          </a:xfrm>
        </p:spPr>
      </p:pic>
    </p:spTree>
    <p:extLst>
      <p:ext uri="{BB962C8B-B14F-4D97-AF65-F5344CB8AC3E}">
        <p14:creationId xmlns:p14="http://schemas.microsoft.com/office/powerpoint/2010/main" val="108268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91" y="14101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The Problem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35717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Current Challenges</a:t>
            </a:r>
            <a:r>
              <a:rPr lang="en-US" dirty="0" smtClean="0"/>
              <a:t>:</a:t>
            </a:r>
          </a:p>
          <a:p>
            <a:pPr lvl="1"/>
            <a:r>
              <a:rPr lang="en-US" sz="2800" dirty="0" smtClean="0"/>
              <a:t>Manual record-keeping leading to inefficiencies.</a:t>
            </a:r>
          </a:p>
          <a:p>
            <a:pPr lvl="1"/>
            <a:r>
              <a:rPr lang="en-US" sz="2800" dirty="0" smtClean="0"/>
              <a:t>Appointment conflicts, data loss, and delays in patient care.</a:t>
            </a:r>
          </a:p>
          <a:p>
            <a:pPr lvl="1"/>
            <a:r>
              <a:rPr lang="en-US" sz="2800" dirty="0" smtClean="0"/>
              <a:t>Need for an efficient, automated, and secure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5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153</TotalTime>
  <Words>308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 Dental Clinic Management System (DCMS)    (proposal)</vt:lpstr>
      <vt:lpstr>Project Overview</vt:lpstr>
      <vt:lpstr>PowerPoint Presentation</vt:lpstr>
      <vt:lpstr>Login Page</vt:lpstr>
      <vt:lpstr>Patient Management</vt:lpstr>
      <vt:lpstr>Report &amp; Analysis</vt:lpstr>
      <vt:lpstr>Billing management</vt:lpstr>
      <vt:lpstr>Invoice</vt:lpstr>
      <vt:lpstr>The Problem</vt:lpstr>
      <vt:lpstr>Objectives</vt:lpstr>
      <vt:lpstr>Scope of the Project</vt:lpstr>
      <vt:lpstr>Technology Stack</vt:lpstr>
      <vt:lpstr>Expected Challenges &amp; Risks 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Dental Clinic Management System (DCMS)</dc:title>
  <dc:creator>mughal</dc:creator>
  <cp:lastModifiedBy>mughal</cp:lastModifiedBy>
  <cp:revision>29</cp:revision>
  <dcterms:created xsi:type="dcterms:W3CDTF">2025-04-08T02:23:56Z</dcterms:created>
  <dcterms:modified xsi:type="dcterms:W3CDTF">2025-08-11T09:48:53Z</dcterms:modified>
</cp:coreProperties>
</file>