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03/11/2022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03/11/2022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11/3/2022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Medicine Monitoring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Developed a web application called Medicine Monitoring System using Asp.net Core MVC, Web Api and Mircrosoft SQL.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>
              <a:lnSpc>
                <a:spcPct val="114000"/>
              </a:lnSpc>
            </a:pPr>
            <a:r>
              <a:rPr lang="en-US" altLang="en-US" b="1" dirty="0"/>
              <a:t>AZ – 900 Microsoft Azure Fundamental Certification: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/>
              <a:t>Completed </a:t>
            </a:r>
            <a:r>
              <a:rPr lang="en-IN" altLang="en-US" dirty="0"/>
              <a:t>AZ – 900 Microsoft Azure Fundamental Certification.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</a:t>
            </a:r>
            <a:r>
              <a:rPr lang="en-IN" altLang="en-US" b="1" dirty="0"/>
              <a:t>mandatory learning </a:t>
            </a:r>
            <a:r>
              <a:rPr lang="en-IN" altLang="en-US" dirty="0"/>
              <a:t>on .degreed platform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Kolkata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81809" y="1509708"/>
            <a:ext cx="3110607" cy="258763"/>
          </a:xfrm>
        </p:spPr>
        <p:txBody>
          <a:bodyPr/>
          <a:lstStyle/>
          <a:p>
            <a:pPr eaLnBrk="1" hangingPunct="1"/>
            <a:r>
              <a:rPr lang="nl-NL" altLang="nl-NL" dirty="0"/>
              <a:t>Saba.haque@capgemini.com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7991106417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A self – driven learner eager to work in a team of dedicated people and serve a key role in the enhancement and development of the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technologies/frameworks and implement them to further improve my knowledge.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Possess good verbal communication skills and ability to grow and utilize my skill continuously.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Engineering 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 2015 – 2019 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.NET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C and C++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HTML and CSS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-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Tools: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Visual studio 2019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Hardworking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Self Motivated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Areas of interest and hobbies:</a:t>
            </a:r>
            <a:endParaRPr lang="en-IN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Listening to music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Playing games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Saba Haque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232669" y="625717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70" y="6174700"/>
            <a:ext cx="4907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A137067-4001-4F30-2849-E3702B49948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" b="6522"/>
          <a:stretch>
            <a:fillRect/>
          </a:stretch>
        </p:blipFill>
        <p:spPr>
          <a:xfrm>
            <a:off x="505412" y="364635"/>
            <a:ext cx="1701872" cy="156416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42053</TotalTime>
  <Words>232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Haque, Saba</cp:lastModifiedBy>
  <cp:revision>160</cp:revision>
  <dcterms:created xsi:type="dcterms:W3CDTF">2017-12-08T05:27:40Z</dcterms:created>
  <dcterms:modified xsi:type="dcterms:W3CDTF">2022-11-03T14:38:05Z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