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67" d="100"/>
          <a:sy n="67" d="100"/>
        </p:scale>
        <p:origin x="644" y="44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03/11/2022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03/11/2022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E774-7929-443D-927A-D7EE355F642D}" type="datetimeFigureOut">
              <a:rPr lang="en-US" smtClean="0"/>
              <a:pPr/>
              <a:t>11/3/2022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ubinsRaj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3621087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b="1" dirty="0"/>
              <a:t>Medicine Monitoring system: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Developed a web application called Medicine Monitoring System using Asp.net Core MVC, Web Api and Mircrosoft SQL.</a:t>
            </a:r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>
              <a:lnSpc>
                <a:spcPct val="114000"/>
              </a:lnSpc>
            </a:pPr>
            <a:r>
              <a:rPr lang="en-US" altLang="en-US" b="1" dirty="0"/>
              <a:t>AZ – 900 Microsoft Azure Fundamental Certification: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Learning AZ – 900 Microsoft Azure Fundamental Certification.</a:t>
            </a:r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Completed </a:t>
            </a:r>
            <a:r>
              <a:rPr lang="en-IN" altLang="en-US" b="1" dirty="0"/>
              <a:t>mandatory learning </a:t>
            </a:r>
            <a:r>
              <a:rPr lang="en-IN" altLang="en-US" dirty="0"/>
              <a:t>on .degreed platform</a:t>
            </a:r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49663" y="1279525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Kolkata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81809" y="1509708"/>
            <a:ext cx="3110607" cy="258763"/>
          </a:xfrm>
        </p:spPr>
        <p:txBody>
          <a:bodyPr/>
          <a:lstStyle/>
          <a:p>
            <a:pPr eaLnBrk="1" hangingPunct="1"/>
            <a:r>
              <a:rPr lang="nl-NL" altLang="nl-NL" dirty="0"/>
              <a:t>Saba.haque@capgemini.com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48038" y="1770063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7991106417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2588" y="2995613"/>
            <a:ext cx="4057650" cy="362108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A self – driven learner eager to work in a team of dedicated people and serve a key role in the enhancement and development of the project.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Ready to learn new technologies/frameworks and implement them to further improve my knowledge.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Possess good verbal communication skills and ability to grow and utilize my skill continuously.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Ready to learn new technologies and implement them to further improve my knowledge.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Eager to work in a team of dedicated people and serve a key role in the enhancement and development of the project. </a:t>
            </a:r>
          </a:p>
          <a:p>
            <a:pPr marL="171450" indent="-171450"/>
            <a:br>
              <a:rPr lang="en-US" altLang="nl-NL" dirty="0"/>
            </a:br>
            <a:endParaRPr lang="en-US" altLang="nl-NL" dirty="0"/>
          </a:p>
          <a:p>
            <a:pPr marL="171450" indent="-171450"/>
            <a:r>
              <a:rPr lang="en-US" altLang="nl-NL" dirty="0"/>
              <a:t>			</a:t>
            </a:r>
          </a:p>
          <a:p>
            <a:pPr marL="171450" indent="-171450"/>
            <a:r>
              <a:rPr lang="en-US" altLang="nl-NL" dirty="0"/>
              <a:t>  </a:t>
            </a:r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0181" y="559594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Bachelor of Technology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Computer Science Engineering :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 2015 – 2019 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en-US" sz="1000" dirty="0"/>
              <a:t>.NET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C and C++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SQL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HTML and CSS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Database: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SQL database 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Details: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Leadership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Hardworking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Self Motivated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Quick Learner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Areas of interest and hobbies:</a:t>
            </a:r>
            <a:endParaRPr lang="en-IN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IN" altLang="nl-NL" sz="1000" dirty="0"/>
              <a:t>Listening music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nl-NL" sz="1000" dirty="0"/>
              <a:t>Playing games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52413"/>
            <a:ext cx="6223000" cy="306387"/>
          </a:xfrm>
        </p:spPr>
        <p:txBody>
          <a:bodyPr/>
          <a:lstStyle/>
          <a:p>
            <a:r>
              <a:rPr lang="en-IN" altLang="en-US" dirty="0"/>
              <a:t>Saba Haque</a:t>
            </a:r>
          </a:p>
        </p:txBody>
      </p:sp>
      <p:pic>
        <p:nvPicPr>
          <p:cNvPr id="7179" name="Picture 7">
            <a:hlinkClick r:id="rId3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2232669" y="6257175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>
            <a:extLst>
              <a:ext uri="{FF2B5EF4-FFF2-40B4-BE49-F238E27FC236}">
                <a16:creationId xmlns:a16="http://schemas.microsoft.com/office/drawing/2014/main" id="{273FF0AF-5E94-435C-8A2A-7A7CA0FE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970" y="6174700"/>
            <a:ext cx="490788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IN" altLang="en-US" sz="1100" dirty="0"/>
          </a:p>
          <a:p>
            <a:endParaRPr lang="en-IN" altLang="en-US" sz="1100" dirty="0"/>
          </a:p>
        </p:txBody>
      </p:sp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20" name="Picture 4" descr="Free icon download | Linkedin">
            <a:extLst>
              <a:ext uri="{FF2B5EF4-FFF2-40B4-BE49-F238E27FC236}">
                <a16:creationId xmlns:a16="http://schemas.microsoft.com/office/drawing/2014/main" id="{89622B52-B834-40D0-9BA5-24EF14F2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550" y="1608139"/>
            <a:ext cx="325438" cy="32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3A137067-4001-4F30-2849-E3702B499486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22" b="6522"/>
          <a:stretch>
            <a:fillRect/>
          </a:stretch>
        </p:blipFill>
        <p:spPr>
          <a:xfrm>
            <a:off x="505412" y="364635"/>
            <a:ext cx="1701872" cy="1564168"/>
          </a:xfr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6FC8A6B002BD41962521E99E5BE043" ma:contentTypeVersion="8" ma:contentTypeDescription="Create a new document." ma:contentTypeScope="" ma:versionID="12870c0683902ec08c16fc9e5651ddc5">
  <xsd:schema xmlns:xsd="http://www.w3.org/2001/XMLSchema" xmlns:xs="http://www.w3.org/2001/XMLSchema" xmlns:p="http://schemas.microsoft.com/office/2006/metadata/properties" xmlns:ns3="bd982348-597d-46f0-b485-c5db874fc0c1" xmlns:ns4="7a1f0bcb-1aa3-40ee-909e-05da030a37f4" targetNamespace="http://schemas.microsoft.com/office/2006/metadata/properties" ma:root="true" ma:fieldsID="b8bef054aaf352a68c83b1f85eb1d84e" ns3:_="" ns4:_="">
    <xsd:import namespace="bd982348-597d-46f0-b485-c5db874fc0c1"/>
    <xsd:import namespace="7a1f0bcb-1aa3-40ee-909e-05da030a37f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982348-597d-46f0-b485-c5db874fc0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1f0bcb-1aa3-40ee-909e-05da030a37f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2EFE742-3A8E-4E5A-B843-9354826E5980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7a1f0bcb-1aa3-40ee-909e-05da030a37f4"/>
    <ds:schemaRef ds:uri="bd982348-597d-46f0-b485-c5db874fc0c1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892C398-ECB8-4002-B485-97915A6696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982348-597d-46f0-b485-c5db874fc0c1"/>
    <ds:schemaRef ds:uri="7a1f0bcb-1aa3-40ee-909e-05da030a37f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42047</TotalTime>
  <Words>218</Words>
  <Application>Microsoft Office PowerPoint</Application>
  <PresentationFormat>Widescreen</PresentationFormat>
  <Paragraphs>63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Haque, Saba</cp:lastModifiedBy>
  <cp:revision>156</cp:revision>
  <dcterms:created xsi:type="dcterms:W3CDTF">2017-12-08T05:27:40Z</dcterms:created>
  <dcterms:modified xsi:type="dcterms:W3CDTF">2022-11-03T14:07:05Z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0x0101008C6FC8A6B002BD41962521E99E5BE043</vt:lpwstr>
  </property>
</Properties>
</file>