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100" d="100"/>
          <a:sy n="100" d="100"/>
        </p:scale>
        <p:origin x="-918" y="-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Medicine Monitoring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a web application called Medicine Monitoring System using Asp.net Core MVC, Web Api and Mircrosoft SQL.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>
              <a:lnSpc>
                <a:spcPct val="114000"/>
              </a:lnSpc>
            </a:pPr>
            <a:r>
              <a:rPr lang="en-US" altLang="en-US" b="1" dirty="0"/>
              <a:t>AZ – 900 Microsoft Azure Fundamental Certification: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Learning AZ – 900 Microsoft Azure Fundamental Certification.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</a:t>
            </a:r>
            <a:r>
              <a:rPr lang="en-IN" altLang="en-US" b="1" dirty="0"/>
              <a:t>mandatory learning </a:t>
            </a:r>
            <a:r>
              <a:rPr lang="en-IN" altLang="en-US" dirty="0"/>
              <a:t>on .degreed platform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Saba.haque@capgemini.com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7991106417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 self – driven learner eager to work in a team of dedicated people and serve a key role in the enhancement and development of the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technologies/frameworks and implement them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Possess good verbal communication skills and ability to grow and utilize my skill continuously.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2015 – 2019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.NET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and C++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 and CSS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Hardworking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Self Motivated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interest and hobbies:</a:t>
            </a:r>
            <a:endParaRPr lang="en-IN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games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Saba Haque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A137067-4001-4F30-2849-E3702B49948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>
          <a:xfrm>
            <a:off x="505412" y="364635"/>
            <a:ext cx="1701872" cy="156416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42046</TotalTime>
  <Words>218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Saba Haque</cp:lastModifiedBy>
  <cp:revision>155</cp:revision>
  <dcterms:created xsi:type="dcterms:W3CDTF">2017-12-08T05:27:40Z</dcterms:created>
  <dcterms:modified xsi:type="dcterms:W3CDTF">2022-05-09T11:41:25Z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