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colors5.xml" ContentType="application/vnd.openxmlformats-officedocument.drawingml.diagramColors+xml"/>
  <Override PartName="/ppt/diagrams/drawing5.xml" ContentType="application/vnd.ms-office.drawingml.diagramDrawing+xml"/>
  <Override PartName="/ppt/diagrams/colors3.xml" ContentType="application/vnd.openxmlformats-officedocument.drawingml.diagramColors+xml"/>
  <Override PartName="/ppt/diagrams/layout4.xml" ContentType="application/vnd.openxmlformats-officedocument.drawingml.diagramLayout+xml"/>
  <Override PartName="/ppt/diagrams/quickStyle3.xml" ContentType="application/vnd.openxmlformats-officedocument.drawingml.diagramStyle+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rawing3.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5.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5.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6" r:id="rId4"/>
    <p:sldId id="268" r:id="rId5"/>
    <p:sldId id="269" r:id="rId6"/>
    <p:sldId id="270" r:id="rId7"/>
    <p:sldId id="271" r:id="rId8"/>
    <p:sldId id="272" r:id="rId9"/>
    <p:sldId id="290" r:id="rId10"/>
    <p:sldId id="291" r:id="rId11"/>
    <p:sldId id="273" r:id="rId12"/>
    <p:sldId id="274" r:id="rId13"/>
    <p:sldId id="275"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58" r:id="rId29"/>
    <p:sldId id="292" r:id="rId30"/>
    <p:sldId id="293" r:id="rId31"/>
    <p:sldId id="294" r:id="rId32"/>
    <p:sldId id="295" r:id="rId33"/>
    <p:sldId id="296" r:id="rId34"/>
    <p:sldId id="324" r:id="rId35"/>
    <p:sldId id="325" r:id="rId36"/>
    <p:sldId id="297" r:id="rId37"/>
    <p:sldId id="298" r:id="rId38"/>
    <p:sldId id="299" r:id="rId39"/>
    <p:sldId id="326" r:id="rId40"/>
    <p:sldId id="327" r:id="rId41"/>
    <p:sldId id="328" r:id="rId42"/>
    <p:sldId id="300" r:id="rId43"/>
    <p:sldId id="301" r:id="rId44"/>
    <p:sldId id="302" r:id="rId45"/>
    <p:sldId id="321" r:id="rId46"/>
    <p:sldId id="322" r:id="rId47"/>
    <p:sldId id="323" r:id="rId48"/>
    <p:sldId id="267" r:id="rId49"/>
    <p:sldId id="303" r:id="rId50"/>
    <p:sldId id="329" r:id="rId51"/>
    <p:sldId id="330" r:id="rId52"/>
    <p:sldId id="264" r:id="rId53"/>
    <p:sldId id="265" r:id="rId54"/>
    <p:sldId id="3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6873E-3162-49B3-9085-825B806E6BED}" v="77" dt="2020-07-05T03:42:05.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24"/>
  </p:normalViewPr>
  <p:slideViewPr>
    <p:cSldViewPr snapToGrid="0" snapToObjects="1">
      <p:cViewPr varScale="1">
        <p:scale>
          <a:sx n="108" d="100"/>
          <a:sy n="108" d="100"/>
        </p:scale>
        <p:origin x="17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A7671CF9-BA8A-41E2-AF27-01DB12DDB948}"/>
    <pc:docChg chg="undo custSel addSld delSld modSld">
      <pc:chgData name="Victor Stany Rozario" userId="dbb37ec6-3e12-44d7-b04d-09b867830cae" providerId="ADAL" clId="{A7671CF9-BA8A-41E2-AF27-01DB12DDB948}" dt="2020-04-21T17:01:14.062" v="1046" actId="20577"/>
      <pc:docMkLst>
        <pc:docMk/>
      </pc:docMkLst>
      <pc:sldChg chg="modSp mod">
        <pc:chgData name="Victor Stany Rozario" userId="dbb37ec6-3e12-44d7-b04d-09b867830cae" providerId="ADAL" clId="{A7671CF9-BA8A-41E2-AF27-01DB12DDB948}" dt="2020-04-21T16:59:16.085" v="961" actId="313"/>
        <pc:sldMkLst>
          <pc:docMk/>
          <pc:sldMk cId="700707328" sldId="256"/>
        </pc:sldMkLst>
        <pc:spChg chg="mod">
          <ac:chgData name="Victor Stany Rozario" userId="dbb37ec6-3e12-44d7-b04d-09b867830cae" providerId="ADAL" clId="{A7671CF9-BA8A-41E2-AF27-01DB12DDB948}" dt="2020-04-21T15:59:45.245" v="729" actId="113"/>
          <ac:spMkLst>
            <pc:docMk/>
            <pc:sldMk cId="700707328" sldId="256"/>
            <ac:spMk id="2" creationId="{00000000-0000-0000-0000-000000000000}"/>
          </ac:spMkLst>
        </pc:spChg>
        <pc:spChg chg="mod">
          <ac:chgData name="Victor Stany Rozario" userId="dbb37ec6-3e12-44d7-b04d-09b867830cae" providerId="ADAL" clId="{A7671CF9-BA8A-41E2-AF27-01DB12DDB948}" dt="2020-04-21T15:59:08.458" v="725" actId="20577"/>
          <ac:spMkLst>
            <pc:docMk/>
            <pc:sldMk cId="700707328" sldId="256"/>
            <ac:spMk id="3" creationId="{00000000-0000-0000-0000-000000000000}"/>
          </ac:spMkLst>
        </pc:spChg>
        <pc:spChg chg="mod">
          <ac:chgData name="Victor Stany Rozario" userId="dbb37ec6-3e12-44d7-b04d-09b867830cae" providerId="ADAL" clId="{A7671CF9-BA8A-41E2-AF27-01DB12DDB948}" dt="2020-04-21T15:59:24.606" v="728" actId="403"/>
          <ac:spMkLst>
            <pc:docMk/>
            <pc:sldMk cId="700707328" sldId="256"/>
            <ac:spMk id="8" creationId="{FF0F860A-68ED-3A45-9B2E-50E8CE1BC6B7}"/>
          </ac:spMkLst>
        </pc:spChg>
        <pc:graphicFrameChg chg="modGraphic">
          <ac:chgData name="Victor Stany Rozario" userId="dbb37ec6-3e12-44d7-b04d-09b867830cae" providerId="ADAL" clId="{A7671CF9-BA8A-41E2-AF27-01DB12DDB948}" dt="2020-04-21T16:59:16.085" v="961" actId="313"/>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A7671CF9-BA8A-41E2-AF27-01DB12DDB948}" dt="2020-04-21T15:59:51.140" v="730" actId="113"/>
        <pc:sldMkLst>
          <pc:docMk/>
          <pc:sldMk cId="424874041" sldId="257"/>
        </pc:sldMkLst>
        <pc:spChg chg="mod">
          <ac:chgData name="Victor Stany Rozario" userId="dbb37ec6-3e12-44d7-b04d-09b867830cae" providerId="ADAL" clId="{A7671CF9-BA8A-41E2-AF27-01DB12DDB948}" dt="2020-04-21T15:59:51.140" v="730" actId="113"/>
          <ac:spMkLst>
            <pc:docMk/>
            <pc:sldMk cId="424874041" sldId="257"/>
            <ac:spMk id="2" creationId="{00000000-0000-0000-0000-000000000000}"/>
          </ac:spMkLst>
        </pc:spChg>
        <pc:spChg chg="mod">
          <ac:chgData name="Victor Stany Rozario" userId="dbb37ec6-3e12-44d7-b04d-09b867830cae" providerId="ADAL" clId="{A7671CF9-BA8A-41E2-AF27-01DB12DDB948}" dt="2020-04-21T13:54:36.239" v="91" actId="27636"/>
          <ac:spMkLst>
            <pc:docMk/>
            <pc:sldMk cId="424874041" sldId="257"/>
            <ac:spMk id="3" creationId="{00000000-0000-0000-0000-000000000000}"/>
          </ac:spMkLst>
        </pc:spChg>
      </pc:sldChg>
      <pc:sldChg chg="addSp delSp modSp mod">
        <pc:chgData name="Victor Stany Rozario" userId="dbb37ec6-3e12-44d7-b04d-09b867830cae" providerId="ADAL" clId="{A7671CF9-BA8A-41E2-AF27-01DB12DDB948}" dt="2020-04-21T15:57:40.596" v="712" actId="1076"/>
        <pc:sldMkLst>
          <pc:docMk/>
          <pc:sldMk cId="2823762119" sldId="258"/>
        </pc:sldMkLst>
        <pc:spChg chg="del">
          <ac:chgData name="Victor Stany Rozario" userId="dbb37ec6-3e12-44d7-b04d-09b867830cae" providerId="ADAL" clId="{A7671CF9-BA8A-41E2-AF27-01DB12DDB948}" dt="2020-04-21T15:55:59.003" v="707" actId="478"/>
          <ac:spMkLst>
            <pc:docMk/>
            <pc:sldMk cId="2823762119" sldId="258"/>
            <ac:spMk id="2" creationId="{00000000-0000-0000-0000-000000000000}"/>
          </ac:spMkLst>
        </pc:spChg>
        <pc:spChg chg="del">
          <ac:chgData name="Victor Stany Rozario" userId="dbb37ec6-3e12-44d7-b04d-09b867830cae" providerId="ADAL" clId="{A7671CF9-BA8A-41E2-AF27-01DB12DDB948}" dt="2020-04-21T15:55:53.219" v="705" actId="478"/>
          <ac:spMkLst>
            <pc:docMk/>
            <pc:sldMk cId="2823762119" sldId="258"/>
            <ac:spMk id="5" creationId="{53BED9D7-DC35-6145-B086-E1B62BC08349}"/>
          </ac:spMkLst>
        </pc:spChg>
        <pc:spChg chg="add mod">
          <ac:chgData name="Victor Stany Rozario" userId="dbb37ec6-3e12-44d7-b04d-09b867830cae" providerId="ADAL" clId="{A7671CF9-BA8A-41E2-AF27-01DB12DDB948}" dt="2020-04-21T15:56:54.361" v="708" actId="3062"/>
          <ac:spMkLst>
            <pc:docMk/>
            <pc:sldMk cId="2823762119" sldId="258"/>
            <ac:spMk id="6" creationId="{EDC42E65-2868-467C-A4F6-5D4B33C84C34}"/>
          </ac:spMkLst>
        </pc:spChg>
        <pc:spChg chg="add">
          <ac:chgData name="Victor Stany Rozario" userId="dbb37ec6-3e12-44d7-b04d-09b867830cae" providerId="ADAL" clId="{A7671CF9-BA8A-41E2-AF27-01DB12DDB948}" dt="2020-04-21T15:55:54.248" v="706"/>
          <ac:spMkLst>
            <pc:docMk/>
            <pc:sldMk cId="2823762119" sldId="258"/>
            <ac:spMk id="7" creationId="{29683572-1E84-4441-9C68-2B26893525F1}"/>
          </ac:spMkLst>
        </pc:spChg>
        <pc:picChg chg="add mod">
          <ac:chgData name="Victor Stany Rozario" userId="dbb37ec6-3e12-44d7-b04d-09b867830cae" providerId="ADAL" clId="{A7671CF9-BA8A-41E2-AF27-01DB12DDB948}" dt="2020-04-21T15:57:40.596" v="712" actId="1076"/>
          <ac:picMkLst>
            <pc:docMk/>
            <pc:sldMk cId="2823762119" sldId="258"/>
            <ac:picMk id="4" creationId="{31DC1E9B-8B99-443C-A3F4-F300BE6D9D48}"/>
          </ac:picMkLst>
        </pc:picChg>
      </pc:sldChg>
      <pc:sldChg chg="addSp delSp add del setBg delDesignElem">
        <pc:chgData name="Victor Stany Rozario" userId="dbb37ec6-3e12-44d7-b04d-09b867830cae" providerId="ADAL" clId="{A7671CF9-BA8A-41E2-AF27-01DB12DDB948}" dt="2020-04-21T14:01:21.695" v="269" actId="2696"/>
        <pc:sldMkLst>
          <pc:docMk/>
          <pc:sldMk cId="0" sldId="260"/>
        </pc:sldMkLst>
        <pc:spChg chg="add del">
          <ac:chgData name="Victor Stany Rozario" userId="dbb37ec6-3e12-44d7-b04d-09b867830cae" providerId="ADAL" clId="{A7671CF9-BA8A-41E2-AF27-01DB12DDB948}" dt="2020-04-21T13:57:27.813" v="202"/>
          <ac:spMkLst>
            <pc:docMk/>
            <pc:sldMk cId="0" sldId="260"/>
            <ac:spMk id="8" creationId="{8D70B121-56F4-4848-B38B-182089D909FA}"/>
          </ac:spMkLst>
        </pc:spChg>
        <pc:cxnChg chg="add del">
          <ac:chgData name="Victor Stany Rozario" userId="dbb37ec6-3e12-44d7-b04d-09b867830cae" providerId="ADAL" clId="{A7671CF9-BA8A-41E2-AF27-01DB12DDB948}" dt="2020-04-21T13:57:27.813" v="202"/>
          <ac:cxnSpMkLst>
            <pc:docMk/>
            <pc:sldMk cId="0" sldId="260"/>
            <ac:cxnSpMk id="10" creationId="{2D72A2C9-F3CA-4216-8BAD-FA4C970C3C4E}"/>
          </ac:cxnSpMkLst>
        </pc:cxnChg>
      </pc:sldChg>
      <pc:sldChg chg="addSp delSp add del setBg delDesignElem">
        <pc:chgData name="Victor Stany Rozario" userId="dbb37ec6-3e12-44d7-b04d-09b867830cae" providerId="ADAL" clId="{A7671CF9-BA8A-41E2-AF27-01DB12DDB948}" dt="2020-04-21T14:01:21.695" v="269" actId="2696"/>
        <pc:sldMkLst>
          <pc:docMk/>
          <pc:sldMk cId="1931990199" sldId="262"/>
        </pc:sldMkLst>
        <pc:spChg chg="add del">
          <ac:chgData name="Victor Stany Rozario" userId="dbb37ec6-3e12-44d7-b04d-09b867830cae" providerId="ADAL" clId="{A7671CF9-BA8A-41E2-AF27-01DB12DDB948}" dt="2020-04-21T13:57:27.813" v="202"/>
          <ac:spMkLst>
            <pc:docMk/>
            <pc:sldMk cId="1931990199" sldId="262"/>
            <ac:spMk id="8" creationId="{8D70B121-56F4-4848-B38B-182089D909FA}"/>
          </ac:spMkLst>
        </pc:spChg>
        <pc:cxnChg chg="add del">
          <ac:chgData name="Victor Stany Rozario" userId="dbb37ec6-3e12-44d7-b04d-09b867830cae" providerId="ADAL" clId="{A7671CF9-BA8A-41E2-AF27-01DB12DDB948}" dt="2020-04-21T13:57:27.813" v="202"/>
          <ac:cxnSpMkLst>
            <pc:docMk/>
            <pc:sldMk cId="1931990199" sldId="262"/>
            <ac:cxnSpMk id="10" creationId="{2D72A2C9-F3CA-4216-8BAD-FA4C970C3C4E}"/>
          </ac:cxnSpMkLst>
        </pc:cxnChg>
      </pc:sldChg>
      <pc:sldChg chg="delSp del mod">
        <pc:chgData name="Victor Stany Rozario" userId="dbb37ec6-3e12-44d7-b04d-09b867830cae" providerId="ADAL" clId="{A7671CF9-BA8A-41E2-AF27-01DB12DDB948}" dt="2020-04-21T15:58:16.401" v="715" actId="47"/>
        <pc:sldMkLst>
          <pc:docMk/>
          <pc:sldMk cId="1923382373" sldId="264"/>
        </pc:sldMkLst>
        <pc:spChg chg="del">
          <ac:chgData name="Victor Stany Rozario" userId="dbb37ec6-3e12-44d7-b04d-09b867830cae" providerId="ADAL" clId="{A7671CF9-BA8A-41E2-AF27-01DB12DDB948}" dt="2020-04-21T15:58:12.036" v="714" actId="478"/>
          <ac:spMkLst>
            <pc:docMk/>
            <pc:sldMk cId="1923382373" sldId="264"/>
            <ac:spMk id="4" creationId="{00000000-0000-0000-0000-000000000000}"/>
          </ac:spMkLst>
        </pc:spChg>
        <pc:spChg chg="del">
          <ac:chgData name="Victor Stany Rozario" userId="dbb37ec6-3e12-44d7-b04d-09b867830cae" providerId="ADAL" clId="{A7671CF9-BA8A-41E2-AF27-01DB12DDB948}" dt="2020-04-21T15:57:53.354" v="713" actId="478"/>
          <ac:spMkLst>
            <pc:docMk/>
            <pc:sldMk cId="1923382373" sldId="264"/>
            <ac:spMk id="5" creationId="{F2944A7F-5AE5-EC49-82AF-722C8C8F62C6}"/>
          </ac:spMkLst>
        </pc:spChg>
      </pc:sldChg>
      <pc:sldChg chg="del">
        <pc:chgData name="Victor Stany Rozario" userId="dbb37ec6-3e12-44d7-b04d-09b867830cae" providerId="ADAL" clId="{A7671CF9-BA8A-41E2-AF27-01DB12DDB948}" dt="2020-04-21T15:58:19.004" v="716" actId="47"/>
        <pc:sldMkLst>
          <pc:docMk/>
          <pc:sldMk cId="3224969828" sldId="265"/>
        </pc:sldMkLst>
      </pc:sldChg>
      <pc:sldChg chg="addSp delSp modSp mod">
        <pc:chgData name="Victor Stany Rozario" userId="dbb37ec6-3e12-44d7-b04d-09b867830cae" providerId="ADAL" clId="{A7671CF9-BA8A-41E2-AF27-01DB12DDB948}" dt="2020-04-21T14:05:48.153" v="363" actId="1076"/>
        <pc:sldMkLst>
          <pc:docMk/>
          <pc:sldMk cId="2134390752" sldId="266"/>
        </pc:sldMkLst>
        <pc:spChg chg="mod">
          <ac:chgData name="Victor Stany Rozario" userId="dbb37ec6-3e12-44d7-b04d-09b867830cae" providerId="ADAL" clId="{A7671CF9-BA8A-41E2-AF27-01DB12DDB948}" dt="2020-04-21T14:03:28.231" v="322" actId="113"/>
          <ac:spMkLst>
            <pc:docMk/>
            <pc:sldMk cId="2134390752" sldId="266"/>
            <ac:spMk id="2" creationId="{00000000-0000-0000-0000-000000000000}"/>
          </ac:spMkLst>
        </pc:spChg>
        <pc:spChg chg="add del mod">
          <ac:chgData name="Victor Stany Rozario" userId="dbb37ec6-3e12-44d7-b04d-09b867830cae" providerId="ADAL" clId="{A7671CF9-BA8A-41E2-AF27-01DB12DDB948}" dt="2020-04-21T14:02:50.189" v="282" actId="478"/>
          <ac:spMkLst>
            <pc:docMk/>
            <pc:sldMk cId="2134390752" sldId="266"/>
            <ac:spMk id="4" creationId="{D59D3323-6BA6-42FB-BCDD-9D62F80D5BB5}"/>
          </ac:spMkLst>
        </pc:spChg>
        <pc:spChg chg="del">
          <ac:chgData name="Victor Stany Rozario" userId="dbb37ec6-3e12-44d7-b04d-09b867830cae" providerId="ADAL" clId="{A7671CF9-BA8A-41E2-AF27-01DB12DDB948}" dt="2020-04-21T14:02:40.389" v="281" actId="478"/>
          <ac:spMkLst>
            <pc:docMk/>
            <pc:sldMk cId="2134390752" sldId="266"/>
            <ac:spMk id="5" creationId="{3322CB79-31E6-2043-9768-6699756B1FD4}"/>
          </ac:spMkLst>
        </pc:spChg>
        <pc:spChg chg="del">
          <ac:chgData name="Victor Stany Rozario" userId="dbb37ec6-3e12-44d7-b04d-09b867830cae" providerId="ADAL" clId="{A7671CF9-BA8A-41E2-AF27-01DB12DDB948}" dt="2020-04-21T14:03:37.027" v="323" actId="478"/>
          <ac:spMkLst>
            <pc:docMk/>
            <pc:sldMk cId="2134390752" sldId="266"/>
            <ac:spMk id="6" creationId="{37C26D19-85DA-834B-9600-C9820C508897}"/>
          </ac:spMkLst>
        </pc:spChg>
        <pc:spChg chg="add del mod">
          <ac:chgData name="Victor Stany Rozario" userId="dbb37ec6-3e12-44d7-b04d-09b867830cae" providerId="ADAL" clId="{A7671CF9-BA8A-41E2-AF27-01DB12DDB948}" dt="2020-04-21T14:03:21.225" v="320" actId="478"/>
          <ac:spMkLst>
            <pc:docMk/>
            <pc:sldMk cId="2134390752" sldId="266"/>
            <ac:spMk id="7" creationId="{D5109778-52A6-45E0-AAB9-9406C534FC9E}"/>
          </ac:spMkLst>
        </pc:spChg>
        <pc:spChg chg="add del mod">
          <ac:chgData name="Victor Stany Rozario" userId="dbb37ec6-3e12-44d7-b04d-09b867830cae" providerId="ADAL" clId="{A7671CF9-BA8A-41E2-AF27-01DB12DDB948}" dt="2020-04-21T14:02:33.077" v="280" actId="478"/>
          <ac:spMkLst>
            <pc:docMk/>
            <pc:sldMk cId="2134390752" sldId="266"/>
            <ac:spMk id="8" creationId="{6AE95D28-30D2-406C-BB6F-75FA1589D76E}"/>
          </ac:spMkLst>
        </pc:spChg>
        <pc:spChg chg="add mod">
          <ac:chgData name="Victor Stany Rozario" userId="dbb37ec6-3e12-44d7-b04d-09b867830cae" providerId="ADAL" clId="{A7671CF9-BA8A-41E2-AF27-01DB12DDB948}" dt="2020-04-21T14:05:10.042" v="356" actId="1036"/>
          <ac:spMkLst>
            <pc:docMk/>
            <pc:sldMk cId="2134390752" sldId="266"/>
            <ac:spMk id="9" creationId="{B133BB3B-BD66-4C13-8798-5F6C89538717}"/>
          </ac:spMkLst>
        </pc:spChg>
        <pc:picChg chg="add mod">
          <ac:chgData name="Victor Stany Rozario" userId="dbb37ec6-3e12-44d7-b04d-09b867830cae" providerId="ADAL" clId="{A7671CF9-BA8A-41E2-AF27-01DB12DDB948}" dt="2020-04-21T14:05:48.153" v="363" actId="1076"/>
          <ac:picMkLst>
            <pc:docMk/>
            <pc:sldMk cId="2134390752" sldId="266"/>
            <ac:picMk id="10" creationId="{A90CF985-C9CE-431C-AEE1-6F89190323E7}"/>
          </ac:picMkLst>
        </pc:picChg>
      </pc:sldChg>
      <pc:sldChg chg="del">
        <pc:chgData name="Victor Stany Rozario" userId="dbb37ec6-3e12-44d7-b04d-09b867830cae" providerId="ADAL" clId="{A7671CF9-BA8A-41E2-AF27-01DB12DDB948}" dt="2020-04-21T14:07:19.833" v="379" actId="47"/>
        <pc:sldMkLst>
          <pc:docMk/>
          <pc:sldMk cId="3132154582" sldId="267"/>
        </pc:sldMkLst>
      </pc:sldChg>
      <pc:sldChg chg="addSp delSp modSp add mod">
        <pc:chgData name="Victor Stany Rozario" userId="dbb37ec6-3e12-44d7-b04d-09b867830cae" providerId="ADAL" clId="{A7671CF9-BA8A-41E2-AF27-01DB12DDB948}" dt="2020-04-21T14:13:15.865" v="430" actId="113"/>
        <pc:sldMkLst>
          <pc:docMk/>
          <pc:sldMk cId="70585042" sldId="268"/>
        </pc:sldMkLst>
        <pc:spChg chg="mod">
          <ac:chgData name="Victor Stany Rozario" userId="dbb37ec6-3e12-44d7-b04d-09b867830cae" providerId="ADAL" clId="{A7671CF9-BA8A-41E2-AF27-01DB12DDB948}" dt="2020-04-21T14:13:15.865" v="430" actId="113"/>
          <ac:spMkLst>
            <pc:docMk/>
            <pc:sldMk cId="70585042" sldId="268"/>
            <ac:spMk id="2" creationId="{00000000-0000-0000-0000-000000000000}"/>
          </ac:spMkLst>
        </pc:spChg>
        <pc:spChg chg="add del mod">
          <ac:chgData name="Victor Stany Rozario" userId="dbb37ec6-3e12-44d7-b04d-09b867830cae" providerId="ADAL" clId="{A7671CF9-BA8A-41E2-AF27-01DB12DDB948}" dt="2020-04-21T14:07:35.701" v="381" actId="478"/>
          <ac:spMkLst>
            <pc:docMk/>
            <pc:sldMk cId="70585042" sldId="268"/>
            <ac:spMk id="4" creationId="{4BA51CA1-2BAD-4350-842B-AE7FBB3F2429}"/>
          </ac:spMkLst>
        </pc:spChg>
        <pc:spChg chg="del">
          <ac:chgData name="Victor Stany Rozario" userId="dbb37ec6-3e12-44d7-b04d-09b867830cae" providerId="ADAL" clId="{A7671CF9-BA8A-41E2-AF27-01DB12DDB948}" dt="2020-04-21T14:07:33.462" v="380" actId="478"/>
          <ac:spMkLst>
            <pc:docMk/>
            <pc:sldMk cId="70585042" sldId="268"/>
            <ac:spMk id="5" creationId="{3322CB79-31E6-2043-9768-6699756B1FD4}"/>
          </ac:spMkLst>
        </pc:spChg>
        <pc:spChg chg="del">
          <ac:chgData name="Victor Stany Rozario" userId="dbb37ec6-3e12-44d7-b04d-09b867830cae" providerId="ADAL" clId="{A7671CF9-BA8A-41E2-AF27-01DB12DDB948}" dt="2020-04-21T14:08:22.991" v="391" actId="478"/>
          <ac:spMkLst>
            <pc:docMk/>
            <pc:sldMk cId="70585042" sldId="268"/>
            <ac:spMk id="6" creationId="{37C26D19-85DA-834B-9600-C9820C508897}"/>
          </ac:spMkLst>
        </pc:spChg>
        <pc:spChg chg="del mod">
          <ac:chgData name="Victor Stany Rozario" userId="dbb37ec6-3e12-44d7-b04d-09b867830cae" providerId="ADAL" clId="{A7671CF9-BA8A-41E2-AF27-01DB12DDB948}" dt="2020-04-21T14:06:58.032" v="371" actId="478"/>
          <ac:spMkLst>
            <pc:docMk/>
            <pc:sldMk cId="70585042" sldId="268"/>
            <ac:spMk id="7" creationId="{D5109778-52A6-45E0-AAB9-9406C534FC9E}"/>
          </ac:spMkLst>
        </pc:spChg>
        <pc:spChg chg="del">
          <ac:chgData name="Victor Stany Rozario" userId="dbb37ec6-3e12-44d7-b04d-09b867830cae" providerId="ADAL" clId="{A7671CF9-BA8A-41E2-AF27-01DB12DDB948}" dt="2020-04-21T14:07:42.824" v="382" actId="478"/>
          <ac:spMkLst>
            <pc:docMk/>
            <pc:sldMk cId="70585042" sldId="268"/>
            <ac:spMk id="8" creationId="{6AE95D28-30D2-406C-BB6F-75FA1589D76E}"/>
          </ac:spMkLst>
        </pc:spChg>
        <pc:spChg chg="add del mod">
          <ac:chgData name="Victor Stany Rozario" userId="dbb37ec6-3e12-44d7-b04d-09b867830cae" providerId="ADAL" clId="{A7671CF9-BA8A-41E2-AF27-01DB12DDB948}" dt="2020-04-21T14:07:58.365" v="387"/>
          <ac:spMkLst>
            <pc:docMk/>
            <pc:sldMk cId="70585042" sldId="268"/>
            <ac:spMk id="9" creationId="{14242681-F17A-42E1-9BAB-C24BE3FF79FE}"/>
          </ac:spMkLst>
        </pc:spChg>
        <pc:graphicFrameChg chg="add mod">
          <ac:chgData name="Victor Stany Rozario" userId="dbb37ec6-3e12-44d7-b04d-09b867830cae" providerId="ADAL" clId="{A7671CF9-BA8A-41E2-AF27-01DB12DDB948}" dt="2020-04-21T14:11:07.232" v="399" actId="1582"/>
          <ac:graphicFrameMkLst>
            <pc:docMk/>
            <pc:sldMk cId="70585042" sldId="268"/>
            <ac:graphicFrameMk id="10" creationId="{A6260881-897E-4921-9908-DE8C772498F0}"/>
          </ac:graphicFrameMkLst>
        </pc:graphicFrameChg>
      </pc:sldChg>
      <pc:sldChg chg="new del">
        <pc:chgData name="Victor Stany Rozario" userId="dbb37ec6-3e12-44d7-b04d-09b867830cae" providerId="ADAL" clId="{A7671CF9-BA8A-41E2-AF27-01DB12DDB948}" dt="2020-04-21T14:02:06.666" v="271" actId="680"/>
        <pc:sldMkLst>
          <pc:docMk/>
          <pc:sldMk cId="1672145069" sldId="268"/>
        </pc:sldMkLst>
      </pc:sldChg>
      <pc:sldChg chg="addSp delSp modSp add del mod setBg delDesignElem">
        <pc:chgData name="Victor Stany Rozario" userId="dbb37ec6-3e12-44d7-b04d-09b867830cae" providerId="ADAL" clId="{A7671CF9-BA8A-41E2-AF27-01DB12DDB948}" dt="2020-04-21T14:01:21.695" v="269" actId="2696"/>
        <pc:sldMkLst>
          <pc:docMk/>
          <pc:sldMk cId="4207956247" sldId="268"/>
        </pc:sldMkLst>
        <pc:spChg chg="add del mod">
          <ac:chgData name="Victor Stany Rozario" userId="dbb37ec6-3e12-44d7-b04d-09b867830cae" providerId="ADAL" clId="{A7671CF9-BA8A-41E2-AF27-01DB12DDB948}" dt="2020-04-21T13:55:35.929" v="130" actId="478"/>
          <ac:spMkLst>
            <pc:docMk/>
            <pc:sldMk cId="4207956247" sldId="268"/>
            <ac:spMk id="3" creationId="{5FDEF0CC-9A1A-414F-98BD-03D24141783E}"/>
          </ac:spMkLst>
        </pc:spChg>
        <pc:spChg chg="add del mod">
          <ac:chgData name="Victor Stany Rozario" userId="dbb37ec6-3e12-44d7-b04d-09b867830cae" providerId="ADAL" clId="{A7671CF9-BA8A-41E2-AF27-01DB12DDB948}" dt="2020-04-21T13:57:16.539" v="178" actId="478"/>
          <ac:spMkLst>
            <pc:docMk/>
            <pc:sldMk cId="4207956247" sldId="268"/>
            <ac:spMk id="3" creationId="{83C0C9CB-06B8-4D5A-ADC9-44C40CE5F018}"/>
          </ac:spMkLst>
        </pc:spChg>
        <pc:spChg chg="add del mod">
          <ac:chgData name="Victor Stany Rozario" userId="dbb37ec6-3e12-44d7-b04d-09b867830cae" providerId="ADAL" clId="{A7671CF9-BA8A-41E2-AF27-01DB12DDB948}" dt="2020-04-21T14:00:57.400" v="262" actId="21"/>
          <ac:spMkLst>
            <pc:docMk/>
            <pc:sldMk cId="4207956247" sldId="268"/>
            <ac:spMk id="4" creationId="{CBD5EE65-344F-4C50-88E7-10A402C1CB1A}"/>
          </ac:spMkLst>
        </pc:spChg>
        <pc:spChg chg="mod">
          <ac:chgData name="Victor Stany Rozario" userId="dbb37ec6-3e12-44d7-b04d-09b867830cae" providerId="ADAL" clId="{A7671CF9-BA8A-41E2-AF27-01DB12DDB948}" dt="2020-04-21T14:00:56.563" v="259" actId="14100"/>
          <ac:spMkLst>
            <pc:docMk/>
            <pc:sldMk cId="4207956247" sldId="268"/>
            <ac:spMk id="5" creationId="{B8C30267-5BFF-4A03-8B94-87E2AA48645A}"/>
          </ac:spMkLst>
        </pc:spChg>
        <pc:spChg chg="add mod">
          <ac:chgData name="Victor Stany Rozario" userId="dbb37ec6-3e12-44d7-b04d-09b867830cae" providerId="ADAL" clId="{A7671CF9-BA8A-41E2-AF27-01DB12DDB948}" dt="2020-04-21T14:00:59.355" v="268" actId="14100"/>
          <ac:spMkLst>
            <pc:docMk/>
            <pc:sldMk cId="4207956247" sldId="268"/>
            <ac:spMk id="9" creationId="{62F3BB80-0A66-4544-96C2-74861348D147}"/>
          </ac:spMkLst>
        </pc:spChg>
        <pc:spChg chg="add del mod">
          <ac:chgData name="Victor Stany Rozario" userId="dbb37ec6-3e12-44d7-b04d-09b867830cae" providerId="ADAL" clId="{A7671CF9-BA8A-41E2-AF27-01DB12DDB948}" dt="2020-04-21T14:00:59.355" v="268" actId="14100"/>
          <ac:spMkLst>
            <pc:docMk/>
            <pc:sldMk cId="4207956247" sldId="268"/>
            <ac:spMk id="10" creationId="{1C1A772E-9AE3-4E51-A1B2-3849ABEF130F}"/>
          </ac:spMkLst>
        </pc:spChg>
        <pc:spChg chg="add del">
          <ac:chgData name="Victor Stany Rozario" userId="dbb37ec6-3e12-44d7-b04d-09b867830cae" providerId="ADAL" clId="{A7671CF9-BA8A-41E2-AF27-01DB12DDB948}" dt="2020-04-21T13:57:27.813" v="202"/>
          <ac:spMkLst>
            <pc:docMk/>
            <pc:sldMk cId="4207956247" sldId="268"/>
            <ac:spMk id="18" creationId="{B775CD93-9DF2-48CB-9F57-1BCA9A46C7FA}"/>
          </ac:spMkLst>
        </pc:spChg>
        <pc:spChg chg="add del">
          <ac:chgData name="Victor Stany Rozario" userId="dbb37ec6-3e12-44d7-b04d-09b867830cae" providerId="ADAL" clId="{A7671CF9-BA8A-41E2-AF27-01DB12DDB948}" dt="2020-04-21T13:57:27.813" v="202"/>
          <ac:spMkLst>
            <pc:docMk/>
            <pc:sldMk cId="4207956247" sldId="268"/>
            <ac:spMk id="19" creationId="{E186B68C-84BC-4A6E-99D1-EE87483C1349}"/>
          </ac:spMkLst>
        </pc:spChg>
        <pc:spChg chg="add del">
          <ac:chgData name="Victor Stany Rozario" userId="dbb37ec6-3e12-44d7-b04d-09b867830cae" providerId="ADAL" clId="{A7671CF9-BA8A-41E2-AF27-01DB12DDB948}" dt="2020-04-21T13:57:27.813" v="202"/>
          <ac:spMkLst>
            <pc:docMk/>
            <pc:sldMk cId="4207956247" sldId="268"/>
            <ac:spMk id="20" creationId="{1C091803-41C2-48E0-9228-5148460C7479}"/>
          </ac:spMkLst>
        </pc:spChg>
        <pc:spChg chg="add del">
          <ac:chgData name="Victor Stany Rozario" userId="dbb37ec6-3e12-44d7-b04d-09b867830cae" providerId="ADAL" clId="{A7671CF9-BA8A-41E2-AF27-01DB12DDB948}" dt="2020-04-21T13:57:27.813" v="202"/>
          <ac:spMkLst>
            <pc:docMk/>
            <pc:sldMk cId="4207956247" sldId="268"/>
            <ac:spMk id="21" creationId="{6166C6D1-23AC-49C4-BA07-238E4E9F8CEB}"/>
          </ac:spMkLst>
        </pc:spChg>
        <pc:picChg chg="add del mod">
          <ac:chgData name="Victor Stany Rozario" userId="dbb37ec6-3e12-44d7-b04d-09b867830cae" providerId="ADAL" clId="{A7671CF9-BA8A-41E2-AF27-01DB12DDB948}" dt="2020-04-21T14:00:56.802" v="260" actId="1076"/>
          <ac:picMkLst>
            <pc:docMk/>
            <pc:sldMk cId="4207956247" sldId="268"/>
            <ac:picMk id="22" creationId="{562B9258-873B-4B83-A53E-6694CAC7E63C}"/>
          </ac:picMkLst>
        </pc:picChg>
      </pc:sldChg>
      <pc:sldChg chg="addSp delSp add del setBg delDesignElem">
        <pc:chgData name="Victor Stany Rozario" userId="dbb37ec6-3e12-44d7-b04d-09b867830cae" providerId="ADAL" clId="{A7671CF9-BA8A-41E2-AF27-01DB12DDB948}" dt="2020-04-21T14:01:21.695" v="269" actId="2696"/>
        <pc:sldMkLst>
          <pc:docMk/>
          <pc:sldMk cId="461810993" sldId="269"/>
        </pc:sldMkLst>
        <pc:spChg chg="add del">
          <ac:chgData name="Victor Stany Rozario" userId="dbb37ec6-3e12-44d7-b04d-09b867830cae" providerId="ADAL" clId="{A7671CF9-BA8A-41E2-AF27-01DB12DDB948}" dt="2020-04-21T13:57:27.813" v="202"/>
          <ac:spMkLst>
            <pc:docMk/>
            <pc:sldMk cId="461810993" sldId="269"/>
            <ac:spMk id="19" creationId="{08E89D5E-1885-4160-AC77-CC471DD1D0DB}"/>
          </ac:spMkLst>
        </pc:spChg>
        <pc:cxnChg chg="add del">
          <ac:chgData name="Victor Stany Rozario" userId="dbb37ec6-3e12-44d7-b04d-09b867830cae" providerId="ADAL" clId="{A7671CF9-BA8A-41E2-AF27-01DB12DDB948}" dt="2020-04-21T13:57:27.813" v="202"/>
          <ac:cxnSpMkLst>
            <pc:docMk/>
            <pc:sldMk cId="461810993" sldId="269"/>
            <ac:cxnSpMk id="21" creationId="{550D2BD1-98F9-412D-905B-3A843EF4078B}"/>
          </ac:cxnSpMkLst>
        </pc:cxnChg>
      </pc:sldChg>
      <pc:sldChg chg="add del">
        <pc:chgData name="Victor Stany Rozario" userId="dbb37ec6-3e12-44d7-b04d-09b867830cae" providerId="ADAL" clId="{A7671CF9-BA8A-41E2-AF27-01DB12DDB948}" dt="2020-04-21T14:07:07.810" v="372" actId="47"/>
        <pc:sldMkLst>
          <pc:docMk/>
          <pc:sldMk cId="1514797801" sldId="269"/>
        </pc:sldMkLst>
      </pc:sldChg>
      <pc:sldChg chg="addSp delSp modSp add mod">
        <pc:chgData name="Victor Stany Rozario" userId="dbb37ec6-3e12-44d7-b04d-09b867830cae" providerId="ADAL" clId="{A7671CF9-BA8A-41E2-AF27-01DB12DDB948}" dt="2020-04-21T14:14:27.706" v="446" actId="1076"/>
        <pc:sldMkLst>
          <pc:docMk/>
          <pc:sldMk cId="2868380244" sldId="269"/>
        </pc:sldMkLst>
        <pc:spChg chg="mod">
          <ac:chgData name="Victor Stany Rozario" userId="dbb37ec6-3e12-44d7-b04d-09b867830cae" providerId="ADAL" clId="{A7671CF9-BA8A-41E2-AF27-01DB12DDB948}" dt="2020-04-21T14:13:19.927" v="431" actId="113"/>
          <ac:spMkLst>
            <pc:docMk/>
            <pc:sldMk cId="2868380244" sldId="269"/>
            <ac:spMk id="2" creationId="{00000000-0000-0000-0000-000000000000}"/>
          </ac:spMkLst>
        </pc:spChg>
        <pc:spChg chg="add mod">
          <ac:chgData name="Victor Stany Rozario" userId="dbb37ec6-3e12-44d7-b04d-09b867830cae" providerId="ADAL" clId="{A7671CF9-BA8A-41E2-AF27-01DB12DDB948}" dt="2020-04-21T14:14:08.284" v="442" actId="123"/>
          <ac:spMkLst>
            <pc:docMk/>
            <pc:sldMk cId="2868380244" sldId="269"/>
            <ac:spMk id="4" creationId="{3D140D9C-34A5-4996-B23B-4C4340988E3F}"/>
          </ac:spMkLst>
        </pc:spChg>
        <pc:spChg chg="del">
          <ac:chgData name="Victor Stany Rozario" userId="dbb37ec6-3e12-44d7-b04d-09b867830cae" providerId="ADAL" clId="{A7671CF9-BA8A-41E2-AF27-01DB12DDB948}" dt="2020-04-21T14:12:11.978" v="414" actId="478"/>
          <ac:spMkLst>
            <pc:docMk/>
            <pc:sldMk cId="2868380244" sldId="269"/>
            <ac:spMk id="6" creationId="{37C26D19-85DA-834B-9600-C9820C508897}"/>
          </ac:spMkLst>
        </pc:spChg>
        <pc:picChg chg="add mod">
          <ac:chgData name="Victor Stany Rozario" userId="dbb37ec6-3e12-44d7-b04d-09b867830cae" providerId="ADAL" clId="{A7671CF9-BA8A-41E2-AF27-01DB12DDB948}" dt="2020-04-21T14:14:27.706" v="446" actId="1076"/>
          <ac:picMkLst>
            <pc:docMk/>
            <pc:sldMk cId="2868380244" sldId="269"/>
            <ac:picMk id="5" creationId="{68B19B2D-BFD8-4095-85DA-B89D76C46F4A}"/>
          </ac:picMkLst>
        </pc:picChg>
      </pc:sldChg>
      <pc:sldChg chg="addSp delSp modSp add mod">
        <pc:chgData name="Victor Stany Rozario" userId="dbb37ec6-3e12-44d7-b04d-09b867830cae" providerId="ADAL" clId="{A7671CF9-BA8A-41E2-AF27-01DB12DDB948}" dt="2020-04-21T14:43:39.072" v="454" actId="14100"/>
        <pc:sldMkLst>
          <pc:docMk/>
          <pc:sldMk cId="636060090" sldId="270"/>
        </pc:sldMkLst>
        <pc:spChg chg="mod">
          <ac:chgData name="Victor Stany Rozario" userId="dbb37ec6-3e12-44d7-b04d-09b867830cae" providerId="ADAL" clId="{A7671CF9-BA8A-41E2-AF27-01DB12DDB948}" dt="2020-04-21T14:43:04.345" v="448" actId="113"/>
          <ac:spMkLst>
            <pc:docMk/>
            <pc:sldMk cId="636060090" sldId="270"/>
            <ac:spMk id="2" creationId="{00000000-0000-0000-0000-000000000000}"/>
          </ac:spMkLst>
        </pc:spChg>
        <pc:spChg chg="add">
          <ac:chgData name="Victor Stany Rozario" userId="dbb37ec6-3e12-44d7-b04d-09b867830cae" providerId="ADAL" clId="{A7671CF9-BA8A-41E2-AF27-01DB12DDB948}" dt="2020-04-21T14:43:16.248" v="449"/>
          <ac:spMkLst>
            <pc:docMk/>
            <pc:sldMk cId="636060090" sldId="270"/>
            <ac:spMk id="5" creationId="{58E582CB-EBAF-4CB5-B493-2340C6508DF0}"/>
          </ac:spMkLst>
        </pc:spChg>
        <pc:spChg chg="del">
          <ac:chgData name="Victor Stany Rozario" userId="dbb37ec6-3e12-44d7-b04d-09b867830cae" providerId="ADAL" clId="{A7671CF9-BA8A-41E2-AF27-01DB12DDB948}" dt="2020-04-21T14:12:50.381" v="419" actId="478"/>
          <ac:spMkLst>
            <pc:docMk/>
            <pc:sldMk cId="636060090" sldId="270"/>
            <ac:spMk id="6" creationId="{37C26D19-85DA-834B-9600-C9820C508897}"/>
          </ac:spMkLst>
        </pc:spChg>
        <pc:spChg chg="add">
          <ac:chgData name="Victor Stany Rozario" userId="dbb37ec6-3e12-44d7-b04d-09b867830cae" providerId="ADAL" clId="{A7671CF9-BA8A-41E2-AF27-01DB12DDB948}" dt="2020-04-21T14:43:16.248" v="449"/>
          <ac:spMkLst>
            <pc:docMk/>
            <pc:sldMk cId="636060090" sldId="270"/>
            <ac:spMk id="7" creationId="{DD9F3907-97CB-4209-B2AF-03B25DC18A0B}"/>
          </ac:spMkLst>
        </pc:spChg>
        <pc:grpChg chg="add mod">
          <ac:chgData name="Victor Stany Rozario" userId="dbb37ec6-3e12-44d7-b04d-09b867830cae" providerId="ADAL" clId="{A7671CF9-BA8A-41E2-AF27-01DB12DDB948}" dt="2020-04-21T14:43:19.264" v="450"/>
          <ac:grpSpMkLst>
            <pc:docMk/>
            <pc:sldMk cId="636060090" sldId="270"/>
            <ac:grpSpMk id="4" creationId="{B2D44F6E-B821-445B-A149-357528B99EC8}"/>
          </ac:grpSpMkLst>
        </pc:grpChg>
        <pc:graphicFrameChg chg="add mod">
          <ac:chgData name="Victor Stany Rozario" userId="dbb37ec6-3e12-44d7-b04d-09b867830cae" providerId="ADAL" clId="{A7671CF9-BA8A-41E2-AF27-01DB12DDB948}" dt="2020-04-21T14:43:39.072" v="454" actId="14100"/>
          <ac:graphicFrameMkLst>
            <pc:docMk/>
            <pc:sldMk cId="636060090" sldId="270"/>
            <ac:graphicFrameMk id="8" creationId="{F848B3C2-FEAE-4528-B063-738F977EE0F3}"/>
          </ac:graphicFrameMkLst>
        </pc:graphicFrameChg>
      </pc:sldChg>
      <pc:sldChg chg="add del">
        <pc:chgData name="Victor Stany Rozario" userId="dbb37ec6-3e12-44d7-b04d-09b867830cae" providerId="ADAL" clId="{A7671CF9-BA8A-41E2-AF27-01DB12DDB948}" dt="2020-04-21T14:07:11.705" v="373" actId="47"/>
        <pc:sldMkLst>
          <pc:docMk/>
          <pc:sldMk cId="1364155599" sldId="270"/>
        </pc:sldMkLst>
      </pc:sldChg>
      <pc:sldChg chg="addSp delSp modSp add del mod setBg delDesignElem">
        <pc:chgData name="Victor Stany Rozario" userId="dbb37ec6-3e12-44d7-b04d-09b867830cae" providerId="ADAL" clId="{A7671CF9-BA8A-41E2-AF27-01DB12DDB948}" dt="2020-04-21T14:01:21.695" v="269" actId="2696"/>
        <pc:sldMkLst>
          <pc:docMk/>
          <pc:sldMk cId="2097470532" sldId="270"/>
        </pc:sldMkLst>
        <pc:spChg chg="mod">
          <ac:chgData name="Victor Stany Rozario" userId="dbb37ec6-3e12-44d7-b04d-09b867830cae" providerId="ADAL" clId="{A7671CF9-BA8A-41E2-AF27-01DB12DDB948}" dt="2020-04-21T13:57:27.990" v="205" actId="27636"/>
          <ac:spMkLst>
            <pc:docMk/>
            <pc:sldMk cId="2097470532" sldId="270"/>
            <ac:spMk id="4" creationId="{F0F3E042-DAF4-4C01-BF5B-D92CC1C33DB7}"/>
          </ac:spMkLst>
        </pc:spChg>
        <pc:spChg chg="mod">
          <ac:chgData name="Victor Stany Rozario" userId="dbb37ec6-3e12-44d7-b04d-09b867830cae" providerId="ADAL" clId="{A7671CF9-BA8A-41E2-AF27-01DB12DDB948}" dt="2020-04-21T13:57:27.990" v="204" actId="27636"/>
          <ac:spMkLst>
            <pc:docMk/>
            <pc:sldMk cId="2097470532" sldId="270"/>
            <ac:spMk id="5" creationId="{2BB8981D-7230-4E81-8D3A-267BB2336EAA}"/>
          </ac:spMkLst>
        </pc:spChg>
        <pc:spChg chg="add del">
          <ac:chgData name="Victor Stany Rozario" userId="dbb37ec6-3e12-44d7-b04d-09b867830cae" providerId="ADAL" clId="{A7671CF9-BA8A-41E2-AF27-01DB12DDB948}" dt="2020-04-21T13:57:27.813" v="202"/>
          <ac:spMkLst>
            <pc:docMk/>
            <pc:sldMk cId="2097470532" sldId="270"/>
            <ac:spMk id="12" creationId="{E186B68C-84BC-4A6E-99D1-EE87483C1349}"/>
          </ac:spMkLst>
        </pc:spChg>
        <pc:spChg chg="add del">
          <ac:chgData name="Victor Stany Rozario" userId="dbb37ec6-3e12-44d7-b04d-09b867830cae" providerId="ADAL" clId="{A7671CF9-BA8A-41E2-AF27-01DB12DDB948}" dt="2020-04-21T13:57:27.813" v="202"/>
          <ac:spMkLst>
            <pc:docMk/>
            <pc:sldMk cId="2097470532" sldId="270"/>
            <ac:spMk id="14" creationId="{1C091803-41C2-48E0-9228-5148460C7479}"/>
          </ac:spMkLst>
        </pc:spChg>
        <pc:spChg chg="add del">
          <ac:chgData name="Victor Stany Rozario" userId="dbb37ec6-3e12-44d7-b04d-09b867830cae" providerId="ADAL" clId="{A7671CF9-BA8A-41E2-AF27-01DB12DDB948}" dt="2020-04-21T13:57:27.813" v="202"/>
          <ac:spMkLst>
            <pc:docMk/>
            <pc:sldMk cId="2097470532" sldId="270"/>
            <ac:spMk id="16" creationId="{6166C6D1-23AC-49C4-BA07-238E4E9F8CEB}"/>
          </ac:spMkLst>
        </pc:spChg>
        <pc:spChg chg="add del">
          <ac:chgData name="Victor Stany Rozario" userId="dbb37ec6-3e12-44d7-b04d-09b867830cae" providerId="ADAL" clId="{A7671CF9-BA8A-41E2-AF27-01DB12DDB948}" dt="2020-04-21T13:57:27.813" v="202"/>
          <ac:spMkLst>
            <pc:docMk/>
            <pc:sldMk cId="2097470532" sldId="270"/>
            <ac:spMk id="18" creationId="{B775CD93-9DF2-48CB-9F57-1BCA9A46C7FA}"/>
          </ac:spMkLst>
        </pc:spChg>
      </pc:sldChg>
      <pc:sldChg chg="add del">
        <pc:chgData name="Victor Stany Rozario" userId="dbb37ec6-3e12-44d7-b04d-09b867830cae" providerId="ADAL" clId="{A7671CF9-BA8A-41E2-AF27-01DB12DDB948}" dt="2020-04-21T14:07:13.260" v="374" actId="47"/>
        <pc:sldMkLst>
          <pc:docMk/>
          <pc:sldMk cId="1841445801" sldId="271"/>
        </pc:sldMkLst>
      </pc:sldChg>
      <pc:sldChg chg="add del">
        <pc:chgData name="Victor Stany Rozario" userId="dbb37ec6-3e12-44d7-b04d-09b867830cae" providerId="ADAL" clId="{A7671CF9-BA8A-41E2-AF27-01DB12DDB948}" dt="2020-04-21T14:12:39.825" v="418" actId="47"/>
        <pc:sldMkLst>
          <pc:docMk/>
          <pc:sldMk cId="2930143531" sldId="271"/>
        </pc:sldMkLst>
      </pc:sldChg>
      <pc:sldChg chg="addSp modSp add mod">
        <pc:chgData name="Victor Stany Rozario" userId="dbb37ec6-3e12-44d7-b04d-09b867830cae" providerId="ADAL" clId="{A7671CF9-BA8A-41E2-AF27-01DB12DDB948}" dt="2020-04-21T14:44:17.877" v="459" actId="14100"/>
        <pc:sldMkLst>
          <pc:docMk/>
          <pc:sldMk cId="3707414169" sldId="271"/>
        </pc:sldMkLst>
        <pc:spChg chg="mod">
          <ac:chgData name="Victor Stany Rozario" userId="dbb37ec6-3e12-44d7-b04d-09b867830cae" providerId="ADAL" clId="{A7671CF9-BA8A-41E2-AF27-01DB12DDB948}" dt="2020-04-21T14:44:00.666" v="456" actId="113"/>
          <ac:spMkLst>
            <pc:docMk/>
            <pc:sldMk cId="3707414169" sldId="271"/>
            <ac:spMk id="2" creationId="{00000000-0000-0000-0000-000000000000}"/>
          </ac:spMkLst>
        </pc:spChg>
        <pc:graphicFrameChg chg="add mod">
          <ac:chgData name="Victor Stany Rozario" userId="dbb37ec6-3e12-44d7-b04d-09b867830cae" providerId="ADAL" clId="{A7671CF9-BA8A-41E2-AF27-01DB12DDB948}" dt="2020-04-21T14:44:17.877" v="459" actId="14100"/>
          <ac:graphicFrameMkLst>
            <pc:docMk/>
            <pc:sldMk cId="3707414169" sldId="271"/>
            <ac:graphicFrameMk id="3" creationId="{E0187D27-808B-4325-8049-000FDA97FE64}"/>
          </ac:graphicFrameMkLst>
        </pc:graphicFrameChg>
      </pc:sldChg>
      <pc:sldChg chg="addSp delSp add del setBg delDesignElem">
        <pc:chgData name="Victor Stany Rozario" userId="dbb37ec6-3e12-44d7-b04d-09b867830cae" providerId="ADAL" clId="{A7671CF9-BA8A-41E2-AF27-01DB12DDB948}" dt="2020-04-21T14:01:21.695" v="269" actId="2696"/>
        <pc:sldMkLst>
          <pc:docMk/>
          <pc:sldMk cId="3743796117" sldId="271"/>
        </pc:sldMkLst>
        <pc:spChg chg="add del">
          <ac:chgData name="Victor Stany Rozario" userId="dbb37ec6-3e12-44d7-b04d-09b867830cae" providerId="ADAL" clId="{A7671CF9-BA8A-41E2-AF27-01DB12DDB948}" dt="2020-04-21T13:57:27.813" v="202"/>
          <ac:spMkLst>
            <pc:docMk/>
            <pc:sldMk cId="3743796117" sldId="271"/>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43796117" sldId="271"/>
            <ac:cxnSpMk id="14" creationId="{550D2BD1-98F9-412D-905B-3A843EF4078B}"/>
          </ac:cxnSpMkLst>
        </pc:cxnChg>
      </pc:sldChg>
      <pc:sldChg chg="add del">
        <pc:chgData name="Victor Stany Rozario" userId="dbb37ec6-3e12-44d7-b04d-09b867830cae" providerId="ADAL" clId="{A7671CF9-BA8A-41E2-AF27-01DB12DDB948}" dt="2020-04-21T14:07:14.497" v="375" actId="47"/>
        <pc:sldMkLst>
          <pc:docMk/>
          <pc:sldMk cId="1776357634" sldId="272"/>
        </pc:sldMkLst>
      </pc:sldChg>
      <pc:sldChg chg="addSp modSp add mod">
        <pc:chgData name="Victor Stany Rozario" userId="dbb37ec6-3e12-44d7-b04d-09b867830cae" providerId="ADAL" clId="{A7671CF9-BA8A-41E2-AF27-01DB12DDB948}" dt="2020-04-21T17:01:14.062" v="1046" actId="20577"/>
        <pc:sldMkLst>
          <pc:docMk/>
          <pc:sldMk cId="2427856683" sldId="272"/>
        </pc:sldMkLst>
        <pc:spChg chg="mod">
          <ac:chgData name="Victor Stany Rozario" userId="dbb37ec6-3e12-44d7-b04d-09b867830cae" providerId="ADAL" clId="{A7671CF9-BA8A-41E2-AF27-01DB12DDB948}" dt="2020-04-21T14:44:38.765" v="460"/>
          <ac:spMkLst>
            <pc:docMk/>
            <pc:sldMk cId="2427856683" sldId="272"/>
            <ac:spMk id="2" creationId="{00000000-0000-0000-0000-000000000000}"/>
          </ac:spMkLst>
        </pc:spChg>
        <pc:spChg chg="add mod">
          <ac:chgData name="Victor Stany Rozario" userId="dbb37ec6-3e12-44d7-b04d-09b867830cae" providerId="ADAL" clId="{A7671CF9-BA8A-41E2-AF27-01DB12DDB948}" dt="2020-04-21T17:01:14.062" v="1046" actId="20577"/>
          <ac:spMkLst>
            <pc:docMk/>
            <pc:sldMk cId="2427856683" sldId="272"/>
            <ac:spMk id="3" creationId="{CCCED879-F5B9-4F0F-9A2F-5DBF08609B42}"/>
          </ac:spMkLst>
        </pc:spChg>
        <pc:spChg chg="add del">
          <ac:chgData name="Victor Stany Rozario" userId="dbb37ec6-3e12-44d7-b04d-09b867830cae" providerId="ADAL" clId="{A7671CF9-BA8A-41E2-AF27-01DB12DDB948}" dt="2020-04-21T13:57:27.813" v="202"/>
          <ac:spMkLst>
            <pc:docMk/>
            <pc:sldMk cId="2427856683" sldId="272"/>
            <ac:spMk id="19" creationId="{BE95D989-81FA-4BAD-9AD5-E46CEDA91B36}"/>
          </ac:spMkLst>
        </pc:spChg>
        <pc:spChg chg="add del">
          <ac:chgData name="Victor Stany Rozario" userId="dbb37ec6-3e12-44d7-b04d-09b867830cae" providerId="ADAL" clId="{A7671CF9-BA8A-41E2-AF27-01DB12DDB948}" dt="2020-04-21T13:57:27.813" v="202"/>
          <ac:spMkLst>
            <pc:docMk/>
            <pc:sldMk cId="2427856683" sldId="272"/>
            <ac:spMk id="20" creationId="{156189E5-8A3E-4CFD-B71B-CCD0F8495E56}"/>
          </ac:spMkLst>
        </pc:spChg>
      </pc:sldChg>
      <pc:sldChg chg="add del">
        <pc:chgData name="Victor Stany Rozario" userId="dbb37ec6-3e12-44d7-b04d-09b867830cae" providerId="ADAL" clId="{A7671CF9-BA8A-41E2-AF27-01DB12DDB948}" dt="2020-04-21T14:12:39.825" v="418" actId="47"/>
        <pc:sldMkLst>
          <pc:docMk/>
          <pc:sldMk cId="2588500469" sldId="272"/>
        </pc:sldMkLst>
      </pc:sldChg>
      <pc:sldChg chg="addSp modSp add mod">
        <pc:chgData name="Victor Stany Rozario" userId="dbb37ec6-3e12-44d7-b04d-09b867830cae" providerId="ADAL" clId="{A7671CF9-BA8A-41E2-AF27-01DB12DDB948}" dt="2020-04-21T14:45:52.123" v="470" actId="14100"/>
        <pc:sldMkLst>
          <pc:docMk/>
          <pc:sldMk cId="382033663" sldId="273"/>
        </pc:sldMkLst>
        <pc:spChg chg="mod">
          <ac:chgData name="Victor Stany Rozario" userId="dbb37ec6-3e12-44d7-b04d-09b867830cae" providerId="ADAL" clId="{A7671CF9-BA8A-41E2-AF27-01DB12DDB948}" dt="2020-04-21T14:45:33.505" v="467" actId="113"/>
          <ac:spMkLst>
            <pc:docMk/>
            <pc:sldMk cId="382033663" sldId="273"/>
            <ac:spMk id="2" creationId="{00000000-0000-0000-0000-000000000000}"/>
          </ac:spMkLst>
        </pc:spChg>
        <pc:spChg chg="add del">
          <ac:chgData name="Victor Stany Rozario" userId="dbb37ec6-3e12-44d7-b04d-09b867830cae" providerId="ADAL" clId="{A7671CF9-BA8A-41E2-AF27-01DB12DDB948}" dt="2020-04-21T13:57:27.813" v="202"/>
          <ac:spMkLst>
            <pc:docMk/>
            <pc:sldMk cId="382033663" sldId="273"/>
            <ac:spMk id="21" creationId="{68A4132F-DEC6-4332-A00C-A11AD4519B6C}"/>
          </ac:spMkLst>
        </pc:spChg>
        <pc:spChg chg="add del">
          <ac:chgData name="Victor Stany Rozario" userId="dbb37ec6-3e12-44d7-b04d-09b867830cae" providerId="ADAL" clId="{A7671CF9-BA8A-41E2-AF27-01DB12DDB948}" dt="2020-04-21T13:57:27.813" v="202"/>
          <ac:spMkLst>
            <pc:docMk/>
            <pc:sldMk cId="382033663" sldId="273"/>
            <ac:spMk id="23" creationId="{64965EAE-E41A-435F-B993-07E824B6C977}"/>
          </ac:spMkLst>
        </pc:spChg>
        <pc:spChg chg="add del">
          <ac:chgData name="Victor Stany Rozario" userId="dbb37ec6-3e12-44d7-b04d-09b867830cae" providerId="ADAL" clId="{A7671CF9-BA8A-41E2-AF27-01DB12DDB948}" dt="2020-04-21T13:57:27.813" v="202"/>
          <ac:spMkLst>
            <pc:docMk/>
            <pc:sldMk cId="382033663" sldId="273"/>
            <ac:spMk id="25" creationId="{152F8994-E6D4-4311-9548-C3607BC43645}"/>
          </ac:spMkLst>
        </pc:spChg>
        <pc:graphicFrameChg chg="add mod">
          <ac:chgData name="Victor Stany Rozario" userId="dbb37ec6-3e12-44d7-b04d-09b867830cae" providerId="ADAL" clId="{A7671CF9-BA8A-41E2-AF27-01DB12DDB948}" dt="2020-04-21T14:45:52.123" v="470" actId="14100"/>
          <ac:graphicFrameMkLst>
            <pc:docMk/>
            <pc:sldMk cId="382033663" sldId="273"/>
            <ac:graphicFrameMk id="3" creationId="{C80FAF28-8741-48EA-90E4-BA469AE48E1F}"/>
          </ac:graphicFrameMkLst>
        </pc:graphicFrameChg>
      </pc:sldChg>
      <pc:sldChg chg="add del">
        <pc:chgData name="Victor Stany Rozario" userId="dbb37ec6-3e12-44d7-b04d-09b867830cae" providerId="ADAL" clId="{A7671CF9-BA8A-41E2-AF27-01DB12DDB948}" dt="2020-04-21T14:07:15.606" v="376" actId="47"/>
        <pc:sldMkLst>
          <pc:docMk/>
          <pc:sldMk cId="2396503467" sldId="273"/>
        </pc:sldMkLst>
      </pc:sldChg>
      <pc:sldChg chg="add del">
        <pc:chgData name="Victor Stany Rozario" userId="dbb37ec6-3e12-44d7-b04d-09b867830cae" providerId="ADAL" clId="{A7671CF9-BA8A-41E2-AF27-01DB12DDB948}" dt="2020-04-21T14:12:39.825" v="418" actId="47"/>
        <pc:sldMkLst>
          <pc:docMk/>
          <pc:sldMk cId="3599829622" sldId="273"/>
        </pc:sldMkLst>
      </pc:sldChg>
      <pc:sldChg chg="addSp delSp modSp add del mod setBg delDesignElem">
        <pc:chgData name="Victor Stany Rozario" userId="dbb37ec6-3e12-44d7-b04d-09b867830cae" providerId="ADAL" clId="{A7671CF9-BA8A-41E2-AF27-01DB12DDB948}" dt="2020-04-21T16:56:44.561" v="958" actId="11"/>
        <pc:sldMkLst>
          <pc:docMk/>
          <pc:sldMk cId="739729977" sldId="274"/>
        </pc:sldMkLst>
        <pc:spChg chg="mod">
          <ac:chgData name="Victor Stany Rozario" userId="dbb37ec6-3e12-44d7-b04d-09b867830cae" providerId="ADAL" clId="{A7671CF9-BA8A-41E2-AF27-01DB12DDB948}" dt="2020-04-21T14:46:18.794" v="471"/>
          <ac:spMkLst>
            <pc:docMk/>
            <pc:sldMk cId="739729977" sldId="274"/>
            <ac:spMk id="2" creationId="{00000000-0000-0000-0000-000000000000}"/>
          </ac:spMkLst>
        </pc:spChg>
        <pc:spChg chg="mod">
          <ac:chgData name="Victor Stany Rozario" userId="dbb37ec6-3e12-44d7-b04d-09b867830cae" providerId="ADAL" clId="{A7671CF9-BA8A-41E2-AF27-01DB12DDB948}" dt="2020-04-21T16:56:44.561" v="958" actId="11"/>
          <ac:spMkLst>
            <pc:docMk/>
            <pc:sldMk cId="739729977" sldId="274"/>
            <ac:spMk id="3" creationId="{2184D2EC-4A1A-4F2A-AE21-53C358060C00}"/>
          </ac:spMkLst>
        </pc:spChg>
        <pc:spChg chg="add del">
          <ac:chgData name="Victor Stany Rozario" userId="dbb37ec6-3e12-44d7-b04d-09b867830cae" providerId="ADAL" clId="{A7671CF9-BA8A-41E2-AF27-01DB12DDB948}" dt="2020-04-21T13:57:27.813" v="202"/>
          <ac:spMkLst>
            <pc:docMk/>
            <pc:sldMk cId="739729977" sldId="274"/>
            <ac:spMk id="16" creationId="{08E89D5E-1885-4160-AC77-CC471DD1D0DB}"/>
          </ac:spMkLst>
        </pc:spChg>
        <pc:cxnChg chg="add del">
          <ac:chgData name="Victor Stany Rozario" userId="dbb37ec6-3e12-44d7-b04d-09b867830cae" providerId="ADAL" clId="{A7671CF9-BA8A-41E2-AF27-01DB12DDB948}" dt="2020-04-21T13:57:27.813" v="202"/>
          <ac:cxnSpMkLst>
            <pc:docMk/>
            <pc:sldMk cId="739729977" sldId="274"/>
            <ac:cxnSpMk id="18" creationId="{550D2BD1-98F9-412D-905B-3A843EF4078B}"/>
          </ac:cxnSpMkLst>
        </pc:cxnChg>
      </pc:sldChg>
      <pc:sldChg chg="add del">
        <pc:chgData name="Victor Stany Rozario" userId="dbb37ec6-3e12-44d7-b04d-09b867830cae" providerId="ADAL" clId="{A7671CF9-BA8A-41E2-AF27-01DB12DDB948}" dt="2020-04-21T14:12:39.825" v="418" actId="47"/>
        <pc:sldMkLst>
          <pc:docMk/>
          <pc:sldMk cId="2263633590" sldId="274"/>
        </pc:sldMkLst>
      </pc:sldChg>
      <pc:sldChg chg="add del">
        <pc:chgData name="Victor Stany Rozario" userId="dbb37ec6-3e12-44d7-b04d-09b867830cae" providerId="ADAL" clId="{A7671CF9-BA8A-41E2-AF27-01DB12DDB948}" dt="2020-04-21T14:07:16.782" v="377" actId="47"/>
        <pc:sldMkLst>
          <pc:docMk/>
          <pc:sldMk cId="3159026312" sldId="274"/>
        </pc:sldMkLst>
      </pc:sldChg>
      <pc:sldChg chg="add del">
        <pc:chgData name="Victor Stany Rozario" userId="dbb37ec6-3e12-44d7-b04d-09b867830cae" providerId="ADAL" clId="{A7671CF9-BA8A-41E2-AF27-01DB12DDB948}" dt="2020-04-21T14:12:39.825" v="418" actId="47"/>
        <pc:sldMkLst>
          <pc:docMk/>
          <pc:sldMk cId="1219560133" sldId="275"/>
        </pc:sldMkLst>
      </pc:sldChg>
      <pc:sldChg chg="add del">
        <pc:chgData name="Victor Stany Rozario" userId="dbb37ec6-3e12-44d7-b04d-09b867830cae" providerId="ADAL" clId="{A7671CF9-BA8A-41E2-AF27-01DB12DDB948}" dt="2020-04-21T14:01:21.695" v="269" actId="2696"/>
        <pc:sldMkLst>
          <pc:docMk/>
          <pc:sldMk cId="1939018285" sldId="275"/>
        </pc:sldMkLst>
        <pc:spChg chg="mod">
          <ac:chgData name="Victor Stany Rozario" userId="dbb37ec6-3e12-44d7-b04d-09b867830cae" providerId="ADAL" clId="{A7671CF9-BA8A-41E2-AF27-01DB12DDB948}" dt="2020-04-21T14:47:06.870" v="479" actId="113"/>
          <ac:spMkLst>
            <pc:docMk/>
            <pc:sldMk cId="1939018285" sldId="275"/>
            <ac:spMk id="2" creationId="{00000000-0000-0000-0000-000000000000}"/>
          </ac:spMkLst>
        </pc:spChg>
        <pc:spChg chg="add mod">
          <ac:chgData name="Victor Stany Rozario" userId="dbb37ec6-3e12-44d7-b04d-09b867830cae" providerId="ADAL" clId="{A7671CF9-BA8A-41E2-AF27-01DB12DDB948}" dt="2020-04-21T14:47:35.769" v="493" actId="1076"/>
          <ac:spMkLst>
            <pc:docMk/>
            <pc:sldMk cId="1939018285" sldId="275"/>
            <ac:spMk id="3" creationId="{0958B012-DE7A-4245-841E-4B200C6F2722}"/>
          </ac:spMkLst>
        </pc:spChg>
      </pc:sldChg>
      <pc:sldChg chg="add del">
        <pc:chgData name="Victor Stany Rozario" userId="dbb37ec6-3e12-44d7-b04d-09b867830cae" providerId="ADAL" clId="{A7671CF9-BA8A-41E2-AF27-01DB12DDB948}" dt="2020-04-21T14:07:17.898" v="378" actId="47"/>
        <pc:sldMkLst>
          <pc:docMk/>
          <pc:sldMk cId="3343774821" sldId="275"/>
        </pc:sldMkLst>
      </pc:sldChg>
      <pc:sldChg chg="addSp delSp add del setBg delDesignElem">
        <pc:chgData name="Victor Stany Rozario" userId="dbb37ec6-3e12-44d7-b04d-09b867830cae" providerId="ADAL" clId="{A7671CF9-BA8A-41E2-AF27-01DB12DDB948}" dt="2020-04-21T14:01:21.695" v="269" actId="2696"/>
        <pc:sldMkLst>
          <pc:docMk/>
          <pc:sldMk cId="1106825959" sldId="276"/>
        </pc:sldMkLst>
        <pc:spChg chg="add del">
          <ac:chgData name="Victor Stany Rozario" userId="dbb37ec6-3e12-44d7-b04d-09b867830cae" providerId="ADAL" clId="{A7671CF9-BA8A-41E2-AF27-01DB12DDB948}" dt="2020-04-21T13:57:27.813" v="202"/>
          <ac:spMkLst>
            <pc:docMk/>
            <pc:sldMk cId="1106825959" sldId="276"/>
            <ac:spMk id="14" creationId="{08E89D5E-1885-4160-AC77-CC471DD1D0DB}"/>
          </ac:spMkLst>
        </pc:spChg>
        <pc:cxnChg chg="add del">
          <ac:chgData name="Victor Stany Rozario" userId="dbb37ec6-3e12-44d7-b04d-09b867830cae" providerId="ADAL" clId="{A7671CF9-BA8A-41E2-AF27-01DB12DDB948}" dt="2020-04-21T13:57:27.813" v="202"/>
          <ac:cxnSpMkLst>
            <pc:docMk/>
            <pc:sldMk cId="1106825959" sldId="276"/>
            <ac:cxnSpMk id="16" creationId="{550D2BD1-98F9-412D-905B-3A843EF4078B}"/>
          </ac:cxnSpMkLst>
        </pc:cxnChg>
      </pc:sldChg>
      <pc:sldChg chg="addSp modSp add mod">
        <pc:chgData name="Victor Stany Rozario" userId="dbb37ec6-3e12-44d7-b04d-09b867830cae" providerId="ADAL" clId="{A7671CF9-BA8A-41E2-AF27-01DB12DDB948}" dt="2020-04-21T14:49:17.147" v="532" actId="403"/>
        <pc:sldMkLst>
          <pc:docMk/>
          <pc:sldMk cId="2295114291" sldId="276"/>
        </pc:sldMkLst>
        <pc:spChg chg="mod">
          <ac:chgData name="Victor Stany Rozario" userId="dbb37ec6-3e12-44d7-b04d-09b867830cae" providerId="ADAL" clId="{A7671CF9-BA8A-41E2-AF27-01DB12DDB948}" dt="2020-04-21T14:48:08.305" v="498" actId="6549"/>
          <ac:spMkLst>
            <pc:docMk/>
            <pc:sldMk cId="2295114291" sldId="276"/>
            <ac:spMk id="2" creationId="{00000000-0000-0000-0000-000000000000}"/>
          </ac:spMkLst>
        </pc:spChg>
        <pc:spChg chg="add mod">
          <ac:chgData name="Victor Stany Rozario" userId="dbb37ec6-3e12-44d7-b04d-09b867830cae" providerId="ADAL" clId="{A7671CF9-BA8A-41E2-AF27-01DB12DDB948}" dt="2020-04-21T14:49:17.147" v="532" actId="403"/>
          <ac:spMkLst>
            <pc:docMk/>
            <pc:sldMk cId="2295114291" sldId="276"/>
            <ac:spMk id="3" creationId="{7D6AC504-3B28-40FB-A123-5681224ED3A2}"/>
          </ac:spMkLst>
        </pc:spChg>
      </pc:sldChg>
      <pc:sldChg chg="add del">
        <pc:chgData name="Victor Stany Rozario" userId="dbb37ec6-3e12-44d7-b04d-09b867830cae" providerId="ADAL" clId="{A7671CF9-BA8A-41E2-AF27-01DB12DDB948}" dt="2020-04-21T14:12:39.825" v="418" actId="47"/>
        <pc:sldMkLst>
          <pc:docMk/>
          <pc:sldMk cId="4074820541" sldId="276"/>
        </pc:sldMkLst>
      </pc:sldChg>
      <pc:sldChg chg="add del">
        <pc:chgData name="Victor Stany Rozario" userId="dbb37ec6-3e12-44d7-b04d-09b867830cae" providerId="ADAL" clId="{A7671CF9-BA8A-41E2-AF27-01DB12DDB948}" dt="2020-04-21T14:12:39.825" v="418" actId="47"/>
        <pc:sldMkLst>
          <pc:docMk/>
          <pc:sldMk cId="819530779" sldId="277"/>
        </pc:sldMkLst>
      </pc:sldChg>
      <pc:sldChg chg="addSp delSp modSp add del mod setBg delDesignElem">
        <pc:chgData name="Victor Stany Rozario" userId="dbb37ec6-3e12-44d7-b04d-09b867830cae" providerId="ADAL" clId="{A7671CF9-BA8A-41E2-AF27-01DB12DDB948}" dt="2020-04-21T14:01:21.695" v="269" actId="2696"/>
        <pc:sldMkLst>
          <pc:docMk/>
          <pc:sldMk cId="996572697" sldId="277"/>
        </pc:sldMkLst>
        <pc:spChg chg="mod">
          <ac:chgData name="Victor Stany Rozario" userId="dbb37ec6-3e12-44d7-b04d-09b867830cae" providerId="ADAL" clId="{A7671CF9-BA8A-41E2-AF27-01DB12DDB948}" dt="2020-04-21T13:57:28.082" v="206" actId="27636"/>
          <ac:spMkLst>
            <pc:docMk/>
            <pc:sldMk cId="996572697" sldId="277"/>
            <ac:spMk id="5" creationId="{2295FE0A-20F5-4C23-86F4-9E2726D057DB}"/>
          </ac:spMkLst>
        </pc:spChg>
        <pc:spChg chg="add del">
          <ac:chgData name="Victor Stany Rozario" userId="dbb37ec6-3e12-44d7-b04d-09b867830cae" providerId="ADAL" clId="{A7671CF9-BA8A-41E2-AF27-01DB12DDB948}" dt="2020-04-21T13:57:27.813" v="202"/>
          <ac:spMkLst>
            <pc:docMk/>
            <pc:sldMk cId="996572697" sldId="277"/>
            <ac:spMk id="10" creationId="{8D70B121-56F4-4848-B38B-182089D909FA}"/>
          </ac:spMkLst>
        </pc:spChg>
        <pc:cxnChg chg="add del">
          <ac:chgData name="Victor Stany Rozario" userId="dbb37ec6-3e12-44d7-b04d-09b867830cae" providerId="ADAL" clId="{A7671CF9-BA8A-41E2-AF27-01DB12DDB948}" dt="2020-04-21T13:57:27.813" v="202"/>
          <ac:cxnSpMkLst>
            <pc:docMk/>
            <pc:sldMk cId="996572697" sldId="277"/>
            <ac:cxnSpMk id="12" creationId="{2D72A2C9-F3CA-4216-8BAD-FA4C970C3C4E}"/>
          </ac:cxnSpMkLst>
        </pc:cxnChg>
      </pc:sldChg>
      <pc:sldChg chg="addSp modSp add mod">
        <pc:chgData name="Victor Stany Rozario" userId="dbb37ec6-3e12-44d7-b04d-09b867830cae" providerId="ADAL" clId="{A7671CF9-BA8A-41E2-AF27-01DB12DDB948}" dt="2020-04-21T14:51:06.089" v="563" actId="27636"/>
        <pc:sldMkLst>
          <pc:docMk/>
          <pc:sldMk cId="2492752139" sldId="277"/>
        </pc:sldMkLst>
        <pc:spChg chg="mod">
          <ac:chgData name="Victor Stany Rozario" userId="dbb37ec6-3e12-44d7-b04d-09b867830cae" providerId="ADAL" clId="{A7671CF9-BA8A-41E2-AF27-01DB12DDB948}" dt="2020-04-21T14:49:47.186" v="535" actId="113"/>
          <ac:spMkLst>
            <pc:docMk/>
            <pc:sldMk cId="2492752139" sldId="277"/>
            <ac:spMk id="2" creationId="{00000000-0000-0000-0000-000000000000}"/>
          </ac:spMkLst>
        </pc:spChg>
        <pc:spChg chg="add mod">
          <ac:chgData name="Victor Stany Rozario" userId="dbb37ec6-3e12-44d7-b04d-09b867830cae" providerId="ADAL" clId="{A7671CF9-BA8A-41E2-AF27-01DB12DDB948}" dt="2020-04-21T14:51:06.089" v="563" actId="27636"/>
          <ac:spMkLst>
            <pc:docMk/>
            <pc:sldMk cId="2492752139" sldId="277"/>
            <ac:spMk id="3" creationId="{501ACB50-99F8-4079-B7D5-65AEFE5D9C9E}"/>
          </ac:spMkLst>
        </pc:spChg>
      </pc:sldChg>
      <pc:sldChg chg="add del">
        <pc:chgData name="Victor Stany Rozario" userId="dbb37ec6-3e12-44d7-b04d-09b867830cae" providerId="ADAL" clId="{A7671CF9-BA8A-41E2-AF27-01DB12DDB948}" dt="2020-04-21T14:12:39.825" v="418" actId="47"/>
        <pc:sldMkLst>
          <pc:docMk/>
          <pc:sldMk cId="1019138920" sldId="278"/>
        </pc:sldMkLst>
      </pc:sldChg>
      <pc:sldChg chg="addSp modSp add mod modAnim">
        <pc:chgData name="Victor Stany Rozario" userId="dbb37ec6-3e12-44d7-b04d-09b867830cae" providerId="ADAL" clId="{A7671CF9-BA8A-41E2-AF27-01DB12DDB948}" dt="2020-04-21T14:53:00.944" v="578" actId="12"/>
        <pc:sldMkLst>
          <pc:docMk/>
          <pc:sldMk cId="2346136653" sldId="278"/>
        </pc:sldMkLst>
        <pc:spChg chg="mod">
          <ac:chgData name="Victor Stany Rozario" userId="dbb37ec6-3e12-44d7-b04d-09b867830cae" providerId="ADAL" clId="{A7671CF9-BA8A-41E2-AF27-01DB12DDB948}" dt="2020-04-21T14:51:35.419" v="566" actId="113"/>
          <ac:spMkLst>
            <pc:docMk/>
            <pc:sldMk cId="2346136653" sldId="278"/>
            <ac:spMk id="2" creationId="{00000000-0000-0000-0000-000000000000}"/>
          </ac:spMkLst>
        </pc:spChg>
        <pc:spChg chg="add mod">
          <ac:chgData name="Victor Stany Rozario" userId="dbb37ec6-3e12-44d7-b04d-09b867830cae" providerId="ADAL" clId="{A7671CF9-BA8A-41E2-AF27-01DB12DDB948}" dt="2020-04-21T14:53:00.944" v="578" actId="12"/>
          <ac:spMkLst>
            <pc:docMk/>
            <pc:sldMk cId="2346136653" sldId="278"/>
            <ac:spMk id="3" creationId="{775F5B56-963A-424C-9DF3-B314B207CC86}"/>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3345123917" sldId="278"/>
        </pc:sldMkLst>
        <pc:spChg chg="mod">
          <ac:chgData name="Victor Stany Rozario" userId="dbb37ec6-3e12-44d7-b04d-09b867830cae" providerId="ADAL" clId="{A7671CF9-BA8A-41E2-AF27-01DB12DDB948}" dt="2020-04-21T13:57:28.283" v="211" actId="27636"/>
          <ac:spMkLst>
            <pc:docMk/>
            <pc:sldMk cId="3345123917" sldId="278"/>
            <ac:spMk id="5" creationId="{8FF19C76-8628-429E-AE91-EBC389E0CD2C}"/>
          </ac:spMkLst>
        </pc:spChg>
        <pc:spChg chg="add del">
          <ac:chgData name="Victor Stany Rozario" userId="dbb37ec6-3e12-44d7-b04d-09b867830cae" providerId="ADAL" clId="{A7671CF9-BA8A-41E2-AF27-01DB12DDB948}" dt="2020-04-21T13:57:27.813" v="202"/>
          <ac:spMkLst>
            <pc:docMk/>
            <pc:sldMk cId="3345123917" sldId="278"/>
            <ac:spMk id="10" creationId="{8D70B121-56F4-4848-B38B-182089D909FA}"/>
          </ac:spMkLst>
        </pc:spChg>
        <pc:cxnChg chg="add del">
          <ac:chgData name="Victor Stany Rozario" userId="dbb37ec6-3e12-44d7-b04d-09b867830cae" providerId="ADAL" clId="{A7671CF9-BA8A-41E2-AF27-01DB12DDB948}" dt="2020-04-21T13:57:27.813" v="202"/>
          <ac:cxnSpMkLst>
            <pc:docMk/>
            <pc:sldMk cId="3345123917" sldId="278"/>
            <ac:cxnSpMk id="12" creationId="{2D72A2C9-F3CA-4216-8BAD-FA4C970C3C4E}"/>
          </ac:cxnSpMkLst>
        </pc:cxnChg>
      </pc:sldChg>
      <pc:sldChg chg="addSp modSp add mod">
        <pc:chgData name="Victor Stany Rozario" userId="dbb37ec6-3e12-44d7-b04d-09b867830cae" providerId="ADAL" clId="{A7671CF9-BA8A-41E2-AF27-01DB12DDB948}" dt="2020-04-21T14:54:09.393" v="592" actId="14100"/>
        <pc:sldMkLst>
          <pc:docMk/>
          <pc:sldMk cId="1536771613" sldId="279"/>
        </pc:sldMkLst>
        <pc:spChg chg="mod">
          <ac:chgData name="Victor Stany Rozario" userId="dbb37ec6-3e12-44d7-b04d-09b867830cae" providerId="ADAL" clId="{A7671CF9-BA8A-41E2-AF27-01DB12DDB948}" dt="2020-04-21T14:53:41.481" v="588" actId="113"/>
          <ac:spMkLst>
            <pc:docMk/>
            <pc:sldMk cId="1536771613" sldId="279"/>
            <ac:spMk id="2" creationId="{00000000-0000-0000-0000-000000000000}"/>
          </ac:spMkLst>
        </pc:spChg>
        <pc:spChg chg="add mod">
          <ac:chgData name="Victor Stany Rozario" userId="dbb37ec6-3e12-44d7-b04d-09b867830cae" providerId="ADAL" clId="{A7671CF9-BA8A-41E2-AF27-01DB12DDB948}" dt="2020-04-21T14:54:09.393" v="592" actId="14100"/>
          <ac:spMkLst>
            <pc:docMk/>
            <pc:sldMk cId="1536771613" sldId="279"/>
            <ac:spMk id="3" creationId="{3DF97788-5384-40FF-9B9D-EC8B9FEB7F82}"/>
          </ac:spMkLst>
        </pc:spChg>
      </pc:sldChg>
      <pc:sldChg chg="add del">
        <pc:chgData name="Victor Stany Rozario" userId="dbb37ec6-3e12-44d7-b04d-09b867830cae" providerId="ADAL" clId="{A7671CF9-BA8A-41E2-AF27-01DB12DDB948}" dt="2020-04-21T14:12:39.825" v="418" actId="47"/>
        <pc:sldMkLst>
          <pc:docMk/>
          <pc:sldMk cId="2933087486" sldId="279"/>
        </pc:sldMkLst>
      </pc:sldChg>
      <pc:sldChg chg="addSp delSp modSp add del mod setBg delDesignElem">
        <pc:chgData name="Victor Stany Rozario" userId="dbb37ec6-3e12-44d7-b04d-09b867830cae" providerId="ADAL" clId="{A7671CF9-BA8A-41E2-AF27-01DB12DDB948}" dt="2020-04-21T14:01:21.695" v="269" actId="2696"/>
        <pc:sldMkLst>
          <pc:docMk/>
          <pc:sldMk cId="3850124346" sldId="279"/>
        </pc:sldMkLst>
        <pc:spChg chg="mod">
          <ac:chgData name="Victor Stany Rozario" userId="dbb37ec6-3e12-44d7-b04d-09b867830cae" providerId="ADAL" clId="{A7671CF9-BA8A-41E2-AF27-01DB12DDB948}" dt="2020-04-21T13:57:28.314" v="212" actId="27636"/>
          <ac:spMkLst>
            <pc:docMk/>
            <pc:sldMk cId="3850124346" sldId="279"/>
            <ac:spMk id="5" creationId="{6C6C7EDD-A2EE-4E0F-BE07-C2D4E41F62FC}"/>
          </ac:spMkLst>
        </pc:spChg>
        <pc:spChg chg="add del">
          <ac:chgData name="Victor Stany Rozario" userId="dbb37ec6-3e12-44d7-b04d-09b867830cae" providerId="ADAL" clId="{A7671CF9-BA8A-41E2-AF27-01DB12DDB948}" dt="2020-04-21T13:57:27.813" v="202"/>
          <ac:spMkLst>
            <pc:docMk/>
            <pc:sldMk cId="3850124346" sldId="279"/>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50124346" sldId="279"/>
            <ac:cxnSpMk id="12" creationId="{2D72A2C9-F3CA-4216-8BAD-FA4C970C3C4E}"/>
          </ac:cxnSpMkLst>
        </pc:cxnChg>
      </pc:sldChg>
      <pc:sldChg chg="addSp modSp add mod">
        <pc:chgData name="Victor Stany Rozario" userId="dbb37ec6-3e12-44d7-b04d-09b867830cae" providerId="ADAL" clId="{A7671CF9-BA8A-41E2-AF27-01DB12DDB948}" dt="2020-04-21T14:55:25.763" v="602" actId="14100"/>
        <pc:sldMkLst>
          <pc:docMk/>
          <pc:sldMk cId="206245272" sldId="280"/>
        </pc:sldMkLst>
        <pc:spChg chg="mod">
          <ac:chgData name="Victor Stany Rozario" userId="dbb37ec6-3e12-44d7-b04d-09b867830cae" providerId="ADAL" clId="{A7671CF9-BA8A-41E2-AF27-01DB12DDB948}" dt="2020-04-21T14:54:52.851" v="596" actId="113"/>
          <ac:spMkLst>
            <pc:docMk/>
            <pc:sldMk cId="206245272" sldId="280"/>
            <ac:spMk id="2" creationId="{00000000-0000-0000-0000-000000000000}"/>
          </ac:spMkLst>
        </pc:spChg>
        <pc:graphicFrameChg chg="add mod modGraphic">
          <ac:chgData name="Victor Stany Rozario" userId="dbb37ec6-3e12-44d7-b04d-09b867830cae" providerId="ADAL" clId="{A7671CF9-BA8A-41E2-AF27-01DB12DDB948}" dt="2020-04-21T14:55:25.763" v="602" actId="14100"/>
          <ac:graphicFrameMkLst>
            <pc:docMk/>
            <pc:sldMk cId="206245272" sldId="280"/>
            <ac:graphicFrameMk id="3" creationId="{6ED66336-DC03-4E4F-9094-E75BB755E325}"/>
          </ac:graphicFrameMkLst>
        </pc:graphicFrameChg>
      </pc:sldChg>
      <pc:sldChg chg="add del">
        <pc:chgData name="Victor Stany Rozario" userId="dbb37ec6-3e12-44d7-b04d-09b867830cae" providerId="ADAL" clId="{A7671CF9-BA8A-41E2-AF27-01DB12DDB948}" dt="2020-04-21T14:12:39.825" v="418" actId="47"/>
        <pc:sldMkLst>
          <pc:docMk/>
          <pc:sldMk cId="3530876104" sldId="280"/>
        </pc:sldMkLst>
      </pc:sldChg>
      <pc:sldChg chg="addSp delSp add del setBg delDesignElem">
        <pc:chgData name="Victor Stany Rozario" userId="dbb37ec6-3e12-44d7-b04d-09b867830cae" providerId="ADAL" clId="{A7671CF9-BA8A-41E2-AF27-01DB12DDB948}" dt="2020-04-21T14:01:21.695" v="269" actId="2696"/>
        <pc:sldMkLst>
          <pc:docMk/>
          <pc:sldMk cId="3751238325" sldId="280"/>
        </pc:sldMkLst>
        <pc:spChg chg="add del">
          <ac:chgData name="Victor Stany Rozario" userId="dbb37ec6-3e12-44d7-b04d-09b867830cae" providerId="ADAL" clId="{A7671CF9-BA8A-41E2-AF27-01DB12DDB948}" dt="2020-04-21T13:57:27.813" v="202"/>
          <ac:spMkLst>
            <pc:docMk/>
            <pc:sldMk cId="3751238325" sldId="280"/>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51238325" sldId="280"/>
            <ac:cxnSpMk id="14" creationId="{550D2BD1-98F9-412D-905B-3A843EF4078B}"/>
          </ac:cxnSpMkLst>
        </pc:cxnChg>
      </pc:sldChg>
      <pc:sldChg chg="addSp modSp add mod modAnim">
        <pc:chgData name="Victor Stany Rozario" userId="dbb37ec6-3e12-44d7-b04d-09b867830cae" providerId="ADAL" clId="{A7671CF9-BA8A-41E2-AF27-01DB12DDB948}" dt="2020-04-21T14:56:42.437" v="612" actId="33524"/>
        <pc:sldMkLst>
          <pc:docMk/>
          <pc:sldMk cId="2621991330" sldId="281"/>
        </pc:sldMkLst>
        <pc:spChg chg="mod">
          <ac:chgData name="Victor Stany Rozario" userId="dbb37ec6-3e12-44d7-b04d-09b867830cae" providerId="ADAL" clId="{A7671CF9-BA8A-41E2-AF27-01DB12DDB948}" dt="2020-04-21T14:55:49.334" v="605" actId="113"/>
          <ac:spMkLst>
            <pc:docMk/>
            <pc:sldMk cId="2621991330" sldId="281"/>
            <ac:spMk id="2" creationId="{00000000-0000-0000-0000-000000000000}"/>
          </ac:spMkLst>
        </pc:spChg>
        <pc:spChg chg="add mod">
          <ac:chgData name="Victor Stany Rozario" userId="dbb37ec6-3e12-44d7-b04d-09b867830cae" providerId="ADAL" clId="{A7671CF9-BA8A-41E2-AF27-01DB12DDB948}" dt="2020-04-21T14:56:42.437" v="612" actId="33524"/>
          <ac:spMkLst>
            <pc:docMk/>
            <pc:sldMk cId="2621991330" sldId="281"/>
            <ac:spMk id="3" creationId="{69A84904-A6CA-4B27-93AC-D3C6DE126B56}"/>
          </ac:spMkLst>
        </pc:spChg>
      </pc:sldChg>
      <pc:sldChg chg="add del">
        <pc:chgData name="Victor Stany Rozario" userId="dbb37ec6-3e12-44d7-b04d-09b867830cae" providerId="ADAL" clId="{A7671CF9-BA8A-41E2-AF27-01DB12DDB948}" dt="2020-04-21T14:13:37.046" v="433"/>
        <pc:sldMkLst>
          <pc:docMk/>
          <pc:sldMk cId="3382406923" sldId="281"/>
        </pc:sldMkLst>
      </pc:sldChg>
      <pc:sldChg chg="addSp delSp modSp add del mod setBg delDesignElem">
        <pc:chgData name="Victor Stany Rozario" userId="dbb37ec6-3e12-44d7-b04d-09b867830cae" providerId="ADAL" clId="{A7671CF9-BA8A-41E2-AF27-01DB12DDB948}" dt="2020-04-21T14:01:21.695" v="269" actId="2696"/>
        <pc:sldMkLst>
          <pc:docMk/>
          <pc:sldMk cId="3877863573" sldId="281"/>
        </pc:sldMkLst>
        <pc:spChg chg="mod">
          <ac:chgData name="Victor Stany Rozario" userId="dbb37ec6-3e12-44d7-b04d-09b867830cae" providerId="ADAL" clId="{A7671CF9-BA8A-41E2-AF27-01DB12DDB948}" dt="2020-04-21T13:57:28.352" v="213" actId="27636"/>
          <ac:spMkLst>
            <pc:docMk/>
            <pc:sldMk cId="3877863573" sldId="281"/>
            <ac:spMk id="5" creationId="{FED2FDE8-D0AE-4238-A68A-4D824C883304}"/>
          </ac:spMkLst>
        </pc:spChg>
        <pc:spChg chg="add del">
          <ac:chgData name="Victor Stany Rozario" userId="dbb37ec6-3e12-44d7-b04d-09b867830cae" providerId="ADAL" clId="{A7671CF9-BA8A-41E2-AF27-01DB12DDB948}" dt="2020-04-21T13:57:27.813" v="202"/>
          <ac:spMkLst>
            <pc:docMk/>
            <pc:sldMk cId="3877863573" sldId="281"/>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77863573" sldId="281"/>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212889504" sldId="282"/>
        </pc:sldMkLst>
        <pc:spChg chg="add del">
          <ac:chgData name="Victor Stany Rozario" userId="dbb37ec6-3e12-44d7-b04d-09b867830cae" providerId="ADAL" clId="{A7671CF9-BA8A-41E2-AF27-01DB12DDB948}" dt="2020-04-21T13:57:27.813" v="202"/>
          <ac:spMkLst>
            <pc:docMk/>
            <pc:sldMk cId="212889504" sldId="282"/>
            <ac:spMk id="10" creationId="{8D70B121-56F4-4848-B38B-182089D909FA}"/>
          </ac:spMkLst>
        </pc:spChg>
        <pc:spChg chg="mod">
          <ac:chgData name="Victor Stany Rozario" userId="dbb37ec6-3e12-44d7-b04d-09b867830cae" providerId="ADAL" clId="{A7671CF9-BA8A-41E2-AF27-01DB12DDB948}" dt="2020-04-21T13:57:28.368" v="214" actId="27636"/>
          <ac:spMkLst>
            <pc:docMk/>
            <pc:sldMk cId="212889504" sldId="282"/>
            <ac:spMk id="17" creationId="{AFDC5FF6-3DE5-408E-98E6-2D6597166C72}"/>
          </ac:spMkLst>
        </pc:spChg>
        <pc:cxnChg chg="add del">
          <ac:chgData name="Victor Stany Rozario" userId="dbb37ec6-3e12-44d7-b04d-09b867830cae" providerId="ADAL" clId="{A7671CF9-BA8A-41E2-AF27-01DB12DDB948}" dt="2020-04-21T13:57:27.813" v="202"/>
          <ac:cxnSpMkLst>
            <pc:docMk/>
            <pc:sldMk cId="212889504" sldId="282"/>
            <ac:cxnSpMk id="16" creationId="{2D72A2C9-F3CA-4216-8BAD-FA4C970C3C4E}"/>
          </ac:cxnSpMkLst>
        </pc:cxnChg>
      </pc:sldChg>
      <pc:sldChg chg="addSp modSp add mod">
        <pc:chgData name="Victor Stany Rozario" userId="dbb37ec6-3e12-44d7-b04d-09b867830cae" providerId="ADAL" clId="{A7671CF9-BA8A-41E2-AF27-01DB12DDB948}" dt="2020-04-21T14:57:55.281" v="634" actId="14100"/>
        <pc:sldMkLst>
          <pc:docMk/>
          <pc:sldMk cId="1214117652" sldId="282"/>
        </pc:sldMkLst>
        <pc:spChg chg="mod">
          <ac:chgData name="Victor Stany Rozario" userId="dbb37ec6-3e12-44d7-b04d-09b867830cae" providerId="ADAL" clId="{A7671CF9-BA8A-41E2-AF27-01DB12DDB948}" dt="2020-04-21T14:57:08.314" v="616" actId="113"/>
          <ac:spMkLst>
            <pc:docMk/>
            <pc:sldMk cId="1214117652" sldId="282"/>
            <ac:spMk id="2" creationId="{00000000-0000-0000-0000-000000000000}"/>
          </ac:spMkLst>
        </pc:spChg>
        <pc:spChg chg="add mod">
          <ac:chgData name="Victor Stany Rozario" userId="dbb37ec6-3e12-44d7-b04d-09b867830cae" providerId="ADAL" clId="{A7671CF9-BA8A-41E2-AF27-01DB12DDB948}" dt="2020-04-21T14:57:55.281" v="634" actId="14100"/>
          <ac:spMkLst>
            <pc:docMk/>
            <pc:sldMk cId="1214117652" sldId="282"/>
            <ac:spMk id="3" creationId="{894F2B38-7191-4CD6-97D9-14581F416F18}"/>
          </ac:spMkLst>
        </pc:spChg>
      </pc:sldChg>
      <pc:sldChg chg="add del">
        <pc:chgData name="Victor Stany Rozario" userId="dbb37ec6-3e12-44d7-b04d-09b867830cae" providerId="ADAL" clId="{A7671CF9-BA8A-41E2-AF27-01DB12DDB948}" dt="2020-04-21T14:01:21.695" v="269" actId="2696"/>
        <pc:sldMkLst>
          <pc:docMk/>
          <pc:sldMk cId="2963363131" sldId="283"/>
        </pc:sldMkLst>
      </pc:sldChg>
      <pc:sldChg chg="addSp delSp modSp add mod">
        <pc:chgData name="Victor Stany Rozario" userId="dbb37ec6-3e12-44d7-b04d-09b867830cae" providerId="ADAL" clId="{A7671CF9-BA8A-41E2-AF27-01DB12DDB948}" dt="2020-04-21T14:58:59.325" v="648" actId="27636"/>
        <pc:sldMkLst>
          <pc:docMk/>
          <pc:sldMk cId="4024448165" sldId="283"/>
        </pc:sldMkLst>
        <pc:spChg chg="mod">
          <ac:chgData name="Victor Stany Rozario" userId="dbb37ec6-3e12-44d7-b04d-09b867830cae" providerId="ADAL" clId="{A7671CF9-BA8A-41E2-AF27-01DB12DDB948}" dt="2020-04-21T14:58:35.309" v="637" actId="113"/>
          <ac:spMkLst>
            <pc:docMk/>
            <pc:sldMk cId="4024448165" sldId="283"/>
            <ac:spMk id="2" creationId="{00000000-0000-0000-0000-000000000000}"/>
          </ac:spMkLst>
        </pc:spChg>
        <pc:spChg chg="add del mod">
          <ac:chgData name="Victor Stany Rozario" userId="dbb37ec6-3e12-44d7-b04d-09b867830cae" providerId="ADAL" clId="{A7671CF9-BA8A-41E2-AF27-01DB12DDB948}" dt="2020-04-21T14:58:47.875" v="641"/>
          <ac:spMkLst>
            <pc:docMk/>
            <pc:sldMk cId="4024448165" sldId="283"/>
            <ac:spMk id="3" creationId="{205F2194-E2ED-4D50-B2D5-CE9EBAEA7624}"/>
          </ac:spMkLst>
        </pc:spChg>
        <pc:spChg chg="add mod">
          <ac:chgData name="Victor Stany Rozario" userId="dbb37ec6-3e12-44d7-b04d-09b867830cae" providerId="ADAL" clId="{A7671CF9-BA8A-41E2-AF27-01DB12DDB948}" dt="2020-04-21T14:58:59.325" v="648" actId="27636"/>
          <ac:spMkLst>
            <pc:docMk/>
            <pc:sldMk cId="4024448165" sldId="283"/>
            <ac:spMk id="4" creationId="{46701596-B5C1-48A1-8E13-80262D2774DE}"/>
          </ac:spMkLst>
        </pc:spChg>
      </pc:sldChg>
      <pc:sldChg chg="modSp add del mod">
        <pc:chgData name="Victor Stany Rozario" userId="dbb37ec6-3e12-44d7-b04d-09b867830cae" providerId="ADAL" clId="{A7671CF9-BA8A-41E2-AF27-01DB12DDB948}" dt="2020-04-21T14:01:21.695" v="269" actId="2696"/>
        <pc:sldMkLst>
          <pc:docMk/>
          <pc:sldMk cId="869952178" sldId="284"/>
        </pc:sldMkLst>
        <pc:spChg chg="mod">
          <ac:chgData name="Victor Stany Rozario" userId="dbb37ec6-3e12-44d7-b04d-09b867830cae" providerId="ADAL" clId="{A7671CF9-BA8A-41E2-AF27-01DB12DDB948}" dt="2020-04-21T13:57:28.129" v="207" actId="27636"/>
          <ac:spMkLst>
            <pc:docMk/>
            <pc:sldMk cId="869952178" sldId="284"/>
            <ac:spMk id="5" creationId="{31D1D8E3-DEE8-457D-9190-118FDB0FB49C}"/>
          </ac:spMkLst>
        </pc:spChg>
      </pc:sldChg>
      <pc:sldChg chg="addSp delSp modSp add mod">
        <pc:chgData name="Victor Stany Rozario" userId="dbb37ec6-3e12-44d7-b04d-09b867830cae" providerId="ADAL" clId="{A7671CF9-BA8A-41E2-AF27-01DB12DDB948}" dt="2020-04-21T15:47:04.904" v="672" actId="27636"/>
        <pc:sldMkLst>
          <pc:docMk/>
          <pc:sldMk cId="2570263900" sldId="284"/>
        </pc:sldMkLst>
        <pc:spChg chg="mod">
          <ac:chgData name="Victor Stany Rozario" userId="dbb37ec6-3e12-44d7-b04d-09b867830cae" providerId="ADAL" clId="{A7671CF9-BA8A-41E2-AF27-01DB12DDB948}" dt="2020-04-21T14:59:23.636" v="651" actId="113"/>
          <ac:spMkLst>
            <pc:docMk/>
            <pc:sldMk cId="2570263900" sldId="284"/>
            <ac:spMk id="2" creationId="{00000000-0000-0000-0000-000000000000}"/>
          </ac:spMkLst>
        </pc:spChg>
        <pc:spChg chg="add del mod">
          <ac:chgData name="Victor Stany Rozario" userId="dbb37ec6-3e12-44d7-b04d-09b867830cae" providerId="ADAL" clId="{A7671CF9-BA8A-41E2-AF27-01DB12DDB948}" dt="2020-04-21T15:46:49.601" v="663"/>
          <ac:spMkLst>
            <pc:docMk/>
            <pc:sldMk cId="2570263900" sldId="284"/>
            <ac:spMk id="3" creationId="{0C9EB1A9-3CEF-4BC2-815B-A73A539108D8}"/>
          </ac:spMkLst>
        </pc:spChg>
        <pc:spChg chg="add del mod">
          <ac:chgData name="Victor Stany Rozario" userId="dbb37ec6-3e12-44d7-b04d-09b867830cae" providerId="ADAL" clId="{A7671CF9-BA8A-41E2-AF27-01DB12DDB948}" dt="2020-04-21T15:46:53.484" v="667"/>
          <ac:spMkLst>
            <pc:docMk/>
            <pc:sldMk cId="2570263900" sldId="284"/>
            <ac:spMk id="4" creationId="{D78EF3FB-37AD-4E21-B3D9-FB7C5CEE959C}"/>
          </ac:spMkLst>
        </pc:spChg>
        <pc:spChg chg="add mod">
          <ac:chgData name="Victor Stany Rozario" userId="dbb37ec6-3e12-44d7-b04d-09b867830cae" providerId="ADAL" clId="{A7671CF9-BA8A-41E2-AF27-01DB12DDB948}" dt="2020-04-21T15:47:04.904" v="672" actId="27636"/>
          <ac:spMkLst>
            <pc:docMk/>
            <pc:sldMk cId="2570263900" sldId="284"/>
            <ac:spMk id="5" creationId="{9B31AF47-96DB-458A-AEB8-C18FAF03DC2B}"/>
          </ac:spMkLst>
        </pc:spChg>
      </pc:sldChg>
      <pc:sldChg chg="addSp delSp modSp add mod">
        <pc:chgData name="Victor Stany Rozario" userId="dbb37ec6-3e12-44d7-b04d-09b867830cae" providerId="ADAL" clId="{A7671CF9-BA8A-41E2-AF27-01DB12DDB948}" dt="2020-04-21T15:50:50.062" v="680" actId="14100"/>
        <pc:sldMkLst>
          <pc:docMk/>
          <pc:sldMk cId="1437318422" sldId="285"/>
        </pc:sldMkLst>
        <pc:spChg chg="mod">
          <ac:chgData name="Victor Stany Rozario" userId="dbb37ec6-3e12-44d7-b04d-09b867830cae" providerId="ADAL" clId="{A7671CF9-BA8A-41E2-AF27-01DB12DDB948}" dt="2020-04-21T15:50:29.911" v="675" actId="113"/>
          <ac:spMkLst>
            <pc:docMk/>
            <pc:sldMk cId="1437318422" sldId="285"/>
            <ac:spMk id="2" creationId="{00000000-0000-0000-0000-000000000000}"/>
          </ac:spMkLst>
        </pc:spChg>
        <pc:spChg chg="add del">
          <ac:chgData name="Victor Stany Rozario" userId="dbb37ec6-3e12-44d7-b04d-09b867830cae" providerId="ADAL" clId="{A7671CF9-BA8A-41E2-AF27-01DB12DDB948}" dt="2020-04-21T15:50:42.637" v="677"/>
          <ac:spMkLst>
            <pc:docMk/>
            <pc:sldMk cId="1437318422" sldId="285"/>
            <ac:spMk id="3" creationId="{F74542BF-E723-4A72-ADB1-B7913E655586}"/>
          </ac:spMkLst>
        </pc:spChg>
        <pc:spChg chg="add mod">
          <ac:chgData name="Victor Stany Rozario" userId="dbb37ec6-3e12-44d7-b04d-09b867830cae" providerId="ADAL" clId="{A7671CF9-BA8A-41E2-AF27-01DB12DDB948}" dt="2020-04-21T15:50:50.062" v="680" actId="14100"/>
          <ac:spMkLst>
            <pc:docMk/>
            <pc:sldMk cId="1437318422" sldId="285"/>
            <ac:spMk id="4" creationId="{801A2D61-259D-47E8-9F67-8F2AF0018C48}"/>
          </ac:spMkLst>
        </pc:spChg>
      </pc:sldChg>
      <pc:sldChg chg="addSp delSp add del setBg delDesignElem">
        <pc:chgData name="Victor Stany Rozario" userId="dbb37ec6-3e12-44d7-b04d-09b867830cae" providerId="ADAL" clId="{A7671CF9-BA8A-41E2-AF27-01DB12DDB948}" dt="2020-04-21T14:01:21.695" v="269" actId="2696"/>
        <pc:sldMkLst>
          <pc:docMk/>
          <pc:sldMk cId="2312569118" sldId="285"/>
        </pc:sldMkLst>
        <pc:spChg chg="add del">
          <ac:chgData name="Victor Stany Rozario" userId="dbb37ec6-3e12-44d7-b04d-09b867830cae" providerId="ADAL" clId="{A7671CF9-BA8A-41E2-AF27-01DB12DDB948}" dt="2020-04-21T13:57:27.813" v="202"/>
          <ac:spMkLst>
            <pc:docMk/>
            <pc:sldMk cId="2312569118" sldId="285"/>
            <ac:spMk id="10" creationId="{8D70B121-56F4-4848-B38B-182089D909FA}"/>
          </ac:spMkLst>
        </pc:spChg>
        <pc:cxnChg chg="add del">
          <ac:chgData name="Victor Stany Rozario" userId="dbb37ec6-3e12-44d7-b04d-09b867830cae" providerId="ADAL" clId="{A7671CF9-BA8A-41E2-AF27-01DB12DDB948}" dt="2020-04-21T13:57:27.813" v="202"/>
          <ac:cxnSpMkLst>
            <pc:docMk/>
            <pc:sldMk cId="2312569118" sldId="285"/>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108465094" sldId="286"/>
        </pc:sldMkLst>
        <pc:spChg chg="mod">
          <ac:chgData name="Victor Stany Rozario" userId="dbb37ec6-3e12-44d7-b04d-09b867830cae" providerId="ADAL" clId="{A7671CF9-BA8A-41E2-AF27-01DB12DDB948}" dt="2020-04-21T13:57:28.167" v="208" actId="27636"/>
          <ac:spMkLst>
            <pc:docMk/>
            <pc:sldMk cId="108465094" sldId="286"/>
            <ac:spMk id="5" creationId="{38ED83F0-7965-47E8-98FB-BB9F23044138}"/>
          </ac:spMkLst>
        </pc:spChg>
        <pc:spChg chg="add del">
          <ac:chgData name="Victor Stany Rozario" userId="dbb37ec6-3e12-44d7-b04d-09b867830cae" providerId="ADAL" clId="{A7671CF9-BA8A-41E2-AF27-01DB12DDB948}" dt="2020-04-21T13:57:27.813" v="202"/>
          <ac:spMkLst>
            <pc:docMk/>
            <pc:sldMk cId="108465094" sldId="286"/>
            <ac:spMk id="7" creationId="{8D70B121-56F4-4848-B38B-182089D909FA}"/>
          </ac:spMkLst>
        </pc:spChg>
        <pc:cxnChg chg="add del">
          <ac:chgData name="Victor Stany Rozario" userId="dbb37ec6-3e12-44d7-b04d-09b867830cae" providerId="ADAL" clId="{A7671CF9-BA8A-41E2-AF27-01DB12DDB948}" dt="2020-04-21T13:57:27.813" v="202"/>
          <ac:cxnSpMkLst>
            <pc:docMk/>
            <pc:sldMk cId="108465094" sldId="286"/>
            <ac:cxnSpMk id="8" creationId="{2D72A2C9-F3CA-4216-8BAD-FA4C970C3C4E}"/>
          </ac:cxnSpMkLst>
        </pc:cxnChg>
      </pc:sldChg>
      <pc:sldChg chg="addSp delSp modSp add mod">
        <pc:chgData name="Victor Stany Rozario" userId="dbb37ec6-3e12-44d7-b04d-09b867830cae" providerId="ADAL" clId="{A7671CF9-BA8A-41E2-AF27-01DB12DDB948}" dt="2020-04-21T15:53:45.818" v="687" actId="14100"/>
        <pc:sldMkLst>
          <pc:docMk/>
          <pc:sldMk cId="1190532604" sldId="286"/>
        </pc:sldMkLst>
        <pc:spChg chg="mod">
          <ac:chgData name="Victor Stany Rozario" userId="dbb37ec6-3e12-44d7-b04d-09b867830cae" providerId="ADAL" clId="{A7671CF9-BA8A-41E2-AF27-01DB12DDB948}" dt="2020-04-21T15:53:27.393" v="682" actId="113"/>
          <ac:spMkLst>
            <pc:docMk/>
            <pc:sldMk cId="1190532604" sldId="286"/>
            <ac:spMk id="2" creationId="{00000000-0000-0000-0000-000000000000}"/>
          </ac:spMkLst>
        </pc:spChg>
        <pc:graphicFrameChg chg="add del">
          <ac:chgData name="Victor Stany Rozario" userId="dbb37ec6-3e12-44d7-b04d-09b867830cae" providerId="ADAL" clId="{A7671CF9-BA8A-41E2-AF27-01DB12DDB948}" dt="2020-04-21T15:53:38.782" v="684"/>
          <ac:graphicFrameMkLst>
            <pc:docMk/>
            <pc:sldMk cId="1190532604" sldId="286"/>
            <ac:graphicFrameMk id="3" creationId="{ED80CEC2-9196-4ABC-A878-E4F84F62AE35}"/>
          </ac:graphicFrameMkLst>
        </pc:graphicFrameChg>
        <pc:graphicFrameChg chg="add mod">
          <ac:chgData name="Victor Stany Rozario" userId="dbb37ec6-3e12-44d7-b04d-09b867830cae" providerId="ADAL" clId="{A7671CF9-BA8A-41E2-AF27-01DB12DDB948}" dt="2020-04-21T15:53:45.818" v="687" actId="14100"/>
          <ac:graphicFrameMkLst>
            <pc:docMk/>
            <pc:sldMk cId="1190532604" sldId="286"/>
            <ac:graphicFrameMk id="4" creationId="{A4B05A81-065C-4DDE-9D90-C86A6DA0BDC6}"/>
          </ac:graphicFrameMkLst>
        </pc:graphicFrameChg>
      </pc:sldChg>
      <pc:sldChg chg="addSp delSp modSp add del mod setBg delDesignElem">
        <pc:chgData name="Victor Stany Rozario" userId="dbb37ec6-3e12-44d7-b04d-09b867830cae" providerId="ADAL" clId="{A7671CF9-BA8A-41E2-AF27-01DB12DDB948}" dt="2020-04-21T14:01:21.695" v="269" actId="2696"/>
        <pc:sldMkLst>
          <pc:docMk/>
          <pc:sldMk cId="390715180" sldId="287"/>
        </pc:sldMkLst>
        <pc:spChg chg="mod">
          <ac:chgData name="Victor Stany Rozario" userId="dbb37ec6-3e12-44d7-b04d-09b867830cae" providerId="ADAL" clId="{A7671CF9-BA8A-41E2-AF27-01DB12DDB948}" dt="2020-04-21T13:57:28.198" v="209" actId="27636"/>
          <ac:spMkLst>
            <pc:docMk/>
            <pc:sldMk cId="390715180" sldId="287"/>
            <ac:spMk id="5" creationId="{3F52EE36-FC30-4184-8906-7B7A111284F0}"/>
          </ac:spMkLst>
        </pc:spChg>
        <pc:spChg chg="add del">
          <ac:chgData name="Victor Stany Rozario" userId="dbb37ec6-3e12-44d7-b04d-09b867830cae" providerId="ADAL" clId="{A7671CF9-BA8A-41E2-AF27-01DB12DDB948}" dt="2020-04-21T13:57:27.813" v="202"/>
          <ac:spMkLst>
            <pc:docMk/>
            <pc:sldMk cId="390715180" sldId="287"/>
            <ac:spMk id="8" creationId="{8D70B121-56F4-4848-B38B-182089D909FA}"/>
          </ac:spMkLst>
        </pc:spChg>
        <pc:cxnChg chg="add del">
          <ac:chgData name="Victor Stany Rozario" userId="dbb37ec6-3e12-44d7-b04d-09b867830cae" providerId="ADAL" clId="{A7671CF9-BA8A-41E2-AF27-01DB12DDB948}" dt="2020-04-21T13:57:27.813" v="202"/>
          <ac:cxnSpMkLst>
            <pc:docMk/>
            <pc:sldMk cId="390715180" sldId="287"/>
            <ac:cxnSpMk id="9" creationId="{2D72A2C9-F3CA-4216-8BAD-FA4C970C3C4E}"/>
          </ac:cxnSpMkLst>
        </pc:cxnChg>
      </pc:sldChg>
      <pc:sldChg chg="addSp delSp modSp add mod modAnim">
        <pc:chgData name="Victor Stany Rozario" userId="dbb37ec6-3e12-44d7-b04d-09b867830cae" providerId="ADAL" clId="{A7671CF9-BA8A-41E2-AF27-01DB12DDB948}" dt="2020-04-21T15:54:23.479" v="695" actId="14100"/>
        <pc:sldMkLst>
          <pc:docMk/>
          <pc:sldMk cId="3330325259" sldId="287"/>
        </pc:sldMkLst>
        <pc:spChg chg="mod">
          <ac:chgData name="Victor Stany Rozario" userId="dbb37ec6-3e12-44d7-b04d-09b867830cae" providerId="ADAL" clId="{A7671CF9-BA8A-41E2-AF27-01DB12DDB948}" dt="2020-04-21T15:54:07.884" v="690" actId="113"/>
          <ac:spMkLst>
            <pc:docMk/>
            <pc:sldMk cId="3330325259" sldId="287"/>
            <ac:spMk id="2" creationId="{00000000-0000-0000-0000-000000000000}"/>
          </ac:spMkLst>
        </pc:spChg>
        <pc:spChg chg="add del">
          <ac:chgData name="Victor Stany Rozario" userId="dbb37ec6-3e12-44d7-b04d-09b867830cae" providerId="ADAL" clId="{A7671CF9-BA8A-41E2-AF27-01DB12DDB948}" dt="2020-04-21T15:54:16.919" v="692"/>
          <ac:spMkLst>
            <pc:docMk/>
            <pc:sldMk cId="3330325259" sldId="287"/>
            <ac:spMk id="3" creationId="{75095336-A808-491B-A2A5-1CFEF2C2F7A9}"/>
          </ac:spMkLst>
        </pc:spChg>
        <pc:spChg chg="add mod">
          <ac:chgData name="Victor Stany Rozario" userId="dbb37ec6-3e12-44d7-b04d-09b867830cae" providerId="ADAL" clId="{A7671CF9-BA8A-41E2-AF27-01DB12DDB948}" dt="2020-04-21T15:54:23.479" v="695" actId="14100"/>
          <ac:spMkLst>
            <pc:docMk/>
            <pc:sldMk cId="3330325259" sldId="287"/>
            <ac:spMk id="4" creationId="{2164FED6-4A12-4C2C-AFCF-52D877C3D791}"/>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1685557288" sldId="288"/>
        </pc:sldMkLst>
        <pc:spChg chg="mod">
          <ac:chgData name="Victor Stany Rozario" userId="dbb37ec6-3e12-44d7-b04d-09b867830cae" providerId="ADAL" clId="{A7671CF9-BA8A-41E2-AF27-01DB12DDB948}" dt="2020-04-21T13:57:28.229" v="210" actId="27636"/>
          <ac:spMkLst>
            <pc:docMk/>
            <pc:sldMk cId="1685557288" sldId="288"/>
            <ac:spMk id="5" creationId="{2FF8E104-B5E8-48EA-8D14-68019B221F66}"/>
          </ac:spMkLst>
        </pc:spChg>
        <pc:spChg chg="add del">
          <ac:chgData name="Victor Stany Rozario" userId="dbb37ec6-3e12-44d7-b04d-09b867830cae" providerId="ADAL" clId="{A7671CF9-BA8A-41E2-AF27-01DB12DDB948}" dt="2020-04-21T13:57:27.813" v="202"/>
          <ac:spMkLst>
            <pc:docMk/>
            <pc:sldMk cId="1685557288" sldId="288"/>
            <ac:spMk id="10" creationId="{8D70B121-56F4-4848-B38B-182089D909FA}"/>
          </ac:spMkLst>
        </pc:spChg>
        <pc:cxnChg chg="add del">
          <ac:chgData name="Victor Stany Rozario" userId="dbb37ec6-3e12-44d7-b04d-09b867830cae" providerId="ADAL" clId="{A7671CF9-BA8A-41E2-AF27-01DB12DDB948}" dt="2020-04-21T13:57:27.813" v="202"/>
          <ac:cxnSpMkLst>
            <pc:docMk/>
            <pc:sldMk cId="1685557288" sldId="288"/>
            <ac:cxnSpMk id="8" creationId="{2D72A2C9-F3CA-4216-8BAD-FA4C970C3C4E}"/>
          </ac:cxnSpMkLst>
        </pc:cxnChg>
      </pc:sldChg>
      <pc:sldChg chg="addSp delSp modSp add mod delAnim">
        <pc:chgData name="Victor Stany Rozario" userId="dbb37ec6-3e12-44d7-b04d-09b867830cae" providerId="ADAL" clId="{A7671CF9-BA8A-41E2-AF27-01DB12DDB948}" dt="2020-04-21T15:55:17.432" v="704" actId="14100"/>
        <pc:sldMkLst>
          <pc:docMk/>
          <pc:sldMk cId="3417142223" sldId="288"/>
        </pc:sldMkLst>
        <pc:spChg chg="mod">
          <ac:chgData name="Victor Stany Rozario" userId="dbb37ec6-3e12-44d7-b04d-09b867830cae" providerId="ADAL" clId="{A7671CF9-BA8A-41E2-AF27-01DB12DDB948}" dt="2020-04-21T15:54:56.665" v="698"/>
          <ac:spMkLst>
            <pc:docMk/>
            <pc:sldMk cId="3417142223" sldId="288"/>
            <ac:spMk id="2" creationId="{00000000-0000-0000-0000-000000000000}"/>
          </ac:spMkLst>
        </pc:spChg>
        <pc:spChg chg="del">
          <ac:chgData name="Victor Stany Rozario" userId="dbb37ec6-3e12-44d7-b04d-09b867830cae" providerId="ADAL" clId="{A7671CF9-BA8A-41E2-AF27-01DB12DDB948}" dt="2020-04-21T15:55:06.557" v="699" actId="478"/>
          <ac:spMkLst>
            <pc:docMk/>
            <pc:sldMk cId="3417142223" sldId="288"/>
            <ac:spMk id="4" creationId="{2164FED6-4A12-4C2C-AFCF-52D877C3D791}"/>
          </ac:spMkLst>
        </pc:spChg>
        <pc:spChg chg="add del">
          <ac:chgData name="Victor Stany Rozario" userId="dbb37ec6-3e12-44d7-b04d-09b867830cae" providerId="ADAL" clId="{A7671CF9-BA8A-41E2-AF27-01DB12DDB948}" dt="2020-04-21T15:55:10.768" v="701"/>
          <ac:spMkLst>
            <pc:docMk/>
            <pc:sldMk cId="3417142223" sldId="288"/>
            <ac:spMk id="5" creationId="{662B8DBA-0D48-42A5-9ED5-5B6BF6BBA0DD}"/>
          </ac:spMkLst>
        </pc:spChg>
        <pc:spChg chg="add mod">
          <ac:chgData name="Victor Stany Rozario" userId="dbb37ec6-3e12-44d7-b04d-09b867830cae" providerId="ADAL" clId="{A7671CF9-BA8A-41E2-AF27-01DB12DDB948}" dt="2020-04-21T15:55:17.432" v="704" actId="14100"/>
          <ac:spMkLst>
            <pc:docMk/>
            <pc:sldMk cId="3417142223" sldId="288"/>
            <ac:spMk id="6" creationId="{85DD3B68-9C3D-40A0-B84F-ABDEC7B6FC8E}"/>
          </ac:spMkLst>
        </pc:spChg>
      </pc:sldChg>
      <pc:sldChg chg="addSp delSp modSp add mod">
        <pc:chgData name="Victor Stany Rozario" userId="dbb37ec6-3e12-44d7-b04d-09b867830cae" providerId="ADAL" clId="{A7671CF9-BA8A-41E2-AF27-01DB12DDB948}" dt="2020-04-21T16:56:08.587" v="957" actId="20577"/>
        <pc:sldMkLst>
          <pc:docMk/>
          <pc:sldMk cId="305994238" sldId="289"/>
        </pc:sldMkLst>
        <pc:spChg chg="mod">
          <ac:chgData name="Victor Stany Rozario" userId="dbb37ec6-3e12-44d7-b04d-09b867830cae" providerId="ADAL" clId="{A7671CF9-BA8A-41E2-AF27-01DB12DDB948}" dt="2020-04-21T16:42:59.422" v="736" actId="20577"/>
          <ac:spMkLst>
            <pc:docMk/>
            <pc:sldMk cId="305994238" sldId="289"/>
            <ac:spMk id="2" creationId="{00000000-0000-0000-0000-000000000000}"/>
          </ac:spMkLst>
        </pc:spChg>
        <pc:spChg chg="del mod">
          <ac:chgData name="Victor Stany Rozario" userId="dbb37ec6-3e12-44d7-b04d-09b867830cae" providerId="ADAL" clId="{A7671CF9-BA8A-41E2-AF27-01DB12DDB948}" dt="2020-04-21T16:45:08.831" v="820" actId="478"/>
          <ac:spMkLst>
            <pc:docMk/>
            <pc:sldMk cId="305994238" sldId="289"/>
            <ac:spMk id="3" creationId="{0958B012-DE7A-4245-841E-4B200C6F2722}"/>
          </ac:spMkLst>
        </pc:spChg>
        <pc:spChg chg="add del mod">
          <ac:chgData name="Victor Stany Rozario" userId="dbb37ec6-3e12-44d7-b04d-09b867830cae" providerId="ADAL" clId="{A7671CF9-BA8A-41E2-AF27-01DB12DDB948}" dt="2020-04-21T16:51:46.559" v="885"/>
          <ac:spMkLst>
            <pc:docMk/>
            <pc:sldMk cId="305994238" sldId="289"/>
            <ac:spMk id="4" creationId="{0ABDAE51-CB1D-48F9-AD10-E3AB9EBB0143}"/>
          </ac:spMkLst>
        </pc:spChg>
        <pc:spChg chg="add mod">
          <ac:chgData name="Victor Stany Rozario" userId="dbb37ec6-3e12-44d7-b04d-09b867830cae" providerId="ADAL" clId="{A7671CF9-BA8A-41E2-AF27-01DB12DDB948}" dt="2020-04-21T16:56:08.587" v="957" actId="20577"/>
          <ac:spMkLst>
            <pc:docMk/>
            <pc:sldMk cId="305994238" sldId="289"/>
            <ac:spMk id="5" creationId="{8E12380A-C562-4D85-9DC3-D5B339D3E26B}"/>
          </ac:spMkLst>
        </pc:spChg>
      </pc:sldChg>
      <pc:sldChg chg="new del">
        <pc:chgData name="Victor Stany Rozario" userId="dbb37ec6-3e12-44d7-b04d-09b867830cae" providerId="ADAL" clId="{A7671CF9-BA8A-41E2-AF27-01DB12DDB948}" dt="2020-04-21T16:02:56.626" v="732" actId="680"/>
        <pc:sldMkLst>
          <pc:docMk/>
          <pc:sldMk cId="3149449259" sldId="289"/>
        </pc:sldMkLst>
      </pc:sldChg>
      <pc:sldChg chg="modSp add del mod">
        <pc:chgData name="Victor Stany Rozario" userId="dbb37ec6-3e12-44d7-b04d-09b867830cae" providerId="ADAL" clId="{A7671CF9-BA8A-41E2-AF27-01DB12DDB948}" dt="2020-04-21T16:51:50.519" v="886" actId="2696"/>
        <pc:sldMkLst>
          <pc:docMk/>
          <pc:sldMk cId="3401463061" sldId="290"/>
        </pc:sldMkLst>
        <pc:spChg chg="mod">
          <ac:chgData name="Victor Stany Rozario" userId="dbb37ec6-3e12-44d7-b04d-09b867830cae" providerId="ADAL" clId="{A7671CF9-BA8A-41E2-AF27-01DB12DDB948}" dt="2020-04-21T16:51:31.574" v="882" actId="6549"/>
          <ac:spMkLst>
            <pc:docMk/>
            <pc:sldMk cId="3401463061" sldId="290"/>
            <ac:spMk id="4" creationId="{0ABDAE51-CB1D-48F9-AD10-E3AB9EBB0143}"/>
          </ac:spMkLst>
        </pc:spChg>
      </pc:sldChg>
    </pc:docChg>
  </pc:docChgLst>
  <pc:docChgLst>
    <pc:chgData name="Victor Stany Rozario" userId="dbb37ec6-3e12-44d7-b04d-09b867830cae" providerId="ADAL" clId="{5AC6873E-3162-49B3-9085-825B806E6BED}"/>
    <pc:docChg chg="undo redo custSel addSld delSld modSld delMainMaster">
      <pc:chgData name="Victor Stany Rozario" userId="dbb37ec6-3e12-44d7-b04d-09b867830cae" providerId="ADAL" clId="{5AC6873E-3162-49B3-9085-825B806E6BED}" dt="2020-07-05T03:43:20.858" v="347" actId="20577"/>
      <pc:docMkLst>
        <pc:docMk/>
      </pc:docMkLst>
      <pc:sldChg chg="modSp mod">
        <pc:chgData name="Victor Stany Rozario" userId="dbb37ec6-3e12-44d7-b04d-09b867830cae" providerId="ADAL" clId="{5AC6873E-3162-49B3-9085-825B806E6BED}" dt="2020-07-03T14:16:16.557" v="12" actId="20577"/>
        <pc:sldMkLst>
          <pc:docMk/>
          <pc:sldMk cId="700707328" sldId="256"/>
        </pc:sldMkLst>
        <pc:spChg chg="mod">
          <ac:chgData name="Victor Stany Rozario" userId="dbb37ec6-3e12-44d7-b04d-09b867830cae" providerId="ADAL" clId="{5AC6873E-3162-49B3-9085-825B806E6BED}" dt="2020-07-03T14:16:16.557" v="12" actId="20577"/>
          <ac:spMkLst>
            <pc:docMk/>
            <pc:sldMk cId="700707328" sldId="256"/>
            <ac:spMk id="3" creationId="{00000000-0000-0000-0000-000000000000}"/>
          </ac:spMkLst>
        </pc:spChg>
        <pc:spChg chg="mod">
          <ac:chgData name="Victor Stany Rozario" userId="dbb37ec6-3e12-44d7-b04d-09b867830cae" providerId="ADAL" clId="{5AC6873E-3162-49B3-9085-825B806E6BED}" dt="2020-07-03T14:13:52.427" v="4"/>
          <ac:spMkLst>
            <pc:docMk/>
            <pc:sldMk cId="700707328" sldId="256"/>
            <ac:spMk id="8" creationId="{FF0F860A-68ED-3A45-9B2E-50E8CE1BC6B7}"/>
          </ac:spMkLst>
        </pc:spChg>
      </pc:sldChg>
      <pc:sldChg chg="modSp mod modAnim">
        <pc:chgData name="Victor Stany Rozario" userId="dbb37ec6-3e12-44d7-b04d-09b867830cae" providerId="ADAL" clId="{5AC6873E-3162-49B3-9085-825B806E6BED}" dt="2020-07-03T14:27:27.187" v="146" actId="1076"/>
        <pc:sldMkLst>
          <pc:docMk/>
          <pc:sldMk cId="2823762119" sldId="258"/>
        </pc:sldMkLst>
        <pc:spChg chg="mod">
          <ac:chgData name="Victor Stany Rozario" userId="dbb37ec6-3e12-44d7-b04d-09b867830cae" providerId="ADAL" clId="{5AC6873E-3162-49B3-9085-825B806E6BED}" dt="2020-07-03T14:26:54.409" v="144" actId="14100"/>
          <ac:spMkLst>
            <pc:docMk/>
            <pc:sldMk cId="2823762119" sldId="258"/>
            <ac:spMk id="6" creationId="{EDC42E65-2868-467C-A4F6-5D4B33C84C34}"/>
          </ac:spMkLst>
        </pc:spChg>
        <pc:spChg chg="mod">
          <ac:chgData name="Victor Stany Rozario" userId="dbb37ec6-3e12-44d7-b04d-09b867830cae" providerId="ADAL" clId="{5AC6873E-3162-49B3-9085-825B806E6BED}" dt="2020-07-03T14:27:27.187" v="146" actId="1076"/>
          <ac:spMkLst>
            <pc:docMk/>
            <pc:sldMk cId="2823762119" sldId="258"/>
            <ac:spMk id="7" creationId="{29683572-1E84-4441-9C68-2B26893525F1}"/>
          </ac:spMkLst>
        </pc:spChg>
      </pc:sldChg>
      <pc:sldChg chg="modSp add mod">
        <pc:chgData name="Victor Stany Rozario" userId="dbb37ec6-3e12-44d7-b04d-09b867830cae" providerId="ADAL" clId="{5AC6873E-3162-49B3-9085-825B806E6BED}" dt="2020-07-04T18:57:40.265" v="192" actId="20577"/>
        <pc:sldMkLst>
          <pc:docMk/>
          <pc:sldMk cId="1923382373" sldId="264"/>
        </pc:sldMkLst>
        <pc:spChg chg="mod">
          <ac:chgData name="Victor Stany Rozario" userId="dbb37ec6-3e12-44d7-b04d-09b867830cae" providerId="ADAL" clId="{5AC6873E-3162-49B3-9085-825B806E6BED}" dt="2020-07-04T18:57:40.265" v="192" actId="20577"/>
          <ac:spMkLst>
            <pc:docMk/>
            <pc:sldMk cId="1923382373" sldId="264"/>
            <ac:spMk id="5" creationId="{F2944A7F-5AE5-EC49-82AF-722C8C8F62C6}"/>
          </ac:spMkLst>
        </pc:spChg>
      </pc:sldChg>
      <pc:sldChg chg="modSp add mod">
        <pc:chgData name="Victor Stany Rozario" userId="dbb37ec6-3e12-44d7-b04d-09b867830cae" providerId="ADAL" clId="{5AC6873E-3162-49B3-9085-825B806E6BED}" dt="2020-07-04T18:58:27.973" v="201" actId="20577"/>
        <pc:sldMkLst>
          <pc:docMk/>
          <pc:sldMk cId="3224969828" sldId="265"/>
        </pc:sldMkLst>
        <pc:spChg chg="mod">
          <ac:chgData name="Victor Stany Rozario" userId="dbb37ec6-3e12-44d7-b04d-09b867830cae" providerId="ADAL" clId="{5AC6873E-3162-49B3-9085-825B806E6BED}" dt="2020-07-04T18:58:27.973" v="201" actId="20577"/>
          <ac:spMkLst>
            <pc:docMk/>
            <pc:sldMk cId="3224969828" sldId="265"/>
            <ac:spMk id="3" creationId="{56CD2EA8-B54C-CE4F-A943-BFB367453E0E}"/>
          </ac:spMkLst>
        </pc:spChg>
      </pc:sldChg>
      <pc:sldChg chg="add">
        <pc:chgData name="Victor Stany Rozario" userId="dbb37ec6-3e12-44d7-b04d-09b867830cae" providerId="ADAL" clId="{5AC6873E-3162-49B3-9085-825B806E6BED}" dt="2020-07-04T18:54:24.325" v="161"/>
        <pc:sldMkLst>
          <pc:docMk/>
          <pc:sldMk cId="3132154582" sldId="267"/>
        </pc:sldMkLst>
      </pc:sldChg>
      <pc:sldChg chg="modSp">
        <pc:chgData name="Victor Stany Rozario" userId="dbb37ec6-3e12-44d7-b04d-09b867830cae" providerId="ADAL" clId="{5AC6873E-3162-49B3-9085-825B806E6BED}" dt="2020-07-03T14:17:00.910" v="22"/>
        <pc:sldMkLst>
          <pc:docMk/>
          <pc:sldMk cId="382033663" sldId="273"/>
        </pc:sldMkLst>
        <pc:graphicFrameChg chg="mod">
          <ac:chgData name="Victor Stany Rozario" userId="dbb37ec6-3e12-44d7-b04d-09b867830cae" providerId="ADAL" clId="{5AC6873E-3162-49B3-9085-825B806E6BED}" dt="2020-07-03T14:17:00.910" v="22"/>
          <ac:graphicFrameMkLst>
            <pc:docMk/>
            <pc:sldMk cId="382033663" sldId="273"/>
            <ac:graphicFrameMk id="3" creationId="{C80FAF28-8741-48EA-90E4-BA469AE48E1F}"/>
          </ac:graphicFrameMkLst>
        </pc:graphicFrameChg>
      </pc:sldChg>
      <pc:sldChg chg="modSp mod">
        <pc:chgData name="Victor Stany Rozario" userId="dbb37ec6-3e12-44d7-b04d-09b867830cae" providerId="ADAL" clId="{5AC6873E-3162-49B3-9085-825B806E6BED}" dt="2020-07-03T14:19:58.734" v="41" actId="11"/>
        <pc:sldMkLst>
          <pc:docMk/>
          <pc:sldMk cId="739729977" sldId="274"/>
        </pc:sldMkLst>
        <pc:spChg chg="mod">
          <ac:chgData name="Victor Stany Rozario" userId="dbb37ec6-3e12-44d7-b04d-09b867830cae" providerId="ADAL" clId="{5AC6873E-3162-49B3-9085-825B806E6BED}" dt="2020-07-03T14:19:58.734" v="41" actId="11"/>
          <ac:spMkLst>
            <pc:docMk/>
            <pc:sldMk cId="739729977" sldId="274"/>
            <ac:spMk id="3" creationId="{2184D2EC-4A1A-4F2A-AE21-53C358060C00}"/>
          </ac:spMkLst>
        </pc:spChg>
      </pc:sldChg>
      <pc:sldChg chg="modSp mod">
        <pc:chgData name="Victor Stany Rozario" userId="dbb37ec6-3e12-44d7-b04d-09b867830cae" providerId="ADAL" clId="{5AC6873E-3162-49B3-9085-825B806E6BED}" dt="2020-07-03T14:20:27.091" v="42"/>
        <pc:sldMkLst>
          <pc:docMk/>
          <pc:sldMk cId="1939018285" sldId="275"/>
        </pc:sldMkLst>
        <pc:spChg chg="mod">
          <ac:chgData name="Victor Stany Rozario" userId="dbb37ec6-3e12-44d7-b04d-09b867830cae" providerId="ADAL" clId="{5AC6873E-3162-49B3-9085-825B806E6BED}" dt="2020-07-03T14:20:27.091" v="42"/>
          <ac:spMkLst>
            <pc:docMk/>
            <pc:sldMk cId="1939018285" sldId="275"/>
            <ac:spMk id="3" creationId="{0958B012-DE7A-4245-841E-4B200C6F2722}"/>
          </ac:spMkLst>
        </pc:spChg>
      </pc:sldChg>
      <pc:sldChg chg="modSp mod">
        <pc:chgData name="Victor Stany Rozario" userId="dbb37ec6-3e12-44d7-b04d-09b867830cae" providerId="ADAL" clId="{5AC6873E-3162-49B3-9085-825B806E6BED}" dt="2020-07-03T14:28:23.156" v="160" actId="27636"/>
        <pc:sldMkLst>
          <pc:docMk/>
          <pc:sldMk cId="2295114291" sldId="276"/>
        </pc:sldMkLst>
        <pc:spChg chg="mod">
          <ac:chgData name="Victor Stany Rozario" userId="dbb37ec6-3e12-44d7-b04d-09b867830cae" providerId="ADAL" clId="{5AC6873E-3162-49B3-9085-825B806E6BED}" dt="2020-07-03T14:28:23.156" v="160" actId="27636"/>
          <ac:spMkLst>
            <pc:docMk/>
            <pc:sldMk cId="2295114291" sldId="276"/>
            <ac:spMk id="3" creationId="{7D6AC504-3B28-40FB-A123-5681224ED3A2}"/>
          </ac:spMkLst>
        </pc:spChg>
      </pc:sldChg>
      <pc:sldChg chg="modSp mod">
        <pc:chgData name="Victor Stany Rozario" userId="dbb37ec6-3e12-44d7-b04d-09b867830cae" providerId="ADAL" clId="{5AC6873E-3162-49B3-9085-825B806E6BED}" dt="2020-07-03T14:24:54.681" v="136" actId="20577"/>
        <pc:sldMkLst>
          <pc:docMk/>
          <pc:sldMk cId="206245272" sldId="280"/>
        </pc:sldMkLst>
        <pc:graphicFrameChg chg="modGraphic">
          <ac:chgData name="Victor Stany Rozario" userId="dbb37ec6-3e12-44d7-b04d-09b867830cae" providerId="ADAL" clId="{5AC6873E-3162-49B3-9085-825B806E6BED}" dt="2020-07-03T14:24:54.681" v="136" actId="20577"/>
          <ac:graphicFrameMkLst>
            <pc:docMk/>
            <pc:sldMk cId="206245272" sldId="280"/>
            <ac:graphicFrameMk id="3" creationId="{6ED66336-DC03-4E4F-9094-E75BB755E325}"/>
          </ac:graphicFrameMkLst>
        </pc:graphicFrameChg>
      </pc:sldChg>
      <pc:sldChg chg="addSp delSp modSp mod">
        <pc:chgData name="Victor Stany Rozario" userId="dbb37ec6-3e12-44d7-b04d-09b867830cae" providerId="ADAL" clId="{5AC6873E-3162-49B3-9085-825B806E6BED}" dt="2020-07-03T14:22:15.329" v="92" actId="20577"/>
        <pc:sldMkLst>
          <pc:docMk/>
          <pc:sldMk cId="305994238" sldId="289"/>
        </pc:sldMkLst>
        <pc:spChg chg="mod">
          <ac:chgData name="Victor Stany Rozario" userId="dbb37ec6-3e12-44d7-b04d-09b867830cae" providerId="ADAL" clId="{5AC6873E-3162-49B3-9085-825B806E6BED}" dt="2020-07-03T14:22:15.329" v="92" actId="20577"/>
          <ac:spMkLst>
            <pc:docMk/>
            <pc:sldMk cId="305994238" sldId="289"/>
            <ac:spMk id="5" creationId="{8E12380A-C562-4D85-9DC3-D5B339D3E26B}"/>
          </ac:spMkLst>
        </pc:spChg>
        <pc:spChg chg="add del mod">
          <ac:chgData name="Victor Stany Rozario" userId="dbb37ec6-3e12-44d7-b04d-09b867830cae" providerId="ADAL" clId="{5AC6873E-3162-49B3-9085-825B806E6BED}" dt="2020-07-03T14:22:06.455" v="75" actId="22"/>
          <ac:spMkLst>
            <pc:docMk/>
            <pc:sldMk cId="305994238" sldId="289"/>
            <ac:spMk id="6" creationId="{8757288F-F331-4344-B907-FAEE55208DAF}"/>
          </ac:spMkLst>
        </pc:spChg>
      </pc:sldChg>
      <pc:sldChg chg="modSp add mod">
        <pc:chgData name="Victor Stany Rozario" userId="dbb37ec6-3e12-44d7-b04d-09b867830cae" providerId="ADAL" clId="{5AC6873E-3162-49B3-9085-825B806E6BED}" dt="2020-07-05T03:43:20.858" v="347" actId="20577"/>
        <pc:sldMkLst>
          <pc:docMk/>
          <pc:sldMk cId="1883683037" sldId="292"/>
        </pc:sldMkLst>
        <pc:spChg chg="mod">
          <ac:chgData name="Victor Stany Rozario" userId="dbb37ec6-3e12-44d7-b04d-09b867830cae" providerId="ADAL" clId="{5AC6873E-3162-49B3-9085-825B806E6BED}" dt="2020-07-05T03:43:20.858" v="347" actId="20577"/>
          <ac:spMkLst>
            <pc:docMk/>
            <pc:sldMk cId="1883683037" sldId="292"/>
            <ac:spMk id="3" creationId="{00000000-0000-0000-0000-000000000000}"/>
          </ac:spMkLst>
        </pc:spChg>
      </pc:sldChg>
      <pc:sldChg chg="add">
        <pc:chgData name="Victor Stany Rozario" userId="dbb37ec6-3e12-44d7-b04d-09b867830cae" providerId="ADAL" clId="{5AC6873E-3162-49B3-9085-825B806E6BED}" dt="2020-07-04T18:54:24.325" v="161"/>
        <pc:sldMkLst>
          <pc:docMk/>
          <pc:sldMk cId="2420055927" sldId="293"/>
        </pc:sldMkLst>
      </pc:sldChg>
      <pc:sldChg chg="add">
        <pc:chgData name="Victor Stany Rozario" userId="dbb37ec6-3e12-44d7-b04d-09b867830cae" providerId="ADAL" clId="{5AC6873E-3162-49B3-9085-825B806E6BED}" dt="2020-07-04T18:54:24.325" v="161"/>
        <pc:sldMkLst>
          <pc:docMk/>
          <pc:sldMk cId="248013448" sldId="294"/>
        </pc:sldMkLst>
      </pc:sldChg>
      <pc:sldChg chg="add">
        <pc:chgData name="Victor Stany Rozario" userId="dbb37ec6-3e12-44d7-b04d-09b867830cae" providerId="ADAL" clId="{5AC6873E-3162-49B3-9085-825B806E6BED}" dt="2020-07-04T18:54:24.325" v="161"/>
        <pc:sldMkLst>
          <pc:docMk/>
          <pc:sldMk cId="3374155188" sldId="295"/>
        </pc:sldMkLst>
      </pc:sldChg>
      <pc:sldChg chg="add">
        <pc:chgData name="Victor Stany Rozario" userId="dbb37ec6-3e12-44d7-b04d-09b867830cae" providerId="ADAL" clId="{5AC6873E-3162-49B3-9085-825B806E6BED}" dt="2020-07-04T18:54:24.325" v="161"/>
        <pc:sldMkLst>
          <pc:docMk/>
          <pc:sldMk cId="3751033746" sldId="296"/>
        </pc:sldMkLst>
      </pc:sldChg>
      <pc:sldChg chg="add">
        <pc:chgData name="Victor Stany Rozario" userId="dbb37ec6-3e12-44d7-b04d-09b867830cae" providerId="ADAL" clId="{5AC6873E-3162-49B3-9085-825B806E6BED}" dt="2020-07-04T18:54:24.325" v="161"/>
        <pc:sldMkLst>
          <pc:docMk/>
          <pc:sldMk cId="1522491344" sldId="297"/>
        </pc:sldMkLst>
      </pc:sldChg>
      <pc:sldChg chg="add">
        <pc:chgData name="Victor Stany Rozario" userId="dbb37ec6-3e12-44d7-b04d-09b867830cae" providerId="ADAL" clId="{5AC6873E-3162-49B3-9085-825B806E6BED}" dt="2020-07-04T18:54:24.325" v="161"/>
        <pc:sldMkLst>
          <pc:docMk/>
          <pc:sldMk cId="3027370092" sldId="298"/>
        </pc:sldMkLst>
      </pc:sldChg>
      <pc:sldChg chg="add">
        <pc:chgData name="Victor Stany Rozario" userId="dbb37ec6-3e12-44d7-b04d-09b867830cae" providerId="ADAL" clId="{5AC6873E-3162-49B3-9085-825B806E6BED}" dt="2020-07-04T18:54:24.325" v="161"/>
        <pc:sldMkLst>
          <pc:docMk/>
          <pc:sldMk cId="3619713152" sldId="299"/>
        </pc:sldMkLst>
      </pc:sldChg>
      <pc:sldChg chg="add">
        <pc:chgData name="Victor Stany Rozario" userId="dbb37ec6-3e12-44d7-b04d-09b867830cae" providerId="ADAL" clId="{5AC6873E-3162-49B3-9085-825B806E6BED}" dt="2020-07-04T18:54:24.325" v="161"/>
        <pc:sldMkLst>
          <pc:docMk/>
          <pc:sldMk cId="2531463306" sldId="300"/>
        </pc:sldMkLst>
      </pc:sldChg>
      <pc:sldChg chg="modSp add mod">
        <pc:chgData name="Victor Stany Rozario" userId="dbb37ec6-3e12-44d7-b04d-09b867830cae" providerId="ADAL" clId="{5AC6873E-3162-49B3-9085-825B806E6BED}" dt="2020-07-04T18:56:02.362" v="185" actId="20577"/>
        <pc:sldMkLst>
          <pc:docMk/>
          <pc:sldMk cId="497238368" sldId="301"/>
        </pc:sldMkLst>
        <pc:spChg chg="mod">
          <ac:chgData name="Victor Stany Rozario" userId="dbb37ec6-3e12-44d7-b04d-09b867830cae" providerId="ADAL" clId="{5AC6873E-3162-49B3-9085-825B806E6BED}" dt="2020-07-04T18:56:02.362" v="185" actId="20577"/>
          <ac:spMkLst>
            <pc:docMk/>
            <pc:sldMk cId="497238368" sldId="301"/>
            <ac:spMk id="2" creationId="{00000000-0000-0000-0000-000000000000}"/>
          </ac:spMkLst>
        </pc:spChg>
      </pc:sldChg>
      <pc:sldChg chg="add">
        <pc:chgData name="Victor Stany Rozario" userId="dbb37ec6-3e12-44d7-b04d-09b867830cae" providerId="ADAL" clId="{5AC6873E-3162-49B3-9085-825B806E6BED}" dt="2020-07-04T18:54:24.325" v="161"/>
        <pc:sldMkLst>
          <pc:docMk/>
          <pc:sldMk cId="2434534264" sldId="302"/>
        </pc:sldMkLst>
      </pc:sldChg>
      <pc:sldChg chg="modSp add mod">
        <pc:chgData name="Victor Stany Rozario" userId="dbb37ec6-3e12-44d7-b04d-09b867830cae" providerId="ADAL" clId="{5AC6873E-3162-49B3-9085-825B806E6BED}" dt="2020-07-04T18:56:22.205" v="189" actId="20577"/>
        <pc:sldMkLst>
          <pc:docMk/>
          <pc:sldMk cId="2054471072" sldId="303"/>
        </pc:sldMkLst>
        <pc:spChg chg="mod">
          <ac:chgData name="Victor Stany Rozario" userId="dbb37ec6-3e12-44d7-b04d-09b867830cae" providerId="ADAL" clId="{5AC6873E-3162-49B3-9085-825B806E6BED}" dt="2020-07-04T18:56:22.205" v="189" actId="20577"/>
          <ac:spMkLst>
            <pc:docMk/>
            <pc:sldMk cId="2054471072" sldId="303"/>
            <ac:spMk id="5" creationId="{18054AD9-737B-41CD-910E-08DCD7BB0264}"/>
          </ac:spMkLst>
        </pc:spChg>
      </pc:sldChg>
      <pc:sldChg chg="add del">
        <pc:chgData name="Victor Stany Rozario" userId="dbb37ec6-3e12-44d7-b04d-09b867830cae" providerId="ADAL" clId="{5AC6873E-3162-49B3-9085-825B806E6BED}" dt="2020-07-04T18:56:41.873" v="190" actId="2696"/>
        <pc:sldMkLst>
          <pc:docMk/>
          <pc:sldMk cId="3370217234" sldId="304"/>
        </pc:sldMkLst>
      </pc:sldChg>
      <pc:sldChg chg="add">
        <pc:chgData name="Victor Stany Rozario" userId="dbb37ec6-3e12-44d7-b04d-09b867830cae" providerId="ADAL" clId="{5AC6873E-3162-49B3-9085-825B806E6BED}" dt="2020-07-04T18:54:24.325" v="161"/>
        <pc:sldMkLst>
          <pc:docMk/>
          <pc:sldMk cId="2454971767" sldId="305"/>
        </pc:sldMkLst>
      </pc:sldChg>
      <pc:sldChg chg="add del">
        <pc:chgData name="Victor Stany Rozario" userId="dbb37ec6-3e12-44d7-b04d-09b867830cae" providerId="ADAL" clId="{5AC6873E-3162-49B3-9085-825B806E6BED}" dt="2020-07-04T19:04:03.284" v="211"/>
        <pc:sldMkLst>
          <pc:docMk/>
          <pc:sldMk cId="1046770121" sldId="306"/>
        </pc:sldMkLst>
      </pc:sldChg>
      <pc:sldChg chg="add del">
        <pc:chgData name="Victor Stany Rozario" userId="dbb37ec6-3e12-44d7-b04d-09b867830cae" providerId="ADAL" clId="{5AC6873E-3162-49B3-9085-825B806E6BED}" dt="2020-07-05T01:59:08.528" v="275" actId="47"/>
        <pc:sldMkLst>
          <pc:docMk/>
          <pc:sldMk cId="4070365093" sldId="306"/>
        </pc:sldMkLst>
      </pc:sldChg>
      <pc:sldChg chg="modSp add del mod">
        <pc:chgData name="Victor Stany Rozario" userId="dbb37ec6-3e12-44d7-b04d-09b867830cae" providerId="ADAL" clId="{5AC6873E-3162-49B3-9085-825B806E6BED}" dt="2020-07-05T01:59:08.528" v="275" actId="47"/>
        <pc:sldMkLst>
          <pc:docMk/>
          <pc:sldMk cId="3150731960" sldId="307"/>
        </pc:sldMkLst>
        <pc:spChg chg="mod">
          <ac:chgData name="Victor Stany Rozario" userId="dbb37ec6-3e12-44d7-b04d-09b867830cae" providerId="ADAL" clId="{5AC6873E-3162-49B3-9085-825B806E6BED}" dt="2020-07-04T19:04:22.161" v="218"/>
          <ac:spMkLst>
            <pc:docMk/>
            <pc:sldMk cId="3150731960" sldId="307"/>
            <ac:spMk id="30722" creationId="{00000000-0000-0000-0000-000000000000}"/>
          </ac:spMkLst>
        </pc:spChg>
      </pc:sldChg>
      <pc:sldChg chg="add del">
        <pc:chgData name="Victor Stany Rozario" userId="dbb37ec6-3e12-44d7-b04d-09b867830cae" providerId="ADAL" clId="{5AC6873E-3162-49B3-9085-825B806E6BED}" dt="2020-07-05T01:59:08.528" v="275" actId="47"/>
        <pc:sldMkLst>
          <pc:docMk/>
          <pc:sldMk cId="313779463" sldId="308"/>
        </pc:sldMkLst>
      </pc:sldChg>
      <pc:sldChg chg="modSp add del mod">
        <pc:chgData name="Victor Stany Rozario" userId="dbb37ec6-3e12-44d7-b04d-09b867830cae" providerId="ADAL" clId="{5AC6873E-3162-49B3-9085-825B806E6BED}" dt="2020-07-05T01:59:08.528" v="275" actId="47"/>
        <pc:sldMkLst>
          <pc:docMk/>
          <pc:sldMk cId="4291887381" sldId="309"/>
        </pc:sldMkLst>
        <pc:spChg chg="mod">
          <ac:chgData name="Victor Stany Rozario" userId="dbb37ec6-3e12-44d7-b04d-09b867830cae" providerId="ADAL" clId="{5AC6873E-3162-49B3-9085-825B806E6BED}" dt="2020-07-05T01:57:14.595" v="259" actId="1076"/>
          <ac:spMkLst>
            <pc:docMk/>
            <pc:sldMk cId="4291887381" sldId="309"/>
            <ac:spMk id="31745" creationId="{00000000-0000-0000-0000-000000000000}"/>
          </ac:spMkLst>
        </pc:spChg>
      </pc:sldChg>
      <pc:sldChg chg="add del">
        <pc:chgData name="Victor Stany Rozario" userId="dbb37ec6-3e12-44d7-b04d-09b867830cae" providerId="ADAL" clId="{5AC6873E-3162-49B3-9085-825B806E6BED}" dt="2020-07-05T01:59:08.528" v="275" actId="47"/>
        <pc:sldMkLst>
          <pc:docMk/>
          <pc:sldMk cId="3620874262" sldId="310"/>
        </pc:sldMkLst>
      </pc:sldChg>
      <pc:sldChg chg="add del">
        <pc:chgData name="Victor Stany Rozario" userId="dbb37ec6-3e12-44d7-b04d-09b867830cae" providerId="ADAL" clId="{5AC6873E-3162-49B3-9085-825B806E6BED}" dt="2020-07-05T01:59:08.528" v="275" actId="47"/>
        <pc:sldMkLst>
          <pc:docMk/>
          <pc:sldMk cId="2468034255" sldId="311"/>
        </pc:sldMkLst>
      </pc:sldChg>
      <pc:sldChg chg="add del">
        <pc:chgData name="Victor Stany Rozario" userId="dbb37ec6-3e12-44d7-b04d-09b867830cae" providerId="ADAL" clId="{5AC6873E-3162-49B3-9085-825B806E6BED}" dt="2020-07-05T01:59:08.528" v="275" actId="47"/>
        <pc:sldMkLst>
          <pc:docMk/>
          <pc:sldMk cId="1752474815" sldId="312"/>
        </pc:sldMkLst>
      </pc:sldChg>
      <pc:sldChg chg="add del">
        <pc:chgData name="Victor Stany Rozario" userId="dbb37ec6-3e12-44d7-b04d-09b867830cae" providerId="ADAL" clId="{5AC6873E-3162-49B3-9085-825B806E6BED}" dt="2020-07-05T03:37:28.728" v="276" actId="47"/>
        <pc:sldMkLst>
          <pc:docMk/>
          <pc:sldMk cId="810141288" sldId="313"/>
        </pc:sldMkLst>
      </pc:sldChg>
      <pc:sldChg chg="add del">
        <pc:chgData name="Victor Stany Rozario" userId="dbb37ec6-3e12-44d7-b04d-09b867830cae" providerId="ADAL" clId="{5AC6873E-3162-49B3-9085-825B806E6BED}" dt="2020-07-05T03:37:34.028" v="277" actId="47"/>
        <pc:sldMkLst>
          <pc:docMk/>
          <pc:sldMk cId="358259948" sldId="314"/>
        </pc:sldMkLst>
      </pc:sldChg>
      <pc:sldChg chg="add del">
        <pc:chgData name="Victor Stany Rozario" userId="dbb37ec6-3e12-44d7-b04d-09b867830cae" providerId="ADAL" clId="{5AC6873E-3162-49B3-9085-825B806E6BED}" dt="2020-07-05T03:39:05.491" v="286" actId="47"/>
        <pc:sldMkLst>
          <pc:docMk/>
          <pc:sldMk cId="1322073446" sldId="315"/>
        </pc:sldMkLst>
      </pc:sldChg>
      <pc:sldChg chg="add del">
        <pc:chgData name="Victor Stany Rozario" userId="dbb37ec6-3e12-44d7-b04d-09b867830cae" providerId="ADAL" clId="{5AC6873E-3162-49B3-9085-825B806E6BED}" dt="2020-07-05T03:39:08.206" v="287" actId="47"/>
        <pc:sldMkLst>
          <pc:docMk/>
          <pc:sldMk cId="3698501247" sldId="316"/>
        </pc:sldMkLst>
      </pc:sldChg>
      <pc:sldChg chg="modSp add del mod">
        <pc:chgData name="Victor Stany Rozario" userId="dbb37ec6-3e12-44d7-b04d-09b867830cae" providerId="ADAL" clId="{5AC6873E-3162-49B3-9085-825B806E6BED}" dt="2020-07-05T03:39:59.601" v="297" actId="47"/>
        <pc:sldMkLst>
          <pc:docMk/>
          <pc:sldMk cId="1917678671" sldId="317"/>
        </pc:sldMkLst>
        <pc:spChg chg="mod">
          <ac:chgData name="Victor Stany Rozario" userId="dbb37ec6-3e12-44d7-b04d-09b867830cae" providerId="ADAL" clId="{5AC6873E-3162-49B3-9085-825B806E6BED}" dt="2020-07-04T19:04:22.161" v="218"/>
          <ac:spMkLst>
            <pc:docMk/>
            <pc:sldMk cId="1917678671" sldId="317"/>
            <ac:spMk id="41986" creationId="{00000000-0000-0000-0000-000000000000}"/>
          </ac:spMkLst>
        </pc:spChg>
      </pc:sldChg>
      <pc:sldChg chg="add del">
        <pc:chgData name="Victor Stany Rozario" userId="dbb37ec6-3e12-44d7-b04d-09b867830cae" providerId="ADAL" clId="{5AC6873E-3162-49B3-9085-825B806E6BED}" dt="2020-07-05T03:40:33.112" v="302" actId="47"/>
        <pc:sldMkLst>
          <pc:docMk/>
          <pc:sldMk cId="1724959913" sldId="318"/>
        </pc:sldMkLst>
      </pc:sldChg>
      <pc:sldChg chg="modSp add del mod">
        <pc:chgData name="Victor Stany Rozario" userId="dbb37ec6-3e12-44d7-b04d-09b867830cae" providerId="ADAL" clId="{5AC6873E-3162-49B3-9085-825B806E6BED}" dt="2020-07-05T03:41:24.275" v="317" actId="47"/>
        <pc:sldMkLst>
          <pc:docMk/>
          <pc:sldMk cId="3920641332" sldId="319"/>
        </pc:sldMkLst>
        <pc:spChg chg="mod">
          <ac:chgData name="Victor Stany Rozario" userId="dbb37ec6-3e12-44d7-b04d-09b867830cae" providerId="ADAL" clId="{5AC6873E-3162-49B3-9085-825B806E6BED}" dt="2020-07-04T19:04:22.161" v="218"/>
          <ac:spMkLst>
            <pc:docMk/>
            <pc:sldMk cId="3920641332" sldId="319"/>
            <ac:spMk id="14339" creationId="{00000000-0000-0000-0000-000000000000}"/>
          </ac:spMkLst>
        </pc:spChg>
      </pc:sldChg>
      <pc:sldChg chg="modSp add del mod">
        <pc:chgData name="Victor Stany Rozario" userId="dbb37ec6-3e12-44d7-b04d-09b867830cae" providerId="ADAL" clId="{5AC6873E-3162-49B3-9085-825B806E6BED}" dt="2020-07-05T03:42:19.492" v="326" actId="47"/>
        <pc:sldMkLst>
          <pc:docMk/>
          <pc:sldMk cId="1120686531" sldId="320"/>
        </pc:sldMkLst>
        <pc:spChg chg="mod">
          <ac:chgData name="Victor Stany Rozario" userId="dbb37ec6-3e12-44d7-b04d-09b867830cae" providerId="ADAL" clId="{5AC6873E-3162-49B3-9085-825B806E6BED}" dt="2020-07-05T03:41:53.302" v="318" actId="108"/>
          <ac:spMkLst>
            <pc:docMk/>
            <pc:sldMk cId="1120686531" sldId="320"/>
            <ac:spMk id="35843" creationId="{00000000-0000-0000-0000-000000000000}"/>
          </ac:spMkLst>
        </pc:spChg>
      </pc:sldChg>
      <pc:sldChg chg="addSp delSp modSp add mod">
        <pc:chgData name="Victor Stany Rozario" userId="dbb37ec6-3e12-44d7-b04d-09b867830cae" providerId="ADAL" clId="{5AC6873E-3162-49B3-9085-825B806E6BED}" dt="2020-07-05T01:53:02.215" v="235" actId="14100"/>
        <pc:sldMkLst>
          <pc:docMk/>
          <pc:sldMk cId="3572071716" sldId="321"/>
        </pc:sldMkLst>
        <pc:spChg chg="del">
          <ac:chgData name="Victor Stany Rozario" userId="dbb37ec6-3e12-44d7-b04d-09b867830cae" providerId="ADAL" clId="{5AC6873E-3162-49B3-9085-825B806E6BED}" dt="2020-07-05T01:52:36.114" v="221" actId="478"/>
          <ac:spMkLst>
            <pc:docMk/>
            <pc:sldMk cId="3572071716" sldId="321"/>
            <ac:spMk id="4" creationId="{3B2BFB79-7007-4466-A738-6D2EF3668C99}"/>
          </ac:spMkLst>
        </pc:spChg>
        <pc:spChg chg="add del mod">
          <ac:chgData name="Victor Stany Rozario" userId="dbb37ec6-3e12-44d7-b04d-09b867830cae" providerId="ADAL" clId="{5AC6873E-3162-49B3-9085-825B806E6BED}" dt="2020-07-05T01:52:47.516" v="229"/>
          <ac:spMkLst>
            <pc:docMk/>
            <pc:sldMk cId="3572071716" sldId="321"/>
            <ac:spMk id="5" creationId="{FE4F1A62-AD51-481C-B751-AA2FA8BB67E8}"/>
          </ac:spMkLst>
        </pc:spChg>
        <pc:spChg chg="del">
          <ac:chgData name="Victor Stany Rozario" userId="dbb37ec6-3e12-44d7-b04d-09b867830cae" providerId="ADAL" clId="{5AC6873E-3162-49B3-9085-825B806E6BED}" dt="2020-07-05T01:52:36.114" v="221" actId="478"/>
          <ac:spMkLst>
            <pc:docMk/>
            <pc:sldMk cId="3572071716" sldId="321"/>
            <ac:spMk id="6" creationId="{426E8781-B750-4EFF-9023-769E20B6F732}"/>
          </ac:spMkLst>
        </pc:spChg>
        <pc:spChg chg="add del mod">
          <ac:chgData name="Victor Stany Rozario" userId="dbb37ec6-3e12-44d7-b04d-09b867830cae" providerId="ADAL" clId="{5AC6873E-3162-49B3-9085-825B806E6BED}" dt="2020-07-05T01:52:47.516" v="229"/>
          <ac:spMkLst>
            <pc:docMk/>
            <pc:sldMk cId="3572071716" sldId="321"/>
            <ac:spMk id="7" creationId="{D9D1F678-F74B-438B-9E80-C0594C56DA97}"/>
          </ac:spMkLst>
        </pc:spChg>
        <pc:spChg chg="add mod">
          <ac:chgData name="Victor Stany Rozario" userId="dbb37ec6-3e12-44d7-b04d-09b867830cae" providerId="ADAL" clId="{5AC6873E-3162-49B3-9085-825B806E6BED}" dt="2020-07-05T01:52:56.225" v="234" actId="1076"/>
          <ac:spMkLst>
            <pc:docMk/>
            <pc:sldMk cId="3572071716" sldId="321"/>
            <ac:spMk id="8" creationId="{0B55E5C5-9171-4352-8B94-12AB41FBCE72}"/>
          </ac:spMkLst>
        </pc:spChg>
        <pc:spChg chg="add mod">
          <ac:chgData name="Victor Stany Rozario" userId="dbb37ec6-3e12-44d7-b04d-09b867830cae" providerId="ADAL" clId="{5AC6873E-3162-49B3-9085-825B806E6BED}" dt="2020-07-05T01:53:02.215" v="235" actId="14100"/>
          <ac:spMkLst>
            <pc:docMk/>
            <pc:sldMk cId="3572071716" sldId="321"/>
            <ac:spMk id="9" creationId="{C0F02F86-ECDD-4294-B7F5-62B128834342}"/>
          </ac:spMkLst>
        </pc:spChg>
      </pc:sldChg>
      <pc:sldChg chg="addSp delSp modSp add mod">
        <pc:chgData name="Victor Stany Rozario" userId="dbb37ec6-3e12-44d7-b04d-09b867830cae" providerId="ADAL" clId="{5AC6873E-3162-49B3-9085-825B806E6BED}" dt="2020-07-05T01:53:59.459" v="248" actId="1076"/>
        <pc:sldMkLst>
          <pc:docMk/>
          <pc:sldMk cId="1525015212" sldId="322"/>
        </pc:sldMkLst>
        <pc:spChg chg="add del mod">
          <ac:chgData name="Victor Stany Rozario" userId="dbb37ec6-3e12-44d7-b04d-09b867830cae" providerId="ADAL" clId="{5AC6873E-3162-49B3-9085-825B806E6BED}" dt="2020-07-05T01:53:55.725" v="245"/>
          <ac:spMkLst>
            <pc:docMk/>
            <pc:sldMk cId="1525015212" sldId="322"/>
            <ac:spMk id="4" creationId="{5D6F2B5F-F6BD-43AC-8E97-8669BB7773D7}"/>
          </ac:spMkLst>
        </pc:spChg>
        <pc:spChg chg="add del mod">
          <ac:chgData name="Victor Stany Rozario" userId="dbb37ec6-3e12-44d7-b04d-09b867830cae" providerId="ADAL" clId="{5AC6873E-3162-49B3-9085-825B806E6BED}" dt="2020-07-05T01:53:55.725" v="245"/>
          <ac:spMkLst>
            <pc:docMk/>
            <pc:sldMk cId="1525015212" sldId="322"/>
            <ac:spMk id="5" creationId="{843CDFFD-5C53-4895-BBE9-E27F6AF79BA2}"/>
          </ac:spMkLst>
        </pc:spChg>
        <pc:spChg chg="del">
          <ac:chgData name="Victor Stany Rozario" userId="dbb37ec6-3e12-44d7-b04d-09b867830cae" providerId="ADAL" clId="{5AC6873E-3162-49B3-9085-825B806E6BED}" dt="2020-07-05T01:53:30.048" v="237" actId="478"/>
          <ac:spMkLst>
            <pc:docMk/>
            <pc:sldMk cId="1525015212" sldId="322"/>
            <ac:spMk id="8" creationId="{0B55E5C5-9171-4352-8B94-12AB41FBCE72}"/>
          </ac:spMkLst>
        </pc:spChg>
        <pc:spChg chg="del">
          <ac:chgData name="Victor Stany Rozario" userId="dbb37ec6-3e12-44d7-b04d-09b867830cae" providerId="ADAL" clId="{5AC6873E-3162-49B3-9085-825B806E6BED}" dt="2020-07-05T01:53:30.048" v="237" actId="478"/>
          <ac:spMkLst>
            <pc:docMk/>
            <pc:sldMk cId="1525015212" sldId="322"/>
            <ac:spMk id="9" creationId="{C0F02F86-ECDD-4294-B7F5-62B128834342}"/>
          </ac:spMkLst>
        </pc:spChg>
        <pc:spChg chg="add mod">
          <ac:chgData name="Victor Stany Rozario" userId="dbb37ec6-3e12-44d7-b04d-09b867830cae" providerId="ADAL" clId="{5AC6873E-3162-49B3-9085-825B806E6BED}" dt="2020-07-05T01:53:59.459" v="248" actId="1076"/>
          <ac:spMkLst>
            <pc:docMk/>
            <pc:sldMk cId="1525015212" sldId="322"/>
            <ac:spMk id="10" creationId="{776F60C0-65E0-4612-8287-1F9C4147742A}"/>
          </ac:spMkLst>
        </pc:spChg>
        <pc:spChg chg="add mod">
          <ac:chgData name="Victor Stany Rozario" userId="dbb37ec6-3e12-44d7-b04d-09b867830cae" providerId="ADAL" clId="{5AC6873E-3162-49B3-9085-825B806E6BED}" dt="2020-07-05T01:53:59.459" v="248" actId="1076"/>
          <ac:spMkLst>
            <pc:docMk/>
            <pc:sldMk cId="1525015212" sldId="322"/>
            <ac:spMk id="11" creationId="{EDB4B8B8-FAEC-4518-8832-12A3127D8903}"/>
          </ac:spMkLst>
        </pc:spChg>
        <pc:picChg chg="add del mod">
          <ac:chgData name="Victor Stany Rozario" userId="dbb37ec6-3e12-44d7-b04d-09b867830cae" providerId="ADAL" clId="{5AC6873E-3162-49B3-9085-825B806E6BED}" dt="2020-07-05T01:53:55.725" v="245"/>
          <ac:picMkLst>
            <pc:docMk/>
            <pc:sldMk cId="1525015212" sldId="322"/>
            <ac:picMk id="6" creationId="{ED23B729-8DA4-495E-B82D-846E4F4CE9D2}"/>
          </ac:picMkLst>
        </pc:picChg>
        <pc:picChg chg="add del mod">
          <ac:chgData name="Victor Stany Rozario" userId="dbb37ec6-3e12-44d7-b04d-09b867830cae" providerId="ADAL" clId="{5AC6873E-3162-49B3-9085-825B806E6BED}" dt="2020-07-05T01:53:55.725" v="245"/>
          <ac:picMkLst>
            <pc:docMk/>
            <pc:sldMk cId="1525015212" sldId="322"/>
            <ac:picMk id="7" creationId="{6A7FC898-374D-4552-8DA9-697CDDA5812D}"/>
          </ac:picMkLst>
        </pc:picChg>
        <pc:picChg chg="add mod">
          <ac:chgData name="Victor Stany Rozario" userId="dbb37ec6-3e12-44d7-b04d-09b867830cae" providerId="ADAL" clId="{5AC6873E-3162-49B3-9085-825B806E6BED}" dt="2020-07-05T01:53:59.459" v="248" actId="1076"/>
          <ac:picMkLst>
            <pc:docMk/>
            <pc:sldMk cId="1525015212" sldId="322"/>
            <ac:picMk id="12" creationId="{250F2C4A-90E7-4B89-ABCC-3FBBB8D7A2D7}"/>
          </ac:picMkLst>
        </pc:picChg>
        <pc:picChg chg="add mod">
          <ac:chgData name="Victor Stany Rozario" userId="dbb37ec6-3e12-44d7-b04d-09b867830cae" providerId="ADAL" clId="{5AC6873E-3162-49B3-9085-825B806E6BED}" dt="2020-07-05T01:53:59.459" v="248" actId="1076"/>
          <ac:picMkLst>
            <pc:docMk/>
            <pc:sldMk cId="1525015212" sldId="322"/>
            <ac:picMk id="13" creationId="{6FA409DB-C8C5-456F-85EC-6C652ADD3F30}"/>
          </ac:picMkLst>
        </pc:picChg>
      </pc:sldChg>
      <pc:sldChg chg="addSp delSp modSp add mod">
        <pc:chgData name="Victor Stany Rozario" userId="dbb37ec6-3e12-44d7-b04d-09b867830cae" providerId="ADAL" clId="{5AC6873E-3162-49B3-9085-825B806E6BED}" dt="2020-07-05T01:55:21.276" v="253"/>
        <pc:sldMkLst>
          <pc:docMk/>
          <pc:sldMk cId="2965198827" sldId="323"/>
        </pc:sldMkLst>
        <pc:spChg chg="add del mod">
          <ac:chgData name="Victor Stany Rozario" userId="dbb37ec6-3e12-44d7-b04d-09b867830cae" providerId="ADAL" clId="{5AC6873E-3162-49B3-9085-825B806E6BED}" dt="2020-07-05T01:55:21.222" v="252"/>
          <ac:spMkLst>
            <pc:docMk/>
            <pc:sldMk cId="2965198827" sldId="323"/>
            <ac:spMk id="6" creationId="{DFA8DE31-35A3-441D-957E-D6AC6A6FACCB}"/>
          </ac:spMkLst>
        </pc:spChg>
        <pc:spChg chg="add del mod">
          <ac:chgData name="Victor Stany Rozario" userId="dbb37ec6-3e12-44d7-b04d-09b867830cae" providerId="ADAL" clId="{5AC6873E-3162-49B3-9085-825B806E6BED}" dt="2020-07-05T01:55:21.222" v="252"/>
          <ac:spMkLst>
            <pc:docMk/>
            <pc:sldMk cId="2965198827" sldId="323"/>
            <ac:spMk id="7" creationId="{A7BA55EB-D65F-4066-B2C5-3A4C2F55F382}"/>
          </ac:spMkLst>
        </pc:spChg>
        <pc:spChg chg="add del mod">
          <ac:chgData name="Victor Stany Rozario" userId="dbb37ec6-3e12-44d7-b04d-09b867830cae" providerId="ADAL" clId="{5AC6873E-3162-49B3-9085-825B806E6BED}" dt="2020-07-05T01:55:21.222" v="252"/>
          <ac:spMkLst>
            <pc:docMk/>
            <pc:sldMk cId="2965198827" sldId="323"/>
            <ac:spMk id="8" creationId="{0484E7B8-CC0C-4909-8018-4953D849C3B5}"/>
          </ac:spMkLst>
        </pc:spChg>
        <pc:spChg chg="add del mod">
          <ac:chgData name="Victor Stany Rozario" userId="dbb37ec6-3e12-44d7-b04d-09b867830cae" providerId="ADAL" clId="{5AC6873E-3162-49B3-9085-825B806E6BED}" dt="2020-07-05T01:55:21.222" v="252"/>
          <ac:spMkLst>
            <pc:docMk/>
            <pc:sldMk cId="2965198827" sldId="323"/>
            <ac:spMk id="9" creationId="{C0F4B6AD-4575-4801-8BDB-E0D8615AE508}"/>
          </ac:spMkLst>
        </pc:spChg>
        <pc:spChg chg="del">
          <ac:chgData name="Victor Stany Rozario" userId="dbb37ec6-3e12-44d7-b04d-09b867830cae" providerId="ADAL" clId="{5AC6873E-3162-49B3-9085-825B806E6BED}" dt="2020-07-05T01:54:17.438" v="250" actId="478"/>
          <ac:spMkLst>
            <pc:docMk/>
            <pc:sldMk cId="2965198827" sldId="323"/>
            <ac:spMk id="10" creationId="{776F60C0-65E0-4612-8287-1F9C4147742A}"/>
          </ac:spMkLst>
        </pc:spChg>
        <pc:spChg chg="del">
          <ac:chgData name="Victor Stany Rozario" userId="dbb37ec6-3e12-44d7-b04d-09b867830cae" providerId="ADAL" clId="{5AC6873E-3162-49B3-9085-825B806E6BED}" dt="2020-07-05T01:54:17.438" v="250" actId="478"/>
          <ac:spMkLst>
            <pc:docMk/>
            <pc:sldMk cId="2965198827" sldId="323"/>
            <ac:spMk id="11" creationId="{EDB4B8B8-FAEC-4518-8832-12A3127D8903}"/>
          </ac:spMkLst>
        </pc:spChg>
        <pc:spChg chg="add del mod">
          <ac:chgData name="Victor Stany Rozario" userId="dbb37ec6-3e12-44d7-b04d-09b867830cae" providerId="ADAL" clId="{5AC6873E-3162-49B3-9085-825B806E6BED}" dt="2020-07-05T01:55:21.222" v="252"/>
          <ac:spMkLst>
            <pc:docMk/>
            <pc:sldMk cId="2965198827" sldId="323"/>
            <ac:spMk id="14" creationId="{0FF7028E-AE93-479B-A3FD-799527057F10}"/>
          </ac:spMkLst>
        </pc:spChg>
        <pc:spChg chg="add del mod">
          <ac:chgData name="Victor Stany Rozario" userId="dbb37ec6-3e12-44d7-b04d-09b867830cae" providerId="ADAL" clId="{5AC6873E-3162-49B3-9085-825B806E6BED}" dt="2020-07-05T01:55:21.222" v="252"/>
          <ac:spMkLst>
            <pc:docMk/>
            <pc:sldMk cId="2965198827" sldId="323"/>
            <ac:spMk id="15" creationId="{7A98EC86-0B1E-44E0-91B5-2C12513C7AF2}"/>
          </ac:spMkLst>
        </pc:spChg>
        <pc:spChg chg="add del mod">
          <ac:chgData name="Victor Stany Rozario" userId="dbb37ec6-3e12-44d7-b04d-09b867830cae" providerId="ADAL" clId="{5AC6873E-3162-49B3-9085-825B806E6BED}" dt="2020-07-05T01:55:21.222" v="252"/>
          <ac:spMkLst>
            <pc:docMk/>
            <pc:sldMk cId="2965198827" sldId="323"/>
            <ac:spMk id="16" creationId="{122A9866-1E1A-45EE-B13D-CE8345AA9104}"/>
          </ac:spMkLst>
        </pc:spChg>
        <pc:spChg chg="add del mod">
          <ac:chgData name="Victor Stany Rozario" userId="dbb37ec6-3e12-44d7-b04d-09b867830cae" providerId="ADAL" clId="{5AC6873E-3162-49B3-9085-825B806E6BED}" dt="2020-07-05T01:55:21.222" v="252"/>
          <ac:spMkLst>
            <pc:docMk/>
            <pc:sldMk cId="2965198827" sldId="323"/>
            <ac:spMk id="17" creationId="{7EB73702-ABD5-446A-A097-9F13B4A8B1B6}"/>
          </ac:spMkLst>
        </pc:spChg>
        <pc:spChg chg="add del mod">
          <ac:chgData name="Victor Stany Rozario" userId="dbb37ec6-3e12-44d7-b04d-09b867830cae" providerId="ADAL" clId="{5AC6873E-3162-49B3-9085-825B806E6BED}" dt="2020-07-05T01:55:21.222" v="252"/>
          <ac:spMkLst>
            <pc:docMk/>
            <pc:sldMk cId="2965198827" sldId="323"/>
            <ac:spMk id="18" creationId="{C2E787EB-A661-4D80-9DAE-AD3B7B0BE268}"/>
          </ac:spMkLst>
        </pc:spChg>
        <pc:spChg chg="add del mod">
          <ac:chgData name="Victor Stany Rozario" userId="dbb37ec6-3e12-44d7-b04d-09b867830cae" providerId="ADAL" clId="{5AC6873E-3162-49B3-9085-825B806E6BED}" dt="2020-07-05T01:55:21.222" v="252"/>
          <ac:spMkLst>
            <pc:docMk/>
            <pc:sldMk cId="2965198827" sldId="323"/>
            <ac:spMk id="19" creationId="{6E77FAE4-4EE9-4A35-B9D2-812B102C2D71}"/>
          </ac:spMkLst>
        </pc:spChg>
        <pc:spChg chg="add del mod">
          <ac:chgData name="Victor Stany Rozario" userId="dbb37ec6-3e12-44d7-b04d-09b867830cae" providerId="ADAL" clId="{5AC6873E-3162-49B3-9085-825B806E6BED}" dt="2020-07-05T01:55:21.222" v="252"/>
          <ac:spMkLst>
            <pc:docMk/>
            <pc:sldMk cId="2965198827" sldId="323"/>
            <ac:spMk id="20" creationId="{B00C819E-EA17-4F20-88FA-413C83D126FF}"/>
          </ac:spMkLst>
        </pc:spChg>
        <pc:spChg chg="add del mod">
          <ac:chgData name="Victor Stany Rozario" userId="dbb37ec6-3e12-44d7-b04d-09b867830cae" providerId="ADAL" clId="{5AC6873E-3162-49B3-9085-825B806E6BED}" dt="2020-07-05T01:55:21.222" v="252"/>
          <ac:spMkLst>
            <pc:docMk/>
            <pc:sldMk cId="2965198827" sldId="323"/>
            <ac:spMk id="21" creationId="{A8A3324F-CDD4-462B-A877-BAFF3D3C321B}"/>
          </ac:spMkLst>
        </pc:spChg>
        <pc:spChg chg="add del mod">
          <ac:chgData name="Victor Stany Rozario" userId="dbb37ec6-3e12-44d7-b04d-09b867830cae" providerId="ADAL" clId="{5AC6873E-3162-49B3-9085-825B806E6BED}" dt="2020-07-05T01:55:21.222" v="252"/>
          <ac:spMkLst>
            <pc:docMk/>
            <pc:sldMk cId="2965198827" sldId="323"/>
            <ac:spMk id="22" creationId="{8024DE89-61B1-4943-9AC4-F6F892D56A5D}"/>
          </ac:spMkLst>
        </pc:spChg>
        <pc:spChg chg="add del mod">
          <ac:chgData name="Victor Stany Rozario" userId="dbb37ec6-3e12-44d7-b04d-09b867830cae" providerId="ADAL" clId="{5AC6873E-3162-49B3-9085-825B806E6BED}" dt="2020-07-05T01:55:21.222" v="252"/>
          <ac:spMkLst>
            <pc:docMk/>
            <pc:sldMk cId="2965198827" sldId="323"/>
            <ac:spMk id="23" creationId="{C05E75C0-E913-4FA6-B9F1-3B399F665E02}"/>
          </ac:spMkLst>
        </pc:spChg>
        <pc:spChg chg="add del mod">
          <ac:chgData name="Victor Stany Rozario" userId="dbb37ec6-3e12-44d7-b04d-09b867830cae" providerId="ADAL" clId="{5AC6873E-3162-49B3-9085-825B806E6BED}" dt="2020-07-05T01:55:21.222" v="252"/>
          <ac:spMkLst>
            <pc:docMk/>
            <pc:sldMk cId="2965198827" sldId="323"/>
            <ac:spMk id="24" creationId="{FC9A7119-6781-4FA1-8A0B-3AF481E413DE}"/>
          </ac:spMkLst>
        </pc:spChg>
        <pc:spChg chg="add del mod">
          <ac:chgData name="Victor Stany Rozario" userId="dbb37ec6-3e12-44d7-b04d-09b867830cae" providerId="ADAL" clId="{5AC6873E-3162-49B3-9085-825B806E6BED}" dt="2020-07-05T01:55:21.222" v="252"/>
          <ac:spMkLst>
            <pc:docMk/>
            <pc:sldMk cId="2965198827" sldId="323"/>
            <ac:spMk id="25" creationId="{E1BD9270-38C2-4235-B99E-8030755BD83B}"/>
          </ac:spMkLst>
        </pc:spChg>
        <pc:spChg chg="add del mod">
          <ac:chgData name="Victor Stany Rozario" userId="dbb37ec6-3e12-44d7-b04d-09b867830cae" providerId="ADAL" clId="{5AC6873E-3162-49B3-9085-825B806E6BED}" dt="2020-07-05T01:55:21.222" v="252"/>
          <ac:spMkLst>
            <pc:docMk/>
            <pc:sldMk cId="2965198827" sldId="323"/>
            <ac:spMk id="26" creationId="{3063D028-FAA5-4753-9854-DBBA4083F689}"/>
          </ac:spMkLst>
        </pc:spChg>
        <pc:spChg chg="add del mod">
          <ac:chgData name="Victor Stany Rozario" userId="dbb37ec6-3e12-44d7-b04d-09b867830cae" providerId="ADAL" clId="{5AC6873E-3162-49B3-9085-825B806E6BED}" dt="2020-07-05T01:55:21.222" v="252"/>
          <ac:spMkLst>
            <pc:docMk/>
            <pc:sldMk cId="2965198827" sldId="323"/>
            <ac:spMk id="27" creationId="{0FD68FB9-BE52-4B2F-A04A-99291876BAAF}"/>
          </ac:spMkLst>
        </pc:spChg>
        <pc:spChg chg="add del mod">
          <ac:chgData name="Victor Stany Rozario" userId="dbb37ec6-3e12-44d7-b04d-09b867830cae" providerId="ADAL" clId="{5AC6873E-3162-49B3-9085-825B806E6BED}" dt="2020-07-05T01:55:21.222" v="252"/>
          <ac:spMkLst>
            <pc:docMk/>
            <pc:sldMk cId="2965198827" sldId="323"/>
            <ac:spMk id="28" creationId="{C2EE61D4-2C39-40F4-B09F-BFFD71D587A7}"/>
          </ac:spMkLst>
        </pc:spChg>
        <pc:spChg chg="add del mod">
          <ac:chgData name="Victor Stany Rozario" userId="dbb37ec6-3e12-44d7-b04d-09b867830cae" providerId="ADAL" clId="{5AC6873E-3162-49B3-9085-825B806E6BED}" dt="2020-07-05T01:55:21.222" v="252"/>
          <ac:spMkLst>
            <pc:docMk/>
            <pc:sldMk cId="2965198827" sldId="323"/>
            <ac:spMk id="29" creationId="{193B0926-90F0-4D54-912A-4C9578A5EB53}"/>
          </ac:spMkLst>
        </pc:spChg>
        <pc:spChg chg="add del mod">
          <ac:chgData name="Victor Stany Rozario" userId="dbb37ec6-3e12-44d7-b04d-09b867830cae" providerId="ADAL" clId="{5AC6873E-3162-49B3-9085-825B806E6BED}" dt="2020-07-05T01:55:21.222" v="252"/>
          <ac:spMkLst>
            <pc:docMk/>
            <pc:sldMk cId="2965198827" sldId="323"/>
            <ac:spMk id="30" creationId="{C70A6891-420C-4D7B-B925-B58F9FC809E9}"/>
          </ac:spMkLst>
        </pc:spChg>
        <pc:spChg chg="add mod">
          <ac:chgData name="Victor Stany Rozario" userId="dbb37ec6-3e12-44d7-b04d-09b867830cae" providerId="ADAL" clId="{5AC6873E-3162-49B3-9085-825B806E6BED}" dt="2020-07-05T01:55:21.276" v="253"/>
          <ac:spMkLst>
            <pc:docMk/>
            <pc:sldMk cId="2965198827" sldId="323"/>
            <ac:spMk id="31" creationId="{63D176BC-073C-4A2C-B60C-CBAED6BB5519}"/>
          </ac:spMkLst>
        </pc:spChg>
        <pc:spChg chg="add mod">
          <ac:chgData name="Victor Stany Rozario" userId="dbb37ec6-3e12-44d7-b04d-09b867830cae" providerId="ADAL" clId="{5AC6873E-3162-49B3-9085-825B806E6BED}" dt="2020-07-05T01:55:21.276" v="253"/>
          <ac:spMkLst>
            <pc:docMk/>
            <pc:sldMk cId="2965198827" sldId="323"/>
            <ac:spMk id="32" creationId="{A2CF54E0-ADD6-473C-9131-3792106716A8}"/>
          </ac:spMkLst>
        </pc:spChg>
        <pc:spChg chg="add mod">
          <ac:chgData name="Victor Stany Rozario" userId="dbb37ec6-3e12-44d7-b04d-09b867830cae" providerId="ADAL" clId="{5AC6873E-3162-49B3-9085-825B806E6BED}" dt="2020-07-05T01:55:21.276" v="253"/>
          <ac:spMkLst>
            <pc:docMk/>
            <pc:sldMk cId="2965198827" sldId="323"/>
            <ac:spMk id="33" creationId="{3F119F88-107D-4208-A96F-3B9C49D220B5}"/>
          </ac:spMkLst>
        </pc:spChg>
        <pc:spChg chg="add mod">
          <ac:chgData name="Victor Stany Rozario" userId="dbb37ec6-3e12-44d7-b04d-09b867830cae" providerId="ADAL" clId="{5AC6873E-3162-49B3-9085-825B806E6BED}" dt="2020-07-05T01:55:21.276" v="253"/>
          <ac:spMkLst>
            <pc:docMk/>
            <pc:sldMk cId="2965198827" sldId="323"/>
            <ac:spMk id="34" creationId="{CCCFD038-3E31-497F-95AE-115B3CC334A0}"/>
          </ac:spMkLst>
        </pc:spChg>
        <pc:spChg chg="add mod">
          <ac:chgData name="Victor Stany Rozario" userId="dbb37ec6-3e12-44d7-b04d-09b867830cae" providerId="ADAL" clId="{5AC6873E-3162-49B3-9085-825B806E6BED}" dt="2020-07-05T01:55:21.276" v="253"/>
          <ac:spMkLst>
            <pc:docMk/>
            <pc:sldMk cId="2965198827" sldId="323"/>
            <ac:spMk id="35" creationId="{34C57B68-D508-4538-8EF0-7F242D9F0EB3}"/>
          </ac:spMkLst>
        </pc:spChg>
        <pc:spChg chg="add mod">
          <ac:chgData name="Victor Stany Rozario" userId="dbb37ec6-3e12-44d7-b04d-09b867830cae" providerId="ADAL" clId="{5AC6873E-3162-49B3-9085-825B806E6BED}" dt="2020-07-05T01:55:21.276" v="253"/>
          <ac:spMkLst>
            <pc:docMk/>
            <pc:sldMk cId="2965198827" sldId="323"/>
            <ac:spMk id="36" creationId="{74276C94-CD51-4631-BBEC-493D55CD91D2}"/>
          </ac:spMkLst>
        </pc:spChg>
        <pc:spChg chg="add mod">
          <ac:chgData name="Victor Stany Rozario" userId="dbb37ec6-3e12-44d7-b04d-09b867830cae" providerId="ADAL" clId="{5AC6873E-3162-49B3-9085-825B806E6BED}" dt="2020-07-05T01:55:21.276" v="253"/>
          <ac:spMkLst>
            <pc:docMk/>
            <pc:sldMk cId="2965198827" sldId="323"/>
            <ac:spMk id="37" creationId="{CE41F2FA-9036-45DD-A2C4-F2417EAFCCE6}"/>
          </ac:spMkLst>
        </pc:spChg>
        <pc:spChg chg="add mod">
          <ac:chgData name="Victor Stany Rozario" userId="dbb37ec6-3e12-44d7-b04d-09b867830cae" providerId="ADAL" clId="{5AC6873E-3162-49B3-9085-825B806E6BED}" dt="2020-07-05T01:55:21.276" v="253"/>
          <ac:spMkLst>
            <pc:docMk/>
            <pc:sldMk cId="2965198827" sldId="323"/>
            <ac:spMk id="38" creationId="{F17A99E2-358C-4ECC-9F56-E1392F0F8393}"/>
          </ac:spMkLst>
        </pc:spChg>
        <pc:spChg chg="add mod">
          <ac:chgData name="Victor Stany Rozario" userId="dbb37ec6-3e12-44d7-b04d-09b867830cae" providerId="ADAL" clId="{5AC6873E-3162-49B3-9085-825B806E6BED}" dt="2020-07-05T01:55:21.276" v="253"/>
          <ac:spMkLst>
            <pc:docMk/>
            <pc:sldMk cId="2965198827" sldId="323"/>
            <ac:spMk id="39" creationId="{536FC9BD-70B2-4E8D-80C8-4F6465C8063B}"/>
          </ac:spMkLst>
        </pc:spChg>
        <pc:spChg chg="add mod">
          <ac:chgData name="Victor Stany Rozario" userId="dbb37ec6-3e12-44d7-b04d-09b867830cae" providerId="ADAL" clId="{5AC6873E-3162-49B3-9085-825B806E6BED}" dt="2020-07-05T01:55:21.276" v="253"/>
          <ac:spMkLst>
            <pc:docMk/>
            <pc:sldMk cId="2965198827" sldId="323"/>
            <ac:spMk id="40" creationId="{33DE8328-0952-41B2-8560-85018CC2A248}"/>
          </ac:spMkLst>
        </pc:spChg>
        <pc:spChg chg="add mod">
          <ac:chgData name="Victor Stany Rozario" userId="dbb37ec6-3e12-44d7-b04d-09b867830cae" providerId="ADAL" clId="{5AC6873E-3162-49B3-9085-825B806E6BED}" dt="2020-07-05T01:55:21.276" v="253"/>
          <ac:spMkLst>
            <pc:docMk/>
            <pc:sldMk cId="2965198827" sldId="323"/>
            <ac:spMk id="41" creationId="{BB93A56D-4F2C-472A-A364-6A47FA54AA15}"/>
          </ac:spMkLst>
        </pc:spChg>
        <pc:spChg chg="add mod">
          <ac:chgData name="Victor Stany Rozario" userId="dbb37ec6-3e12-44d7-b04d-09b867830cae" providerId="ADAL" clId="{5AC6873E-3162-49B3-9085-825B806E6BED}" dt="2020-07-05T01:55:21.276" v="253"/>
          <ac:spMkLst>
            <pc:docMk/>
            <pc:sldMk cId="2965198827" sldId="323"/>
            <ac:spMk id="42" creationId="{B9427A29-7E73-4758-B725-0E91F2DA0B28}"/>
          </ac:spMkLst>
        </pc:spChg>
        <pc:spChg chg="add mod">
          <ac:chgData name="Victor Stany Rozario" userId="dbb37ec6-3e12-44d7-b04d-09b867830cae" providerId="ADAL" clId="{5AC6873E-3162-49B3-9085-825B806E6BED}" dt="2020-07-05T01:55:21.276" v="253"/>
          <ac:spMkLst>
            <pc:docMk/>
            <pc:sldMk cId="2965198827" sldId="323"/>
            <ac:spMk id="43" creationId="{ABB84815-EFA6-4375-9690-B7B5A354D127}"/>
          </ac:spMkLst>
        </pc:spChg>
        <pc:spChg chg="add mod">
          <ac:chgData name="Victor Stany Rozario" userId="dbb37ec6-3e12-44d7-b04d-09b867830cae" providerId="ADAL" clId="{5AC6873E-3162-49B3-9085-825B806E6BED}" dt="2020-07-05T01:55:21.276" v="253"/>
          <ac:spMkLst>
            <pc:docMk/>
            <pc:sldMk cId="2965198827" sldId="323"/>
            <ac:spMk id="44" creationId="{F0AB9BF3-528B-45A0-B726-A4688FF0BA93}"/>
          </ac:spMkLst>
        </pc:spChg>
        <pc:spChg chg="add mod">
          <ac:chgData name="Victor Stany Rozario" userId="dbb37ec6-3e12-44d7-b04d-09b867830cae" providerId="ADAL" clId="{5AC6873E-3162-49B3-9085-825B806E6BED}" dt="2020-07-05T01:55:21.276" v="253"/>
          <ac:spMkLst>
            <pc:docMk/>
            <pc:sldMk cId="2965198827" sldId="323"/>
            <ac:spMk id="45" creationId="{72E3F94D-E1D2-4DC9-9A54-E6A933C7AF76}"/>
          </ac:spMkLst>
        </pc:spChg>
        <pc:spChg chg="add mod">
          <ac:chgData name="Victor Stany Rozario" userId="dbb37ec6-3e12-44d7-b04d-09b867830cae" providerId="ADAL" clId="{5AC6873E-3162-49B3-9085-825B806E6BED}" dt="2020-07-05T01:55:21.276" v="253"/>
          <ac:spMkLst>
            <pc:docMk/>
            <pc:sldMk cId="2965198827" sldId="323"/>
            <ac:spMk id="46" creationId="{FB05FEE2-CCD8-4B84-B4F6-CABADC0D7006}"/>
          </ac:spMkLst>
        </pc:spChg>
        <pc:spChg chg="add mod">
          <ac:chgData name="Victor Stany Rozario" userId="dbb37ec6-3e12-44d7-b04d-09b867830cae" providerId="ADAL" clId="{5AC6873E-3162-49B3-9085-825B806E6BED}" dt="2020-07-05T01:55:21.276" v="253"/>
          <ac:spMkLst>
            <pc:docMk/>
            <pc:sldMk cId="2965198827" sldId="323"/>
            <ac:spMk id="47" creationId="{8B00974C-3722-4FAE-996F-8D428C22702F}"/>
          </ac:spMkLst>
        </pc:spChg>
        <pc:spChg chg="add mod">
          <ac:chgData name="Victor Stany Rozario" userId="dbb37ec6-3e12-44d7-b04d-09b867830cae" providerId="ADAL" clId="{5AC6873E-3162-49B3-9085-825B806E6BED}" dt="2020-07-05T01:55:21.276" v="253"/>
          <ac:spMkLst>
            <pc:docMk/>
            <pc:sldMk cId="2965198827" sldId="323"/>
            <ac:spMk id="48" creationId="{07B4334B-6D3D-459C-AA3F-62A7C73DED95}"/>
          </ac:spMkLst>
        </pc:spChg>
        <pc:spChg chg="add mod">
          <ac:chgData name="Victor Stany Rozario" userId="dbb37ec6-3e12-44d7-b04d-09b867830cae" providerId="ADAL" clId="{5AC6873E-3162-49B3-9085-825B806E6BED}" dt="2020-07-05T01:55:21.276" v="253"/>
          <ac:spMkLst>
            <pc:docMk/>
            <pc:sldMk cId="2965198827" sldId="323"/>
            <ac:spMk id="49" creationId="{E9086237-AA9C-476A-AF6E-9AE137038B90}"/>
          </ac:spMkLst>
        </pc:spChg>
        <pc:spChg chg="add mod">
          <ac:chgData name="Victor Stany Rozario" userId="dbb37ec6-3e12-44d7-b04d-09b867830cae" providerId="ADAL" clId="{5AC6873E-3162-49B3-9085-825B806E6BED}" dt="2020-07-05T01:55:21.276" v="253"/>
          <ac:spMkLst>
            <pc:docMk/>
            <pc:sldMk cId="2965198827" sldId="323"/>
            <ac:spMk id="50" creationId="{C94C6D57-5330-4BA7-9418-E11EF9ACA308}"/>
          </ac:spMkLst>
        </pc:spChg>
        <pc:spChg chg="add mod">
          <ac:chgData name="Victor Stany Rozario" userId="dbb37ec6-3e12-44d7-b04d-09b867830cae" providerId="ADAL" clId="{5AC6873E-3162-49B3-9085-825B806E6BED}" dt="2020-07-05T01:55:21.276" v="253"/>
          <ac:spMkLst>
            <pc:docMk/>
            <pc:sldMk cId="2965198827" sldId="323"/>
            <ac:spMk id="51" creationId="{F6602AE7-772E-4E30-B7D0-20E3F6ED2542}"/>
          </ac:spMkLst>
        </pc:spChg>
        <pc:picChg chg="del">
          <ac:chgData name="Victor Stany Rozario" userId="dbb37ec6-3e12-44d7-b04d-09b867830cae" providerId="ADAL" clId="{5AC6873E-3162-49B3-9085-825B806E6BED}" dt="2020-07-05T01:54:17.438" v="250" actId="478"/>
          <ac:picMkLst>
            <pc:docMk/>
            <pc:sldMk cId="2965198827" sldId="323"/>
            <ac:picMk id="12" creationId="{250F2C4A-90E7-4B89-ABCC-3FBBB8D7A2D7}"/>
          </ac:picMkLst>
        </pc:picChg>
        <pc:picChg chg="del">
          <ac:chgData name="Victor Stany Rozario" userId="dbb37ec6-3e12-44d7-b04d-09b867830cae" providerId="ADAL" clId="{5AC6873E-3162-49B3-9085-825B806E6BED}" dt="2020-07-05T01:54:17.438" v="250" actId="478"/>
          <ac:picMkLst>
            <pc:docMk/>
            <pc:sldMk cId="2965198827" sldId="323"/>
            <ac:picMk id="13" creationId="{6FA409DB-C8C5-456F-85EC-6C652ADD3F30}"/>
          </ac:picMkLst>
        </pc:picChg>
      </pc:sldChg>
      <pc:sldChg chg="delSp add del">
        <pc:chgData name="Victor Stany Rozario" userId="dbb37ec6-3e12-44d7-b04d-09b867830cae" providerId="ADAL" clId="{5AC6873E-3162-49B3-9085-825B806E6BED}" dt="2020-07-05T01:56:22.722" v="256" actId="47"/>
        <pc:sldMkLst>
          <pc:docMk/>
          <pc:sldMk cId="1082145914" sldId="324"/>
        </pc:sldMkLst>
        <pc:spChg chg="del">
          <ac:chgData name="Victor Stany Rozario" userId="dbb37ec6-3e12-44d7-b04d-09b867830cae" providerId="ADAL" clId="{5AC6873E-3162-49B3-9085-825B806E6BED}" dt="2020-07-05T01:55:55.748" v="255" actId="478"/>
          <ac:spMkLst>
            <pc:docMk/>
            <pc:sldMk cId="1082145914" sldId="324"/>
            <ac:spMk id="31" creationId="{63D176BC-073C-4A2C-B60C-CBAED6BB5519}"/>
          </ac:spMkLst>
        </pc:spChg>
        <pc:spChg chg="del">
          <ac:chgData name="Victor Stany Rozario" userId="dbb37ec6-3e12-44d7-b04d-09b867830cae" providerId="ADAL" clId="{5AC6873E-3162-49B3-9085-825B806E6BED}" dt="2020-07-05T01:55:55.748" v="255" actId="478"/>
          <ac:spMkLst>
            <pc:docMk/>
            <pc:sldMk cId="1082145914" sldId="324"/>
            <ac:spMk id="32" creationId="{A2CF54E0-ADD6-473C-9131-3792106716A8}"/>
          </ac:spMkLst>
        </pc:spChg>
        <pc:spChg chg="del">
          <ac:chgData name="Victor Stany Rozario" userId="dbb37ec6-3e12-44d7-b04d-09b867830cae" providerId="ADAL" clId="{5AC6873E-3162-49B3-9085-825B806E6BED}" dt="2020-07-05T01:55:55.748" v="255" actId="478"/>
          <ac:spMkLst>
            <pc:docMk/>
            <pc:sldMk cId="1082145914" sldId="324"/>
            <ac:spMk id="33" creationId="{3F119F88-107D-4208-A96F-3B9C49D220B5}"/>
          </ac:spMkLst>
        </pc:spChg>
        <pc:spChg chg="del">
          <ac:chgData name="Victor Stany Rozario" userId="dbb37ec6-3e12-44d7-b04d-09b867830cae" providerId="ADAL" clId="{5AC6873E-3162-49B3-9085-825B806E6BED}" dt="2020-07-05T01:55:55.748" v="255" actId="478"/>
          <ac:spMkLst>
            <pc:docMk/>
            <pc:sldMk cId="1082145914" sldId="324"/>
            <ac:spMk id="34" creationId="{CCCFD038-3E31-497F-95AE-115B3CC334A0}"/>
          </ac:spMkLst>
        </pc:spChg>
        <pc:spChg chg="del">
          <ac:chgData name="Victor Stany Rozario" userId="dbb37ec6-3e12-44d7-b04d-09b867830cae" providerId="ADAL" clId="{5AC6873E-3162-49B3-9085-825B806E6BED}" dt="2020-07-05T01:55:55.748" v="255" actId="478"/>
          <ac:spMkLst>
            <pc:docMk/>
            <pc:sldMk cId="1082145914" sldId="324"/>
            <ac:spMk id="35" creationId="{34C57B68-D508-4538-8EF0-7F242D9F0EB3}"/>
          </ac:spMkLst>
        </pc:spChg>
        <pc:spChg chg="del">
          <ac:chgData name="Victor Stany Rozario" userId="dbb37ec6-3e12-44d7-b04d-09b867830cae" providerId="ADAL" clId="{5AC6873E-3162-49B3-9085-825B806E6BED}" dt="2020-07-05T01:55:55.748" v="255" actId="478"/>
          <ac:spMkLst>
            <pc:docMk/>
            <pc:sldMk cId="1082145914" sldId="324"/>
            <ac:spMk id="36" creationId="{74276C94-CD51-4631-BBEC-493D55CD91D2}"/>
          </ac:spMkLst>
        </pc:spChg>
        <pc:spChg chg="del">
          <ac:chgData name="Victor Stany Rozario" userId="dbb37ec6-3e12-44d7-b04d-09b867830cae" providerId="ADAL" clId="{5AC6873E-3162-49B3-9085-825B806E6BED}" dt="2020-07-05T01:55:55.748" v="255" actId="478"/>
          <ac:spMkLst>
            <pc:docMk/>
            <pc:sldMk cId="1082145914" sldId="324"/>
            <ac:spMk id="37" creationId="{CE41F2FA-9036-45DD-A2C4-F2417EAFCCE6}"/>
          </ac:spMkLst>
        </pc:spChg>
        <pc:spChg chg="del">
          <ac:chgData name="Victor Stany Rozario" userId="dbb37ec6-3e12-44d7-b04d-09b867830cae" providerId="ADAL" clId="{5AC6873E-3162-49B3-9085-825B806E6BED}" dt="2020-07-05T01:55:55.748" v="255" actId="478"/>
          <ac:spMkLst>
            <pc:docMk/>
            <pc:sldMk cId="1082145914" sldId="324"/>
            <ac:spMk id="38" creationId="{F17A99E2-358C-4ECC-9F56-E1392F0F8393}"/>
          </ac:spMkLst>
        </pc:spChg>
        <pc:spChg chg="del">
          <ac:chgData name="Victor Stany Rozario" userId="dbb37ec6-3e12-44d7-b04d-09b867830cae" providerId="ADAL" clId="{5AC6873E-3162-49B3-9085-825B806E6BED}" dt="2020-07-05T01:55:55.748" v="255" actId="478"/>
          <ac:spMkLst>
            <pc:docMk/>
            <pc:sldMk cId="1082145914" sldId="324"/>
            <ac:spMk id="39" creationId="{536FC9BD-70B2-4E8D-80C8-4F6465C8063B}"/>
          </ac:spMkLst>
        </pc:spChg>
        <pc:spChg chg="del">
          <ac:chgData name="Victor Stany Rozario" userId="dbb37ec6-3e12-44d7-b04d-09b867830cae" providerId="ADAL" clId="{5AC6873E-3162-49B3-9085-825B806E6BED}" dt="2020-07-05T01:55:55.748" v="255" actId="478"/>
          <ac:spMkLst>
            <pc:docMk/>
            <pc:sldMk cId="1082145914" sldId="324"/>
            <ac:spMk id="40" creationId="{33DE8328-0952-41B2-8560-85018CC2A248}"/>
          </ac:spMkLst>
        </pc:spChg>
        <pc:spChg chg="del">
          <ac:chgData name="Victor Stany Rozario" userId="dbb37ec6-3e12-44d7-b04d-09b867830cae" providerId="ADAL" clId="{5AC6873E-3162-49B3-9085-825B806E6BED}" dt="2020-07-05T01:55:55.748" v="255" actId="478"/>
          <ac:spMkLst>
            <pc:docMk/>
            <pc:sldMk cId="1082145914" sldId="324"/>
            <ac:spMk id="41" creationId="{BB93A56D-4F2C-472A-A364-6A47FA54AA15}"/>
          </ac:spMkLst>
        </pc:spChg>
        <pc:spChg chg="del">
          <ac:chgData name="Victor Stany Rozario" userId="dbb37ec6-3e12-44d7-b04d-09b867830cae" providerId="ADAL" clId="{5AC6873E-3162-49B3-9085-825B806E6BED}" dt="2020-07-05T01:55:55.748" v="255" actId="478"/>
          <ac:spMkLst>
            <pc:docMk/>
            <pc:sldMk cId="1082145914" sldId="324"/>
            <ac:spMk id="42" creationId="{B9427A29-7E73-4758-B725-0E91F2DA0B28}"/>
          </ac:spMkLst>
        </pc:spChg>
        <pc:spChg chg="del">
          <ac:chgData name="Victor Stany Rozario" userId="dbb37ec6-3e12-44d7-b04d-09b867830cae" providerId="ADAL" clId="{5AC6873E-3162-49B3-9085-825B806E6BED}" dt="2020-07-05T01:55:55.748" v="255" actId="478"/>
          <ac:spMkLst>
            <pc:docMk/>
            <pc:sldMk cId="1082145914" sldId="324"/>
            <ac:spMk id="43" creationId="{ABB84815-EFA6-4375-9690-B7B5A354D127}"/>
          </ac:spMkLst>
        </pc:spChg>
        <pc:spChg chg="del">
          <ac:chgData name="Victor Stany Rozario" userId="dbb37ec6-3e12-44d7-b04d-09b867830cae" providerId="ADAL" clId="{5AC6873E-3162-49B3-9085-825B806E6BED}" dt="2020-07-05T01:55:55.748" v="255" actId="478"/>
          <ac:spMkLst>
            <pc:docMk/>
            <pc:sldMk cId="1082145914" sldId="324"/>
            <ac:spMk id="44" creationId="{F0AB9BF3-528B-45A0-B726-A4688FF0BA93}"/>
          </ac:spMkLst>
        </pc:spChg>
        <pc:spChg chg="del">
          <ac:chgData name="Victor Stany Rozario" userId="dbb37ec6-3e12-44d7-b04d-09b867830cae" providerId="ADAL" clId="{5AC6873E-3162-49B3-9085-825B806E6BED}" dt="2020-07-05T01:55:55.748" v="255" actId="478"/>
          <ac:spMkLst>
            <pc:docMk/>
            <pc:sldMk cId="1082145914" sldId="324"/>
            <ac:spMk id="45" creationId="{72E3F94D-E1D2-4DC9-9A54-E6A933C7AF76}"/>
          </ac:spMkLst>
        </pc:spChg>
        <pc:spChg chg="del">
          <ac:chgData name="Victor Stany Rozario" userId="dbb37ec6-3e12-44d7-b04d-09b867830cae" providerId="ADAL" clId="{5AC6873E-3162-49B3-9085-825B806E6BED}" dt="2020-07-05T01:55:55.748" v="255" actId="478"/>
          <ac:spMkLst>
            <pc:docMk/>
            <pc:sldMk cId="1082145914" sldId="324"/>
            <ac:spMk id="46" creationId="{FB05FEE2-CCD8-4B84-B4F6-CABADC0D7006}"/>
          </ac:spMkLst>
        </pc:spChg>
        <pc:spChg chg="del">
          <ac:chgData name="Victor Stany Rozario" userId="dbb37ec6-3e12-44d7-b04d-09b867830cae" providerId="ADAL" clId="{5AC6873E-3162-49B3-9085-825B806E6BED}" dt="2020-07-05T01:55:55.748" v="255" actId="478"/>
          <ac:spMkLst>
            <pc:docMk/>
            <pc:sldMk cId="1082145914" sldId="324"/>
            <ac:spMk id="47" creationId="{8B00974C-3722-4FAE-996F-8D428C22702F}"/>
          </ac:spMkLst>
        </pc:spChg>
        <pc:spChg chg="del">
          <ac:chgData name="Victor Stany Rozario" userId="dbb37ec6-3e12-44d7-b04d-09b867830cae" providerId="ADAL" clId="{5AC6873E-3162-49B3-9085-825B806E6BED}" dt="2020-07-05T01:55:55.748" v="255" actId="478"/>
          <ac:spMkLst>
            <pc:docMk/>
            <pc:sldMk cId="1082145914" sldId="324"/>
            <ac:spMk id="48" creationId="{07B4334B-6D3D-459C-AA3F-62A7C73DED95}"/>
          </ac:spMkLst>
        </pc:spChg>
        <pc:spChg chg="del">
          <ac:chgData name="Victor Stany Rozario" userId="dbb37ec6-3e12-44d7-b04d-09b867830cae" providerId="ADAL" clId="{5AC6873E-3162-49B3-9085-825B806E6BED}" dt="2020-07-05T01:55:55.748" v="255" actId="478"/>
          <ac:spMkLst>
            <pc:docMk/>
            <pc:sldMk cId="1082145914" sldId="324"/>
            <ac:spMk id="49" creationId="{E9086237-AA9C-476A-AF6E-9AE137038B90}"/>
          </ac:spMkLst>
        </pc:spChg>
        <pc:spChg chg="del">
          <ac:chgData name="Victor Stany Rozario" userId="dbb37ec6-3e12-44d7-b04d-09b867830cae" providerId="ADAL" clId="{5AC6873E-3162-49B3-9085-825B806E6BED}" dt="2020-07-05T01:55:55.748" v="255" actId="478"/>
          <ac:spMkLst>
            <pc:docMk/>
            <pc:sldMk cId="1082145914" sldId="324"/>
            <ac:spMk id="50" creationId="{C94C6D57-5330-4BA7-9418-E11EF9ACA308}"/>
          </ac:spMkLst>
        </pc:spChg>
        <pc:spChg chg="del">
          <ac:chgData name="Victor Stany Rozario" userId="dbb37ec6-3e12-44d7-b04d-09b867830cae" providerId="ADAL" clId="{5AC6873E-3162-49B3-9085-825B806E6BED}" dt="2020-07-05T01:55:55.748" v="255" actId="478"/>
          <ac:spMkLst>
            <pc:docMk/>
            <pc:sldMk cId="1082145914" sldId="324"/>
            <ac:spMk id="51" creationId="{F6602AE7-772E-4E30-B7D0-20E3F6ED2542}"/>
          </ac:spMkLst>
        </pc:spChg>
      </pc:sldChg>
      <pc:sldChg chg="addSp delSp modSp add mod">
        <pc:chgData name="Victor Stany Rozario" userId="dbb37ec6-3e12-44d7-b04d-09b867830cae" providerId="ADAL" clId="{5AC6873E-3162-49B3-9085-825B806E6BED}" dt="2020-07-05T01:57:48.970" v="266" actId="1076"/>
        <pc:sldMkLst>
          <pc:docMk/>
          <pc:sldMk cId="3938161068" sldId="324"/>
        </pc:sldMkLst>
        <pc:spChg chg="add del mod">
          <ac:chgData name="Victor Stany Rozario" userId="dbb37ec6-3e12-44d7-b04d-09b867830cae" providerId="ADAL" clId="{5AC6873E-3162-49B3-9085-825B806E6BED}" dt="2020-07-05T01:57:43.876" v="263"/>
          <ac:spMkLst>
            <pc:docMk/>
            <pc:sldMk cId="3938161068" sldId="324"/>
            <ac:spMk id="5" creationId="{FCD94FA7-8215-4F91-A6D0-880C44595FBB}"/>
          </ac:spMkLst>
        </pc:spChg>
        <pc:spChg chg="add del mod">
          <ac:chgData name="Victor Stany Rozario" userId="dbb37ec6-3e12-44d7-b04d-09b867830cae" providerId="ADAL" clId="{5AC6873E-3162-49B3-9085-825B806E6BED}" dt="2020-07-05T01:57:43.876" v="263"/>
          <ac:spMkLst>
            <pc:docMk/>
            <pc:sldMk cId="3938161068" sldId="324"/>
            <ac:spMk id="7" creationId="{80600E58-AE39-4E77-8F0D-84FEBAB02068}"/>
          </ac:spMkLst>
        </pc:spChg>
        <pc:spChg chg="add mod">
          <ac:chgData name="Victor Stany Rozario" userId="dbb37ec6-3e12-44d7-b04d-09b867830cae" providerId="ADAL" clId="{5AC6873E-3162-49B3-9085-825B806E6BED}" dt="2020-07-05T01:57:48.970" v="266" actId="1076"/>
          <ac:spMkLst>
            <pc:docMk/>
            <pc:sldMk cId="3938161068" sldId="324"/>
            <ac:spMk id="8" creationId="{7F27003D-144B-4BB0-8A9F-0DFCDB80B05A}"/>
          </ac:spMkLst>
        </pc:spChg>
        <pc:spChg chg="add mod">
          <ac:chgData name="Victor Stany Rozario" userId="dbb37ec6-3e12-44d7-b04d-09b867830cae" providerId="ADAL" clId="{5AC6873E-3162-49B3-9085-825B806E6BED}" dt="2020-07-05T01:57:48.970" v="266" actId="1076"/>
          <ac:spMkLst>
            <pc:docMk/>
            <pc:sldMk cId="3938161068" sldId="324"/>
            <ac:spMk id="9" creationId="{FB1C825E-C425-4A19-9048-327702E55BD5}"/>
          </ac:spMkLst>
        </pc:spChg>
        <pc:picChg chg="del">
          <ac:chgData name="Victor Stany Rozario" userId="dbb37ec6-3e12-44d7-b04d-09b867830cae" providerId="ADAL" clId="{5AC6873E-3162-49B3-9085-825B806E6BED}" dt="2020-07-05T01:56:43.839" v="258" actId="478"/>
          <ac:picMkLst>
            <pc:docMk/>
            <pc:sldMk cId="3938161068" sldId="324"/>
            <ac:picMk id="6" creationId="{16EF1ED7-49C7-49AB-9F7C-E612659C4673}"/>
          </ac:picMkLst>
        </pc:picChg>
      </pc:sldChg>
      <pc:sldChg chg="addSp delSp modSp add mod">
        <pc:chgData name="Victor Stany Rozario" userId="dbb37ec6-3e12-44d7-b04d-09b867830cae" providerId="ADAL" clId="{5AC6873E-3162-49B3-9085-825B806E6BED}" dt="2020-07-05T01:58:33.768" v="274" actId="123"/>
        <pc:sldMkLst>
          <pc:docMk/>
          <pc:sldMk cId="1713021041" sldId="325"/>
        </pc:sldMkLst>
        <pc:spChg chg="del">
          <ac:chgData name="Victor Stany Rozario" userId="dbb37ec6-3e12-44d7-b04d-09b867830cae" providerId="ADAL" clId="{5AC6873E-3162-49B3-9085-825B806E6BED}" dt="2020-07-05T01:58:01.432" v="268" actId="478"/>
          <ac:spMkLst>
            <pc:docMk/>
            <pc:sldMk cId="1713021041" sldId="325"/>
            <ac:spMk id="4" creationId="{DF466760-25A5-49E2-8E18-5BE6DAB88BB3}"/>
          </ac:spMkLst>
        </pc:spChg>
        <pc:spChg chg="add del mod">
          <ac:chgData name="Victor Stany Rozario" userId="dbb37ec6-3e12-44d7-b04d-09b867830cae" providerId="ADAL" clId="{5AC6873E-3162-49B3-9085-825B806E6BED}" dt="2020-07-05T01:58:23.136" v="270"/>
          <ac:spMkLst>
            <pc:docMk/>
            <pc:sldMk cId="1713021041" sldId="325"/>
            <ac:spMk id="5" creationId="{B62FF8C5-41E8-4CEA-81EB-D81443ACAFFF}"/>
          </ac:spMkLst>
        </pc:spChg>
        <pc:spChg chg="add del mod">
          <ac:chgData name="Victor Stany Rozario" userId="dbb37ec6-3e12-44d7-b04d-09b867830cae" providerId="ADAL" clId="{5AC6873E-3162-49B3-9085-825B806E6BED}" dt="2020-07-05T01:58:23.136" v="270"/>
          <ac:spMkLst>
            <pc:docMk/>
            <pc:sldMk cId="1713021041" sldId="325"/>
            <ac:spMk id="6" creationId="{58A3E777-F56B-4F05-A15A-8B4F94F194D3}"/>
          </ac:spMkLst>
        </pc:spChg>
        <pc:spChg chg="add mod">
          <ac:chgData name="Victor Stany Rozario" userId="dbb37ec6-3e12-44d7-b04d-09b867830cae" providerId="ADAL" clId="{5AC6873E-3162-49B3-9085-825B806E6BED}" dt="2020-07-05T01:58:26.816" v="272" actId="1076"/>
          <ac:spMkLst>
            <pc:docMk/>
            <pc:sldMk cId="1713021041" sldId="325"/>
            <ac:spMk id="7" creationId="{3E15D36D-A8A7-4851-B9EC-436063C9C15A}"/>
          </ac:spMkLst>
        </pc:spChg>
        <pc:spChg chg="del">
          <ac:chgData name="Victor Stany Rozario" userId="dbb37ec6-3e12-44d7-b04d-09b867830cae" providerId="ADAL" clId="{5AC6873E-3162-49B3-9085-825B806E6BED}" dt="2020-07-05T01:58:01.432" v="268" actId="478"/>
          <ac:spMkLst>
            <pc:docMk/>
            <pc:sldMk cId="1713021041" sldId="325"/>
            <ac:spMk id="8" creationId="{7F27003D-144B-4BB0-8A9F-0DFCDB80B05A}"/>
          </ac:spMkLst>
        </pc:spChg>
        <pc:spChg chg="del">
          <ac:chgData name="Victor Stany Rozario" userId="dbb37ec6-3e12-44d7-b04d-09b867830cae" providerId="ADAL" clId="{5AC6873E-3162-49B3-9085-825B806E6BED}" dt="2020-07-05T01:58:01.432" v="268" actId="478"/>
          <ac:spMkLst>
            <pc:docMk/>
            <pc:sldMk cId="1713021041" sldId="325"/>
            <ac:spMk id="9" creationId="{FB1C825E-C425-4A19-9048-327702E55BD5}"/>
          </ac:spMkLst>
        </pc:spChg>
        <pc:spChg chg="add mod">
          <ac:chgData name="Victor Stany Rozario" userId="dbb37ec6-3e12-44d7-b04d-09b867830cae" providerId="ADAL" clId="{5AC6873E-3162-49B3-9085-825B806E6BED}" dt="2020-07-05T01:58:33.768" v="274" actId="123"/>
          <ac:spMkLst>
            <pc:docMk/>
            <pc:sldMk cId="1713021041" sldId="325"/>
            <ac:spMk id="10" creationId="{6CF9FB6E-0A7C-4560-90E0-32141F9F1DC6}"/>
          </ac:spMkLst>
        </pc:spChg>
      </pc:sldChg>
      <pc:sldChg chg="addSp delSp modSp add mod">
        <pc:chgData name="Victor Stany Rozario" userId="dbb37ec6-3e12-44d7-b04d-09b867830cae" providerId="ADAL" clId="{5AC6873E-3162-49B3-9085-825B806E6BED}" dt="2020-07-05T03:38:35.563" v="283" actId="1076"/>
        <pc:sldMkLst>
          <pc:docMk/>
          <pc:sldMk cId="2633676223" sldId="326"/>
        </pc:sldMkLst>
        <pc:spChg chg="del">
          <ac:chgData name="Victor Stany Rozario" userId="dbb37ec6-3e12-44d7-b04d-09b867830cae" providerId="ADAL" clId="{5AC6873E-3162-49B3-9085-825B806E6BED}" dt="2020-07-05T03:37:58.044" v="279" actId="478"/>
          <ac:spMkLst>
            <pc:docMk/>
            <pc:sldMk cId="2633676223" sldId="326"/>
            <ac:spMk id="4" creationId="{C18D5FFE-6AE3-4844-8BD3-F0434C78BF3E}"/>
          </ac:spMkLst>
        </pc:spChg>
        <pc:spChg chg="del">
          <ac:chgData name="Victor Stany Rozario" userId="dbb37ec6-3e12-44d7-b04d-09b867830cae" providerId="ADAL" clId="{5AC6873E-3162-49B3-9085-825B806E6BED}" dt="2020-07-05T03:37:58.044" v="279" actId="478"/>
          <ac:spMkLst>
            <pc:docMk/>
            <pc:sldMk cId="2633676223" sldId="326"/>
            <ac:spMk id="5" creationId="{218D9E93-3B6D-4B40-BE2F-1B719B5829EB}"/>
          </ac:spMkLst>
        </pc:spChg>
        <pc:spChg chg="add del mod">
          <ac:chgData name="Victor Stany Rozario" userId="dbb37ec6-3e12-44d7-b04d-09b867830cae" providerId="ADAL" clId="{5AC6873E-3162-49B3-9085-825B806E6BED}" dt="2020-07-05T03:38:32.153" v="281"/>
          <ac:spMkLst>
            <pc:docMk/>
            <pc:sldMk cId="2633676223" sldId="326"/>
            <ac:spMk id="6" creationId="{C6117587-67CC-4D62-A2ED-E52C83DA6D39}"/>
          </ac:spMkLst>
        </pc:spChg>
        <pc:spChg chg="add del mod">
          <ac:chgData name="Victor Stany Rozario" userId="dbb37ec6-3e12-44d7-b04d-09b867830cae" providerId="ADAL" clId="{5AC6873E-3162-49B3-9085-825B806E6BED}" dt="2020-07-05T03:38:32.153" v="281"/>
          <ac:spMkLst>
            <pc:docMk/>
            <pc:sldMk cId="2633676223" sldId="326"/>
            <ac:spMk id="7" creationId="{FF7897C8-FB06-4587-8AB7-3031BF9D798B}"/>
          </ac:spMkLst>
        </pc:spChg>
        <pc:spChg chg="add mod">
          <ac:chgData name="Victor Stany Rozario" userId="dbb37ec6-3e12-44d7-b04d-09b867830cae" providerId="ADAL" clId="{5AC6873E-3162-49B3-9085-825B806E6BED}" dt="2020-07-05T03:38:35.563" v="283" actId="1076"/>
          <ac:spMkLst>
            <pc:docMk/>
            <pc:sldMk cId="2633676223" sldId="326"/>
            <ac:spMk id="8" creationId="{27D887DC-9045-4399-B5FA-389586A28996}"/>
          </ac:spMkLst>
        </pc:spChg>
        <pc:spChg chg="add mod">
          <ac:chgData name="Victor Stany Rozario" userId="dbb37ec6-3e12-44d7-b04d-09b867830cae" providerId="ADAL" clId="{5AC6873E-3162-49B3-9085-825B806E6BED}" dt="2020-07-05T03:38:35.563" v="283" actId="1076"/>
          <ac:spMkLst>
            <pc:docMk/>
            <pc:sldMk cId="2633676223" sldId="326"/>
            <ac:spMk id="9" creationId="{4156F2C6-1F5E-44F4-9486-AA33FCC3B6EE}"/>
          </ac:spMkLst>
        </pc:spChg>
      </pc:sldChg>
      <pc:sldChg chg="addSp delSp modSp add mod">
        <pc:chgData name="Victor Stany Rozario" userId="dbb37ec6-3e12-44d7-b04d-09b867830cae" providerId="ADAL" clId="{5AC6873E-3162-49B3-9085-825B806E6BED}" dt="2020-07-05T03:39:37.171" v="294" actId="1076"/>
        <pc:sldMkLst>
          <pc:docMk/>
          <pc:sldMk cId="1326573108" sldId="327"/>
        </pc:sldMkLst>
        <pc:spChg chg="add del mod">
          <ac:chgData name="Victor Stany Rozario" userId="dbb37ec6-3e12-44d7-b04d-09b867830cae" providerId="ADAL" clId="{5AC6873E-3162-49B3-9085-825B806E6BED}" dt="2020-07-05T03:39:30.257" v="291"/>
          <ac:spMkLst>
            <pc:docMk/>
            <pc:sldMk cId="1326573108" sldId="327"/>
            <ac:spMk id="4" creationId="{8D8B7CD8-369F-48BD-B39D-D0A575088C9C}"/>
          </ac:spMkLst>
        </pc:spChg>
        <pc:spChg chg="add del mod">
          <ac:chgData name="Victor Stany Rozario" userId="dbb37ec6-3e12-44d7-b04d-09b867830cae" providerId="ADAL" clId="{5AC6873E-3162-49B3-9085-825B806E6BED}" dt="2020-07-05T03:39:30.257" v="291"/>
          <ac:spMkLst>
            <pc:docMk/>
            <pc:sldMk cId="1326573108" sldId="327"/>
            <ac:spMk id="5" creationId="{0B8B75BB-9398-4074-8C87-52EF37F79259}"/>
          </ac:spMkLst>
        </pc:spChg>
        <pc:spChg chg="add mod">
          <ac:chgData name="Victor Stany Rozario" userId="dbb37ec6-3e12-44d7-b04d-09b867830cae" providerId="ADAL" clId="{5AC6873E-3162-49B3-9085-825B806E6BED}" dt="2020-07-05T03:39:37.171" v="294" actId="1076"/>
          <ac:spMkLst>
            <pc:docMk/>
            <pc:sldMk cId="1326573108" sldId="327"/>
            <ac:spMk id="6" creationId="{BE322E64-203B-4340-8C5E-5339087B062F}"/>
          </ac:spMkLst>
        </pc:spChg>
        <pc:spChg chg="add mod">
          <ac:chgData name="Victor Stany Rozario" userId="dbb37ec6-3e12-44d7-b04d-09b867830cae" providerId="ADAL" clId="{5AC6873E-3162-49B3-9085-825B806E6BED}" dt="2020-07-05T03:39:37.171" v="294" actId="1076"/>
          <ac:spMkLst>
            <pc:docMk/>
            <pc:sldMk cId="1326573108" sldId="327"/>
            <ac:spMk id="7" creationId="{E7C8F0C9-26DE-402F-B665-E63F4E17B86D}"/>
          </ac:spMkLst>
        </pc:spChg>
        <pc:spChg chg="del">
          <ac:chgData name="Victor Stany Rozario" userId="dbb37ec6-3e12-44d7-b04d-09b867830cae" providerId="ADAL" clId="{5AC6873E-3162-49B3-9085-825B806E6BED}" dt="2020-07-05T03:38:46.197" v="285" actId="478"/>
          <ac:spMkLst>
            <pc:docMk/>
            <pc:sldMk cId="1326573108" sldId="327"/>
            <ac:spMk id="8" creationId="{27D887DC-9045-4399-B5FA-389586A28996}"/>
          </ac:spMkLst>
        </pc:spChg>
        <pc:spChg chg="del">
          <ac:chgData name="Victor Stany Rozario" userId="dbb37ec6-3e12-44d7-b04d-09b867830cae" providerId="ADAL" clId="{5AC6873E-3162-49B3-9085-825B806E6BED}" dt="2020-07-05T03:38:46.197" v="285" actId="478"/>
          <ac:spMkLst>
            <pc:docMk/>
            <pc:sldMk cId="1326573108" sldId="327"/>
            <ac:spMk id="9" creationId="{4156F2C6-1F5E-44F4-9486-AA33FCC3B6EE}"/>
          </ac:spMkLst>
        </pc:spChg>
      </pc:sldChg>
      <pc:sldChg chg="addSp delSp modSp add mod">
        <pc:chgData name="Victor Stany Rozario" userId="dbb37ec6-3e12-44d7-b04d-09b867830cae" providerId="ADAL" clId="{5AC6873E-3162-49B3-9085-825B806E6BED}" dt="2020-07-05T03:40:22.177" v="301" actId="1076"/>
        <pc:sldMkLst>
          <pc:docMk/>
          <pc:sldMk cId="4208371522" sldId="328"/>
        </pc:sldMkLst>
        <pc:spChg chg="add del mod">
          <ac:chgData name="Victor Stany Rozario" userId="dbb37ec6-3e12-44d7-b04d-09b867830cae" providerId="ADAL" clId="{5AC6873E-3162-49B3-9085-825B806E6BED}" dt="2020-07-05T03:40:17.261" v="299"/>
          <ac:spMkLst>
            <pc:docMk/>
            <pc:sldMk cId="4208371522" sldId="328"/>
            <ac:spMk id="4" creationId="{7D2A1038-7625-4A8E-8327-01594D5D9228}"/>
          </ac:spMkLst>
        </pc:spChg>
        <pc:spChg chg="add del mod">
          <ac:chgData name="Victor Stany Rozario" userId="dbb37ec6-3e12-44d7-b04d-09b867830cae" providerId="ADAL" clId="{5AC6873E-3162-49B3-9085-825B806E6BED}" dt="2020-07-05T03:40:17.261" v="299"/>
          <ac:spMkLst>
            <pc:docMk/>
            <pc:sldMk cId="4208371522" sldId="328"/>
            <ac:spMk id="5" creationId="{F68F9423-2973-460E-81BB-0CC7D4E75D56}"/>
          </ac:spMkLst>
        </pc:spChg>
        <pc:spChg chg="del">
          <ac:chgData name="Victor Stany Rozario" userId="dbb37ec6-3e12-44d7-b04d-09b867830cae" providerId="ADAL" clId="{5AC6873E-3162-49B3-9085-825B806E6BED}" dt="2020-07-05T03:39:51.758" v="296" actId="478"/>
          <ac:spMkLst>
            <pc:docMk/>
            <pc:sldMk cId="4208371522" sldId="328"/>
            <ac:spMk id="6" creationId="{BE322E64-203B-4340-8C5E-5339087B062F}"/>
          </ac:spMkLst>
        </pc:spChg>
        <pc:spChg chg="del">
          <ac:chgData name="Victor Stany Rozario" userId="dbb37ec6-3e12-44d7-b04d-09b867830cae" providerId="ADAL" clId="{5AC6873E-3162-49B3-9085-825B806E6BED}" dt="2020-07-05T03:39:51.758" v="296" actId="478"/>
          <ac:spMkLst>
            <pc:docMk/>
            <pc:sldMk cId="4208371522" sldId="328"/>
            <ac:spMk id="7" creationId="{E7C8F0C9-26DE-402F-B665-E63F4E17B86D}"/>
          </ac:spMkLst>
        </pc:spChg>
        <pc:spChg chg="add mod">
          <ac:chgData name="Victor Stany Rozario" userId="dbb37ec6-3e12-44d7-b04d-09b867830cae" providerId="ADAL" clId="{5AC6873E-3162-49B3-9085-825B806E6BED}" dt="2020-07-05T03:40:22.177" v="301" actId="1076"/>
          <ac:spMkLst>
            <pc:docMk/>
            <pc:sldMk cId="4208371522" sldId="328"/>
            <ac:spMk id="9" creationId="{A0380C3B-A5C6-47D2-9907-C7A50B798EB4}"/>
          </ac:spMkLst>
        </pc:spChg>
        <pc:spChg chg="add mod">
          <ac:chgData name="Victor Stany Rozario" userId="dbb37ec6-3e12-44d7-b04d-09b867830cae" providerId="ADAL" clId="{5AC6873E-3162-49B3-9085-825B806E6BED}" dt="2020-07-05T03:40:22.177" v="301" actId="1076"/>
          <ac:spMkLst>
            <pc:docMk/>
            <pc:sldMk cId="4208371522" sldId="328"/>
            <ac:spMk id="10" creationId="{F2D29296-5611-4E51-8F4B-7876BF3FFC35}"/>
          </ac:spMkLst>
        </pc:spChg>
        <pc:graphicFrameChg chg="add del mod">
          <ac:chgData name="Victor Stany Rozario" userId="dbb37ec6-3e12-44d7-b04d-09b867830cae" providerId="ADAL" clId="{5AC6873E-3162-49B3-9085-825B806E6BED}" dt="2020-07-05T03:40:17.261" v="299"/>
          <ac:graphicFrameMkLst>
            <pc:docMk/>
            <pc:sldMk cId="4208371522" sldId="328"/>
            <ac:graphicFrameMk id="8" creationId="{126BA1BE-C126-4132-A503-3C10FDDB9858}"/>
          </ac:graphicFrameMkLst>
        </pc:graphicFrameChg>
        <pc:graphicFrameChg chg="add mod">
          <ac:chgData name="Victor Stany Rozario" userId="dbb37ec6-3e12-44d7-b04d-09b867830cae" providerId="ADAL" clId="{5AC6873E-3162-49B3-9085-825B806E6BED}" dt="2020-07-05T03:40:22.177" v="301" actId="1076"/>
          <ac:graphicFrameMkLst>
            <pc:docMk/>
            <pc:sldMk cId="4208371522" sldId="328"/>
            <ac:graphicFrameMk id="11" creationId="{31E64CF8-9E33-4653-8EC5-02DFBA9A6D00}"/>
          </ac:graphicFrameMkLst>
        </pc:graphicFrameChg>
      </pc:sldChg>
      <pc:sldChg chg="addSp delSp modSp add mod">
        <pc:chgData name="Victor Stany Rozario" userId="dbb37ec6-3e12-44d7-b04d-09b867830cae" providerId="ADAL" clId="{5AC6873E-3162-49B3-9085-825B806E6BED}" dt="2020-07-05T03:41:11.833" v="314" actId="1076"/>
        <pc:sldMkLst>
          <pc:docMk/>
          <pc:sldMk cId="366545353" sldId="329"/>
        </pc:sldMkLst>
        <pc:spChg chg="del">
          <ac:chgData name="Victor Stany Rozario" userId="dbb37ec6-3e12-44d7-b04d-09b867830cae" providerId="ADAL" clId="{5AC6873E-3162-49B3-9085-825B806E6BED}" dt="2020-07-05T03:40:52.263" v="304" actId="478"/>
          <ac:spMkLst>
            <pc:docMk/>
            <pc:sldMk cId="366545353" sldId="329"/>
            <ac:spMk id="4" creationId="{F22A2A64-1EED-499A-96E5-BA3D7A044F45}"/>
          </ac:spMkLst>
        </pc:spChg>
        <pc:spChg chg="del">
          <ac:chgData name="Victor Stany Rozario" userId="dbb37ec6-3e12-44d7-b04d-09b867830cae" providerId="ADAL" clId="{5AC6873E-3162-49B3-9085-825B806E6BED}" dt="2020-07-05T03:40:52.263" v="304" actId="478"/>
          <ac:spMkLst>
            <pc:docMk/>
            <pc:sldMk cId="366545353" sldId="329"/>
            <ac:spMk id="5" creationId="{18054AD9-737B-41CD-910E-08DCD7BB0264}"/>
          </ac:spMkLst>
        </pc:spChg>
        <pc:spChg chg="add del mod">
          <ac:chgData name="Victor Stany Rozario" userId="dbb37ec6-3e12-44d7-b04d-09b867830cae" providerId="ADAL" clId="{5AC6873E-3162-49B3-9085-825B806E6BED}" dt="2020-07-05T03:41:08.450" v="312"/>
          <ac:spMkLst>
            <pc:docMk/>
            <pc:sldMk cId="366545353" sldId="329"/>
            <ac:spMk id="6" creationId="{EEB430D4-72EE-4490-8FAE-8A41D23C7E94}"/>
          </ac:spMkLst>
        </pc:spChg>
        <pc:spChg chg="add del mod">
          <ac:chgData name="Victor Stany Rozario" userId="dbb37ec6-3e12-44d7-b04d-09b867830cae" providerId="ADAL" clId="{5AC6873E-3162-49B3-9085-825B806E6BED}" dt="2020-07-05T03:41:08.450" v="312"/>
          <ac:spMkLst>
            <pc:docMk/>
            <pc:sldMk cId="366545353" sldId="329"/>
            <ac:spMk id="7" creationId="{F5A78809-0097-410A-BF56-F54D49A00609}"/>
          </ac:spMkLst>
        </pc:spChg>
        <pc:spChg chg="add mod">
          <ac:chgData name="Victor Stany Rozario" userId="dbb37ec6-3e12-44d7-b04d-09b867830cae" providerId="ADAL" clId="{5AC6873E-3162-49B3-9085-825B806E6BED}" dt="2020-07-05T03:41:11.833" v="314" actId="1076"/>
          <ac:spMkLst>
            <pc:docMk/>
            <pc:sldMk cId="366545353" sldId="329"/>
            <ac:spMk id="8" creationId="{411AD86A-FA2E-412F-AFA9-DBEEC1E32B96}"/>
          </ac:spMkLst>
        </pc:spChg>
        <pc:spChg chg="add mod">
          <ac:chgData name="Victor Stany Rozario" userId="dbb37ec6-3e12-44d7-b04d-09b867830cae" providerId="ADAL" clId="{5AC6873E-3162-49B3-9085-825B806E6BED}" dt="2020-07-05T03:41:11.833" v="314" actId="1076"/>
          <ac:spMkLst>
            <pc:docMk/>
            <pc:sldMk cId="366545353" sldId="329"/>
            <ac:spMk id="9" creationId="{13DAEA3D-4A11-4898-896F-DDD8C39400CA}"/>
          </ac:spMkLst>
        </pc:spChg>
      </pc:sldChg>
      <pc:sldChg chg="addSp delSp modSp add mod">
        <pc:chgData name="Victor Stany Rozario" userId="dbb37ec6-3e12-44d7-b04d-09b867830cae" providerId="ADAL" clId="{5AC6873E-3162-49B3-9085-825B806E6BED}" dt="2020-07-05T03:42:10.838" v="325" actId="27636"/>
        <pc:sldMkLst>
          <pc:docMk/>
          <pc:sldMk cId="3641229118" sldId="330"/>
        </pc:sldMkLst>
        <pc:spChg chg="add del mod">
          <ac:chgData name="Victor Stany Rozario" userId="dbb37ec6-3e12-44d7-b04d-09b867830cae" providerId="ADAL" clId="{5AC6873E-3162-49B3-9085-825B806E6BED}" dt="2020-07-05T03:42:05.651" v="322"/>
          <ac:spMkLst>
            <pc:docMk/>
            <pc:sldMk cId="3641229118" sldId="330"/>
            <ac:spMk id="4" creationId="{1B825693-C76F-457C-9028-600997C1998B}"/>
          </ac:spMkLst>
        </pc:spChg>
        <pc:spChg chg="add del mod">
          <ac:chgData name="Victor Stany Rozario" userId="dbb37ec6-3e12-44d7-b04d-09b867830cae" providerId="ADAL" clId="{5AC6873E-3162-49B3-9085-825B806E6BED}" dt="2020-07-05T03:42:05.651" v="322"/>
          <ac:spMkLst>
            <pc:docMk/>
            <pc:sldMk cId="3641229118" sldId="330"/>
            <ac:spMk id="5" creationId="{BFBB89A5-46AC-4DF5-AA6D-8C6A6F33F719}"/>
          </ac:spMkLst>
        </pc:spChg>
        <pc:spChg chg="add mod">
          <ac:chgData name="Victor Stany Rozario" userId="dbb37ec6-3e12-44d7-b04d-09b867830cae" providerId="ADAL" clId="{5AC6873E-3162-49B3-9085-825B806E6BED}" dt="2020-07-05T03:42:10.735" v="324" actId="14100"/>
          <ac:spMkLst>
            <pc:docMk/>
            <pc:sldMk cId="3641229118" sldId="330"/>
            <ac:spMk id="6" creationId="{586EF089-A313-4182-B3BA-174FA076776B}"/>
          </ac:spMkLst>
        </pc:spChg>
        <pc:spChg chg="add mod">
          <ac:chgData name="Victor Stany Rozario" userId="dbb37ec6-3e12-44d7-b04d-09b867830cae" providerId="ADAL" clId="{5AC6873E-3162-49B3-9085-825B806E6BED}" dt="2020-07-05T03:42:10.838" v="325" actId="27636"/>
          <ac:spMkLst>
            <pc:docMk/>
            <pc:sldMk cId="3641229118" sldId="330"/>
            <ac:spMk id="7" creationId="{BEC5E857-BF37-4C4C-AFC8-8B5A90E08154}"/>
          </ac:spMkLst>
        </pc:spChg>
        <pc:spChg chg="del">
          <ac:chgData name="Victor Stany Rozario" userId="dbb37ec6-3e12-44d7-b04d-09b867830cae" providerId="ADAL" clId="{5AC6873E-3162-49B3-9085-825B806E6BED}" dt="2020-07-05T03:41:19.474" v="316" actId="478"/>
          <ac:spMkLst>
            <pc:docMk/>
            <pc:sldMk cId="3641229118" sldId="330"/>
            <ac:spMk id="8" creationId="{411AD86A-FA2E-412F-AFA9-DBEEC1E32B96}"/>
          </ac:spMkLst>
        </pc:spChg>
        <pc:spChg chg="del">
          <ac:chgData name="Victor Stany Rozario" userId="dbb37ec6-3e12-44d7-b04d-09b867830cae" providerId="ADAL" clId="{5AC6873E-3162-49B3-9085-825B806E6BED}" dt="2020-07-05T03:41:19.474" v="316" actId="478"/>
          <ac:spMkLst>
            <pc:docMk/>
            <pc:sldMk cId="3641229118" sldId="330"/>
            <ac:spMk id="9" creationId="{13DAEA3D-4A11-4898-896F-DDD8C39400CA}"/>
          </ac:spMkLst>
        </pc:spChg>
      </pc:sldChg>
      <pc:sldMasterChg chg="del delSldLayout">
        <pc:chgData name="Victor Stany Rozario" userId="dbb37ec6-3e12-44d7-b04d-09b867830cae" providerId="ADAL" clId="{5AC6873E-3162-49B3-9085-825B806E6BED}" dt="2020-07-05T03:42:19.492" v="326" actId="47"/>
        <pc:sldMasterMkLst>
          <pc:docMk/>
          <pc:sldMasterMk cId="1023304875" sldId="2147483677"/>
        </pc:sldMasterMkLst>
        <pc:sldLayoutChg chg="del">
          <pc:chgData name="Victor Stany Rozario" userId="dbb37ec6-3e12-44d7-b04d-09b867830cae" providerId="ADAL" clId="{5AC6873E-3162-49B3-9085-825B806E6BED}" dt="2020-07-05T03:42:19.492" v="326" actId="47"/>
          <pc:sldLayoutMkLst>
            <pc:docMk/>
            <pc:sldMasterMk cId="1023304875" sldId="2147483677"/>
            <pc:sldLayoutMk cId="2424914319" sldId="2147483678"/>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614522707" sldId="2147483679"/>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9056865" sldId="2147483680"/>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661211649" sldId="2147483681"/>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550348583" sldId="2147483682"/>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059388541" sldId="2147483683"/>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323653220" sldId="2147483684"/>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183561132" sldId="2147483685"/>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68041003" sldId="2147483686"/>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2147044964" sldId="2147483687"/>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132332681" sldId="2147483688"/>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767293306" sldId="2147483689"/>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697129606" sldId="2147483690"/>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832522431" sldId="2147483691"/>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950315973" sldId="2147483692"/>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4242911210" sldId="2147483693"/>
          </pc:sldLayoutMkLst>
        </pc:sldLayoutChg>
        <pc:sldLayoutChg chg="del">
          <pc:chgData name="Victor Stany Rozario" userId="dbb37ec6-3e12-44d7-b04d-09b867830cae" providerId="ADAL" clId="{5AC6873E-3162-49B3-9085-825B806E6BED}" dt="2020-07-05T03:40:33.112" v="302" actId="47"/>
          <pc:sldLayoutMkLst>
            <pc:docMk/>
            <pc:sldMasterMk cId="1023304875" sldId="2147483677"/>
            <pc:sldLayoutMk cId="3321147260" sldId="2147483694"/>
          </pc:sldLayoutMkLst>
        </pc:sldLayoutChg>
        <pc:sldLayoutChg chg="del">
          <pc:chgData name="Victor Stany Rozario" userId="dbb37ec6-3e12-44d7-b04d-09b867830cae" providerId="ADAL" clId="{5AC6873E-3162-49B3-9085-825B806E6BED}" dt="2020-07-05T03:39:05.491" v="286" actId="47"/>
          <pc:sldLayoutMkLst>
            <pc:docMk/>
            <pc:sldMasterMk cId="1023304875" sldId="2147483677"/>
            <pc:sldLayoutMk cId="577843130" sldId="2147483695"/>
          </pc:sldLayoutMkLst>
        </pc:sldLayoutChg>
      </pc:sldMasterChg>
    </pc:docChg>
  </pc:docChgLst>
  <pc:docChgLst>
    <pc:chgData name="Victor Stany Rozario" userId="dbb37ec6-3e12-44d7-b04d-09b867830cae" providerId="ADAL" clId="{AE765936-D684-473F-9FF7-B10A75088830}"/>
    <pc:docChg chg="custSel addSld modSld">
      <pc:chgData name="Victor Stany Rozario" userId="dbb37ec6-3e12-44d7-b04d-09b867830cae" providerId="ADAL" clId="{AE765936-D684-473F-9FF7-B10A75088830}" dt="2020-07-01T12:42:13.872" v="170" actId="20577"/>
      <pc:docMkLst>
        <pc:docMk/>
      </pc:docMkLst>
      <pc:sldChg chg="modSp mod">
        <pc:chgData name="Victor Stany Rozario" userId="dbb37ec6-3e12-44d7-b04d-09b867830cae" providerId="ADAL" clId="{AE765936-D684-473F-9FF7-B10A75088830}" dt="2020-07-01T06:35:51.426" v="17" actId="14734"/>
        <pc:sldMkLst>
          <pc:docMk/>
          <pc:sldMk cId="700707328" sldId="256"/>
        </pc:sldMkLst>
        <pc:graphicFrameChg chg="modGraphic">
          <ac:chgData name="Victor Stany Rozario" userId="dbb37ec6-3e12-44d7-b04d-09b867830cae" providerId="ADAL" clId="{AE765936-D684-473F-9FF7-B10A75088830}" dt="2020-07-01T06:35:51.426" v="17" actId="14734"/>
          <ac:graphicFrameMkLst>
            <pc:docMk/>
            <pc:sldMk cId="700707328" sldId="256"/>
            <ac:graphicFrameMk id="7" creationId="{29FF08AD-7519-4C4A-8E0D-640DF5BB5E58}"/>
          </ac:graphicFrameMkLst>
        </pc:graphicFrameChg>
      </pc:sldChg>
      <pc:sldChg chg="modSp modAnim">
        <pc:chgData name="Victor Stany Rozario" userId="dbb37ec6-3e12-44d7-b04d-09b867830cae" providerId="ADAL" clId="{AE765936-D684-473F-9FF7-B10A75088830}" dt="2020-07-01T07:42:47.860" v="91" actId="404"/>
        <pc:sldMkLst>
          <pc:docMk/>
          <pc:sldMk cId="2823762119" sldId="258"/>
        </pc:sldMkLst>
        <pc:spChg chg="mod">
          <ac:chgData name="Victor Stany Rozario" userId="dbb37ec6-3e12-44d7-b04d-09b867830cae" providerId="ADAL" clId="{AE765936-D684-473F-9FF7-B10A75088830}" dt="2020-07-01T07:42:47.860" v="91" actId="404"/>
          <ac:spMkLst>
            <pc:docMk/>
            <pc:sldMk cId="2823762119" sldId="258"/>
            <ac:spMk id="6" creationId="{EDC42E65-2868-467C-A4F6-5D4B33C84C34}"/>
          </ac:spMkLst>
        </pc:spChg>
        <pc:picChg chg="mod">
          <ac:chgData name="Victor Stany Rozario" userId="dbb37ec6-3e12-44d7-b04d-09b867830cae" providerId="ADAL" clId="{AE765936-D684-473F-9FF7-B10A75088830}" dt="2020-07-01T07:07:07.055" v="77" actId="208"/>
          <ac:picMkLst>
            <pc:docMk/>
            <pc:sldMk cId="2823762119" sldId="258"/>
            <ac:picMk id="4" creationId="{31DC1E9B-8B99-443C-A3F4-F300BE6D9D48}"/>
          </ac:picMkLst>
        </pc:picChg>
      </pc:sldChg>
      <pc:sldChg chg="modSp mod">
        <pc:chgData name="Victor Stany Rozario" userId="dbb37ec6-3e12-44d7-b04d-09b867830cae" providerId="ADAL" clId="{AE765936-D684-473F-9FF7-B10A75088830}" dt="2020-07-01T06:34:24.221" v="0" actId="6549"/>
        <pc:sldMkLst>
          <pc:docMk/>
          <pc:sldMk cId="2427856683" sldId="272"/>
        </pc:sldMkLst>
        <pc:spChg chg="mod">
          <ac:chgData name="Victor Stany Rozario" userId="dbb37ec6-3e12-44d7-b04d-09b867830cae" providerId="ADAL" clId="{AE765936-D684-473F-9FF7-B10A75088830}" dt="2020-07-01T06:34:24.221" v="0" actId="6549"/>
          <ac:spMkLst>
            <pc:docMk/>
            <pc:sldMk cId="2427856683" sldId="272"/>
            <ac:spMk id="3" creationId="{CCCED879-F5B9-4F0F-9A2F-5DBF08609B42}"/>
          </ac:spMkLst>
        </pc:spChg>
      </pc:sldChg>
      <pc:sldChg chg="modSp mod">
        <pc:chgData name="Victor Stany Rozario" userId="dbb37ec6-3e12-44d7-b04d-09b867830cae" providerId="ADAL" clId="{AE765936-D684-473F-9FF7-B10A75088830}" dt="2020-07-01T06:38:11.690" v="21" actId="20577"/>
        <pc:sldMkLst>
          <pc:docMk/>
          <pc:sldMk cId="739729977" sldId="274"/>
        </pc:sldMkLst>
        <pc:spChg chg="mod">
          <ac:chgData name="Victor Stany Rozario" userId="dbb37ec6-3e12-44d7-b04d-09b867830cae" providerId="ADAL" clId="{AE765936-D684-473F-9FF7-B10A75088830}" dt="2020-07-01T06:38:11.690" v="21" actId="20577"/>
          <ac:spMkLst>
            <pc:docMk/>
            <pc:sldMk cId="739729977" sldId="274"/>
            <ac:spMk id="3" creationId="{2184D2EC-4A1A-4F2A-AE21-53C358060C00}"/>
          </ac:spMkLst>
        </pc:spChg>
      </pc:sldChg>
      <pc:sldChg chg="modSp mod">
        <pc:chgData name="Victor Stany Rozario" userId="dbb37ec6-3e12-44d7-b04d-09b867830cae" providerId="ADAL" clId="{AE765936-D684-473F-9FF7-B10A75088830}" dt="2020-07-01T07:09:02.194" v="87" actId="20577"/>
        <pc:sldMkLst>
          <pc:docMk/>
          <pc:sldMk cId="1536771613" sldId="279"/>
        </pc:sldMkLst>
        <pc:spChg chg="mod">
          <ac:chgData name="Victor Stany Rozario" userId="dbb37ec6-3e12-44d7-b04d-09b867830cae" providerId="ADAL" clId="{AE765936-D684-473F-9FF7-B10A75088830}" dt="2020-07-01T07:09:02.194" v="87" actId="20577"/>
          <ac:spMkLst>
            <pc:docMk/>
            <pc:sldMk cId="1536771613" sldId="279"/>
            <ac:spMk id="2" creationId="{00000000-0000-0000-0000-000000000000}"/>
          </ac:spMkLst>
        </pc:spChg>
      </pc:sldChg>
      <pc:sldChg chg="modSp mod">
        <pc:chgData name="Victor Stany Rozario" userId="dbb37ec6-3e12-44d7-b04d-09b867830cae" providerId="ADAL" clId="{AE765936-D684-473F-9FF7-B10A75088830}" dt="2020-07-01T12:41:04.465" v="141" actId="20577"/>
        <pc:sldMkLst>
          <pc:docMk/>
          <pc:sldMk cId="206245272" sldId="280"/>
        </pc:sldMkLst>
        <pc:graphicFrameChg chg="modGraphic">
          <ac:chgData name="Victor Stany Rozario" userId="dbb37ec6-3e12-44d7-b04d-09b867830cae" providerId="ADAL" clId="{AE765936-D684-473F-9FF7-B10A75088830}" dt="2020-07-01T12:41:04.465" v="141" actId="20577"/>
          <ac:graphicFrameMkLst>
            <pc:docMk/>
            <pc:sldMk cId="206245272" sldId="280"/>
            <ac:graphicFrameMk id="3" creationId="{6ED66336-DC03-4E4F-9094-E75BB755E325}"/>
          </ac:graphicFrameMkLst>
        </pc:graphicFrameChg>
      </pc:sldChg>
      <pc:sldChg chg="modSp mod">
        <pc:chgData name="Victor Stany Rozario" userId="dbb37ec6-3e12-44d7-b04d-09b867830cae" providerId="ADAL" clId="{AE765936-D684-473F-9FF7-B10A75088830}" dt="2020-07-01T12:42:13.872" v="170" actId="20577"/>
        <pc:sldMkLst>
          <pc:docMk/>
          <pc:sldMk cId="3417142223" sldId="288"/>
        </pc:sldMkLst>
        <pc:spChg chg="mod">
          <ac:chgData name="Victor Stany Rozario" userId="dbb37ec6-3e12-44d7-b04d-09b867830cae" providerId="ADAL" clId="{AE765936-D684-473F-9FF7-B10A75088830}" dt="2020-07-01T12:42:13.872" v="170" actId="20577"/>
          <ac:spMkLst>
            <pc:docMk/>
            <pc:sldMk cId="3417142223" sldId="288"/>
            <ac:spMk id="6" creationId="{85DD3B68-9C3D-40A0-B84F-ABDEC7B6FC8E}"/>
          </ac:spMkLst>
        </pc:spChg>
      </pc:sldChg>
      <pc:sldChg chg="modSp mod">
        <pc:chgData name="Victor Stany Rozario" userId="dbb37ec6-3e12-44d7-b04d-09b867830cae" providerId="ADAL" clId="{AE765936-D684-473F-9FF7-B10A75088830}" dt="2020-07-01T06:38:58.419" v="34" actId="20577"/>
        <pc:sldMkLst>
          <pc:docMk/>
          <pc:sldMk cId="305994238" sldId="289"/>
        </pc:sldMkLst>
        <pc:spChg chg="mod">
          <ac:chgData name="Victor Stany Rozario" userId="dbb37ec6-3e12-44d7-b04d-09b867830cae" providerId="ADAL" clId="{AE765936-D684-473F-9FF7-B10A75088830}" dt="2020-07-01T06:38:58.419" v="34" actId="20577"/>
          <ac:spMkLst>
            <pc:docMk/>
            <pc:sldMk cId="305994238" sldId="289"/>
            <ac:spMk id="5" creationId="{8E12380A-C562-4D85-9DC3-D5B339D3E26B}"/>
          </ac:spMkLst>
        </pc:spChg>
      </pc:sldChg>
      <pc:sldChg chg="addSp delSp modSp add mod">
        <pc:chgData name="Victor Stany Rozario" userId="dbb37ec6-3e12-44d7-b04d-09b867830cae" providerId="ADAL" clId="{AE765936-D684-473F-9FF7-B10A75088830}" dt="2020-07-01T07:49:48.244" v="109" actId="404"/>
        <pc:sldMkLst>
          <pc:docMk/>
          <pc:sldMk cId="2638638700" sldId="290"/>
        </pc:sldMkLst>
        <pc:spChg chg="mod">
          <ac:chgData name="Victor Stany Rozario" userId="dbb37ec6-3e12-44d7-b04d-09b867830cae" providerId="ADAL" clId="{AE765936-D684-473F-9FF7-B10A75088830}" dt="2020-07-01T07:49:16.967" v="104" actId="404"/>
          <ac:spMkLst>
            <pc:docMk/>
            <pc:sldMk cId="2638638700" sldId="290"/>
            <ac:spMk id="2" creationId="{00000000-0000-0000-0000-000000000000}"/>
          </ac:spMkLst>
        </pc:spChg>
        <pc:spChg chg="del">
          <ac:chgData name="Victor Stany Rozario" userId="dbb37ec6-3e12-44d7-b04d-09b867830cae" providerId="ADAL" clId="{AE765936-D684-473F-9FF7-B10A75088830}" dt="2020-07-01T07:48:08.387" v="93" actId="478"/>
          <ac:spMkLst>
            <pc:docMk/>
            <pc:sldMk cId="2638638700" sldId="290"/>
            <ac:spMk id="3" creationId="{CCCED879-F5B9-4F0F-9A2F-5DBF08609B42}"/>
          </ac:spMkLst>
        </pc:spChg>
        <pc:spChg chg="add mod">
          <ac:chgData name="Victor Stany Rozario" userId="dbb37ec6-3e12-44d7-b04d-09b867830cae" providerId="ADAL" clId="{AE765936-D684-473F-9FF7-B10A75088830}" dt="2020-07-01T07:49:48.244" v="109" actId="404"/>
          <ac:spMkLst>
            <pc:docMk/>
            <pc:sldMk cId="2638638700" sldId="290"/>
            <ac:spMk id="5" creationId="{D62F011C-7378-4F4D-A473-6EE66F1DCB98}"/>
          </ac:spMkLst>
        </pc:spChg>
      </pc:sldChg>
      <pc:sldChg chg="modSp add mod">
        <pc:chgData name="Victor Stany Rozario" userId="dbb37ec6-3e12-44d7-b04d-09b867830cae" providerId="ADAL" clId="{AE765936-D684-473F-9FF7-B10A75088830}" dt="2020-07-01T07:51:14.321" v="116" actId="255"/>
        <pc:sldMkLst>
          <pc:docMk/>
          <pc:sldMk cId="2784301254" sldId="291"/>
        </pc:sldMkLst>
        <pc:spChg chg="mod">
          <ac:chgData name="Victor Stany Rozario" userId="dbb37ec6-3e12-44d7-b04d-09b867830cae" providerId="ADAL" clId="{AE765936-D684-473F-9FF7-B10A75088830}" dt="2020-07-01T07:51:14.321" v="116" actId="255"/>
          <ac:spMkLst>
            <pc:docMk/>
            <pc:sldMk cId="2784301254" sldId="291"/>
            <ac:spMk id="5" creationId="{D62F011C-7378-4F4D-A473-6EE66F1DCB98}"/>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phldr="1"/>
      <dgm:spPr/>
      <dgm:t>
        <a:bodyPr/>
        <a:lstStyle/>
        <a:p>
          <a:endParaRPr lang="en-US"/>
        </a:p>
      </dgm:t>
    </dgm:pt>
    <dgm:pt modelId="{B23E4F2C-F714-47A3-B542-83E0663547C3}">
      <dgm:prSet custT="1"/>
      <dgm:spPr>
        <a:ln w="6350"/>
      </dgm:spPr>
      <dgm:t>
        <a:bodyPr/>
        <a:lstStyle/>
        <a:p>
          <a:r>
            <a:rPr lang="en-US" sz="1600" dirty="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a:ln w="6350"/>
      </dgm:spPr>
      <dgm:t>
        <a:bodyPr/>
        <a:lstStyle/>
        <a:p>
          <a:r>
            <a:rPr lang="en-US" sz="1600" dirty="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a:ln w="6350"/>
      </dgm:spPr>
      <dgm:t>
        <a:bodyPr/>
        <a:lstStyle/>
        <a:p>
          <a:r>
            <a:rPr lang="en-US" sz="1600" dirty="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a:ln w="6350"/>
      </dgm:spPr>
      <dgm:t>
        <a:bodyPr/>
        <a:lstStyle/>
        <a:p>
          <a:r>
            <a:rPr lang="en-US" sz="1600" dirty="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dirty="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a:ln w="6350"/>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a:ln w="6350"/>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a:ln w="6350"/>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(Intelligent Systems)</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dirty="0"/>
            <a:t>OBJECT ORIENTED</a:t>
          </a:r>
          <a:r>
            <a:rPr lang="en-US" dirty="0"/>
            <a:t> </a:t>
          </a:r>
          <a:r>
            <a:rPr lang="en-US" b="1" dirty="0"/>
            <a:t>PROGRAMMING 2</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3115</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2209: Object Oriented Programming 1</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a:xfrm>
          <a:off x="0" y="0"/>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i="1">
              <a:solidFill>
                <a:sysClr val="windowText" lastClr="000000">
                  <a:hueOff val="0"/>
                  <a:satOff val="0"/>
                  <a:lumOff val="0"/>
                  <a:alphaOff val="0"/>
                </a:sysClr>
              </a:solidFill>
              <a:latin typeface="Calibri" panose="020F0502020204030204"/>
              <a:ea typeface="+mn-ea"/>
              <a:cs typeface="+mn-cs"/>
            </a:rPr>
            <a:t>evaluation process</a:t>
          </a:r>
          <a:r>
            <a:rPr lang="en-US">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a:xfrm>
          <a:off x="0" y="1393031"/>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Letter grades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is counted as grades. Other grades ‘</a:t>
          </a:r>
          <a:r>
            <a:rPr lang="en-US" b="1">
              <a:solidFill>
                <a:sysClr val="windowText" lastClr="000000">
                  <a:hueOff val="0"/>
                  <a:satOff val="0"/>
                  <a:lumOff val="0"/>
                  <a:alphaOff val="0"/>
                </a:sysClr>
              </a:solidFill>
              <a:latin typeface="Calibri" panose="020F0502020204030204"/>
              <a:ea typeface="+mn-ea"/>
              <a:cs typeface="+mn-cs"/>
            </a:rPr>
            <a:t>I</a:t>
          </a:r>
          <a:r>
            <a:rPr lang="en-US">
              <a:solidFill>
                <a:sysClr val="windowText" lastClr="000000">
                  <a:hueOff val="0"/>
                  <a:satOff val="0"/>
                  <a:lumOff val="0"/>
                  <a:alphaOff val="0"/>
                </a:sysClr>
              </a:solidFill>
              <a:latin typeface="Calibri" panose="020F0502020204030204"/>
              <a:ea typeface="+mn-ea"/>
              <a:cs typeface="+mn-cs"/>
            </a:rPr>
            <a:t>’ and ‘</a:t>
          </a:r>
          <a:r>
            <a:rPr lang="en-US" b="1">
              <a:solidFill>
                <a:sysClr val="windowText" lastClr="000000">
                  <a:hueOff val="0"/>
                  <a:satOff val="0"/>
                  <a:lumOff val="0"/>
                  <a:alphaOff val="0"/>
                </a:sysClr>
              </a:solidFill>
              <a:latin typeface="Calibri" panose="020F0502020204030204"/>
              <a:ea typeface="+mn-ea"/>
              <a:cs typeface="+mn-cs"/>
            </a:rPr>
            <a:t>UW</a:t>
          </a:r>
          <a:r>
            <a:rPr lang="en-US">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u="sng">
              <a:solidFill>
                <a:sysClr val="windowText" lastClr="000000">
                  <a:hueOff val="0"/>
                  <a:satOff val="0"/>
                  <a:lumOff val="0"/>
                  <a:alphaOff val="0"/>
                </a:sysClr>
              </a:solidFill>
              <a:latin typeface="Calibri" panose="020F0502020204030204"/>
              <a:ea typeface="+mn-ea"/>
              <a:cs typeface="+mn-cs"/>
            </a:rPr>
            <a:t>counted/calculated as ‘</a:t>
          </a:r>
          <a:r>
            <a:rPr lang="en-US" b="1" u="sng">
              <a:solidFill>
                <a:sysClr val="windowText" lastClr="000000">
                  <a:hueOff val="0"/>
                  <a:satOff val="0"/>
                  <a:lumOff val="0"/>
                  <a:alphaOff val="0"/>
                </a:sysClr>
              </a:solidFill>
              <a:latin typeface="Calibri" panose="020F0502020204030204"/>
              <a:ea typeface="+mn-ea"/>
              <a:cs typeface="+mn-cs"/>
            </a:rPr>
            <a:t>F</a:t>
          </a:r>
          <a:r>
            <a:rPr lang="en-US" u="sng">
              <a:solidFill>
                <a:sysClr val="windowText" lastClr="000000">
                  <a:hueOff val="0"/>
                  <a:satOff val="0"/>
                  <a:lumOff val="0"/>
                  <a:alphaOff val="0"/>
                </a:sysClr>
              </a:solidFill>
              <a:latin typeface="Calibri" panose="020F0502020204030204"/>
              <a:ea typeface="+mn-ea"/>
              <a:cs typeface="+mn-cs"/>
            </a:rPr>
            <a:t>’ grade </a:t>
          </a:r>
          <a:r>
            <a:rPr lang="en-US">
              <a:solidFill>
                <a:sysClr val="windowText" lastClr="000000">
                  <a:hueOff val="0"/>
                  <a:satOff val="0"/>
                  <a:lumOff val="0"/>
                  <a:alphaOff val="0"/>
                </a:sysClr>
              </a:solidFill>
              <a:latin typeface="Calibri" panose="020F0502020204030204"/>
              <a:ea typeface="+mn-ea"/>
              <a:cs typeface="+mn-cs"/>
            </a:rPr>
            <a:t>in the </a:t>
          </a:r>
          <a:r>
            <a:rPr lang="en-US" b="1">
              <a:solidFill>
                <a:sysClr val="windowText" lastClr="000000">
                  <a:hueOff val="0"/>
                  <a:satOff val="0"/>
                  <a:lumOff val="0"/>
                  <a:alphaOff val="0"/>
                </a:sysClr>
              </a:solidFill>
              <a:latin typeface="Calibri" panose="020F0502020204030204"/>
              <a:ea typeface="+mn-ea"/>
              <a:cs typeface="+mn-cs"/>
            </a:rPr>
            <a:t>CGPA</a:t>
          </a:r>
          <a:r>
            <a:rPr lang="en-US">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a:xfrm>
          <a:off x="0" y="2786062"/>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I: INCOMPLETE</a:t>
          </a:r>
          <a:r>
            <a:rPr lang="en-US">
              <a:solidFill>
                <a:sysClr val="windowText" lastClr="000000">
                  <a:hueOff val="0"/>
                  <a:satOff val="0"/>
                  <a:lumOff val="0"/>
                  <a:alphaOff val="0"/>
                </a:sysClr>
              </a:solidFill>
              <a:latin typeface="Calibri" panose="020F0502020204030204"/>
              <a:ea typeface="+mn-ea"/>
              <a:cs typeface="+mn-cs"/>
            </a:rPr>
            <a:t>’ is given to students who have </a:t>
          </a:r>
          <a:r>
            <a:rPr lang="en-US" i="1">
              <a:solidFill>
                <a:sysClr val="windowText" lastClr="000000">
                  <a:hueOff val="0"/>
                  <a:satOff val="0"/>
                  <a:lumOff val="0"/>
                  <a:alphaOff val="0"/>
                </a:sysClr>
              </a:solidFill>
              <a:latin typeface="Calibri" panose="020F0502020204030204"/>
              <a:ea typeface="+mn-ea"/>
              <a:cs typeface="+mn-cs"/>
            </a:rPr>
            <a:t>missed </a:t>
          </a:r>
          <a:r>
            <a:rPr lang="en-US">
              <a:solidFill>
                <a:sysClr val="windowText" lastClr="000000">
                  <a:hueOff val="0"/>
                  <a:satOff val="0"/>
                  <a:lumOff val="0"/>
                  <a:alphaOff val="0"/>
                </a:sysClr>
              </a:solidFill>
              <a:latin typeface="Calibri" panose="020F0502020204030204"/>
              <a:ea typeface="+mn-ea"/>
              <a:cs typeface="+mn-cs"/>
            </a:rPr>
            <a:t>at most 30% of </a:t>
          </a:r>
          <a:r>
            <a:rPr lang="en-US" i="1">
              <a:solidFill>
                <a:sysClr val="windowText" lastClr="000000">
                  <a:hueOff val="0"/>
                  <a:satOff val="0"/>
                  <a:lumOff val="0"/>
                  <a:alphaOff val="0"/>
                </a:sysClr>
              </a:solidFill>
              <a:latin typeface="Calibri" panose="020F0502020204030204"/>
              <a:ea typeface="+mn-ea"/>
              <a:cs typeface="+mn-cs"/>
            </a:rPr>
            <a:t>evaluation categories</a:t>
          </a:r>
          <a:r>
            <a:rPr lang="en-US">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b="1">
              <a:solidFill>
                <a:sysClr val="windowText" lastClr="000000">
                  <a:hueOff val="0"/>
                  <a:satOff val="0"/>
                  <a:lumOff val="0"/>
                  <a:alphaOff val="0"/>
                </a:sysClr>
              </a:solidFill>
              <a:latin typeface="Calibri" panose="020F0502020204030204"/>
              <a:ea typeface="+mn-ea"/>
              <a:cs typeface="+mn-cs"/>
            </a:rPr>
            <a:t>makeup</a:t>
          </a:r>
          <a:r>
            <a:rPr lang="en-US">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a:xfrm>
          <a:off x="0" y="4179093"/>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UW: UNOFFICIAL WITHDRAW</a:t>
          </a:r>
          <a:r>
            <a:rPr lang="en-US">
              <a:solidFill>
                <a:sysClr val="windowText" lastClr="000000">
                  <a:hueOff val="0"/>
                  <a:satOff val="0"/>
                  <a:lumOff val="0"/>
                  <a:alphaOff val="0"/>
                </a:sysClr>
              </a:solidFill>
              <a:latin typeface="Calibri" panose="020F0502020204030204"/>
              <a:ea typeface="+mn-ea"/>
              <a:cs typeface="+mn-cs"/>
            </a:rPr>
            <a:t>’ is given when the </a:t>
          </a:r>
          <a:r>
            <a:rPr lang="en-US" i="1">
              <a:solidFill>
                <a:sysClr val="windowText" lastClr="000000">
                  <a:hueOff val="0"/>
                  <a:satOff val="0"/>
                  <a:lumOff val="0"/>
                  <a:alphaOff val="0"/>
                </a:sysClr>
              </a:solidFill>
              <a:latin typeface="Calibri" panose="020F0502020204030204"/>
              <a:ea typeface="+mn-ea"/>
              <a:cs typeface="+mn-cs"/>
            </a:rPr>
            <a:t>missing evaluation categories</a:t>
          </a:r>
          <a:r>
            <a:rPr lang="en-US">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b="1">
              <a:solidFill>
                <a:sysClr val="windowText" lastClr="000000">
                  <a:hueOff val="0"/>
                  <a:satOff val="0"/>
                  <a:lumOff val="0"/>
                  <a:alphaOff val="0"/>
                </a:sysClr>
              </a:solidFill>
              <a:latin typeface="Calibri" panose="020F0502020204030204"/>
              <a:ea typeface="+mn-ea"/>
              <a:cs typeface="+mn-cs"/>
            </a:rPr>
            <a:t>no option but to drop </a:t>
          </a:r>
          <a:r>
            <a:rPr lang="en-US">
              <a:solidFill>
                <a:sysClr val="windowText" lastClr="000000">
                  <a:hueOff val="0"/>
                  <a:satOff val="0"/>
                  <a:lumOff val="0"/>
                  <a:alphaOff val="0"/>
                </a:sysClr>
              </a:solidFill>
              <a:latin typeface="Calibri" panose="020F0502020204030204"/>
              <a:ea typeface="+mn-ea"/>
              <a:cs typeface="+mn-cs"/>
            </a:rPr>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702190" y="178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702190" y="1780"/>
        <a:ext cx="6808763" cy="515586"/>
      </dsp:txXfrm>
    </dsp:sp>
    <dsp:sp modelId="{C9E72EB3-790B-4FDA-BEA1-E1350BB6A611}">
      <dsp:nvSpPr>
        <dsp:cNvPr id="0" name=""/>
        <dsp:cNvSpPr/>
      </dsp:nvSpPr>
      <dsp:spPr>
        <a:xfrm>
          <a:off x="0" y="178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Sustain</a:t>
          </a:r>
        </a:p>
      </dsp:txBody>
      <dsp:txXfrm>
        <a:off x="0" y="1780"/>
        <a:ext cx="1702190" cy="515586"/>
      </dsp:txXfrm>
    </dsp:sp>
    <dsp:sp modelId="{C7E6ECCD-1704-40EF-93D5-41FB63370839}">
      <dsp:nvSpPr>
        <dsp:cNvPr id="0" name=""/>
        <dsp:cNvSpPr/>
      </dsp:nvSpPr>
      <dsp:spPr>
        <a:xfrm>
          <a:off x="1702190" y="548302"/>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702190" y="548302"/>
        <a:ext cx="6808763" cy="515586"/>
      </dsp:txXfrm>
    </dsp:sp>
    <dsp:sp modelId="{18A1AEE4-9EA7-483C-BD3C-6048D406ADF8}">
      <dsp:nvSpPr>
        <dsp:cNvPr id="0" name=""/>
        <dsp:cNvSpPr/>
      </dsp:nvSpPr>
      <dsp:spPr>
        <a:xfrm>
          <a:off x="0" y="548302"/>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Continue</a:t>
          </a:r>
        </a:p>
      </dsp:txBody>
      <dsp:txXfrm>
        <a:off x="0" y="548302"/>
        <a:ext cx="1702190" cy="515586"/>
      </dsp:txXfrm>
    </dsp:sp>
    <dsp:sp modelId="{3FDD9247-4D40-47DF-AE44-C8FB82B64A0F}">
      <dsp:nvSpPr>
        <dsp:cNvPr id="0" name=""/>
        <dsp:cNvSpPr/>
      </dsp:nvSpPr>
      <dsp:spPr>
        <a:xfrm>
          <a:off x="1702190" y="1094823"/>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702190" y="1094823"/>
        <a:ext cx="6808763" cy="515586"/>
      </dsp:txXfrm>
    </dsp:sp>
    <dsp:sp modelId="{A945A047-77FB-4996-A718-6EBED74919D7}">
      <dsp:nvSpPr>
        <dsp:cNvPr id="0" name=""/>
        <dsp:cNvSpPr/>
      </dsp:nvSpPr>
      <dsp:spPr>
        <a:xfrm>
          <a:off x="0" y="1094823"/>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Inculcate</a:t>
          </a:r>
        </a:p>
      </dsp:txBody>
      <dsp:txXfrm>
        <a:off x="0" y="1094823"/>
        <a:ext cx="1702190" cy="515586"/>
      </dsp:txXfrm>
    </dsp:sp>
    <dsp:sp modelId="{D45430CF-3691-45A3-9749-4C1874924889}">
      <dsp:nvSpPr>
        <dsp:cNvPr id="0" name=""/>
        <dsp:cNvSpPr/>
      </dsp:nvSpPr>
      <dsp:spPr>
        <a:xfrm>
          <a:off x="1702190" y="1641345"/>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dirty="0"/>
            <a:t>Enhance research consciousness in discovering new dimensions for curriculum development and enrichment </a:t>
          </a:r>
        </a:p>
      </dsp:txBody>
      <dsp:txXfrm>
        <a:off x="1702190" y="1641345"/>
        <a:ext cx="6808763" cy="515586"/>
      </dsp:txXfrm>
    </dsp:sp>
    <dsp:sp modelId="{7858E30B-2EB9-444E-BB5E-D567CE0A888C}">
      <dsp:nvSpPr>
        <dsp:cNvPr id="0" name=""/>
        <dsp:cNvSpPr/>
      </dsp:nvSpPr>
      <dsp:spPr>
        <a:xfrm>
          <a:off x="0" y="1641345"/>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Enhance</a:t>
          </a:r>
        </a:p>
      </dsp:txBody>
      <dsp:txXfrm>
        <a:off x="0" y="1641345"/>
        <a:ext cx="1702190" cy="515586"/>
      </dsp:txXfrm>
    </dsp:sp>
    <dsp:sp modelId="{38E7A500-9330-4F63-BBBA-52F39918017A}">
      <dsp:nvSpPr>
        <dsp:cNvPr id="0" name=""/>
        <dsp:cNvSpPr/>
      </dsp:nvSpPr>
      <dsp:spPr>
        <a:xfrm>
          <a:off x="1702190" y="2187866"/>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702190" y="2187866"/>
        <a:ext cx="6808763" cy="515586"/>
      </dsp:txXfrm>
    </dsp:sp>
    <dsp:sp modelId="{1D81BABF-AF67-4E17-A53F-5926B3690207}">
      <dsp:nvSpPr>
        <dsp:cNvPr id="0" name=""/>
        <dsp:cNvSpPr/>
      </dsp:nvSpPr>
      <dsp:spPr>
        <a:xfrm>
          <a:off x="0" y="2187866"/>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2187866"/>
        <a:ext cx="1702190" cy="515586"/>
      </dsp:txXfrm>
    </dsp:sp>
    <dsp:sp modelId="{4AC3A14D-D521-4019-AFC0-0CB168029D32}">
      <dsp:nvSpPr>
        <dsp:cNvPr id="0" name=""/>
        <dsp:cNvSpPr/>
      </dsp:nvSpPr>
      <dsp:spPr>
        <a:xfrm>
          <a:off x="1702190" y="2734388"/>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702190" y="2734388"/>
        <a:ext cx="6808763" cy="515586"/>
      </dsp:txXfrm>
    </dsp:sp>
    <dsp:sp modelId="{CA88C1CB-AC4F-4F62-A6BF-2E0EB73A2F9E}">
      <dsp:nvSpPr>
        <dsp:cNvPr id="0" name=""/>
        <dsp:cNvSpPr/>
      </dsp:nvSpPr>
      <dsp:spPr>
        <a:xfrm>
          <a:off x="0" y="2734388"/>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2734388"/>
        <a:ext cx="1702190" cy="515586"/>
      </dsp:txXfrm>
    </dsp:sp>
    <dsp:sp modelId="{D6739016-FBD8-439F-908E-3B6CD1B9DEB5}">
      <dsp:nvSpPr>
        <dsp:cNvPr id="0" name=""/>
        <dsp:cNvSpPr/>
      </dsp:nvSpPr>
      <dsp:spPr>
        <a:xfrm>
          <a:off x="1702190" y="328091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702190" y="3280910"/>
        <a:ext cx="6808763" cy="515586"/>
      </dsp:txXfrm>
    </dsp:sp>
    <dsp:sp modelId="{2C4B1ECE-C6F4-44DC-AF69-EEEFFDC8D4F1}">
      <dsp:nvSpPr>
        <dsp:cNvPr id="0" name=""/>
        <dsp:cNvSpPr/>
      </dsp:nvSpPr>
      <dsp:spPr>
        <a:xfrm>
          <a:off x="0" y="328091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3280910"/>
        <a:ext cx="1702190" cy="51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1690936" y="1675"/>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1690936" y="1675"/>
        <a:ext cx="6763746" cy="734961"/>
      </dsp:txXfrm>
    </dsp:sp>
    <dsp:sp modelId="{FE1E49A6-1C25-4152-B8F8-F9D10132236A}">
      <dsp:nvSpPr>
        <dsp:cNvPr id="0" name=""/>
        <dsp:cNvSpPr/>
      </dsp:nvSpPr>
      <dsp:spPr>
        <a:xfrm>
          <a:off x="0" y="13155"/>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13155"/>
        <a:ext cx="1690936" cy="734961"/>
      </dsp:txXfrm>
    </dsp:sp>
    <dsp:sp modelId="{ED7CED96-217C-45E3-B988-36B36DCB3EA4}">
      <dsp:nvSpPr>
        <dsp:cNvPr id="0" name=""/>
        <dsp:cNvSpPr/>
      </dsp:nvSpPr>
      <dsp:spPr>
        <a:xfrm>
          <a:off x="1690936" y="780734"/>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1690936" y="780734"/>
        <a:ext cx="6763746" cy="734961"/>
      </dsp:txXfrm>
    </dsp:sp>
    <dsp:sp modelId="{B4AE9B54-5631-4C78-82DB-2E26E440CBA6}">
      <dsp:nvSpPr>
        <dsp:cNvPr id="0" name=""/>
        <dsp:cNvSpPr/>
      </dsp:nvSpPr>
      <dsp:spPr>
        <a:xfrm>
          <a:off x="0" y="792214"/>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792214"/>
        <a:ext cx="1690936" cy="734961"/>
      </dsp:txXfrm>
    </dsp:sp>
    <dsp:sp modelId="{A3BD37F7-8AAF-44E5-88F9-D12E98DC7176}">
      <dsp:nvSpPr>
        <dsp:cNvPr id="0" name=""/>
        <dsp:cNvSpPr/>
      </dsp:nvSpPr>
      <dsp:spPr>
        <a:xfrm>
          <a:off x="1690936" y="155979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1690936" y="1559793"/>
        <a:ext cx="6763746" cy="734961"/>
      </dsp:txXfrm>
    </dsp:sp>
    <dsp:sp modelId="{5EA6A89D-30EA-4037-9F1D-3DD820109622}">
      <dsp:nvSpPr>
        <dsp:cNvPr id="0" name=""/>
        <dsp:cNvSpPr/>
      </dsp:nvSpPr>
      <dsp:spPr>
        <a:xfrm>
          <a:off x="0" y="157127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1571273"/>
        <a:ext cx="1690936" cy="734961"/>
      </dsp:txXfrm>
    </dsp:sp>
    <dsp:sp modelId="{EA824914-DF7D-4A6B-BC4C-839168CADB7E}">
      <dsp:nvSpPr>
        <dsp:cNvPr id="0" name=""/>
        <dsp:cNvSpPr/>
      </dsp:nvSpPr>
      <dsp:spPr>
        <a:xfrm>
          <a:off x="1690936" y="233885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1690936" y="2338853"/>
        <a:ext cx="6763746" cy="734961"/>
      </dsp:txXfrm>
    </dsp:sp>
    <dsp:sp modelId="{B070CE0A-1C12-4351-9C91-6842A4A71996}">
      <dsp:nvSpPr>
        <dsp:cNvPr id="0" name=""/>
        <dsp:cNvSpPr/>
      </dsp:nvSpPr>
      <dsp:spPr>
        <a:xfrm>
          <a:off x="0" y="235033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2350333"/>
        <a:ext cx="1690936" cy="734961"/>
      </dsp:txXfrm>
    </dsp:sp>
    <dsp:sp modelId="{B862F96C-169A-4531-9161-35262E1DC140}">
      <dsp:nvSpPr>
        <dsp:cNvPr id="0" name=""/>
        <dsp:cNvSpPr/>
      </dsp:nvSpPr>
      <dsp:spPr>
        <a:xfrm>
          <a:off x="1690936" y="3117912"/>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1690936" y="3117912"/>
        <a:ext cx="6763746" cy="734961"/>
      </dsp:txXfrm>
    </dsp:sp>
    <dsp:sp modelId="{8BFE3425-6F49-4A48-A47E-A5E4A27B9070}">
      <dsp:nvSpPr>
        <dsp:cNvPr id="0" name=""/>
        <dsp:cNvSpPr/>
      </dsp:nvSpPr>
      <dsp:spPr>
        <a:xfrm>
          <a:off x="0" y="3117912"/>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3117912"/>
        <a:ext cx="1690936" cy="734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835230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(Intelligent Systems)</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8352308" cy="1955409"/>
      </dsp:txXfrm>
    </dsp:sp>
    <dsp:sp modelId="{4F60EF5B-FC8E-4B91-99BF-ED667892319D}">
      <dsp:nvSpPr>
        <dsp:cNvPr id="0" name=""/>
        <dsp:cNvSpPr/>
      </dsp:nvSpPr>
      <dsp:spPr>
        <a:xfrm>
          <a:off x="0" y="1955409"/>
          <a:ext cx="8352308" cy="0"/>
        </a:xfrm>
        <a:prstGeom prst="line">
          <a:avLst/>
        </a:prstGeom>
        <a:solidFill>
          <a:schemeClr val="accent5">
            <a:hueOff val="6010703"/>
            <a:satOff val="-26380"/>
            <a:lumOff val="7843"/>
            <a:alphaOff val="0"/>
          </a:schemeClr>
        </a:solidFill>
        <a:ln w="254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1955409"/>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1955409"/>
        <a:ext cx="8352308" cy="1955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Title: </a:t>
          </a:r>
          <a:r>
            <a:rPr lang="en-US" sz="2800" b="1" kern="1200" dirty="0"/>
            <a:t>OBJECT ORIENTED</a:t>
          </a:r>
          <a:r>
            <a:rPr lang="en-US" sz="2800" kern="1200" dirty="0"/>
            <a:t> </a:t>
          </a:r>
          <a:r>
            <a:rPr lang="en-US" sz="2800" b="1" kern="1200" dirty="0"/>
            <a:t>PROGRAMMING 2</a:t>
          </a:r>
          <a:endParaRPr lang="en-US" sz="2800" kern="1200" dirty="0">
            <a:solidFill>
              <a:schemeClr val="tx1"/>
            </a:solidFill>
          </a:endParaRPr>
        </a:p>
      </dsp:txBody>
      <dsp:txXfrm>
        <a:off x="0" y="0"/>
        <a:ext cx="8595360" cy="939018"/>
      </dsp:txXfrm>
    </dsp:sp>
    <dsp:sp modelId="{56C4B301-8793-46FE-996C-CEA3917083F7}">
      <dsp:nvSpPr>
        <dsp:cNvPr id="0" name=""/>
        <dsp:cNvSpPr/>
      </dsp:nvSpPr>
      <dsp:spPr>
        <a:xfrm>
          <a:off x="0" y="939018"/>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939018"/>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Code: CSC 3115</a:t>
          </a:r>
        </a:p>
      </dsp:txBody>
      <dsp:txXfrm>
        <a:off x="0" y="939018"/>
        <a:ext cx="8595360" cy="939018"/>
      </dsp:txXfrm>
    </dsp:sp>
    <dsp:sp modelId="{54165AD2-0CDF-46BC-AA91-5F1070BC9A4A}">
      <dsp:nvSpPr>
        <dsp:cNvPr id="0" name=""/>
        <dsp:cNvSpPr/>
      </dsp:nvSpPr>
      <dsp:spPr>
        <a:xfrm>
          <a:off x="0" y="1878036"/>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1878037"/>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Credit Hour: 3/1</a:t>
          </a:r>
        </a:p>
      </dsp:txBody>
      <dsp:txXfrm>
        <a:off x="0" y="1878037"/>
        <a:ext cx="8595360" cy="939018"/>
      </dsp:txXfrm>
    </dsp:sp>
    <dsp:sp modelId="{2240CE06-924B-4A26-9B51-064A3B710738}">
      <dsp:nvSpPr>
        <dsp:cNvPr id="0" name=""/>
        <dsp:cNvSpPr/>
      </dsp:nvSpPr>
      <dsp:spPr>
        <a:xfrm>
          <a:off x="0" y="2817055"/>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2817055"/>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Prerequisite: (CSC </a:t>
          </a:r>
          <a:r>
            <a:rPr lang="en-US" sz="2800" b="0" i="0" kern="1200" dirty="0"/>
            <a:t>2209: Object Oriented Programming 1</a:t>
          </a:r>
          <a:r>
            <a:rPr lang="en-US" sz="2800" kern="1200" dirty="0"/>
            <a:t>)</a:t>
          </a:r>
        </a:p>
      </dsp:txBody>
      <dsp:txXfrm>
        <a:off x="0" y="2817055"/>
        <a:ext cx="8595360" cy="93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8496885"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sz="1900" i="1" kern="1200">
              <a:solidFill>
                <a:sysClr val="windowText" lastClr="000000">
                  <a:hueOff val="0"/>
                  <a:satOff val="0"/>
                  <a:lumOff val="0"/>
                  <a:alphaOff val="0"/>
                </a:sysClr>
              </a:solidFill>
              <a:latin typeface="Calibri" panose="020F0502020204030204"/>
              <a:ea typeface="+mn-ea"/>
              <a:cs typeface="+mn-cs"/>
            </a:rPr>
            <a:t>evaluation process</a:t>
          </a:r>
          <a:r>
            <a:rPr lang="en-US" sz="1900" kern="1200">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sp:txBody>
      <dsp:txXfrm>
        <a:off x="0" y="0"/>
        <a:ext cx="8496885" cy="988255"/>
      </dsp:txXfrm>
    </dsp:sp>
    <dsp:sp modelId="{7FEB049B-72F0-4A1F-99E7-5CFB685A3068}">
      <dsp:nvSpPr>
        <dsp:cNvPr id="0" name=""/>
        <dsp:cNvSpPr/>
      </dsp:nvSpPr>
      <dsp:spPr>
        <a:xfrm>
          <a:off x="0" y="988255"/>
          <a:ext cx="8496885"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988255"/>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Letter grades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is counted as grades. Other grades ‘</a:t>
          </a:r>
          <a:r>
            <a:rPr lang="en-US" sz="1900" b="1" kern="1200">
              <a:solidFill>
                <a:sysClr val="windowText" lastClr="000000">
                  <a:hueOff val="0"/>
                  <a:satOff val="0"/>
                  <a:lumOff val="0"/>
                  <a:alphaOff val="0"/>
                </a:sysClr>
              </a:solidFill>
              <a:latin typeface="Calibri" panose="020F0502020204030204"/>
              <a:ea typeface="+mn-ea"/>
              <a:cs typeface="+mn-cs"/>
            </a:rPr>
            <a:t>I</a:t>
          </a:r>
          <a:r>
            <a:rPr lang="en-US" sz="1900" kern="1200">
              <a:solidFill>
                <a:sysClr val="windowText" lastClr="000000">
                  <a:hueOff val="0"/>
                  <a:satOff val="0"/>
                  <a:lumOff val="0"/>
                  <a:alphaOff val="0"/>
                </a:sysClr>
              </a:solidFill>
              <a:latin typeface="Calibri" panose="020F0502020204030204"/>
              <a:ea typeface="+mn-ea"/>
              <a:cs typeface="+mn-cs"/>
            </a:rPr>
            <a:t>’ and ‘</a:t>
          </a:r>
          <a:r>
            <a:rPr lang="en-US" sz="1900" b="1" kern="1200">
              <a:solidFill>
                <a:sysClr val="windowText" lastClr="000000">
                  <a:hueOff val="0"/>
                  <a:satOff val="0"/>
                  <a:lumOff val="0"/>
                  <a:alphaOff val="0"/>
                </a:sysClr>
              </a:solidFill>
              <a:latin typeface="Calibri" panose="020F0502020204030204"/>
              <a:ea typeface="+mn-ea"/>
              <a:cs typeface="+mn-cs"/>
            </a:rPr>
            <a:t>UW</a:t>
          </a:r>
          <a:r>
            <a:rPr lang="en-US" sz="1900" kern="1200">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sz="1900" u="sng" kern="1200">
              <a:solidFill>
                <a:sysClr val="windowText" lastClr="000000">
                  <a:hueOff val="0"/>
                  <a:satOff val="0"/>
                  <a:lumOff val="0"/>
                  <a:alphaOff val="0"/>
                </a:sysClr>
              </a:solidFill>
              <a:latin typeface="Calibri" panose="020F0502020204030204"/>
              <a:ea typeface="+mn-ea"/>
              <a:cs typeface="+mn-cs"/>
            </a:rPr>
            <a:t>counted/calculated as ‘</a:t>
          </a:r>
          <a:r>
            <a:rPr lang="en-US" sz="1900" b="1" u="sng" kern="1200">
              <a:solidFill>
                <a:sysClr val="windowText" lastClr="000000">
                  <a:hueOff val="0"/>
                  <a:satOff val="0"/>
                  <a:lumOff val="0"/>
                  <a:alphaOff val="0"/>
                </a:sysClr>
              </a:solidFill>
              <a:latin typeface="Calibri" panose="020F0502020204030204"/>
              <a:ea typeface="+mn-ea"/>
              <a:cs typeface="+mn-cs"/>
            </a:rPr>
            <a:t>F</a:t>
          </a:r>
          <a:r>
            <a:rPr lang="en-US" sz="1900" u="sng" kern="1200">
              <a:solidFill>
                <a:sysClr val="windowText" lastClr="000000">
                  <a:hueOff val="0"/>
                  <a:satOff val="0"/>
                  <a:lumOff val="0"/>
                  <a:alphaOff val="0"/>
                </a:sysClr>
              </a:solidFill>
              <a:latin typeface="Calibri" panose="020F0502020204030204"/>
              <a:ea typeface="+mn-ea"/>
              <a:cs typeface="+mn-cs"/>
            </a:rPr>
            <a:t>’ grade </a:t>
          </a:r>
          <a:r>
            <a:rPr lang="en-US" sz="1900" kern="1200">
              <a:solidFill>
                <a:sysClr val="windowText" lastClr="000000">
                  <a:hueOff val="0"/>
                  <a:satOff val="0"/>
                  <a:lumOff val="0"/>
                  <a:alphaOff val="0"/>
                </a:sysClr>
              </a:solidFill>
              <a:latin typeface="Calibri" panose="020F0502020204030204"/>
              <a:ea typeface="+mn-ea"/>
              <a:cs typeface="+mn-cs"/>
            </a:rPr>
            <a:t>in the </a:t>
          </a:r>
          <a:r>
            <a:rPr lang="en-US" sz="1900" b="1" kern="1200">
              <a:solidFill>
                <a:sysClr val="windowText" lastClr="000000">
                  <a:hueOff val="0"/>
                  <a:satOff val="0"/>
                  <a:lumOff val="0"/>
                  <a:alphaOff val="0"/>
                </a:sysClr>
              </a:solidFill>
              <a:latin typeface="Calibri" panose="020F0502020204030204"/>
              <a:ea typeface="+mn-ea"/>
              <a:cs typeface="+mn-cs"/>
            </a:rPr>
            <a:t>CGPA</a:t>
          </a:r>
          <a:r>
            <a:rPr lang="en-US" sz="1900" kern="1200">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a:t>
          </a:r>
        </a:p>
      </dsp:txBody>
      <dsp:txXfrm>
        <a:off x="0" y="988255"/>
        <a:ext cx="8496885" cy="988255"/>
      </dsp:txXfrm>
    </dsp:sp>
    <dsp:sp modelId="{C080987B-C991-4BC9-AA4A-BE45A84C72FB}">
      <dsp:nvSpPr>
        <dsp:cNvPr id="0" name=""/>
        <dsp:cNvSpPr/>
      </dsp:nvSpPr>
      <dsp:spPr>
        <a:xfrm>
          <a:off x="0" y="1976510"/>
          <a:ext cx="8496885"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197651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I: INCOMPLETE</a:t>
          </a:r>
          <a:r>
            <a:rPr lang="en-US" sz="1900" kern="1200">
              <a:solidFill>
                <a:sysClr val="windowText" lastClr="000000">
                  <a:hueOff val="0"/>
                  <a:satOff val="0"/>
                  <a:lumOff val="0"/>
                  <a:alphaOff val="0"/>
                </a:sysClr>
              </a:solidFill>
              <a:latin typeface="Calibri" panose="020F0502020204030204"/>
              <a:ea typeface="+mn-ea"/>
              <a:cs typeface="+mn-cs"/>
            </a:rPr>
            <a:t>’ is given to students who have </a:t>
          </a:r>
          <a:r>
            <a:rPr lang="en-US" sz="1900" i="1" kern="1200">
              <a:solidFill>
                <a:sysClr val="windowText" lastClr="000000">
                  <a:hueOff val="0"/>
                  <a:satOff val="0"/>
                  <a:lumOff val="0"/>
                  <a:alphaOff val="0"/>
                </a:sysClr>
              </a:solidFill>
              <a:latin typeface="Calibri" panose="020F0502020204030204"/>
              <a:ea typeface="+mn-ea"/>
              <a:cs typeface="+mn-cs"/>
            </a:rPr>
            <a:t>missed </a:t>
          </a:r>
          <a:r>
            <a:rPr lang="en-US" sz="1900" kern="1200">
              <a:solidFill>
                <a:sysClr val="windowText" lastClr="000000">
                  <a:hueOff val="0"/>
                  <a:satOff val="0"/>
                  <a:lumOff val="0"/>
                  <a:alphaOff val="0"/>
                </a:sysClr>
              </a:solidFill>
              <a:latin typeface="Calibri" panose="020F0502020204030204"/>
              <a:ea typeface="+mn-ea"/>
              <a:cs typeface="+mn-cs"/>
            </a:rPr>
            <a:t>at most 30% of </a:t>
          </a:r>
          <a:r>
            <a:rPr lang="en-US" sz="1900" i="1" kern="1200">
              <a:solidFill>
                <a:sysClr val="windowText" lastClr="000000">
                  <a:hueOff val="0"/>
                  <a:satOff val="0"/>
                  <a:lumOff val="0"/>
                  <a:alphaOff val="0"/>
                </a:sysClr>
              </a:solidFill>
              <a:latin typeface="Calibri" panose="020F0502020204030204"/>
              <a:ea typeface="+mn-ea"/>
              <a:cs typeface="+mn-cs"/>
            </a:rPr>
            <a:t>evaluation categories</a:t>
          </a:r>
          <a:r>
            <a:rPr lang="en-US" sz="1900" kern="1200">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sz="1900" b="1" kern="1200">
              <a:solidFill>
                <a:sysClr val="windowText" lastClr="000000">
                  <a:hueOff val="0"/>
                  <a:satOff val="0"/>
                  <a:lumOff val="0"/>
                  <a:alphaOff val="0"/>
                </a:sysClr>
              </a:solidFill>
              <a:latin typeface="Calibri" panose="020F0502020204030204"/>
              <a:ea typeface="+mn-ea"/>
              <a:cs typeface="+mn-cs"/>
            </a:rPr>
            <a:t>makeup</a:t>
          </a:r>
          <a:r>
            <a:rPr lang="en-US" sz="1900" kern="1200">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sp:txBody>
      <dsp:txXfrm>
        <a:off x="0" y="1976510"/>
        <a:ext cx="8496885" cy="988255"/>
      </dsp:txXfrm>
    </dsp:sp>
    <dsp:sp modelId="{01CA9350-F4BB-4442-9BD8-56C413C8F572}">
      <dsp:nvSpPr>
        <dsp:cNvPr id="0" name=""/>
        <dsp:cNvSpPr/>
      </dsp:nvSpPr>
      <dsp:spPr>
        <a:xfrm>
          <a:off x="0" y="2964766"/>
          <a:ext cx="8496885"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2964766"/>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UW: UNOFFICIAL WITHDRAW</a:t>
          </a:r>
          <a:r>
            <a:rPr lang="en-US" sz="1900" kern="1200">
              <a:solidFill>
                <a:sysClr val="windowText" lastClr="000000">
                  <a:hueOff val="0"/>
                  <a:satOff val="0"/>
                  <a:lumOff val="0"/>
                  <a:alphaOff val="0"/>
                </a:sysClr>
              </a:solidFill>
              <a:latin typeface="Calibri" panose="020F0502020204030204"/>
              <a:ea typeface="+mn-ea"/>
              <a:cs typeface="+mn-cs"/>
            </a:rPr>
            <a:t>’ is given when the </a:t>
          </a:r>
          <a:r>
            <a:rPr lang="en-US" sz="1900" i="1" kern="1200">
              <a:solidFill>
                <a:sysClr val="windowText" lastClr="000000">
                  <a:hueOff val="0"/>
                  <a:satOff val="0"/>
                  <a:lumOff val="0"/>
                  <a:alphaOff val="0"/>
                </a:sysClr>
              </a:solidFill>
              <a:latin typeface="Calibri" panose="020F0502020204030204"/>
              <a:ea typeface="+mn-ea"/>
              <a:cs typeface="+mn-cs"/>
            </a:rPr>
            <a:t>missing evaluation categories</a:t>
          </a:r>
          <a:r>
            <a:rPr lang="en-US" sz="1900" kern="1200">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sz="1900" b="1" kern="1200">
              <a:solidFill>
                <a:sysClr val="windowText" lastClr="000000">
                  <a:hueOff val="0"/>
                  <a:satOff val="0"/>
                  <a:lumOff val="0"/>
                  <a:alphaOff val="0"/>
                </a:sysClr>
              </a:solidFill>
              <a:latin typeface="Calibri" panose="020F0502020204030204"/>
              <a:ea typeface="+mn-ea"/>
              <a:cs typeface="+mn-cs"/>
            </a:rPr>
            <a:t>no option but to drop </a:t>
          </a:r>
          <a:r>
            <a:rPr lang="en-US" sz="1900" kern="1200">
              <a:solidFill>
                <a:sysClr val="windowText" lastClr="000000">
                  <a:hueOff val="0"/>
                  <a:satOff val="0"/>
                  <a:lumOff val="0"/>
                  <a:alphaOff val="0"/>
                </a:sysClr>
              </a:solidFill>
              <a:latin typeface="Calibri" panose="020F0502020204030204"/>
              <a:ea typeface="+mn-ea"/>
              <a:cs typeface="+mn-cs"/>
            </a:rPr>
            <a:t>the course immediately after grade release</a:t>
          </a:r>
        </a:p>
      </dsp:txBody>
      <dsp:txXfrm>
        <a:off x="0" y="2964766"/>
        <a:ext cx="8496885" cy="9882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B4158-03B8-420D-89E7-864AA1473C50}" type="datetimeFigureOut">
              <a:rPr lang="en-US" smtClean="0"/>
              <a:t>12-Oct-20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C1D40-5DCC-4CFA-846E-9CD2DF8BB367}" type="slidenum">
              <a:rPr lang="en-US" smtClean="0"/>
              <a:t>‹#›</a:t>
            </a:fld>
            <a:endParaRPr lang="en-US"/>
          </a:p>
        </p:txBody>
      </p:sp>
    </p:spTree>
    <p:extLst>
      <p:ext uri="{BB962C8B-B14F-4D97-AF65-F5344CB8AC3E}">
        <p14:creationId xmlns:p14="http://schemas.microsoft.com/office/powerpoint/2010/main" val="31599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12-Oct-20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12-Oct-20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Software_application"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9.xml"/><Relationship Id="rId6" Type="http://schemas.openxmlformats.org/officeDocument/2006/relationships/hyperlink" Target="https://en.wikipedia.org/wiki/Software_platform" TargetMode="External"/><Relationship Id="rId5" Type="http://schemas.openxmlformats.org/officeDocument/2006/relationships/hyperlink" Target="https://en.wikipedia.org/wiki/Software_environment_(disambiguation)" TargetMode="External"/><Relationship Id="rId4" Type="http://schemas.openxmlformats.org/officeDocument/2006/relationships/hyperlink" Target="https://en.wikipedia.org/wiki/Softwar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_Sharp_(programming_language)" TargetMode="Externa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www.go-mono.com/" TargetMode="External"/><Relationship Id="rId2" Type="http://schemas.openxmlformats.org/officeDocument/2006/relationships/hyperlink" Target="http://www.microsoft.com/express/2012/" TargetMode="External"/><Relationship Id="rId1" Type="http://schemas.openxmlformats.org/officeDocument/2006/relationships/slideLayout" Target="../slideLayouts/slideLayout9.xml"/><Relationship Id="rId5" Type="http://schemas.openxmlformats.org/officeDocument/2006/relationships/hyperlink" Target="http://www.dotgnu.org/" TargetMode="External"/><Relationship Id="rId4" Type="http://schemas.openxmlformats.org/officeDocument/2006/relationships/hyperlink" Target="http://msdn.microsoft.com/net/sscli"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Course Orientation &amp; General Discussion</a:t>
            </a:r>
          </a:p>
        </p:txBody>
      </p:sp>
      <p:sp>
        <p:nvSpPr>
          <p:cNvPr id="3" name="Subtitle 2"/>
          <p:cNvSpPr>
            <a:spLocks noGrp="1"/>
          </p:cNvSpPr>
          <p:nvPr>
            <p:ph type="subTitle" idx="1"/>
          </p:nvPr>
        </p:nvSpPr>
        <p:spPr>
          <a:xfrm>
            <a:off x="281354" y="1281037"/>
            <a:ext cx="2433712" cy="707886"/>
          </a:xfrm>
        </p:spPr>
        <p:txBody>
          <a:bodyPr/>
          <a:lstStyle/>
          <a:p>
            <a:r>
              <a:rPr lang="en-US" dirty="0"/>
              <a:t> Course Code: CSC 3115</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4939897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6759">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0629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Tanvir Ahmed, tanvir.ahmed@aiub.edu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Object Oriented Programming 2</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0" y="2134340"/>
            <a:ext cx="8623495" cy="3600986"/>
          </a:xfrm>
          <a:prstGeom prst="rect">
            <a:avLst/>
          </a:prstGeom>
          <a:noFill/>
        </p:spPr>
        <p:txBody>
          <a:bodyPr wrap="square">
            <a:spAutoFit/>
          </a:bodyPr>
          <a:lstStyle/>
          <a:p>
            <a:pPr algn="just"/>
            <a:r>
              <a:rPr lang="en-US" sz="1900" b="0" i="0" dirty="0">
                <a:solidFill>
                  <a:srgbClr val="000000"/>
                </a:solidFill>
                <a:effectLst/>
                <a:latin typeface="Times New Roman" panose="02020603050405020304" pitchFamily="18" charset="0"/>
              </a:rPr>
              <a:t>8. Develops the creative ability of the students in the learning process with the use of technology.</a:t>
            </a:r>
          </a:p>
          <a:p>
            <a:pPr algn="just"/>
            <a:r>
              <a:rPr lang="en-US" sz="1900" b="0" i="0" dirty="0">
                <a:solidFill>
                  <a:srgbClr val="000000"/>
                </a:solidFill>
                <a:effectLst/>
                <a:latin typeface="Times New Roman" panose="02020603050405020304" pitchFamily="18" charset="0"/>
              </a:rPr>
              <a:t>9. Enhances teachers’ creativity in motivating students to learn using different platforms and presentations to suit students’ interest and ability.</a:t>
            </a:r>
          </a:p>
          <a:p>
            <a:pPr algn="just"/>
            <a:r>
              <a:rPr lang="en-US" sz="1900" b="0" i="0" dirty="0">
                <a:solidFill>
                  <a:srgbClr val="000000"/>
                </a:solidFill>
                <a:effectLst/>
                <a:latin typeface="Times New Roman" panose="02020603050405020304" pitchFamily="18" charset="0"/>
              </a:rPr>
              <a:t>10. Work assignment, practical exercises, problem solving are easily accomplished with the aid of technology.</a:t>
            </a:r>
          </a:p>
          <a:p>
            <a:pPr algn="just"/>
            <a:r>
              <a:rPr lang="en-US" sz="1900" b="0" i="0" dirty="0">
                <a:solidFill>
                  <a:srgbClr val="000000"/>
                </a:solidFill>
                <a:effectLst/>
                <a:latin typeface="Times New Roman" panose="02020603050405020304" pitchFamily="18" charset="0"/>
              </a:rPr>
              <a:t>11. Performance assessment/evaluation is made easy, practical and immediate so that remedial measures can be provided easily and directly through one-on-one approach.</a:t>
            </a:r>
          </a:p>
          <a:p>
            <a:pPr algn="just"/>
            <a:r>
              <a:rPr lang="en-US" sz="1900" b="0" i="0" dirty="0">
                <a:solidFill>
                  <a:srgbClr val="000000"/>
                </a:solidFill>
                <a:effectLst/>
                <a:latin typeface="Times New Roman" panose="02020603050405020304" pitchFamily="18" charset="0"/>
              </a:rPr>
              <a:t>12. Less expense in personal, social and miscellaneous expenses.</a:t>
            </a:r>
          </a:p>
          <a:p>
            <a:pPr algn="just"/>
            <a:r>
              <a:rPr lang="en-US" sz="1900" b="0" i="0" dirty="0">
                <a:solidFill>
                  <a:srgbClr val="000000"/>
                </a:solidFill>
                <a:effectLst/>
                <a:latin typeface="Times New Roman" panose="02020603050405020304" pitchFamily="18" charset="0"/>
              </a:rPr>
              <a:t>13. Online learning skills enhance cognitive knowledge and ability to cope with industry/employer’s emerging requirements and new approach in hiring of graduates.</a:t>
            </a:r>
          </a:p>
          <a:p>
            <a:pPr algn="just"/>
            <a:r>
              <a:rPr lang="en-US" sz="1900" b="0" i="0" dirty="0">
                <a:solidFill>
                  <a:srgbClr val="000000"/>
                </a:solidFill>
                <a:effectLst/>
                <a:latin typeface="Times New Roman" panose="02020603050405020304" pitchFamily="18" charset="0"/>
              </a:rPr>
              <a:t>14. Teachers availability by email and Teams</a:t>
            </a:r>
          </a:p>
        </p:txBody>
      </p:sp>
    </p:spTree>
    <p:extLst>
      <p:ext uri="{BB962C8B-B14F-4D97-AF65-F5344CB8AC3E}">
        <p14:creationId xmlns:p14="http://schemas.microsoft.com/office/powerpoint/2010/main" val="27843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The Course</a:t>
            </a:r>
            <a:endParaRPr lang="en-US" b="1" dirty="0"/>
          </a:p>
        </p:txBody>
      </p:sp>
      <p:graphicFrame>
        <p:nvGraphicFramePr>
          <p:cNvPr id="3" name="Content Placeholder 2">
            <a:extLst>
              <a:ext uri="{FF2B5EF4-FFF2-40B4-BE49-F238E27FC236}">
                <a16:creationId xmlns:a16="http://schemas.microsoft.com/office/drawing/2014/main" id="{C80FAF28-8741-48EA-90E4-BA469AE48E1F}"/>
              </a:ext>
            </a:extLst>
          </p:cNvPr>
          <p:cNvGraphicFramePr>
            <a:graphicFrameLocks/>
          </p:cNvGraphicFramePr>
          <p:nvPr>
            <p:extLst>
              <p:ext uri="{D42A27DB-BD31-4B8C-83A1-F6EECF244321}">
                <p14:modId xmlns:p14="http://schemas.microsoft.com/office/powerpoint/2010/main" val="1519372756"/>
              </p:ext>
            </p:extLst>
          </p:nvPr>
        </p:nvGraphicFramePr>
        <p:xfrm>
          <a:off x="267286" y="2166425"/>
          <a:ext cx="8595360" cy="375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Objectives</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At the end of the course, the following objectives should be achieved: </a:t>
            </a:r>
          </a:p>
          <a:p>
            <a:endParaRPr lang="en-US" sz="2400" dirty="0">
              <a:solidFill>
                <a:schemeClr val="tx1"/>
              </a:solidFill>
              <a:latin typeface="Cambria" panose="02040503050406030204" pitchFamily="18" charset="0"/>
              <a:ea typeface="Cambria" panose="02040503050406030204" pitchFamily="18" charset="0"/>
            </a:endParaRPr>
          </a:p>
          <a:p>
            <a:pPr marL="457200" marR="0" lvl="0" indent="-457200">
              <a:spcBef>
                <a:spcPts val="0"/>
              </a:spcBef>
              <a:spcAft>
                <a:spcPts val="0"/>
              </a:spcAft>
              <a:buClr>
                <a:schemeClr val="tx1"/>
              </a:buClr>
              <a:buFont typeface="+mj-lt"/>
              <a:buAutoNum type="arabicPeriod"/>
              <a:tabLst>
                <a:tab pos="685800" algn="l"/>
              </a:tabLst>
            </a:pPr>
            <a:r>
              <a:rPr lang="en-US" sz="2400" dirty="0">
                <a:solidFill>
                  <a:schemeClr val="tx1"/>
                </a:solidFill>
                <a:latin typeface="Cambria" panose="02040503050406030204" pitchFamily="18" charset="0"/>
                <a:ea typeface="Cambria" panose="02040503050406030204" pitchFamily="18" charset="0"/>
              </a:rPr>
              <a:t>A comprehensive understanding on the principles of Object Oriented Programing (OOP).</a:t>
            </a:r>
          </a:p>
          <a:p>
            <a:pPr marL="457200" marR="0" lvl="0" indent="-457200">
              <a:spcBef>
                <a:spcPts val="0"/>
              </a:spcBef>
              <a:spcAft>
                <a:spcPts val="0"/>
              </a:spcAft>
              <a:buClr>
                <a:schemeClr val="tx1"/>
              </a:buClr>
              <a:buFont typeface="+mj-lt"/>
              <a:buAutoNum type="arabicPeriod"/>
              <a:tabLst>
                <a:tab pos="685800" algn="l"/>
              </a:tabLst>
            </a:pPr>
            <a:r>
              <a:rPr lang="en-US" sz="2400" dirty="0">
                <a:solidFill>
                  <a:schemeClr val="tx1"/>
                </a:solidFill>
                <a:latin typeface="Cambria" panose="02040503050406030204" pitchFamily="18" charset="0"/>
                <a:ea typeface="Cambria" panose="02040503050406030204" pitchFamily="18" charset="0"/>
              </a:rPr>
              <a:t>Introduction to the </a:t>
            </a:r>
            <a:r>
              <a:rPr lang="en-US" sz="2400" dirty="0" err="1">
                <a:solidFill>
                  <a:schemeClr val="tx1"/>
                </a:solidFill>
                <a:latin typeface="Cambria" panose="02040503050406030204" pitchFamily="18" charset="0"/>
                <a:ea typeface="Cambria" panose="02040503050406030204" pitchFamily="18" charset="0"/>
              </a:rPr>
              <a:t>.Net</a:t>
            </a:r>
            <a:r>
              <a:rPr lang="en-US" sz="2400" dirty="0">
                <a:solidFill>
                  <a:schemeClr val="tx1"/>
                </a:solidFill>
                <a:latin typeface="Cambria" panose="02040503050406030204" pitchFamily="18" charset="0"/>
                <a:ea typeface="Cambria" panose="02040503050406030204" pitchFamily="18" charset="0"/>
              </a:rPr>
              <a:t> Framework, C# language basics. Windows Applications: Creating User Interfaces, Creating and Managing Components and .NET Assemblies, Consuming and Manipulating Data, Testing and Debugging, Deploying projects, Maintaining and Supporting, Configuring and Securing.</a:t>
            </a:r>
          </a:p>
          <a:p>
            <a:endParaRPr lang="en-US" sz="2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7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Importance of the course</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533882" y="2783053"/>
            <a:ext cx="8356899" cy="2554545"/>
          </a:xfrm>
          <a:prstGeom prst="rect">
            <a:avLst/>
          </a:prstGeom>
        </p:spPr>
        <p:txBody>
          <a:bodyPr wrap="square">
            <a:spAutoFit/>
          </a:bodyPr>
          <a:lstStyle/>
          <a:p>
            <a:pPr lvl="0"/>
            <a:r>
              <a:rPr lang="en-US" sz="4000" dirty="0"/>
              <a:t>This will allow you to understand and take full advantage of the upcoming courses like </a:t>
            </a:r>
            <a:r>
              <a:rPr lang="en-US" sz="4000" b="1" dirty="0"/>
              <a:t>Advanced Programming with .NET </a:t>
            </a:r>
            <a:r>
              <a:rPr lang="en-US" sz="4000" b="1" dirty="0" err="1"/>
              <a:t>etc</a:t>
            </a:r>
            <a:endParaRPr lang="en-US" sz="4000" dirty="0"/>
          </a:p>
        </p:txBody>
      </p:sp>
    </p:spTree>
    <p:extLst>
      <p:ext uri="{BB962C8B-B14F-4D97-AF65-F5344CB8AC3E}">
        <p14:creationId xmlns:p14="http://schemas.microsoft.com/office/powerpoint/2010/main" val="19390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Topics to be covered</a:t>
            </a:r>
          </a:p>
        </p:txBody>
      </p:sp>
      <p:sp>
        <p:nvSpPr>
          <p:cNvPr id="5" name="Rectangle 4">
            <a:extLst>
              <a:ext uri="{FF2B5EF4-FFF2-40B4-BE49-F238E27FC236}">
                <a16:creationId xmlns:a16="http://schemas.microsoft.com/office/drawing/2014/main" id="{8E12380A-C562-4D85-9DC3-D5B339D3E26B}"/>
              </a:ext>
            </a:extLst>
          </p:cNvPr>
          <p:cNvSpPr/>
          <p:nvPr/>
        </p:nvSpPr>
        <p:spPr>
          <a:xfrm>
            <a:off x="446649" y="2722358"/>
            <a:ext cx="8250702" cy="2246769"/>
          </a:xfrm>
          <a:prstGeom prst="rect">
            <a:avLst/>
          </a:prstGeom>
        </p:spPr>
        <p:txBody>
          <a:bodyPr wrap="square">
            <a:spAutoFit/>
          </a:bodyPr>
          <a:lstStyle/>
          <a:p>
            <a:pPr marL="285750" indent="-285750">
              <a:buFont typeface="Arial" panose="020B0604020202020204" pitchFamily="34" charset="0"/>
              <a:buChar char="•"/>
            </a:pPr>
            <a:r>
              <a:rPr lang="en-US" sz="2000" dirty="0"/>
              <a:t>IDE OVERVIEW</a:t>
            </a:r>
          </a:p>
          <a:p>
            <a:pPr marL="285750" indent="-285750">
              <a:buFont typeface="Arial" panose="020B0604020202020204" pitchFamily="34" charset="0"/>
              <a:buChar char="•"/>
            </a:pPr>
            <a:r>
              <a:rPr lang="en-US" sz="2000" dirty="0"/>
              <a:t>.NET OVERVIEW</a:t>
            </a:r>
          </a:p>
          <a:p>
            <a:pPr marL="285750" indent="-285750">
              <a:buFont typeface="Arial" panose="020B0604020202020204" pitchFamily="34" charset="0"/>
              <a:buChar char="•"/>
            </a:pPr>
            <a:r>
              <a:rPr lang="en-US" sz="2000" dirty="0"/>
              <a:t>OOP OVERVIEW IN .NET</a:t>
            </a:r>
          </a:p>
          <a:p>
            <a:pPr marL="285750" indent="-285750">
              <a:buFont typeface="Arial" panose="020B0604020202020204" pitchFamily="34" charset="0"/>
              <a:buChar char="•"/>
            </a:pPr>
            <a:r>
              <a:rPr lang="en-US" sz="2000" dirty="0"/>
              <a:t>C# BASICS</a:t>
            </a:r>
          </a:p>
          <a:p>
            <a:pPr marL="285750" indent="-285750">
              <a:buFont typeface="Arial" panose="020B0604020202020204" pitchFamily="34" charset="0"/>
              <a:buChar char="•"/>
            </a:pPr>
            <a:r>
              <a:rPr lang="en-US" sz="2000" dirty="0"/>
              <a:t>SOFTWARE DESIGN PATTERN</a:t>
            </a:r>
          </a:p>
          <a:p>
            <a:pPr marL="285750" indent="-285750">
              <a:buFont typeface="Arial" panose="020B0604020202020204" pitchFamily="34" charset="0"/>
              <a:buChar char="•"/>
            </a:pPr>
            <a:r>
              <a:rPr lang="en-US" sz="2000" dirty="0"/>
              <a:t>LAYERED ARCHITECTURE DESIGN</a:t>
            </a:r>
          </a:p>
          <a:p>
            <a:pPr marL="285750" indent="-285750">
              <a:buFont typeface="Arial" panose="020B0604020202020204" pitchFamily="34" charset="0"/>
              <a:buChar char="•"/>
            </a:pPr>
            <a:r>
              <a:rPr lang="en-US" sz="2000" dirty="0"/>
              <a:t>SOFTWARE DEVELOPMENT</a:t>
            </a:r>
          </a:p>
        </p:txBody>
      </p:sp>
    </p:spTree>
    <p:extLst>
      <p:ext uri="{BB962C8B-B14F-4D97-AF65-F5344CB8AC3E}">
        <p14:creationId xmlns:p14="http://schemas.microsoft.com/office/powerpoint/2010/main" val="30599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Books/References</a:t>
            </a:r>
          </a:p>
        </p:txBody>
      </p:sp>
      <p:sp>
        <p:nvSpPr>
          <p:cNvPr id="3" name="Content Placeholder 2">
            <a:extLst>
              <a:ext uri="{FF2B5EF4-FFF2-40B4-BE49-F238E27FC236}">
                <a16:creationId xmlns:a16="http://schemas.microsoft.com/office/drawing/2014/main" id="{7D6AC504-3B28-40FB-A123-5681224ED3A2}"/>
              </a:ext>
            </a:extLst>
          </p:cNvPr>
          <p:cNvSpPr txBox="1">
            <a:spLocks/>
          </p:cNvSpPr>
          <p:nvPr/>
        </p:nvSpPr>
        <p:spPr>
          <a:xfrm>
            <a:off x="239152" y="2222696"/>
            <a:ext cx="8752450" cy="385454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10000"/>
              </a:lnSpc>
              <a:spcAft>
                <a:spcPts val="600"/>
              </a:spcAft>
            </a:pPr>
            <a:r>
              <a:rPr lang="en-US" sz="2000" dirty="0">
                <a:solidFill>
                  <a:schemeClr val="tx1"/>
                </a:solidFill>
              </a:rPr>
              <a:t>1.C# 4.0 The Complete Reference; Herbert </a:t>
            </a:r>
            <a:r>
              <a:rPr lang="en-US" sz="2000" dirty="0" err="1">
                <a:solidFill>
                  <a:schemeClr val="tx1"/>
                </a:solidFill>
              </a:rPr>
              <a:t>Schildt</a:t>
            </a:r>
            <a:r>
              <a:rPr lang="en-US" sz="2000" dirty="0">
                <a:solidFill>
                  <a:schemeClr val="tx1"/>
                </a:solidFill>
              </a:rPr>
              <a:t>; McGraw-Hill Osborne Media; 2010</a:t>
            </a:r>
          </a:p>
          <a:p>
            <a:pPr>
              <a:lnSpc>
                <a:spcPct val="110000"/>
              </a:lnSpc>
              <a:spcAft>
                <a:spcPts val="600"/>
              </a:spcAft>
            </a:pPr>
            <a:r>
              <a:rPr lang="en-US" sz="2000" dirty="0">
                <a:solidFill>
                  <a:schemeClr val="tx1"/>
                </a:solidFill>
              </a:rPr>
              <a:t>2.</a:t>
            </a:r>
            <a:r>
              <a:rPr lang="en-US" sz="2800" dirty="0">
                <a:solidFill>
                  <a:schemeClr val="tx1"/>
                </a:solidFill>
              </a:rPr>
              <a:t> </a:t>
            </a:r>
            <a:r>
              <a:rPr lang="en-US" sz="2000" dirty="0">
                <a:solidFill>
                  <a:schemeClr val="tx1"/>
                </a:solidFill>
              </a:rPr>
              <a:t>The C# Programming Language (Covering C# 4.0); Anders Hejlsberg, Mads  	Torgersen, Scott </a:t>
            </a:r>
            <a:r>
              <a:rPr lang="en-US" sz="2000" dirty="0" err="1">
                <a:solidFill>
                  <a:schemeClr val="tx1"/>
                </a:solidFill>
              </a:rPr>
              <a:t>Wiltamuth</a:t>
            </a:r>
            <a:r>
              <a:rPr lang="en-US" sz="2000" dirty="0">
                <a:solidFill>
                  <a:schemeClr val="tx1"/>
                </a:solidFill>
              </a:rPr>
              <a:t>, Peter </a:t>
            </a:r>
            <a:r>
              <a:rPr lang="en-US" sz="2000" dirty="0" err="1">
                <a:solidFill>
                  <a:schemeClr val="tx1"/>
                </a:solidFill>
              </a:rPr>
              <a:t>Golde</a:t>
            </a:r>
            <a:r>
              <a:rPr lang="en-US" sz="2000" dirty="0">
                <a:solidFill>
                  <a:schemeClr val="tx1"/>
                </a:solidFill>
              </a:rPr>
              <a:t>; Addison-</a:t>
            </a:r>
            <a:r>
              <a:rPr lang="en-US" sz="2000" dirty="0" err="1">
                <a:solidFill>
                  <a:schemeClr val="tx1"/>
                </a:solidFill>
              </a:rPr>
              <a:t>WesleY</a:t>
            </a:r>
            <a:r>
              <a:rPr lang="en-US" sz="2000" dirty="0">
                <a:solidFill>
                  <a:schemeClr val="tx1"/>
                </a:solidFill>
              </a:rPr>
              <a:t>; 2010</a:t>
            </a:r>
          </a:p>
          <a:p>
            <a:pPr lvl="0"/>
            <a:r>
              <a:rPr lang="en-US" sz="2000" dirty="0">
                <a:solidFill>
                  <a:schemeClr val="tx1"/>
                </a:solidFill>
              </a:rPr>
              <a:t>3. </a:t>
            </a:r>
            <a:r>
              <a:rPr kumimoji="0" lang="en-US" sz="2000" b="0" i="0" u="none" strike="noStrike" kern="1200" cap="none" spc="0" normalizeH="0" baseline="0" noProof="0" dirty="0">
                <a:ln>
                  <a:noFill/>
                </a:ln>
                <a:solidFill>
                  <a:prstClr val="black"/>
                </a:solidFill>
                <a:effectLst/>
                <a:uLnTx/>
                <a:uFillTx/>
                <a:latin typeface="Calibri"/>
                <a:ea typeface="+mn-ea"/>
                <a:cs typeface="+mn-cs"/>
              </a:rPr>
              <a:t>Headfirst C# by Andrew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000" dirty="0">
              <a:solidFill>
                <a:prstClr val="black"/>
              </a:solidFill>
              <a:latin typeface="Calibri"/>
            </a:endParaRPr>
          </a:p>
          <a:p>
            <a:pPr lvl="0"/>
            <a:r>
              <a:rPr kumimoji="0" lang="en-US" sz="2000" b="0" i="0" u="none" strike="noStrike" kern="1200" cap="none" spc="0" normalizeH="0" baseline="0" noProof="0" dirty="0">
                <a:ln>
                  <a:noFill/>
                </a:ln>
                <a:solidFill>
                  <a:prstClr val="black"/>
                </a:solidFill>
                <a:effectLst/>
                <a:uLnTx/>
                <a:uFillTx/>
                <a:latin typeface="Calibri"/>
                <a:ea typeface="+mn-ea"/>
                <a:cs typeface="+mn-cs"/>
              </a:rPr>
              <a:t>4. Fundamentals of Computer Programming with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2000" b="0" i="0" u="none" strike="noStrike" kern="1200" cap="none" spc="0" normalizeH="0" baseline="0" noProof="0" dirty="0">
                <a:ln>
                  <a:noFill/>
                </a:ln>
                <a:solidFill>
                  <a:prstClr val="black"/>
                </a:solidFill>
                <a:effectLst/>
                <a:uLnTx/>
                <a:uFillTx/>
                <a:latin typeface="Calibri"/>
                <a:ea typeface="+mn-ea"/>
                <a:cs typeface="+mn-cs"/>
              </a:rPr>
              <a:t> –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2000" b="0" i="0" u="none" strike="noStrike" kern="1200" cap="none" spc="0" normalizeH="0" baseline="0" noProof="0" dirty="0">
                <a:ln>
                  <a:noFill/>
                </a:ln>
                <a:solidFill>
                  <a:prstClr val="black"/>
                </a:solidFill>
                <a:effectLst/>
                <a:uLnTx/>
                <a:uFillTx/>
                <a:latin typeface="Calibri"/>
                <a:ea typeface="+mn-ea"/>
                <a:cs typeface="+mn-cs"/>
              </a:rPr>
              <a:t> v2013</a:t>
            </a:r>
          </a:p>
          <a:p>
            <a:endParaRPr lang="en-US" sz="2000" dirty="0">
              <a:solidFill>
                <a:schemeClr val="tx1"/>
              </a:solidFill>
            </a:endParaRPr>
          </a:p>
          <a:p>
            <a:r>
              <a:rPr lang="en-US" sz="2000" dirty="0">
                <a:solidFill>
                  <a:schemeClr val="tx1"/>
                </a:solidFill>
              </a:rPr>
              <a:t>5. MSDN Library; URL: http://msdn.microsoft.com/library </a:t>
            </a:r>
          </a:p>
          <a:p>
            <a:endParaRPr lang="en-US" sz="2000" dirty="0">
              <a:solidFill>
                <a:schemeClr val="tx1"/>
              </a:solidFill>
            </a:endParaRPr>
          </a:p>
          <a:p>
            <a:r>
              <a:rPr lang="en-US" sz="2000" dirty="0">
                <a:solidFill>
                  <a:schemeClr val="tx1"/>
                </a:solidFill>
              </a:rPr>
              <a:t>6. C# Language Specification; URL: http://download.microsoft.com/download/0/B/D/0BDA894F- </a:t>
            </a:r>
          </a:p>
          <a:p>
            <a:r>
              <a:rPr lang="en-US" sz="2000" dirty="0">
                <a:solidFill>
                  <a:schemeClr val="tx1"/>
                </a:solidFill>
              </a:rPr>
              <a:t>2CCD-4C2C-B5A7-4EB1171962E5/CSharp%20Language%20Specixfication.doc </a:t>
            </a:r>
          </a:p>
          <a:p>
            <a:pPr lvl="0"/>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51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Course Requirements</a:t>
            </a:r>
          </a:p>
        </p:txBody>
      </p:sp>
      <p:sp>
        <p:nvSpPr>
          <p:cNvPr id="3" name="Content Placeholder 2">
            <a:extLst>
              <a:ext uri="{FF2B5EF4-FFF2-40B4-BE49-F238E27FC236}">
                <a16:creationId xmlns:a16="http://schemas.microsoft.com/office/drawing/2014/main" id="{501ACB50-99F8-4079-B7D5-65AEFE5D9C9E}"/>
              </a:ext>
            </a:extLst>
          </p:cNvPr>
          <p:cNvSpPr txBox="1">
            <a:spLocks/>
          </p:cNvSpPr>
          <p:nvPr/>
        </p:nvSpPr>
        <p:spPr>
          <a:xfrm>
            <a:off x="421341" y="2447778"/>
            <a:ext cx="8455373" cy="35872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rPr>
              <a:t>These are the things need to be accomplished properly by the students during the term such as: </a:t>
            </a:r>
          </a:p>
          <a:p>
            <a:pPr marL="800100" lvl="1" indent="-342900" algn="l">
              <a:buFont typeface="Arial" panose="020B0604020202020204" pitchFamily="34" charset="0"/>
              <a:buChar char="•"/>
            </a:pPr>
            <a:r>
              <a:rPr lang="en-US" sz="2100" dirty="0">
                <a:solidFill>
                  <a:schemeClr val="tx1"/>
                </a:solidFill>
              </a:rPr>
              <a:t>Attending at least 80% of the classes</a:t>
            </a:r>
          </a:p>
          <a:p>
            <a:pPr marL="800100" lvl="1" indent="-342900" algn="l">
              <a:buFont typeface="Arial" panose="020B0604020202020204" pitchFamily="34" charset="0"/>
              <a:buChar char="•"/>
            </a:pPr>
            <a:r>
              <a:rPr lang="en-US" sz="2100" dirty="0">
                <a:solidFill>
                  <a:schemeClr val="tx1"/>
                </a:solidFill>
              </a:rPr>
              <a:t>Attending quizzes, presentation sessions and term exams</a:t>
            </a:r>
          </a:p>
          <a:p>
            <a:pPr marL="800100" lvl="1" indent="-342900" algn="l">
              <a:buFont typeface="Arial" panose="020B0604020202020204" pitchFamily="34" charset="0"/>
              <a:buChar char="•"/>
            </a:pPr>
            <a:r>
              <a:rPr lang="en-US" sz="2100" dirty="0">
                <a:solidFill>
                  <a:schemeClr val="tx1"/>
                </a:solidFill>
              </a:rPr>
              <a:t>Submission of the assignments, lab tasks in due time, etc.</a:t>
            </a:r>
          </a:p>
          <a:p>
            <a:pPr lvl="1" algn="l"/>
            <a:endParaRPr lang="en-US" sz="2100" dirty="0">
              <a:solidFill>
                <a:schemeClr val="tx1"/>
              </a:solidFill>
            </a:endParaRPr>
          </a:p>
        </p:txBody>
      </p:sp>
    </p:spTree>
    <p:extLst>
      <p:ext uri="{BB962C8B-B14F-4D97-AF65-F5344CB8AC3E}">
        <p14:creationId xmlns:p14="http://schemas.microsoft.com/office/powerpoint/2010/main" val="249275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Quiz &amp; Assignments</a:t>
            </a:r>
          </a:p>
        </p:txBody>
      </p:sp>
      <p:sp>
        <p:nvSpPr>
          <p:cNvPr id="3" name="Content Placeholder 2">
            <a:extLst>
              <a:ext uri="{FF2B5EF4-FFF2-40B4-BE49-F238E27FC236}">
                <a16:creationId xmlns:a16="http://schemas.microsoft.com/office/drawing/2014/main" id="{775F5B56-963A-424C-9DF3-B314B207CC86}"/>
              </a:ext>
            </a:extLst>
          </p:cNvPr>
          <p:cNvSpPr txBox="1">
            <a:spLocks/>
          </p:cNvSpPr>
          <p:nvPr/>
        </p:nvSpPr>
        <p:spPr>
          <a:xfrm>
            <a:off x="281354" y="2082018"/>
            <a:ext cx="8567223" cy="405149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Arial" panose="020B0604020202020204" pitchFamily="34" charset="0"/>
              <a:buChar char="•"/>
            </a:pPr>
            <a:r>
              <a:rPr lang="en-US" sz="2400" b="1" dirty="0">
                <a:solidFill>
                  <a:schemeClr val="tx1"/>
                </a:solidFill>
              </a:rPr>
              <a:t>N</a:t>
            </a:r>
            <a:r>
              <a:rPr lang="en-US" sz="2400" dirty="0">
                <a:solidFill>
                  <a:schemeClr val="tx1"/>
                </a:solidFill>
              </a:rPr>
              <a:t> number of quizzes and assignments in a term</a:t>
            </a:r>
          </a:p>
          <a:p>
            <a:pPr marL="342900" indent="-342900">
              <a:buClr>
                <a:schemeClr val="tx1"/>
              </a:buClr>
              <a:buFont typeface="Arial" panose="020B0604020202020204" pitchFamily="34" charset="0"/>
              <a:buChar char="•"/>
            </a:pPr>
            <a:r>
              <a:rPr lang="en-US" sz="2400" b="1" dirty="0">
                <a:solidFill>
                  <a:schemeClr val="tx1"/>
                </a:solidFill>
              </a:rPr>
              <a:t>N-1</a:t>
            </a:r>
            <a:r>
              <a:rPr lang="en-US" sz="2400" dirty="0">
                <a:solidFill>
                  <a:schemeClr val="tx1"/>
                </a:solidFill>
              </a:rPr>
              <a:t> will be counted for the final grading of each term</a:t>
            </a:r>
          </a:p>
          <a:p>
            <a:pPr marL="342900" indent="-342900">
              <a:buClr>
                <a:schemeClr val="tx1"/>
              </a:buClr>
              <a:buFont typeface="Arial" panose="020B0604020202020204" pitchFamily="34" charset="0"/>
              <a:buChar char="•"/>
            </a:pPr>
            <a:endParaRPr lang="en-US" sz="2400" dirty="0">
              <a:solidFill>
                <a:schemeClr val="tx1"/>
              </a:solidFill>
            </a:endParaRPr>
          </a:p>
          <a:p>
            <a:pPr marL="342900" indent="-342900">
              <a:spcAft>
                <a:spcPts val="1200"/>
              </a:spcAft>
              <a:buClr>
                <a:schemeClr val="tx1"/>
              </a:buClr>
              <a:buFont typeface="Arial" panose="020B0604020202020204" pitchFamily="34" charset="0"/>
              <a:buChar char="•"/>
            </a:pPr>
            <a:r>
              <a:rPr lang="en-US" sz="2400" b="1" dirty="0">
                <a:solidFill>
                  <a:schemeClr val="tx1"/>
                </a:solidFill>
              </a:rPr>
              <a:t>Assignment</a:t>
            </a:r>
            <a:r>
              <a:rPr lang="en-US" sz="2400" dirty="0">
                <a:solidFill>
                  <a:schemeClr val="tx1"/>
                </a:solidFill>
              </a:rPr>
              <a:t> </a:t>
            </a:r>
          </a:p>
          <a:p>
            <a:pPr marL="800100" lvl="1" indent="-342900" algn="l">
              <a:buClr>
                <a:schemeClr val="tx1"/>
              </a:buClr>
              <a:buFont typeface="Arial" panose="020B0604020202020204" pitchFamily="34" charset="0"/>
              <a:buChar char="•"/>
            </a:pPr>
            <a:r>
              <a:rPr lang="en-US" sz="2400" dirty="0">
                <a:solidFill>
                  <a:schemeClr val="tx1"/>
                </a:solidFill>
              </a:rPr>
              <a:t>You should not miss any deadline.</a:t>
            </a:r>
          </a:p>
          <a:p>
            <a:pPr marL="800100" lvl="1" indent="-342900" algn="l">
              <a:spcAft>
                <a:spcPts val="600"/>
              </a:spcAft>
              <a:buClr>
                <a:schemeClr val="tx1"/>
              </a:buClr>
              <a:buFont typeface="Arial" panose="020B0604020202020204" pitchFamily="34" charset="0"/>
              <a:buChar char="•"/>
            </a:pPr>
            <a:r>
              <a:rPr lang="en-US" sz="2400" dirty="0">
                <a:solidFill>
                  <a:schemeClr val="tx1"/>
                </a:solidFill>
              </a:rPr>
              <a:t>50% marks will be deducted for each day in case of late submission</a:t>
            </a:r>
          </a:p>
          <a:p>
            <a:pPr marL="342900" indent="-342900">
              <a:spcAft>
                <a:spcPts val="1200"/>
              </a:spcAft>
              <a:buClr>
                <a:schemeClr val="tx1"/>
              </a:buClr>
              <a:buFont typeface="Arial" panose="020B0604020202020204" pitchFamily="34" charset="0"/>
              <a:buChar char="•"/>
            </a:pPr>
            <a:r>
              <a:rPr lang="en-US" sz="2400" b="1" dirty="0">
                <a:solidFill>
                  <a:schemeClr val="tx1"/>
                </a:solidFill>
              </a:rPr>
              <a:t>Quiz</a:t>
            </a:r>
          </a:p>
          <a:p>
            <a:pPr lvl="1" algn="l">
              <a:buFont typeface="Symbol" pitchFamily="18" charset="2"/>
              <a:buChar char="-"/>
            </a:pPr>
            <a:r>
              <a:rPr lang="en-US" sz="2400" dirty="0">
                <a:solidFill>
                  <a:schemeClr val="tx1"/>
                </a:solidFill>
              </a:rPr>
              <a:t>No request will be entertained if you miss any quiz.</a:t>
            </a:r>
          </a:p>
        </p:txBody>
      </p:sp>
    </p:spTree>
    <p:extLst>
      <p:ext uri="{BB962C8B-B14F-4D97-AF65-F5344CB8AC3E}">
        <p14:creationId xmlns:p14="http://schemas.microsoft.com/office/powerpoint/2010/main" val="23461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Mid &amp; Final Project</a:t>
            </a:r>
          </a:p>
        </p:txBody>
      </p:sp>
      <p:sp>
        <p:nvSpPr>
          <p:cNvPr id="3" name="Content Placeholder 2">
            <a:extLst>
              <a:ext uri="{FF2B5EF4-FFF2-40B4-BE49-F238E27FC236}">
                <a16:creationId xmlns:a16="http://schemas.microsoft.com/office/drawing/2014/main" id="{3DF97788-5384-40FF-9B9D-EC8B9FEB7F82}"/>
              </a:ext>
            </a:extLst>
          </p:cNvPr>
          <p:cNvSpPr txBox="1">
            <a:spLocks/>
          </p:cNvSpPr>
          <p:nvPr/>
        </p:nvSpPr>
        <p:spPr>
          <a:xfrm>
            <a:off x="295422" y="2194559"/>
            <a:ext cx="8595359" cy="391081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Aft>
                <a:spcPts val="1200"/>
              </a:spcAft>
            </a:pPr>
            <a:r>
              <a:rPr lang="en-US" sz="1900" dirty="0">
                <a:solidFill>
                  <a:schemeClr val="tx1"/>
                </a:solidFill>
              </a:rPr>
              <a:t>You will be assigned a group project at the end of the course which will contribute 50-100% of the </a:t>
            </a:r>
            <a:r>
              <a:rPr lang="en-US" sz="1900" b="1" dirty="0">
                <a:solidFill>
                  <a:schemeClr val="tx1"/>
                </a:solidFill>
              </a:rPr>
              <a:t>final grade</a:t>
            </a:r>
          </a:p>
          <a:p>
            <a:pPr>
              <a:spcAft>
                <a:spcPts val="1200"/>
              </a:spcAft>
            </a:pPr>
            <a:r>
              <a:rPr lang="en-US" sz="1900" dirty="0">
                <a:solidFill>
                  <a:schemeClr val="tx1"/>
                </a:solidFill>
              </a:rPr>
              <a:t>Group Members: 4 (Min &amp; Max)</a:t>
            </a:r>
            <a:endParaRPr lang="en-US" sz="1900" b="1" dirty="0">
              <a:solidFill>
                <a:schemeClr val="tx1"/>
              </a:solidFill>
            </a:endParaRPr>
          </a:p>
          <a:p>
            <a:pPr>
              <a:spcAft>
                <a:spcPts val="1200"/>
              </a:spcAft>
            </a:pPr>
            <a:endParaRPr lang="en-US" sz="1900" b="1" dirty="0">
              <a:solidFill>
                <a:schemeClr val="tx1"/>
              </a:solidFill>
            </a:endParaRPr>
          </a:p>
          <a:p>
            <a:pPr>
              <a:spcAft>
                <a:spcPts val="1200"/>
              </a:spcAft>
            </a:pPr>
            <a:r>
              <a:rPr lang="en-US" sz="1900" b="1" dirty="0">
                <a:solidFill>
                  <a:schemeClr val="tx1"/>
                </a:solidFill>
              </a:rPr>
              <a:t>*** Proposal Submission</a:t>
            </a:r>
            <a:r>
              <a:rPr lang="en-US" sz="1900" dirty="0">
                <a:solidFill>
                  <a:schemeClr val="tx1"/>
                </a:solidFill>
              </a:rPr>
              <a:t>: Within  5</a:t>
            </a:r>
            <a:r>
              <a:rPr lang="en-US" sz="1900" baseline="30000" dirty="0">
                <a:solidFill>
                  <a:schemeClr val="tx1"/>
                </a:solidFill>
              </a:rPr>
              <a:t>th</a:t>
            </a:r>
            <a:r>
              <a:rPr lang="en-US" sz="1900" dirty="0">
                <a:solidFill>
                  <a:schemeClr val="tx1"/>
                </a:solidFill>
              </a:rPr>
              <a:t>    week of midterm</a:t>
            </a:r>
          </a:p>
          <a:p>
            <a:pPr>
              <a:spcAft>
                <a:spcPts val="1200"/>
              </a:spcAft>
            </a:pPr>
            <a:r>
              <a:rPr lang="en-US" sz="1900" b="1" dirty="0">
                <a:solidFill>
                  <a:schemeClr val="tx1"/>
                </a:solidFill>
              </a:rPr>
              <a:t>*** Prototype Submission</a:t>
            </a:r>
            <a:r>
              <a:rPr lang="en-US" sz="1900" dirty="0">
                <a:solidFill>
                  <a:schemeClr val="tx1"/>
                </a:solidFill>
              </a:rPr>
              <a:t>: Within  9</a:t>
            </a:r>
            <a:r>
              <a:rPr lang="en-US" sz="1900" baseline="30000" dirty="0">
                <a:solidFill>
                  <a:schemeClr val="tx1"/>
                </a:solidFill>
              </a:rPr>
              <a:t>th</a:t>
            </a:r>
            <a:r>
              <a:rPr lang="en-US" sz="1900" dirty="0">
                <a:solidFill>
                  <a:schemeClr val="tx1"/>
                </a:solidFill>
              </a:rPr>
              <a:t>   week</a:t>
            </a:r>
          </a:p>
          <a:p>
            <a:pPr>
              <a:spcAft>
                <a:spcPts val="1200"/>
              </a:spcAft>
            </a:pPr>
            <a:r>
              <a:rPr lang="en-US" sz="1900" b="1" dirty="0">
                <a:solidFill>
                  <a:schemeClr val="tx1"/>
                </a:solidFill>
              </a:rPr>
              <a:t>*** Submission Deadline</a:t>
            </a:r>
            <a:r>
              <a:rPr lang="en-US" sz="1900" dirty="0">
                <a:solidFill>
                  <a:schemeClr val="tx1"/>
                </a:solidFill>
              </a:rPr>
              <a:t>: week after the final term</a:t>
            </a:r>
          </a:p>
          <a:p>
            <a:pPr>
              <a:spcAft>
                <a:spcPts val="1200"/>
              </a:spcAft>
            </a:pPr>
            <a:r>
              <a:rPr lang="en-US" sz="1900" dirty="0">
                <a:solidFill>
                  <a:schemeClr val="tx1"/>
                </a:solidFill>
              </a:rPr>
              <a:t>(Exact dates will be announced later)</a:t>
            </a:r>
          </a:p>
        </p:txBody>
      </p:sp>
    </p:spTree>
    <p:extLst>
      <p:ext uri="{BB962C8B-B14F-4D97-AF65-F5344CB8AC3E}">
        <p14:creationId xmlns:p14="http://schemas.microsoft.com/office/powerpoint/2010/main" val="15367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Evaluation</a:t>
            </a:r>
          </a:p>
        </p:txBody>
      </p:sp>
      <p:graphicFrame>
        <p:nvGraphicFramePr>
          <p:cNvPr id="3" name="Content Placeholder 1">
            <a:extLst>
              <a:ext uri="{FF2B5EF4-FFF2-40B4-BE49-F238E27FC236}">
                <a16:creationId xmlns:a16="http://schemas.microsoft.com/office/drawing/2014/main" id="{6ED66336-DC03-4E4F-9094-E75BB755E325}"/>
              </a:ext>
            </a:extLst>
          </p:cNvPr>
          <p:cNvGraphicFramePr>
            <a:graphicFrameLocks/>
          </p:cNvGraphicFramePr>
          <p:nvPr>
            <p:extLst>
              <p:ext uri="{D42A27DB-BD31-4B8C-83A1-F6EECF244321}">
                <p14:modId xmlns:p14="http://schemas.microsoft.com/office/powerpoint/2010/main" val="4085954921"/>
              </p:ext>
            </p:extLst>
          </p:nvPr>
        </p:nvGraphicFramePr>
        <p:xfrm>
          <a:off x="421340" y="2166425"/>
          <a:ext cx="8272493" cy="3486344"/>
        </p:xfrm>
        <a:graphic>
          <a:graphicData uri="http://schemas.openxmlformats.org/drawingml/2006/table">
            <a:tbl>
              <a:tblPr firstRow="1" firstCol="1" lastRow="1" lastCol="1" bandRow="1" bandCol="1">
                <a:tableStyleId>{5C22544A-7EE6-4342-B048-85BDC9FD1C3A}</a:tableStyleId>
              </a:tblPr>
              <a:tblGrid>
                <a:gridCol w="2355071">
                  <a:extLst>
                    <a:ext uri="{9D8B030D-6E8A-4147-A177-3AD203B41FA5}">
                      <a16:colId xmlns:a16="http://schemas.microsoft.com/office/drawing/2014/main" val="1627011368"/>
                    </a:ext>
                  </a:extLst>
                </a:gridCol>
                <a:gridCol w="4480873">
                  <a:extLst>
                    <a:ext uri="{9D8B030D-6E8A-4147-A177-3AD203B41FA5}">
                      <a16:colId xmlns:a16="http://schemas.microsoft.com/office/drawing/2014/main" val="4083856427"/>
                    </a:ext>
                  </a:extLst>
                </a:gridCol>
                <a:gridCol w="1436549">
                  <a:extLst>
                    <a:ext uri="{9D8B030D-6E8A-4147-A177-3AD203B41FA5}">
                      <a16:colId xmlns:a16="http://schemas.microsoft.com/office/drawing/2014/main" val="622270837"/>
                    </a:ext>
                  </a:extLst>
                </a:gridCol>
              </a:tblGrid>
              <a:tr h="466676">
                <a:tc>
                  <a:txBody>
                    <a:bodyPr/>
                    <a:lstStyle/>
                    <a:p>
                      <a:pPr marL="0" marR="0" algn="ctr">
                        <a:spcBef>
                          <a:spcPts val="0"/>
                        </a:spcBef>
                        <a:spcAft>
                          <a:spcPts val="0"/>
                        </a:spcAft>
                      </a:pPr>
                      <a:r>
                        <a:rPr lang="en-US" sz="2400" dirty="0">
                          <a:effectLst/>
                        </a:rPr>
                        <a:t>Theory</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 (Best N-1)</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35169792"/>
                  </a:ext>
                </a:extLst>
              </a:tr>
              <a:tr h="466676">
                <a:tc>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Mid term Assignment/Final term Project</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176841602"/>
                  </a:ext>
                </a:extLst>
              </a:tr>
              <a:tr h="686288">
                <a:tc>
                  <a:txBody>
                    <a:bodyPr/>
                    <a:lstStyle/>
                    <a:p>
                      <a:pPr marL="0" marR="0" algn="ctr">
                        <a:spcBef>
                          <a:spcPts val="0"/>
                        </a:spcBef>
                        <a:spcAft>
                          <a:spcPts val="0"/>
                        </a:spcAft>
                      </a:pPr>
                      <a:r>
                        <a:rPr lang="en-US" sz="2400" dirty="0">
                          <a:effectLst/>
                        </a:rPr>
                        <a:t> Lab</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Lab. works/Assignments/Lab Exam</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79379225"/>
                  </a:ext>
                </a:extLst>
              </a:tr>
              <a:tr h="466676">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22913443"/>
                  </a:ext>
                </a:extLst>
              </a:tr>
              <a:tr h="466676">
                <a:tc>
                  <a:txBody>
                    <a:bodyPr/>
                    <a:lstStyle/>
                    <a:p>
                      <a:pPr marL="0" marR="0" algn="ctr">
                        <a:spcBef>
                          <a:spcPts val="0"/>
                        </a:spcBef>
                        <a:spcAft>
                          <a:spcPts val="0"/>
                        </a:spcAft>
                      </a:pPr>
                      <a:r>
                        <a:rPr lang="en-US" sz="2400" dirty="0">
                          <a:effectLst/>
                        </a:rPr>
                        <a:t>Midterm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30% of Lab + 70% of Theory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028075517"/>
                  </a:ext>
                </a:extLst>
              </a:tr>
              <a:tr h="466676">
                <a:tc>
                  <a:txBody>
                    <a:bodyPr/>
                    <a:lstStyle/>
                    <a:p>
                      <a:pPr marL="0" marR="0" algn="ctr">
                        <a:spcBef>
                          <a:spcPts val="0"/>
                        </a:spcBef>
                        <a:spcAft>
                          <a:spcPts val="0"/>
                        </a:spcAft>
                      </a:pPr>
                      <a:r>
                        <a:rPr lang="en-US" sz="2400" dirty="0">
                          <a:effectLst/>
                        </a:rPr>
                        <a:t>Final 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30% of Lab + 70% of Theory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3709617917"/>
                  </a:ext>
                </a:extLst>
              </a:tr>
              <a:tr h="466676">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2597722672"/>
                  </a:ext>
                </a:extLst>
              </a:tr>
            </a:tbl>
          </a:graphicData>
        </a:graphic>
      </p:graphicFrame>
    </p:spTree>
    <p:extLst>
      <p:ext uri="{BB962C8B-B14F-4D97-AF65-F5344CB8AC3E}">
        <p14:creationId xmlns:p14="http://schemas.microsoft.com/office/powerpoint/2010/main" val="2062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457200" indent="-457200">
              <a:buFont typeface="Arial" panose="020B0604020202020204" pitchFamily="34" charset="0"/>
              <a:buChar char="•"/>
            </a:pPr>
            <a:r>
              <a:rPr lang="en-US" sz="2400" dirty="0">
                <a:solidFill>
                  <a:schemeClr val="tx1"/>
                </a:solidFill>
              </a:rPr>
              <a:t>Vision, Mission &amp; Goals of AIUB</a:t>
            </a:r>
          </a:p>
          <a:p>
            <a:pPr marL="457200" indent="-457200">
              <a:buFont typeface="Arial" panose="020B0604020202020204" pitchFamily="34" charset="0"/>
              <a:buChar char="•"/>
            </a:pPr>
            <a:r>
              <a:rPr lang="en-US" sz="2400" dirty="0">
                <a:solidFill>
                  <a:schemeClr val="tx1"/>
                </a:solidFill>
              </a:rPr>
              <a:t>Vision, Mission &amp; Goals of CS</a:t>
            </a:r>
          </a:p>
          <a:p>
            <a:pPr marL="457200" indent="-457200">
              <a:buFont typeface="Arial" panose="020B0604020202020204" pitchFamily="34" charset="0"/>
              <a:buChar char="•"/>
            </a:pPr>
            <a:r>
              <a:rPr lang="en-US" sz="2400" dirty="0">
                <a:solidFill>
                  <a:schemeClr val="tx1"/>
                </a:solidFill>
              </a:rPr>
              <a:t>The Instructor</a:t>
            </a:r>
          </a:p>
          <a:p>
            <a:pPr marL="457200" indent="-457200">
              <a:buFont typeface="Arial" panose="020B0604020202020204" pitchFamily="34" charset="0"/>
              <a:buChar char="•"/>
            </a:pPr>
            <a:r>
              <a:rPr lang="en-US" sz="2400" dirty="0">
                <a:solidFill>
                  <a:schemeClr val="tx1"/>
                </a:solidFill>
              </a:rPr>
              <a:t>The Course</a:t>
            </a:r>
          </a:p>
          <a:p>
            <a:pPr marL="457200" indent="-457200">
              <a:buFont typeface="Arial" panose="020B0604020202020204" pitchFamily="34" charset="0"/>
              <a:buChar char="•"/>
            </a:pPr>
            <a:r>
              <a:rPr lang="en-US" sz="2400" dirty="0">
                <a:solidFill>
                  <a:schemeClr val="tx1"/>
                </a:solidFill>
              </a:rPr>
              <a:t>Books &amp; References</a:t>
            </a:r>
          </a:p>
          <a:p>
            <a:pPr marL="457200" indent="-457200">
              <a:buFont typeface="Arial" panose="020B0604020202020204" pitchFamily="34" charset="0"/>
              <a:buChar char="•"/>
            </a:pPr>
            <a:r>
              <a:rPr lang="en-US" sz="2400" dirty="0">
                <a:solidFill>
                  <a:schemeClr val="tx1"/>
                </a:solidFill>
              </a:rPr>
              <a:t>Evaluation Criteria's</a:t>
            </a:r>
          </a:p>
          <a:p>
            <a:pPr marL="457200" indent="-457200">
              <a:buFont typeface="Arial" panose="020B0604020202020204" pitchFamily="34" charset="0"/>
              <a:buChar char="•"/>
            </a:pPr>
            <a:r>
              <a:rPr lang="en-US" sz="2400" dirty="0">
                <a:solidFill>
                  <a:schemeClr val="tx1"/>
                </a:solidFill>
              </a:rPr>
              <a:t>Class Policies</a:t>
            </a:r>
          </a:p>
          <a:p>
            <a:pPr marL="457200" indent="-457200">
              <a:buFont typeface="Arial" panose="020B0604020202020204" pitchFamily="34" charset="0"/>
              <a:buChar char="•"/>
            </a:pPr>
            <a:r>
              <a:rPr lang="en-US" sz="2400" dirty="0">
                <a:solidFill>
                  <a:schemeClr val="tx1"/>
                </a:solidFill>
              </a:rPr>
              <a:t>Grading Policies &amp; General Info.</a:t>
            </a:r>
          </a:p>
          <a:p>
            <a:pPr marL="457200" indent="-457200">
              <a:buFont typeface="Arial" panose="020B0604020202020204" pitchFamily="34" charset="0"/>
              <a:buChar char="•"/>
            </a:pPr>
            <a:r>
              <a:rPr lang="en-US" sz="2400" dirty="0">
                <a:solidFill>
                  <a:schemeClr val="tx1"/>
                </a:solidFill>
              </a:rPr>
              <a:t>Consultation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a:t>
            </a:r>
          </a:p>
        </p:txBody>
      </p:sp>
      <p:sp>
        <p:nvSpPr>
          <p:cNvPr id="3" name="Content Placeholder 2">
            <a:extLst>
              <a:ext uri="{FF2B5EF4-FFF2-40B4-BE49-F238E27FC236}">
                <a16:creationId xmlns:a16="http://schemas.microsoft.com/office/drawing/2014/main" id="{69A84904-A6CA-4B27-93AC-D3C6DE126B56}"/>
              </a:ext>
            </a:extLst>
          </p:cNvPr>
          <p:cNvSpPr txBox="1">
            <a:spLocks/>
          </p:cNvSpPr>
          <p:nvPr/>
        </p:nvSpPr>
        <p:spPr>
          <a:xfrm>
            <a:off x="281354" y="2124221"/>
            <a:ext cx="8609427" cy="406556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000" b="1" dirty="0">
                <a:solidFill>
                  <a:schemeClr val="tx1"/>
                </a:solidFill>
              </a:rPr>
              <a:t>Must</a:t>
            </a:r>
            <a:r>
              <a:rPr lang="en-US" sz="2000" b="1" i="1" dirty="0">
                <a:solidFill>
                  <a:schemeClr val="tx1"/>
                </a:solidFill>
              </a:rPr>
              <a:t> </a:t>
            </a:r>
            <a:r>
              <a:rPr lang="en-US" sz="2000" dirty="0">
                <a:solidFill>
                  <a:schemeClr val="tx1"/>
                </a:solidFill>
              </a:rPr>
              <a:t>be present inside the class in due time </a:t>
            </a:r>
          </a:p>
          <a:p>
            <a:pPr marL="285750" indent="-285750">
              <a:buFont typeface="Arial" panose="020B0604020202020204" pitchFamily="34" charset="0"/>
              <a:buChar char="•"/>
            </a:pPr>
            <a:r>
              <a:rPr lang="en-US" sz="2000" b="1" dirty="0">
                <a:solidFill>
                  <a:schemeClr val="tx1"/>
                </a:solidFill>
                <a:ea typeface="ＭＳ Ｐゴシック" pitchFamily="34" charset="-128"/>
              </a:rPr>
              <a:t>Late in Class</a:t>
            </a:r>
            <a:r>
              <a:rPr lang="en-US" sz="2000" dirty="0">
                <a:solidFill>
                  <a:schemeClr val="tx1"/>
                </a:solidFill>
                <a:ea typeface="ＭＳ Ｐゴシック" pitchFamily="34" charset="-128"/>
              </a:rPr>
              <a:t>: max 10 minutes, after that you will not be able to enter into the classroom.</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Class Break</a:t>
            </a:r>
            <a:r>
              <a:rPr lang="en-US" sz="2000" dirty="0">
                <a:solidFill>
                  <a:schemeClr val="tx1"/>
                </a:solidFill>
              </a:rPr>
              <a:t>: I would prefer giving a break in the middle of the class.</a:t>
            </a:r>
          </a:p>
          <a:p>
            <a:pPr marL="285750" indent="-285750">
              <a:buFont typeface="Arial" panose="020B0604020202020204" pitchFamily="34" charset="0"/>
              <a:buChar char="•"/>
            </a:pPr>
            <a:r>
              <a:rPr lang="en-US" sz="2000" dirty="0">
                <a:solidFill>
                  <a:schemeClr val="tx1"/>
                </a:solidFill>
              </a:rPr>
              <a:t>Every class will start with a question-answer session about the last lecture. So students must be prepared with the contents and exercises from the last lecture.</a:t>
            </a:r>
          </a:p>
          <a:p>
            <a:pPr marL="285750" indent="-285750">
              <a:buFont typeface="Arial" panose="020B0604020202020204" pitchFamily="34" charset="0"/>
              <a:buChar char="•"/>
            </a:pPr>
            <a:r>
              <a:rPr lang="en-US" sz="2000" dirty="0">
                <a:solidFill>
                  <a:schemeClr val="tx1"/>
                </a:solidFill>
              </a:rPr>
              <a:t>Students are suggested to ask questions during or after the lecture.</a:t>
            </a:r>
          </a:p>
          <a:p>
            <a:pPr marL="285750" indent="-285750">
              <a:buFont typeface="Arial" panose="020B0604020202020204" pitchFamily="34" charset="0"/>
              <a:buChar char="•"/>
            </a:pPr>
            <a:r>
              <a:rPr lang="en-US" sz="2000" dirty="0">
                <a:solidFill>
                  <a:schemeClr val="tx1"/>
                </a:solidFill>
              </a:rPr>
              <a:t>Do not hesitate to ask </a:t>
            </a:r>
            <a:r>
              <a:rPr lang="en-US" sz="2000" b="1" dirty="0">
                <a:solidFill>
                  <a:schemeClr val="tx1"/>
                </a:solidFill>
              </a:rPr>
              <a:t>any question any number of time</a:t>
            </a:r>
            <a:r>
              <a:rPr lang="en-US" sz="2000" dirty="0">
                <a:solidFill>
                  <a:schemeClr val="tx1"/>
                </a:solidFill>
              </a:rPr>
              <a:t> about the lecture</a:t>
            </a:r>
          </a:p>
          <a:p>
            <a:endParaRPr lang="en-US" sz="2000" i="1" dirty="0">
              <a:solidFill>
                <a:schemeClr val="tx1"/>
              </a:solidFill>
            </a:endParaRPr>
          </a:p>
          <a:p>
            <a:r>
              <a:rPr lang="en-US" sz="2000" i="1" dirty="0">
                <a:solidFill>
                  <a:schemeClr val="tx1"/>
                </a:solidFill>
              </a:rPr>
              <a:t>*** Additional/bonus marks</a:t>
            </a:r>
            <a:r>
              <a:rPr lang="en-US" sz="2000" dirty="0">
                <a:solidFill>
                  <a:schemeClr val="tx1"/>
                </a:solidFill>
              </a:rPr>
              <a:t> may be given to any </a:t>
            </a:r>
            <a:r>
              <a:rPr lang="en-US" sz="2000" i="1" dirty="0">
                <a:solidFill>
                  <a:schemeClr val="tx1"/>
                </a:solidFill>
              </a:rPr>
              <a:t>good performances</a:t>
            </a:r>
            <a:r>
              <a:rPr lang="en-US" sz="2000" dirty="0">
                <a:solidFill>
                  <a:schemeClr val="tx1"/>
                </a:solidFill>
              </a:rPr>
              <a:t> during the class.</a:t>
            </a:r>
          </a:p>
        </p:txBody>
      </p:sp>
    </p:spTree>
    <p:extLst>
      <p:ext uri="{BB962C8B-B14F-4D97-AF65-F5344CB8AC3E}">
        <p14:creationId xmlns:p14="http://schemas.microsoft.com/office/powerpoint/2010/main" val="2621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Attendance</a:t>
            </a:r>
          </a:p>
        </p:txBody>
      </p:sp>
      <p:sp>
        <p:nvSpPr>
          <p:cNvPr id="3" name="Content Placeholder 2">
            <a:extLst>
              <a:ext uri="{FF2B5EF4-FFF2-40B4-BE49-F238E27FC236}">
                <a16:creationId xmlns:a16="http://schemas.microsoft.com/office/drawing/2014/main" id="{894F2B38-7191-4CD6-97D9-14581F416F18}"/>
              </a:ext>
            </a:extLst>
          </p:cNvPr>
          <p:cNvSpPr txBox="1">
            <a:spLocks/>
          </p:cNvSpPr>
          <p:nvPr/>
        </p:nvSpPr>
        <p:spPr>
          <a:xfrm>
            <a:off x="281355" y="2180491"/>
            <a:ext cx="8539088" cy="38404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a:solidFill>
                  <a:schemeClr val="tx1"/>
                </a:solidFill>
                <a:ea typeface="ＭＳ Ｐゴシック" pitchFamily="34" charset="-128"/>
              </a:rPr>
              <a:t>At least 80% presence is required by the student. Absent classes must be defended by the student through application and proper documentation to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Single absences or absences within 20% range will be judged by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Long absences/irregular presence/absences out of 20% range must go through application procedures via department Head (+ probation office, if student is in probation) to attend the following classes.</a:t>
            </a:r>
          </a:p>
          <a:p>
            <a:pPr marL="285750" indent="-285750">
              <a:buFont typeface="Arial" panose="020B0604020202020204" pitchFamily="34" charset="0"/>
              <a:buChar char="•"/>
            </a:pPr>
            <a:r>
              <a:rPr lang="en-US" sz="2400" dirty="0">
                <a:solidFill>
                  <a:schemeClr val="tx1"/>
                </a:solidFill>
                <a:ea typeface="ＭＳ Ｐゴシック" pitchFamily="34" charset="-128"/>
              </a:rPr>
              <a:t>Acceptance of an application for absence only gives permission to attend the following classes. This might still result in deduction of marks (for attendance) which will be judged by the course teacher.</a:t>
            </a:r>
          </a:p>
          <a:p>
            <a:pPr marL="285750" indent="-285750">
              <a:buFont typeface="Arial" panose="020B0604020202020204" pitchFamily="34" charset="0"/>
              <a:buChar char="•"/>
            </a:pPr>
            <a:r>
              <a:rPr lang="en-US" sz="2400" b="1" dirty="0">
                <a:solidFill>
                  <a:schemeClr val="tx1"/>
                </a:solidFill>
                <a:ea typeface="ＭＳ Ｐゴシック" pitchFamily="34" charset="-128"/>
              </a:rPr>
              <a:t>Informing regarding Absence</a:t>
            </a:r>
            <a:r>
              <a:rPr lang="en-US" sz="2400" dirty="0">
                <a:solidFill>
                  <a:schemeClr val="tx1"/>
                </a:solidFill>
                <a:ea typeface="ＭＳ Ｐゴシック" pitchFamily="34" charset="-128"/>
              </a:rPr>
              <a:t>: Must be informed  through email. </a:t>
            </a:r>
          </a:p>
        </p:txBody>
      </p:sp>
    </p:spTree>
    <p:extLst>
      <p:ext uri="{BB962C8B-B14F-4D97-AF65-F5344CB8AC3E}">
        <p14:creationId xmlns:p14="http://schemas.microsoft.com/office/powerpoint/2010/main" val="121411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Inside the Classroom</a:t>
            </a:r>
          </a:p>
        </p:txBody>
      </p:sp>
      <p:sp>
        <p:nvSpPr>
          <p:cNvPr id="4" name="Content Placeholder 2">
            <a:extLst>
              <a:ext uri="{FF2B5EF4-FFF2-40B4-BE49-F238E27FC236}">
                <a16:creationId xmlns:a16="http://schemas.microsoft.com/office/drawing/2014/main" id="{46701596-B5C1-48A1-8E13-80262D2774DE}"/>
              </a:ext>
            </a:extLst>
          </p:cNvPr>
          <p:cNvSpPr txBox="1">
            <a:spLocks/>
          </p:cNvSpPr>
          <p:nvPr/>
        </p:nvSpPr>
        <p:spPr>
          <a:xfrm>
            <a:off x="295422" y="2236762"/>
            <a:ext cx="8553155" cy="3812345"/>
          </a:xfrm>
          <a:prstGeom prst="rect">
            <a:avLst/>
          </a:prstGeom>
        </p:spPr>
        <p:txBody>
          <a:bodyPr vert="horz" lIns="91440" tIns="45720" rIns="91440" bIns="45720" rtlCol="0" anchor="ct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do not need to ask permission to go out or come inside the class. </a:t>
            </a: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Just try to keep it quiet</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need not stand to talk with me</a:t>
            </a:r>
            <a:endPar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Your cellphone should be in silent mode during the class hours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call receiving or calling inside the class room.</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use of laptops or tabs or cell phones inside class rooms unless it is instructed or required for class related specific tasks.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side talk or discussion unless it is instructed.</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Never take food or drink coffees, soft drinks except water during the ongoing class time.</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Finally be gentle and keep calm and approach modestly and nicely</a:t>
            </a:r>
            <a:endPar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ＭＳ Ｐゴシック" pitchFamily="34" charset="-128"/>
              <a:cs typeface="+mn-cs"/>
            </a:endParaRPr>
          </a:p>
        </p:txBody>
      </p:sp>
    </p:spTree>
    <p:extLst>
      <p:ext uri="{BB962C8B-B14F-4D97-AF65-F5344CB8AC3E}">
        <p14:creationId xmlns:p14="http://schemas.microsoft.com/office/powerpoint/2010/main" val="402444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Laboratory</a:t>
            </a:r>
          </a:p>
        </p:txBody>
      </p:sp>
      <p:sp>
        <p:nvSpPr>
          <p:cNvPr id="5" name="Content Placeholder 2">
            <a:extLst>
              <a:ext uri="{FF2B5EF4-FFF2-40B4-BE49-F238E27FC236}">
                <a16:creationId xmlns:a16="http://schemas.microsoft.com/office/drawing/2014/main" id="{9B31AF47-96DB-458A-AEB8-C18FAF03DC2B}"/>
              </a:ext>
            </a:extLst>
          </p:cNvPr>
          <p:cNvSpPr txBox="1">
            <a:spLocks/>
          </p:cNvSpPr>
          <p:nvPr/>
        </p:nvSpPr>
        <p:spPr>
          <a:xfrm>
            <a:off x="309490" y="2152357"/>
            <a:ext cx="8496886" cy="3868616"/>
          </a:xfrm>
          <a:prstGeom prst="rect">
            <a:avLst/>
          </a:prstGeom>
        </p:spPr>
        <p:txBody>
          <a:bodyPr vert="horz" lIns="91440" tIns="45720" rIns="91440" bIns="45720" rtlCol="0" anchor="ct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Classes</a:t>
            </a:r>
            <a:endPar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First 0.5 – 1 hour will be spent explaining the problems/task/experiment to be performed.</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1 – 1.5 hour(s) will be spent by the students to complete the experiment.</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0.5 – 1 hour will be spent in checking, marking, and discussing the solution.</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are not allowed to discuss with each other in solving problems.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checking (executing/viva) &amp; marking will be with individual students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a:t>
            </a:r>
            <a:r>
              <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rPr>
              <a:t> </a:t>
            </a: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exams are scheduled in the week before the major exams during the normal laboratory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Generally students are given one/more problems to be solved of which at least one part is solved using computers.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One hour is given to the students to solve the problem. And half hour to submit and viva. Generally 20 students in the first 1.5 hours and the other 20 students in the rest 1.5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may be given choices to select the problem. At most 3 selection can be given to a student with 0, 2, and 4 marks deduction as a penalty for each selection respectively.</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Only in case of unavoidable circumstances, the laboratory exams may be taken in the off days or week after the major exams.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26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Makeup Evaluation</a:t>
            </a:r>
          </a:p>
        </p:txBody>
      </p:sp>
      <p:sp>
        <p:nvSpPr>
          <p:cNvPr id="4" name="Content Placeholder 2">
            <a:extLst>
              <a:ext uri="{FF2B5EF4-FFF2-40B4-BE49-F238E27FC236}">
                <a16:creationId xmlns:a16="http://schemas.microsoft.com/office/drawing/2014/main" id="{801A2D61-259D-47E8-9F67-8F2AF0018C48}"/>
              </a:ext>
            </a:extLst>
          </p:cNvPr>
          <p:cNvSpPr txBox="1">
            <a:spLocks/>
          </p:cNvSpPr>
          <p:nvPr/>
        </p:nvSpPr>
        <p:spPr>
          <a:xfrm>
            <a:off x="281355" y="2152357"/>
            <a:ext cx="8621454" cy="388268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There will be no makeup quiz as long as a student have appeared in (n-1) quizzes.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evaluations like quizzes/assignment submission date/presentation date/viva date/etc., must go through valid application procedure with supporting document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within the deadline of the actual evaluation date</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Midterm/Final term must go through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Set B form </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along with the supporting document within the 1</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st</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exam week. The set B exam is generally scheduled from the 2</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nd</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the exam week. Must get signature and exam date from the course teacher and get it approved by the department Head (monetary penalty might be imposed).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unable to attend the set B exam may apply for set C exam within the same time limit as set B. Such applications must be supported by very strong reason and documentation, as they are generally rejected.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course teacher will be the judge of accepting/rejecting the request for makeup.</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1" u="none" strike="noStrike" kern="1200" cap="none" spc="0" normalizeH="0" baseline="0" noProof="0">
                <a:ln>
                  <a:noFill/>
                </a:ln>
                <a:solidFill>
                  <a:sysClr val="windowText" lastClr="000000"/>
                </a:solidFill>
                <a:effectLst/>
                <a:uLnTx/>
                <a:uFillTx/>
                <a:latin typeface="Calibri" panose="020F0502020204030204"/>
                <a:ea typeface="+mn-ea"/>
                <a:cs typeface="+mn-cs"/>
              </a:rPr>
              <a:t>*** Students absent for more than two weeks before midterm or after midterm and missing more than one evaluation categories are suggested to drop the course.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31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Grading Policies</a:t>
            </a:r>
            <a:endParaRPr lang="en-US" b="1" dirty="0"/>
          </a:p>
        </p:txBody>
      </p:sp>
      <p:graphicFrame>
        <p:nvGraphicFramePr>
          <p:cNvPr id="4"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1162797878"/>
              </p:ext>
            </p:extLst>
          </p:nvPr>
        </p:nvGraphicFramePr>
        <p:xfrm>
          <a:off x="309489" y="2138289"/>
          <a:ext cx="8496885" cy="395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53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Grading Policies contd..</a:t>
            </a:r>
          </a:p>
        </p:txBody>
      </p:sp>
      <p:sp>
        <p:nvSpPr>
          <p:cNvPr id="4" name="Content Placeholder 2">
            <a:extLst>
              <a:ext uri="{FF2B5EF4-FFF2-40B4-BE49-F238E27FC236}">
                <a16:creationId xmlns:a16="http://schemas.microsoft.com/office/drawing/2014/main" id="{2164FED6-4A12-4C2C-AFCF-52D877C3D791}"/>
              </a:ext>
            </a:extLst>
          </p:cNvPr>
          <p:cNvSpPr txBox="1">
            <a:spLocks/>
          </p:cNvSpPr>
          <p:nvPr/>
        </p:nvSpPr>
        <p:spPr>
          <a:xfrm>
            <a:off x="309489" y="2194559"/>
            <a:ext cx="8567225" cy="369956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Once a student’s gets ‘I’ or ‘UW’ and unable to fulfill the requirements with the course teacher for makeup,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drop the course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within officially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mentioned time period</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from the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registration department</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in probation or falls into the probation due to ‘I’/’UW’ grade are not allowed to drop the course.</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Unable to do so will result in the automatic conversion of the grades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I</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UW</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to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F</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grade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after the 4</a:t>
            </a:r>
            <a:r>
              <a:rPr kumimoji="0" lang="en-US" sz="1900" b="1" i="0" u="none" strike="noStrike" kern="1200" cap="none" spc="0" normalizeH="0" baseline="30000" noProof="0">
                <a:ln>
                  <a:noFill/>
                </a:ln>
                <a:solidFill>
                  <a:sysClr val="windowText" lastClr="000000"/>
                </a:solidFill>
                <a:effectLst/>
                <a:uLnTx/>
                <a:uFillTx/>
                <a:latin typeface="Calibri" panose="020F0502020204030204"/>
                <a:ea typeface="+mn-ea"/>
                <a:cs typeface="+mn-cs"/>
              </a:rPr>
              <a:t>th</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 week of the following semester</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Any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problem with the mark/grade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be consulted </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with the course teacher within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one week of the release of grades</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endParaRPr kumimoji="0" lang="en-US" sz="19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IMPORTANT!!</a:t>
            </a:r>
          </a:p>
        </p:txBody>
      </p:sp>
      <p:sp>
        <p:nvSpPr>
          <p:cNvPr id="6" name="Content Placeholder 2">
            <a:extLst>
              <a:ext uri="{FF2B5EF4-FFF2-40B4-BE49-F238E27FC236}">
                <a16:creationId xmlns:a16="http://schemas.microsoft.com/office/drawing/2014/main" id="{85DD3B68-9C3D-40A0-B84F-ABDEC7B6FC8E}"/>
              </a:ext>
            </a:extLst>
          </p:cNvPr>
          <p:cNvSpPr txBox="1">
            <a:spLocks/>
          </p:cNvSpPr>
          <p:nvPr/>
        </p:nvSpPr>
        <p:spPr>
          <a:xfrm>
            <a:off x="295422" y="2250831"/>
            <a:ext cx="8581291" cy="364329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ea typeface="ＭＳ Ｐゴシック" pitchFamily="34" charset="-128"/>
              </a:rPr>
              <a:t>Never Come to my office with the request for an extra grade.</a:t>
            </a:r>
          </a:p>
          <a:p>
            <a:endParaRPr lang="en-US" dirty="0">
              <a:ea typeface="ＭＳ Ｐゴシック" pitchFamily="34" charset="-128"/>
            </a:endParaRPr>
          </a:p>
          <a:p>
            <a:r>
              <a:rPr lang="en-US" dirty="0">
                <a:ea typeface="ＭＳ Ｐゴシック" pitchFamily="34" charset="-128"/>
              </a:rPr>
              <a:t>Never miss any deadline.</a:t>
            </a:r>
          </a:p>
          <a:p>
            <a:endParaRPr lang="en-US" dirty="0">
              <a:ea typeface="ＭＳ Ｐゴシック" pitchFamily="34" charset="-128"/>
            </a:endParaRPr>
          </a:p>
          <a:p>
            <a:r>
              <a:rPr lang="en-US" dirty="0">
                <a:ea typeface="ＭＳ Ｐゴシック" pitchFamily="34" charset="-128"/>
              </a:rPr>
              <a:t>Marks will be deducted, even </a:t>
            </a:r>
            <a:r>
              <a:rPr lang="en-US" b="1" dirty="0">
                <a:ea typeface="ＭＳ Ｐゴシック" pitchFamily="34" charset="-128"/>
              </a:rPr>
              <a:t>worse</a:t>
            </a:r>
            <a:r>
              <a:rPr lang="en-US" dirty="0">
                <a:ea typeface="ＭＳ Ｐゴシック" pitchFamily="34" charset="-128"/>
              </a:rPr>
              <a:t> can happen if you copy assignment</a:t>
            </a:r>
          </a:p>
        </p:txBody>
      </p:sp>
    </p:spTree>
    <p:extLst>
      <p:ext uri="{BB962C8B-B14F-4D97-AF65-F5344CB8AC3E}">
        <p14:creationId xmlns:p14="http://schemas.microsoft.com/office/powerpoint/2010/main" val="341714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cstate="email">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79009" y="3094892"/>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C42E65-2868-467C-A4F6-5D4B33C84C34}"/>
              </a:ext>
            </a:extLst>
          </p:cNvPr>
          <p:cNvSpPr txBox="1"/>
          <p:nvPr/>
        </p:nvSpPr>
        <p:spPr>
          <a:xfrm>
            <a:off x="2411897" y="2371617"/>
            <a:ext cx="6257970" cy="1754326"/>
          </a:xfrm>
          <a:prstGeom prst="rect">
            <a:avLst/>
          </a:prstGeom>
          <a:noFill/>
        </p:spPr>
        <p:txBody>
          <a:bodyPr wrap="square" rtlCol="0">
            <a:spAutoFit/>
          </a:bodyPr>
          <a:lstStyle/>
          <a:p>
            <a:pPr lvl="0" algn="ctr" defTabSz="457200"/>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OBJECT ORIENTED PROGRAMMING 2</a:t>
            </a:r>
          </a:p>
        </p:txBody>
      </p:sp>
      <p:sp>
        <p:nvSpPr>
          <p:cNvPr id="7" name="Rectangle 6">
            <a:extLst>
              <a:ext uri="{FF2B5EF4-FFF2-40B4-BE49-F238E27FC236}">
                <a16:creationId xmlns:a16="http://schemas.microsoft.com/office/drawing/2014/main" id="{29683572-1E84-4441-9C68-2B26893525F1}"/>
              </a:ext>
            </a:extLst>
          </p:cNvPr>
          <p:cNvSpPr/>
          <p:nvPr/>
        </p:nvSpPr>
        <p:spPr>
          <a:xfrm>
            <a:off x="2849137" y="1464756"/>
            <a:ext cx="538349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Introduction and Overview of .NET Architecture and </a:t>
            </a:r>
            <a:r>
              <a:rPr lang="en-US" sz="2800" dirty="0" err="1">
                <a:solidFill>
                  <a:schemeClr val="tx1"/>
                </a:solidFill>
              </a:rPr>
              <a:t>.Net</a:t>
            </a:r>
            <a:r>
              <a:rPr lang="en-US" sz="2800" dirty="0">
                <a:solidFill>
                  <a:schemeClr val="tx1"/>
                </a:solidFill>
              </a:rPr>
              <a:t> Framework</a:t>
            </a:r>
          </a:p>
          <a:p>
            <a:pPr marL="342900" indent="-342900">
              <a:buFont typeface="Arial" panose="020B0604020202020204" pitchFamily="34" charset="0"/>
              <a:buChar char="•"/>
            </a:pPr>
            <a:r>
              <a:rPr lang="en-US" sz="2800" dirty="0">
                <a:solidFill>
                  <a:schemeClr val="tx1"/>
                </a:solidFill>
              </a:rPr>
              <a:t>Introduction to C#</a:t>
            </a:r>
          </a:p>
          <a:p>
            <a:pPr marL="342900" indent="-342900">
              <a:buFont typeface="Arial" panose="020B0604020202020204" pitchFamily="34" charset="0"/>
              <a:buChar char="•"/>
            </a:pPr>
            <a:r>
              <a:rPr lang="en-US" sz="2800" dirty="0">
                <a:solidFill>
                  <a:schemeClr val="tx1"/>
                </a:solidFill>
              </a:rPr>
              <a:t>Introduction to Visual Studio</a:t>
            </a:r>
          </a:p>
          <a:p>
            <a:endParaRPr lang="en-US" dirty="0">
              <a:solidFill>
                <a:schemeClr val="tx1"/>
              </a:solidFill>
            </a:endParaRPr>
          </a:p>
        </p:txBody>
      </p:sp>
    </p:spTree>
    <p:extLst>
      <p:ext uri="{BB962C8B-B14F-4D97-AF65-F5344CB8AC3E}">
        <p14:creationId xmlns:p14="http://schemas.microsoft.com/office/powerpoint/2010/main" val="188368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Vision &amp; Mission of AIUB</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b="1" dirty="0">
                <a:solidFill>
                  <a:schemeClr val="tx1"/>
                </a:solidFill>
              </a:rPr>
              <a:t>VISION</a:t>
            </a:r>
          </a:p>
          <a:p>
            <a:pPr algn="just"/>
            <a:r>
              <a:rPr lang="en-US" sz="1600" dirty="0">
                <a:solidFill>
                  <a:schemeClr val="tx1"/>
                </a:solidFill>
              </a:rPr>
              <a:t>AMERICAN INTERNATIONAL UNIVERSITY-BANGLADESH (AIUB) envisions promoting professionals and excellent leadership catering to the technological progress and development needs of the country.</a:t>
            </a:r>
          </a:p>
          <a:p>
            <a:endParaRPr lang="en-US" sz="1600" dirty="0">
              <a:solidFill>
                <a:schemeClr val="tx1"/>
              </a:solidFill>
            </a:endParaRPr>
          </a:p>
          <a:p>
            <a:r>
              <a:rPr lang="en-US" sz="1600" b="1" dirty="0">
                <a:solidFill>
                  <a:schemeClr val="tx1"/>
                </a:solidFill>
              </a:rPr>
              <a:t>MISSION</a:t>
            </a:r>
          </a:p>
          <a:p>
            <a:pPr algn="just"/>
            <a:r>
              <a:rPr lang="en-US" altLang="ja-JP" sz="1600"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solidFill>
                <a:schemeClr val="tx1"/>
              </a:solidFill>
            </a:endParaRPr>
          </a:p>
        </p:txBody>
      </p:sp>
      <p:pic>
        <p:nvPicPr>
          <p:cNvPr id="10" name="Graphic 8">
            <a:extLst>
              <a:ext uri="{FF2B5EF4-FFF2-40B4-BE49-F238E27FC236}">
                <a16:creationId xmlns:a16="http://schemas.microsoft.com/office/drawing/2014/main" id="{A90CF985-C9CE-431C-AEE1-6F891903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259" y="5173674"/>
            <a:ext cx="1165258" cy="116525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5" name="Rectangle 2">
            <a:extLst>
              <a:ext uri="{FF2B5EF4-FFF2-40B4-BE49-F238E27FC236}">
                <a16:creationId xmlns:a16="http://schemas.microsoft.com/office/drawing/2014/main" id="{98D0B448-F4A1-46BC-8C33-2DBE67C801BD}"/>
              </a:ext>
            </a:extLst>
          </p:cNvPr>
          <p:cNvSpPr txBox="1">
            <a:spLocks noChangeArrowheads="1"/>
          </p:cNvSpPr>
          <p:nvPr/>
        </p:nvSpPr>
        <p:spPr>
          <a:xfrm>
            <a:off x="274224" y="1574800"/>
            <a:ext cx="8229600" cy="11430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ja-JP" sz="3200" b="1" dirty="0">
                <a:solidFill>
                  <a:schemeClr val="accent3">
                    <a:lumMod val="50000"/>
                  </a:schemeClr>
                </a:solidFill>
              </a:rPr>
              <a:t>What is .NET Framework</a:t>
            </a:r>
          </a:p>
        </p:txBody>
      </p:sp>
      <p:sp>
        <p:nvSpPr>
          <p:cNvPr id="6" name="Rectangle 3">
            <a:extLst>
              <a:ext uri="{FF2B5EF4-FFF2-40B4-BE49-F238E27FC236}">
                <a16:creationId xmlns:a16="http://schemas.microsoft.com/office/drawing/2014/main" id="{1D55EDC0-978F-4537-B73E-F4E4AC54FA6A}"/>
              </a:ext>
            </a:extLst>
          </p:cNvPr>
          <p:cNvSpPr txBox="1">
            <a:spLocks noChangeArrowheads="1"/>
          </p:cNvSpPr>
          <p:nvPr/>
        </p:nvSpPr>
        <p:spPr>
          <a:xfrm>
            <a:off x="421341" y="2620564"/>
            <a:ext cx="8409508" cy="339592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is a software development platform developed by Microsoft. </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framework was meant to create applications, which would run primarily on the Windows Platform.</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 </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first version of 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was released in the year 2002.</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can be used to create any kind of applications - Form based, Web based, Mobile applications</a:t>
            </a:r>
          </a:p>
          <a:p>
            <a:pPr marL="46037">
              <a:buFont typeface="Corbel" panose="020B0503020204020204" pitchFamily="34" charset="0"/>
              <a:buNone/>
              <a:defRPr/>
            </a:pPr>
            <a:endParaRPr lang="en-US" altLang="ja-JP" sz="2800" dirty="0">
              <a:solidFill>
                <a:schemeClr val="tx1"/>
              </a:solidFill>
            </a:endParaRPr>
          </a:p>
        </p:txBody>
      </p:sp>
    </p:spTree>
    <p:extLst>
      <p:ext uri="{BB962C8B-B14F-4D97-AF65-F5344CB8AC3E}">
        <p14:creationId xmlns:p14="http://schemas.microsoft.com/office/powerpoint/2010/main" val="242005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grpSp>
        <p:nvGrpSpPr>
          <p:cNvPr id="7" name="Group 2">
            <a:extLst>
              <a:ext uri="{FF2B5EF4-FFF2-40B4-BE49-F238E27FC236}">
                <a16:creationId xmlns:a16="http://schemas.microsoft.com/office/drawing/2014/main" id="{E14E115A-F6DE-41B5-B31D-63D61C6D4A54}"/>
              </a:ext>
            </a:extLst>
          </p:cNvPr>
          <p:cNvGrpSpPr>
            <a:grpSpLocks/>
          </p:cNvGrpSpPr>
          <p:nvPr/>
        </p:nvGrpSpPr>
        <p:grpSpPr bwMode="auto">
          <a:xfrm>
            <a:off x="622852" y="2163308"/>
            <a:ext cx="5265179" cy="3906187"/>
            <a:chOff x="786" y="1296"/>
            <a:chExt cx="4100" cy="2448"/>
          </a:xfrm>
        </p:grpSpPr>
        <p:sp>
          <p:nvSpPr>
            <p:cNvPr id="8" name="Rectangle 3">
              <a:extLst>
                <a:ext uri="{FF2B5EF4-FFF2-40B4-BE49-F238E27FC236}">
                  <a16:creationId xmlns:a16="http://schemas.microsoft.com/office/drawing/2014/main" id="{8FD1A447-38CD-4FF9-88BB-1D12444BB3EC}"/>
                </a:ext>
              </a:extLst>
            </p:cNvPr>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a:t>Common Language Specification</a:t>
              </a:r>
            </a:p>
          </p:txBody>
        </p:sp>
        <p:sp>
          <p:nvSpPr>
            <p:cNvPr id="9" name="Rectangle 4">
              <a:extLst>
                <a:ext uri="{FF2B5EF4-FFF2-40B4-BE49-F238E27FC236}">
                  <a16:creationId xmlns:a16="http://schemas.microsoft.com/office/drawing/2014/main" id="{F5BFCA0F-3211-4A94-B408-2FAEF7043490}"/>
                </a:ext>
              </a:extLst>
            </p:cNvPr>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Common Language Runtime</a:t>
              </a:r>
            </a:p>
          </p:txBody>
        </p:sp>
        <p:sp>
          <p:nvSpPr>
            <p:cNvPr id="10" name="Rectangle 5">
              <a:extLst>
                <a:ext uri="{FF2B5EF4-FFF2-40B4-BE49-F238E27FC236}">
                  <a16:creationId xmlns:a16="http://schemas.microsoft.com/office/drawing/2014/main" id="{4E87FCF2-FFD4-45EE-BF94-C2908659C5E8}"/>
                </a:ext>
              </a:extLst>
            </p:cNvPr>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VB</a:t>
              </a:r>
            </a:p>
          </p:txBody>
        </p:sp>
        <p:sp>
          <p:nvSpPr>
            <p:cNvPr id="11" name="Rectangle 6">
              <a:extLst>
                <a:ext uri="{FF2B5EF4-FFF2-40B4-BE49-F238E27FC236}">
                  <a16:creationId xmlns:a16="http://schemas.microsoft.com/office/drawing/2014/main" id="{88960B96-67F8-4D8B-8DD1-EFAF531EE71A}"/>
                </a:ext>
              </a:extLst>
            </p:cNvPr>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2" name="Rectangle 7">
              <a:extLst>
                <a:ext uri="{FF2B5EF4-FFF2-40B4-BE49-F238E27FC236}">
                  <a16:creationId xmlns:a16="http://schemas.microsoft.com/office/drawing/2014/main" id="{41C9BF4B-A1A6-4C2A-B612-20F02AAB5275}"/>
                </a:ext>
              </a:extLst>
            </p:cNvPr>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3" name="Rectangle 8">
              <a:extLst>
                <a:ext uri="{FF2B5EF4-FFF2-40B4-BE49-F238E27FC236}">
                  <a16:creationId xmlns:a16="http://schemas.microsoft.com/office/drawing/2014/main" id="{3310C85A-9F34-4648-8EA9-84DAC1912C27}"/>
                </a:ext>
              </a:extLst>
            </p:cNvPr>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ASP.NET: Web Services</a:t>
              </a:r>
            </a:p>
            <a:p>
              <a:pPr algn="ctr"/>
              <a:r>
                <a:rPr lang="en-US" sz="2400" dirty="0">
                  <a:solidFill>
                    <a:schemeClr val="bg1"/>
                  </a:solidFill>
                </a:rPr>
                <a:t>and Web Forms</a:t>
              </a:r>
            </a:p>
          </p:txBody>
        </p:sp>
        <p:sp>
          <p:nvSpPr>
            <p:cNvPr id="14" name="Rectangle 9">
              <a:extLst>
                <a:ext uri="{FF2B5EF4-FFF2-40B4-BE49-F238E27FC236}">
                  <a16:creationId xmlns:a16="http://schemas.microsoft.com/office/drawing/2014/main" id="{DDFB0960-A19E-43E5-818F-5890B4CE6449}"/>
                </a:ext>
              </a:extLst>
            </p:cNvPr>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JScript</a:t>
              </a:r>
            </a:p>
          </p:txBody>
        </p:sp>
        <p:sp>
          <p:nvSpPr>
            <p:cNvPr id="15" name="Rectangle 10">
              <a:extLst>
                <a:ext uri="{FF2B5EF4-FFF2-40B4-BE49-F238E27FC236}">
                  <a16:creationId xmlns:a16="http://schemas.microsoft.com/office/drawing/2014/main" id="{33944694-97DD-4493-BD78-A33D29AEAFA5}"/>
                </a:ext>
              </a:extLst>
            </p:cNvPr>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a:t>
              </a:r>
            </a:p>
          </p:txBody>
        </p:sp>
        <p:sp>
          <p:nvSpPr>
            <p:cNvPr id="16" name="Rectangle 11">
              <a:extLst>
                <a:ext uri="{FF2B5EF4-FFF2-40B4-BE49-F238E27FC236}">
                  <a16:creationId xmlns:a16="http://schemas.microsoft.com/office/drawing/2014/main" id="{0F48F9A7-B476-44B0-AA62-DF4FE1777CDE}"/>
                </a:ext>
              </a:extLst>
            </p:cNvPr>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Windows</a:t>
              </a:r>
              <a:br>
                <a:rPr lang="en-US" sz="2400">
                  <a:solidFill>
                    <a:schemeClr val="bg1"/>
                  </a:solidFill>
                </a:rPr>
              </a:br>
              <a:r>
                <a:rPr lang="en-US" sz="2400">
                  <a:solidFill>
                    <a:schemeClr val="bg1"/>
                  </a:solidFill>
                </a:rPr>
                <a:t>Forms</a:t>
              </a:r>
            </a:p>
          </p:txBody>
        </p:sp>
        <p:sp>
          <p:nvSpPr>
            <p:cNvPr id="17" name="Rectangle 12">
              <a:extLst>
                <a:ext uri="{FF2B5EF4-FFF2-40B4-BE49-F238E27FC236}">
                  <a16:creationId xmlns:a16="http://schemas.microsoft.com/office/drawing/2014/main" id="{000CD7E7-2A3E-4CD7-A375-699D43229DC6}"/>
                </a:ext>
              </a:extLst>
            </p:cNvPr>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Base Classes</a:t>
              </a:r>
            </a:p>
          </p:txBody>
        </p:sp>
        <p:sp>
          <p:nvSpPr>
            <p:cNvPr id="18" name="Rectangle 13">
              <a:extLst>
                <a:ext uri="{FF2B5EF4-FFF2-40B4-BE49-F238E27FC236}">
                  <a16:creationId xmlns:a16="http://schemas.microsoft.com/office/drawing/2014/main" id="{D35C878E-3BD4-47CA-8AFE-AA78C5A1C9D9}"/>
                </a:ext>
              </a:extLst>
            </p:cNvPr>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ADO.NET: Data and XML</a:t>
              </a:r>
            </a:p>
          </p:txBody>
        </p:sp>
        <p:sp>
          <p:nvSpPr>
            <p:cNvPr id="19" name="Rectangle 14">
              <a:extLst>
                <a:ext uri="{FF2B5EF4-FFF2-40B4-BE49-F238E27FC236}">
                  <a16:creationId xmlns:a16="http://schemas.microsoft.com/office/drawing/2014/main" id="{026D9B0F-8740-43E1-89CF-C937709D18F1}"/>
                </a:ext>
              </a:extLst>
            </p:cNvPr>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Visual Studio.NET</a:t>
              </a:r>
            </a:p>
          </p:txBody>
        </p:sp>
      </p:grpSp>
      <p:sp>
        <p:nvSpPr>
          <p:cNvPr id="20" name="Text Placeholder 6">
            <a:extLst>
              <a:ext uri="{FF2B5EF4-FFF2-40B4-BE49-F238E27FC236}">
                <a16:creationId xmlns:a16="http://schemas.microsoft.com/office/drawing/2014/main" id="{EE1C8C35-CB12-4F48-AEF9-D0B543748C21}"/>
              </a:ext>
            </a:extLst>
          </p:cNvPr>
          <p:cNvSpPr txBox="1">
            <a:spLocks/>
          </p:cNvSpPr>
          <p:nvPr/>
        </p:nvSpPr>
        <p:spPr>
          <a:xfrm>
            <a:off x="5941039" y="2829748"/>
            <a:ext cx="2615074" cy="2928204"/>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400" dirty="0">
                <a:solidFill>
                  <a:schemeClr val="tx1"/>
                </a:solidFill>
              </a:rPr>
              <a:t>Enormous platform</a:t>
            </a:r>
          </a:p>
          <a:p>
            <a:pPr marL="457200" indent="-457200" algn="l">
              <a:buFont typeface="Arial" panose="020B0604020202020204" pitchFamily="34" charset="0"/>
              <a:buChar char="•"/>
            </a:pPr>
            <a:r>
              <a:rPr lang="en-US" sz="2400" dirty="0">
                <a:solidFill>
                  <a:schemeClr val="tx1"/>
                </a:solidFill>
              </a:rPr>
              <a:t>Over 10000++ types</a:t>
            </a:r>
          </a:p>
          <a:p>
            <a:pPr marL="457200" indent="-457200" algn="l">
              <a:buFont typeface="Arial" panose="020B0604020202020204" pitchFamily="34" charset="0"/>
              <a:buChar char="•"/>
            </a:pPr>
            <a:r>
              <a:rPr lang="en-US" sz="2400" dirty="0">
                <a:solidFill>
                  <a:schemeClr val="tx1"/>
                </a:solidFill>
              </a:rPr>
              <a:t>Well-defined sub-systems and partitioning of responsibility</a:t>
            </a:r>
          </a:p>
          <a:p>
            <a:endParaRPr lang="en-US" sz="2400" dirty="0">
              <a:solidFill>
                <a:schemeClr val="tx1"/>
              </a:solidFill>
            </a:endParaRPr>
          </a:p>
        </p:txBody>
      </p:sp>
    </p:spTree>
    <p:extLst>
      <p:ext uri="{BB962C8B-B14F-4D97-AF65-F5344CB8AC3E}">
        <p14:creationId xmlns:p14="http://schemas.microsoft.com/office/powerpoint/2010/main" val="24801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7" name="Title 1">
            <a:extLst>
              <a:ext uri="{FF2B5EF4-FFF2-40B4-BE49-F238E27FC236}">
                <a16:creationId xmlns:a16="http://schemas.microsoft.com/office/drawing/2014/main" id="{8F55EEC1-5CCF-49DB-9343-A2AAA90C5FBA}"/>
              </a:ext>
            </a:extLst>
          </p:cNvPr>
          <p:cNvSpPr txBox="1">
            <a:spLocks/>
          </p:cNvSpPr>
          <p:nvPr/>
        </p:nvSpPr>
        <p:spPr>
          <a:xfrm>
            <a:off x="421341" y="2123544"/>
            <a:ext cx="5988809" cy="4123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en-US" sz="2400" dirty="0">
                <a:solidFill>
                  <a:schemeClr val="accent3">
                    <a:lumMod val="50000"/>
                  </a:schemeClr>
                </a:solidFill>
              </a:rPr>
              <a:t> </a:t>
            </a:r>
            <a:r>
              <a:rPr lang="en-US" altLang="en-US" sz="2800" b="1" dirty="0" err="1">
                <a:solidFill>
                  <a:schemeClr val="accent3">
                    <a:lumMod val="50000"/>
                  </a:schemeClr>
                </a:solidFill>
              </a:rPr>
              <a:t>.Net</a:t>
            </a:r>
            <a:r>
              <a:rPr lang="en-US" altLang="en-US" sz="2800" b="1" dirty="0">
                <a:solidFill>
                  <a:schemeClr val="accent3">
                    <a:lumMod val="50000"/>
                  </a:schemeClr>
                </a:solidFill>
              </a:rPr>
              <a:t> Framework Architecture</a:t>
            </a:r>
            <a:endParaRPr lang="en-US" altLang="en-US" sz="2400" b="1" dirty="0">
              <a:solidFill>
                <a:schemeClr val="tx1">
                  <a:lumMod val="95000"/>
                  <a:lumOff val="5000"/>
                </a:schemeClr>
              </a:solidFill>
            </a:endParaRPr>
          </a:p>
        </p:txBody>
      </p:sp>
      <p:pic>
        <p:nvPicPr>
          <p:cNvPr id="8" name="Picture 5" descr="What is .NET Framework">
            <a:extLst>
              <a:ext uri="{FF2B5EF4-FFF2-40B4-BE49-F238E27FC236}">
                <a16:creationId xmlns:a16="http://schemas.microsoft.com/office/drawing/2014/main" id="{96AD65A2-198B-47AD-9287-950C3187A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2648697"/>
            <a:ext cx="6116327" cy="348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5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pic>
        <p:nvPicPr>
          <p:cNvPr id="7" name="Picture 6" descr="A close up of a logo&#10;&#10;Description automatically generated">
            <a:extLst>
              <a:ext uri="{FF2B5EF4-FFF2-40B4-BE49-F238E27FC236}">
                <a16:creationId xmlns:a16="http://schemas.microsoft.com/office/drawing/2014/main" id="{7665DBA6-BB53-4AE1-88CB-F7EABC96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107096"/>
            <a:ext cx="8560905" cy="4121426"/>
          </a:xfrm>
          <a:prstGeom prst="rect">
            <a:avLst/>
          </a:prstGeom>
        </p:spPr>
      </p:pic>
    </p:spTree>
    <p:extLst>
      <p:ext uri="{BB962C8B-B14F-4D97-AF65-F5344CB8AC3E}">
        <p14:creationId xmlns:p14="http://schemas.microsoft.com/office/powerpoint/2010/main" val="3751033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8" name="Title 1">
            <a:extLst>
              <a:ext uri="{FF2B5EF4-FFF2-40B4-BE49-F238E27FC236}">
                <a16:creationId xmlns:a16="http://schemas.microsoft.com/office/drawing/2014/main" id="{7F27003D-144B-4BB0-8A9F-0DFCDB80B05A}"/>
              </a:ext>
            </a:extLst>
          </p:cNvPr>
          <p:cNvSpPr txBox="1">
            <a:spLocks/>
          </p:cNvSpPr>
          <p:nvPr/>
        </p:nvSpPr>
        <p:spPr>
          <a:xfrm>
            <a:off x="450056" y="73116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What is .NET platform?</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FB1C825E-C425-4A19-9048-327702E55BD5}"/>
              </a:ext>
            </a:extLst>
          </p:cNvPr>
          <p:cNvSpPr txBox="1">
            <a:spLocks/>
          </p:cNvSpPr>
          <p:nvPr/>
        </p:nvSpPr>
        <p:spPr>
          <a:xfrm>
            <a:off x="457200" y="1894603"/>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C# is the language for .NET platform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Microsoft .NET is a platform for developing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software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Traditional practice of compiling to an executable file that contains machine code and how that file is loaded and executed by the operating system.</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This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unmanaged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compilation-to-execution process.</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the traditional compilation process, the executable file is binary and can be executed by the operating system immediately.</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38161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15D36D-A8A7-4851-B9EC-436063C9C15A}"/>
              </a:ext>
            </a:extLst>
          </p:cNvPr>
          <p:cNvSpPr txBox="1">
            <a:spLocks/>
          </p:cNvSpPr>
          <p:nvPr/>
        </p:nvSpPr>
        <p:spPr>
          <a:xfrm>
            <a:off x="450056" y="654976"/>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platform</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6CF9FB6E-0A7C-4560-90E0-32141F9F1DC6}"/>
              </a:ext>
            </a:extLst>
          </p:cNvPr>
          <p:cNvSpPr txBox="1">
            <a:spLocks/>
          </p:cNvSpPr>
          <p:nvPr/>
        </p:nvSpPr>
        <p:spPr>
          <a:xfrm>
            <a:off x="457200" y="1788436"/>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 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environment of .NET, the file produced by the compiler (the C# compiler in our case) is not an executable binary. Instead, it is an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assembly</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contains metadata and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code.</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 assembly contains intermediate language and metadata rather than binary code. This intermediate language is called Microsoft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MSIL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is commonly referred to as</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 is a high-level, component-based assembly language. IL supports a common type system and multiple languages in the same platform.</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713021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pic>
        <p:nvPicPr>
          <p:cNvPr id="6" name="Picture 5" descr="A screenshot of a cell phone&#10;&#10;Description automatically generated">
            <a:extLst>
              <a:ext uri="{FF2B5EF4-FFF2-40B4-BE49-F238E27FC236}">
                <a16:creationId xmlns:a16="http://schemas.microsoft.com/office/drawing/2014/main" id="{16EF1ED7-49C7-49AB-9F7C-E612659C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4" y="844826"/>
            <a:ext cx="7360267" cy="6013174"/>
          </a:xfrm>
          <a:prstGeom prst="rect">
            <a:avLst/>
          </a:prstGeom>
        </p:spPr>
      </p:pic>
    </p:spTree>
    <p:extLst>
      <p:ext uri="{BB962C8B-B14F-4D97-AF65-F5344CB8AC3E}">
        <p14:creationId xmlns:p14="http://schemas.microsoft.com/office/powerpoint/2010/main" val="152249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537106" y="556537"/>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AutoShape 2">
            <a:extLst>
              <a:ext uri="{FF2B5EF4-FFF2-40B4-BE49-F238E27FC236}">
                <a16:creationId xmlns:a16="http://schemas.microsoft.com/office/drawing/2014/main" id="{A01CD33C-5680-4B49-B50E-6FF7398B15B5}"/>
              </a:ext>
            </a:extLst>
          </p:cNvPr>
          <p:cNvSpPr>
            <a:spLocks noChangeArrowheads="1"/>
          </p:cNvSpPr>
          <p:nvPr/>
        </p:nvSpPr>
        <p:spPr bwMode="auto">
          <a:xfrm>
            <a:off x="1600200" y="1784350"/>
            <a:ext cx="1393825" cy="34925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spAutoFit/>
            <a:flatTx/>
          </a:bodyPr>
          <a:lstStyle/>
          <a:p>
            <a:pPr algn="ctr" eaLnBrk="0" hangingPunct="0"/>
            <a:r>
              <a:rPr lang="en-US" sz="1600">
                <a:effectLst>
                  <a:outerShdw blurRad="38100" dist="38100" dir="2700000" algn="tl">
                    <a:srgbClr val="000000"/>
                  </a:outerShdw>
                </a:effectLst>
              </a:rPr>
              <a:t>Visual Basic</a:t>
            </a:r>
          </a:p>
        </p:txBody>
      </p:sp>
      <p:sp>
        <p:nvSpPr>
          <p:cNvPr id="7" name="Text Box 3">
            <a:extLst>
              <a:ext uri="{FF2B5EF4-FFF2-40B4-BE49-F238E27FC236}">
                <a16:creationId xmlns:a16="http://schemas.microsoft.com/office/drawing/2014/main" id="{95926D21-3366-4660-AC30-B2CF39E5E537}"/>
              </a:ext>
            </a:extLst>
          </p:cNvPr>
          <p:cNvSpPr txBox="1">
            <a:spLocks noChangeArrowheads="1"/>
          </p:cNvSpPr>
          <p:nvPr/>
        </p:nvSpPr>
        <p:spPr bwMode="auto">
          <a:xfrm>
            <a:off x="430212" y="1654175"/>
            <a:ext cx="1295400" cy="701675"/>
          </a:xfrm>
          <a:prstGeom prst="rect">
            <a:avLst/>
          </a:prstGeom>
          <a:noFill/>
          <a:ln w="9525">
            <a:noFill/>
            <a:miter lim="800000"/>
            <a:headEnd/>
            <a:tailEnd/>
          </a:ln>
          <a:effectLst/>
        </p:spPr>
        <p:txBody>
          <a:bodyPr>
            <a:spAutoFit/>
          </a:bodyPr>
          <a:lstStyle/>
          <a:p>
            <a:pPr eaLnBrk="0" hangingPunct="0"/>
            <a:r>
              <a:rPr lang="en-GB" sz="2000">
                <a:effectLst>
                  <a:outerShdw blurRad="38100" dist="38100" dir="2700000" algn="tl">
                    <a:srgbClr val="000000"/>
                  </a:outerShdw>
                </a:effectLst>
              </a:rPr>
              <a:t>Source code</a:t>
            </a:r>
          </a:p>
        </p:txBody>
      </p:sp>
      <p:sp>
        <p:nvSpPr>
          <p:cNvPr id="8" name="AutoShape 4">
            <a:extLst>
              <a:ext uri="{FF2B5EF4-FFF2-40B4-BE49-F238E27FC236}">
                <a16:creationId xmlns:a16="http://schemas.microsoft.com/office/drawing/2014/main" id="{2B55E12B-7F75-4A4F-AF9E-9D449B1C0B32}"/>
              </a:ext>
            </a:extLst>
          </p:cNvPr>
          <p:cNvSpPr>
            <a:spLocks noChangeArrowheads="1"/>
          </p:cNvSpPr>
          <p:nvPr/>
        </p:nvSpPr>
        <p:spPr bwMode="auto">
          <a:xfrm>
            <a:off x="18018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9" name="AutoShape 5">
            <a:extLst>
              <a:ext uri="{FF2B5EF4-FFF2-40B4-BE49-F238E27FC236}">
                <a16:creationId xmlns:a16="http://schemas.microsoft.com/office/drawing/2014/main" id="{9D40CDBE-11CC-454C-872C-84D0A013DA16}"/>
              </a:ext>
            </a:extLst>
          </p:cNvPr>
          <p:cNvSpPr>
            <a:spLocks noChangeArrowheads="1"/>
          </p:cNvSpPr>
          <p:nvPr/>
        </p:nvSpPr>
        <p:spPr bwMode="auto">
          <a:xfrm>
            <a:off x="51546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0" name="AutoShape 6">
            <a:extLst>
              <a:ext uri="{FF2B5EF4-FFF2-40B4-BE49-F238E27FC236}">
                <a16:creationId xmlns:a16="http://schemas.microsoft.com/office/drawing/2014/main" id="{2047A75D-7C0B-4F09-ADA2-4934EF7C5E03}"/>
              </a:ext>
            </a:extLst>
          </p:cNvPr>
          <p:cNvSpPr>
            <a:spLocks noChangeArrowheads="1"/>
          </p:cNvSpPr>
          <p:nvPr/>
        </p:nvSpPr>
        <p:spPr bwMode="auto">
          <a:xfrm>
            <a:off x="34782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1" name="AutoShape 7">
            <a:extLst>
              <a:ext uri="{FF2B5EF4-FFF2-40B4-BE49-F238E27FC236}">
                <a16:creationId xmlns:a16="http://schemas.microsoft.com/office/drawing/2014/main" id="{2E419660-650E-4912-9937-455B0709281B}"/>
              </a:ext>
            </a:extLst>
          </p:cNvPr>
          <p:cNvSpPr>
            <a:spLocks noChangeArrowheads="1"/>
          </p:cNvSpPr>
          <p:nvPr/>
        </p:nvSpPr>
        <p:spPr bwMode="auto">
          <a:xfrm>
            <a:off x="51546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12" name="AutoShape 8">
            <a:extLst>
              <a:ext uri="{FF2B5EF4-FFF2-40B4-BE49-F238E27FC236}">
                <a16:creationId xmlns:a16="http://schemas.microsoft.com/office/drawing/2014/main" id="{33C85090-6441-4B66-8E23-CE97B4BB4ADC}"/>
              </a:ext>
            </a:extLst>
          </p:cNvPr>
          <p:cNvSpPr>
            <a:spLocks noChangeArrowheads="1"/>
          </p:cNvSpPr>
          <p:nvPr/>
        </p:nvSpPr>
        <p:spPr bwMode="auto">
          <a:xfrm>
            <a:off x="34782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dirty="0">
                <a:effectLst>
                  <a:outerShdw blurRad="38100" dist="38100" dir="2700000" algn="tl">
                    <a:srgbClr val="000000"/>
                  </a:outerShdw>
                </a:effectLst>
              </a:rPr>
              <a:t>Compiler</a:t>
            </a:r>
          </a:p>
        </p:txBody>
      </p:sp>
      <p:sp>
        <p:nvSpPr>
          <p:cNvPr id="13" name="AutoShape 9">
            <a:extLst>
              <a:ext uri="{FF2B5EF4-FFF2-40B4-BE49-F238E27FC236}">
                <a16:creationId xmlns:a16="http://schemas.microsoft.com/office/drawing/2014/main" id="{DB5923A8-760D-49D7-828F-12A0C879B412}"/>
              </a:ext>
            </a:extLst>
          </p:cNvPr>
          <p:cNvSpPr>
            <a:spLocks noChangeArrowheads="1"/>
          </p:cNvSpPr>
          <p:nvPr/>
        </p:nvSpPr>
        <p:spPr bwMode="auto">
          <a:xfrm>
            <a:off x="34782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4" name="AutoShape 10">
            <a:extLst>
              <a:ext uri="{FF2B5EF4-FFF2-40B4-BE49-F238E27FC236}">
                <a16:creationId xmlns:a16="http://schemas.microsoft.com/office/drawing/2014/main" id="{1F607255-269E-449E-A548-AB4B46B5E557}"/>
              </a:ext>
            </a:extLst>
          </p:cNvPr>
          <p:cNvSpPr>
            <a:spLocks noChangeArrowheads="1"/>
          </p:cNvSpPr>
          <p:nvPr/>
        </p:nvSpPr>
        <p:spPr bwMode="auto">
          <a:xfrm>
            <a:off x="51546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5" name="AutoShape 11">
            <a:extLst>
              <a:ext uri="{FF2B5EF4-FFF2-40B4-BE49-F238E27FC236}">
                <a16:creationId xmlns:a16="http://schemas.microsoft.com/office/drawing/2014/main" id="{C18ADD8B-1ABF-4859-A3C6-6AFBDC7D34AB}"/>
              </a:ext>
            </a:extLst>
          </p:cNvPr>
          <p:cNvSpPr>
            <a:spLocks noChangeArrowheads="1"/>
          </p:cNvSpPr>
          <p:nvPr/>
        </p:nvSpPr>
        <p:spPr bwMode="auto">
          <a:xfrm>
            <a:off x="18018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6" name="AutoShape 12">
            <a:extLst>
              <a:ext uri="{FF2B5EF4-FFF2-40B4-BE49-F238E27FC236}">
                <a16:creationId xmlns:a16="http://schemas.microsoft.com/office/drawing/2014/main" id="{211C7D25-763E-4628-953B-79E51A4CFDE3}"/>
              </a:ext>
            </a:extLst>
          </p:cNvPr>
          <p:cNvSpPr>
            <a:spLocks noChangeArrowheads="1"/>
          </p:cNvSpPr>
          <p:nvPr/>
        </p:nvSpPr>
        <p:spPr bwMode="auto">
          <a:xfrm>
            <a:off x="811212" y="5845175"/>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eaLnBrk="0" hangingPunct="0"/>
            <a:r>
              <a:rPr lang="en-GB" sz="2000">
                <a:effectLst>
                  <a:outerShdw blurRad="38100" dist="38100" dir="2700000" algn="tl">
                    <a:srgbClr val="000000"/>
                  </a:outerShdw>
                </a:effectLst>
              </a:rPr>
              <a:t>Operating System Services</a:t>
            </a:r>
          </a:p>
        </p:txBody>
      </p:sp>
      <p:sp>
        <p:nvSpPr>
          <p:cNvPr id="17" name="AutoShape 13">
            <a:extLst>
              <a:ext uri="{FF2B5EF4-FFF2-40B4-BE49-F238E27FC236}">
                <a16:creationId xmlns:a16="http://schemas.microsoft.com/office/drawing/2014/main" id="{60C4AA4D-BAA3-4116-B378-BFEBC72EF8E1}"/>
              </a:ext>
            </a:extLst>
          </p:cNvPr>
          <p:cNvSpPr>
            <a:spLocks noChangeArrowheads="1"/>
          </p:cNvSpPr>
          <p:nvPr/>
        </p:nvSpPr>
        <p:spPr bwMode="auto">
          <a:xfrm>
            <a:off x="887412" y="3635375"/>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eaLnBrk="0" hangingPunct="0"/>
            <a:r>
              <a:rPr lang="en-GB" sz="2000">
                <a:effectLst>
                  <a:outerShdw blurRad="38100" dist="38100" dir="2700000" algn="tl">
                    <a:srgbClr val="000000"/>
                  </a:outerShdw>
                </a:effectLst>
              </a:rPr>
              <a:t>Common Language Runtime</a:t>
            </a:r>
          </a:p>
        </p:txBody>
      </p:sp>
      <p:sp>
        <p:nvSpPr>
          <p:cNvPr id="18" name="Line 14">
            <a:extLst>
              <a:ext uri="{FF2B5EF4-FFF2-40B4-BE49-F238E27FC236}">
                <a16:creationId xmlns:a16="http://schemas.microsoft.com/office/drawing/2014/main" id="{A5793828-6445-407B-BD1D-4C92D3E161AF}"/>
              </a:ext>
            </a:extLst>
          </p:cNvPr>
          <p:cNvSpPr>
            <a:spLocks noChangeShapeType="1"/>
          </p:cNvSpPr>
          <p:nvPr/>
        </p:nvSpPr>
        <p:spPr bwMode="auto">
          <a:xfrm>
            <a:off x="23352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19" name="Line 15">
            <a:extLst>
              <a:ext uri="{FF2B5EF4-FFF2-40B4-BE49-F238E27FC236}">
                <a16:creationId xmlns:a16="http://schemas.microsoft.com/office/drawing/2014/main" id="{2BF0BF10-E945-4A3A-A870-C87E64EE2CE4}"/>
              </a:ext>
            </a:extLst>
          </p:cNvPr>
          <p:cNvSpPr>
            <a:spLocks noChangeShapeType="1"/>
          </p:cNvSpPr>
          <p:nvPr/>
        </p:nvSpPr>
        <p:spPr bwMode="auto">
          <a:xfrm>
            <a:off x="56880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0" name="Line 16">
            <a:extLst>
              <a:ext uri="{FF2B5EF4-FFF2-40B4-BE49-F238E27FC236}">
                <a16:creationId xmlns:a16="http://schemas.microsoft.com/office/drawing/2014/main" id="{F35A570A-3CB7-40AC-94A5-72248F2D4385}"/>
              </a:ext>
            </a:extLst>
          </p:cNvPr>
          <p:cNvSpPr>
            <a:spLocks noChangeShapeType="1"/>
          </p:cNvSpPr>
          <p:nvPr/>
        </p:nvSpPr>
        <p:spPr bwMode="auto">
          <a:xfrm>
            <a:off x="40116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1" name="AutoShape 17">
            <a:extLst>
              <a:ext uri="{FF2B5EF4-FFF2-40B4-BE49-F238E27FC236}">
                <a16:creationId xmlns:a16="http://schemas.microsoft.com/office/drawing/2014/main" id="{F67D5D0C-428F-4926-903F-75216D09C460}"/>
              </a:ext>
            </a:extLst>
          </p:cNvPr>
          <p:cNvSpPr>
            <a:spLocks noChangeArrowheads="1"/>
          </p:cNvSpPr>
          <p:nvPr/>
        </p:nvSpPr>
        <p:spPr bwMode="auto">
          <a:xfrm>
            <a:off x="2259012" y="4549775"/>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800">
                <a:effectLst>
                  <a:outerShdw blurRad="38100" dist="38100" dir="2700000" algn="tl">
                    <a:srgbClr val="000000"/>
                  </a:outerShdw>
                </a:effectLst>
              </a:rPr>
              <a:t>JIT Compiler</a:t>
            </a:r>
          </a:p>
        </p:txBody>
      </p:sp>
      <p:sp>
        <p:nvSpPr>
          <p:cNvPr id="22" name="AutoShape 18">
            <a:extLst>
              <a:ext uri="{FF2B5EF4-FFF2-40B4-BE49-F238E27FC236}">
                <a16:creationId xmlns:a16="http://schemas.microsoft.com/office/drawing/2014/main" id="{6D0EB6BA-E7A2-4925-8D8A-683815A3C950}"/>
              </a:ext>
            </a:extLst>
          </p:cNvPr>
          <p:cNvSpPr>
            <a:spLocks noChangeArrowheads="1"/>
          </p:cNvSpPr>
          <p:nvPr/>
        </p:nvSpPr>
        <p:spPr bwMode="auto">
          <a:xfrm>
            <a:off x="2716212" y="5387975"/>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eaLnBrk="0" hangingPunct="0"/>
            <a:r>
              <a:rPr lang="en-GB" sz="1600">
                <a:effectLst>
                  <a:outerShdw blurRad="38100" dist="38100" dir="2700000" algn="tl">
                    <a:srgbClr val="000000"/>
                  </a:outerShdw>
                </a:effectLst>
              </a:rPr>
              <a:t>Native Code</a:t>
            </a:r>
          </a:p>
        </p:txBody>
      </p:sp>
      <p:sp>
        <p:nvSpPr>
          <p:cNvPr id="23" name="Line 19">
            <a:extLst>
              <a:ext uri="{FF2B5EF4-FFF2-40B4-BE49-F238E27FC236}">
                <a16:creationId xmlns:a16="http://schemas.microsoft.com/office/drawing/2014/main" id="{3AF3F320-11AE-4219-96BC-4D4C54BACCB6}"/>
              </a:ext>
            </a:extLst>
          </p:cNvPr>
          <p:cNvSpPr>
            <a:spLocks noChangeShapeType="1"/>
          </p:cNvSpPr>
          <p:nvPr/>
        </p:nvSpPr>
        <p:spPr bwMode="auto">
          <a:xfrm>
            <a:off x="4392612" y="5768975"/>
            <a:ext cx="0" cy="381000"/>
          </a:xfrm>
          <a:prstGeom prst="line">
            <a:avLst/>
          </a:prstGeom>
          <a:noFill/>
          <a:ln w="57150">
            <a:noFill/>
            <a:round/>
            <a:headEnd/>
            <a:tailEnd type="triangle" w="med" len="med"/>
          </a:ln>
          <a:effectLst/>
        </p:spPr>
        <p:txBody>
          <a:bodyPr wrap="none" anchor="ctr"/>
          <a:lstStyle/>
          <a:p>
            <a:endParaRPr lang="en-US"/>
          </a:p>
        </p:txBody>
      </p:sp>
      <p:sp>
        <p:nvSpPr>
          <p:cNvPr id="24" name="Text Box 20">
            <a:extLst>
              <a:ext uri="{FF2B5EF4-FFF2-40B4-BE49-F238E27FC236}">
                <a16:creationId xmlns:a16="http://schemas.microsoft.com/office/drawing/2014/main" id="{1DD3623F-0A0F-4522-BB63-6390D76F377C}"/>
              </a:ext>
            </a:extLst>
          </p:cNvPr>
          <p:cNvSpPr txBox="1">
            <a:spLocks noChangeArrowheads="1"/>
          </p:cNvSpPr>
          <p:nvPr/>
        </p:nvSpPr>
        <p:spPr bwMode="auto">
          <a:xfrm>
            <a:off x="430212" y="2873375"/>
            <a:ext cx="1285875" cy="701675"/>
          </a:xfrm>
          <a:prstGeom prst="rect">
            <a:avLst/>
          </a:prstGeom>
          <a:noFill/>
          <a:ln w="9525">
            <a:noFill/>
            <a:miter lim="800000"/>
            <a:headEnd/>
            <a:tailEnd/>
          </a:ln>
          <a:effectLst/>
        </p:spPr>
        <p:txBody>
          <a:bodyPr wrap="none">
            <a:spAutoFit/>
          </a:bodyPr>
          <a:lstStyle/>
          <a:p>
            <a:pPr eaLnBrk="0" hangingPunct="0"/>
            <a:r>
              <a:rPr lang="en-GB" sz="2000">
                <a:effectLst>
                  <a:outerShdw blurRad="38100" dist="38100" dir="2700000" algn="tl">
                    <a:srgbClr val="000000"/>
                  </a:outerShdw>
                </a:effectLst>
              </a:rPr>
              <a:t>Managed</a:t>
            </a:r>
          </a:p>
          <a:p>
            <a:pPr eaLnBrk="0" hangingPunct="0"/>
            <a:r>
              <a:rPr lang="en-GB" sz="2000">
                <a:effectLst>
                  <a:outerShdw blurRad="38100" dist="38100" dir="2700000" algn="tl">
                    <a:srgbClr val="000000"/>
                  </a:outerShdw>
                </a:effectLst>
              </a:rPr>
              <a:t>code</a:t>
            </a:r>
          </a:p>
        </p:txBody>
      </p:sp>
      <p:sp>
        <p:nvSpPr>
          <p:cNvPr id="25" name="Line 21">
            <a:extLst>
              <a:ext uri="{FF2B5EF4-FFF2-40B4-BE49-F238E27FC236}">
                <a16:creationId xmlns:a16="http://schemas.microsoft.com/office/drawing/2014/main" id="{BE9E6CB1-89F4-4F8A-B635-0FA00573F670}"/>
              </a:ext>
            </a:extLst>
          </p:cNvPr>
          <p:cNvSpPr>
            <a:spLocks noChangeShapeType="1"/>
          </p:cNvSpPr>
          <p:nvPr/>
        </p:nvSpPr>
        <p:spPr bwMode="auto">
          <a:xfrm>
            <a:off x="23352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6" name="Line 22">
            <a:extLst>
              <a:ext uri="{FF2B5EF4-FFF2-40B4-BE49-F238E27FC236}">
                <a16:creationId xmlns:a16="http://schemas.microsoft.com/office/drawing/2014/main" id="{40D85FA0-E41F-40A3-A848-FC26D3CC8BCE}"/>
              </a:ext>
            </a:extLst>
          </p:cNvPr>
          <p:cNvSpPr>
            <a:spLocks noChangeShapeType="1"/>
          </p:cNvSpPr>
          <p:nvPr/>
        </p:nvSpPr>
        <p:spPr bwMode="auto">
          <a:xfrm>
            <a:off x="40116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7" name="Line 23">
            <a:extLst>
              <a:ext uri="{FF2B5EF4-FFF2-40B4-BE49-F238E27FC236}">
                <a16:creationId xmlns:a16="http://schemas.microsoft.com/office/drawing/2014/main" id="{94A27A3E-804D-4E9D-9D0C-C7C0DFE4E8B2}"/>
              </a:ext>
            </a:extLst>
          </p:cNvPr>
          <p:cNvSpPr>
            <a:spLocks noChangeShapeType="1"/>
          </p:cNvSpPr>
          <p:nvPr/>
        </p:nvSpPr>
        <p:spPr bwMode="auto">
          <a:xfrm>
            <a:off x="56880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8" name="Line 24">
            <a:extLst>
              <a:ext uri="{FF2B5EF4-FFF2-40B4-BE49-F238E27FC236}">
                <a16:creationId xmlns:a16="http://schemas.microsoft.com/office/drawing/2014/main" id="{A819F3C4-9307-4B01-BD2F-3EC95D0DDC01}"/>
              </a:ext>
            </a:extLst>
          </p:cNvPr>
          <p:cNvSpPr>
            <a:spLocks noChangeShapeType="1"/>
          </p:cNvSpPr>
          <p:nvPr/>
        </p:nvSpPr>
        <p:spPr bwMode="auto">
          <a:xfrm>
            <a:off x="6221412" y="2339975"/>
            <a:ext cx="1066800" cy="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9" name="AutoShape 25">
            <a:extLst>
              <a:ext uri="{FF2B5EF4-FFF2-40B4-BE49-F238E27FC236}">
                <a16:creationId xmlns:a16="http://schemas.microsoft.com/office/drawing/2014/main" id="{FD31F7D8-1669-47DD-9E88-E9EE293006FF}"/>
              </a:ext>
            </a:extLst>
          </p:cNvPr>
          <p:cNvSpPr>
            <a:spLocks noChangeArrowheads="1"/>
          </p:cNvSpPr>
          <p:nvPr/>
        </p:nvSpPr>
        <p:spPr bwMode="auto">
          <a:xfrm>
            <a:off x="7288212" y="2111375"/>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eaLnBrk="0" hangingPunct="0"/>
            <a:r>
              <a:rPr lang="en-US" sz="1600">
                <a:effectLst>
                  <a:outerShdw blurRad="38100" dist="38100" dir="2700000" algn="tl">
                    <a:srgbClr val="000000"/>
                  </a:outerShdw>
                </a:effectLst>
              </a:rPr>
              <a:t>Unmanaged</a:t>
            </a:r>
          </a:p>
          <a:p>
            <a:pPr algn="ctr" eaLnBrk="0" hangingPunct="0"/>
            <a:r>
              <a:rPr lang="en-US" sz="1600">
                <a:effectLst>
                  <a:outerShdw blurRad="38100" dist="38100" dir="2700000" algn="tl">
                    <a:srgbClr val="000000"/>
                  </a:outerShdw>
                </a:effectLst>
              </a:rPr>
              <a:t>Component</a:t>
            </a:r>
          </a:p>
        </p:txBody>
      </p:sp>
      <p:sp>
        <p:nvSpPr>
          <p:cNvPr id="30" name="Line 26">
            <a:extLst>
              <a:ext uri="{FF2B5EF4-FFF2-40B4-BE49-F238E27FC236}">
                <a16:creationId xmlns:a16="http://schemas.microsoft.com/office/drawing/2014/main" id="{77AA2214-6B3D-4B9A-8010-A7A9AD4A937C}"/>
              </a:ext>
            </a:extLst>
          </p:cNvPr>
          <p:cNvSpPr>
            <a:spLocks noChangeShapeType="1"/>
          </p:cNvSpPr>
          <p:nvPr/>
        </p:nvSpPr>
        <p:spPr bwMode="auto">
          <a:xfrm>
            <a:off x="7821612" y="2797175"/>
            <a:ext cx="0" cy="31242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1" name="Line 27">
            <a:extLst>
              <a:ext uri="{FF2B5EF4-FFF2-40B4-BE49-F238E27FC236}">
                <a16:creationId xmlns:a16="http://schemas.microsoft.com/office/drawing/2014/main" id="{2F334E1D-A718-429A-BD45-9CF2B7C8DB83}"/>
              </a:ext>
            </a:extLst>
          </p:cNvPr>
          <p:cNvSpPr>
            <a:spLocks noChangeShapeType="1"/>
          </p:cNvSpPr>
          <p:nvPr/>
        </p:nvSpPr>
        <p:spPr bwMode="auto">
          <a:xfrm flipH="1">
            <a:off x="3249612" y="5159375"/>
            <a:ext cx="0" cy="3810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2" name="Line 28">
            <a:extLst>
              <a:ext uri="{FF2B5EF4-FFF2-40B4-BE49-F238E27FC236}">
                <a16:creationId xmlns:a16="http://schemas.microsoft.com/office/drawing/2014/main" id="{C1DA32B6-B5A4-4AA2-B20A-C5056678232A}"/>
              </a:ext>
            </a:extLst>
          </p:cNvPr>
          <p:cNvSpPr>
            <a:spLocks noChangeShapeType="1"/>
          </p:cNvSpPr>
          <p:nvPr/>
        </p:nvSpPr>
        <p:spPr bwMode="auto">
          <a:xfrm flipH="1">
            <a:off x="5230812" y="5235575"/>
            <a:ext cx="0" cy="304800"/>
          </a:xfrm>
          <a:prstGeom prst="line">
            <a:avLst/>
          </a:prstGeom>
          <a:noFill/>
          <a:ln w="38100">
            <a:noFill/>
            <a:round/>
            <a:headEnd/>
            <a:tailEnd type="triangle" w="med" len="med"/>
          </a:ln>
          <a:effectLst/>
        </p:spPr>
        <p:txBody>
          <a:bodyPr wrap="none" anchor="ctr"/>
          <a:lstStyle/>
          <a:p>
            <a:endParaRPr lang="en-US"/>
          </a:p>
        </p:txBody>
      </p:sp>
      <p:sp>
        <p:nvSpPr>
          <p:cNvPr id="33" name="Rectangle 29">
            <a:extLst>
              <a:ext uri="{FF2B5EF4-FFF2-40B4-BE49-F238E27FC236}">
                <a16:creationId xmlns:a16="http://schemas.microsoft.com/office/drawing/2014/main" id="{2037A6F7-607B-4A39-9194-FCF750BBBF29}"/>
              </a:ext>
            </a:extLst>
          </p:cNvPr>
          <p:cNvSpPr txBox="1">
            <a:spLocks noChangeArrowheads="1"/>
          </p:cNvSpPr>
          <p:nvPr/>
        </p:nvSpPr>
        <p:spPr>
          <a:xfrm>
            <a:off x="263697" y="701674"/>
            <a:ext cx="4905029" cy="685801"/>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z="3600" b="1" dirty="0">
                <a:solidFill>
                  <a:schemeClr val="accent1"/>
                </a:solidFill>
              </a:rPr>
              <a:t>.NET Execution Model</a:t>
            </a:r>
          </a:p>
        </p:txBody>
      </p:sp>
    </p:spTree>
    <p:extLst>
      <p:ext uri="{BB962C8B-B14F-4D97-AF65-F5344CB8AC3E}">
        <p14:creationId xmlns:p14="http://schemas.microsoft.com/office/powerpoint/2010/main" val="3027370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18D5FFE-6AE3-4844-8BD3-F0434C78BF3E}"/>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MSIL, IL &amp; JIT</a:t>
            </a:r>
          </a:p>
        </p:txBody>
      </p:sp>
      <p:sp>
        <p:nvSpPr>
          <p:cNvPr id="5" name="TextBox 4">
            <a:extLst>
              <a:ext uri="{FF2B5EF4-FFF2-40B4-BE49-F238E27FC236}">
                <a16:creationId xmlns:a16="http://schemas.microsoft.com/office/drawing/2014/main" id="{218D9E93-3B6D-4B40-BE2F-1B719B5829EB}"/>
              </a:ext>
            </a:extLst>
          </p:cNvPr>
          <p:cNvSpPr txBox="1"/>
          <p:nvPr/>
        </p:nvSpPr>
        <p:spPr>
          <a:xfrm>
            <a:off x="335494" y="1614262"/>
            <a:ext cx="8357932" cy="4985980"/>
          </a:xfrm>
          <a:prstGeom prst="rect">
            <a:avLst/>
          </a:prstGeom>
          <a:noFill/>
        </p:spPr>
        <p:txBody>
          <a:bodyPr wrap="square" rtlCol="0">
            <a:spAutoFit/>
          </a:bodyPr>
          <a:lstStyle/>
          <a:p>
            <a:pPr algn="just"/>
            <a:r>
              <a:rPr lang="en-US" sz="2000" b="1" dirty="0"/>
              <a:t>Microsoft Intermediate Language (MSIL)</a:t>
            </a:r>
            <a:r>
              <a:rPr lang="en-US" sz="2000" dirty="0"/>
              <a:t>, the</a:t>
            </a:r>
            <a:r>
              <a:rPr lang="en-US" sz="2000" b="1" dirty="0"/>
              <a:t> </a:t>
            </a:r>
            <a:r>
              <a:rPr lang="en-US" sz="2000" dirty="0"/>
              <a:t>intermediate code produced by the compiler after compiling the source code. This intermediate code is known as MSIL.</a:t>
            </a:r>
          </a:p>
          <a:p>
            <a:pPr algn="just"/>
            <a:r>
              <a:rPr lang="en-US" sz="2000" b="1" dirty="0"/>
              <a:t>Intermediate Language  (IL) </a:t>
            </a:r>
            <a:r>
              <a:rPr lang="en-US" sz="2000" dirty="0"/>
              <a:t>is also known as MSIL (Microsoft Intermediate Language) or CIL (Common Intermediate Language). </a:t>
            </a:r>
          </a:p>
          <a:p>
            <a:pPr algn="just"/>
            <a:r>
              <a:rPr lang="en-US" sz="2000" b="1" dirty="0"/>
              <a:t>Just In-Time Compiler (JIT)</a:t>
            </a:r>
            <a:r>
              <a:rPr lang="en-US" sz="2000" dirty="0"/>
              <a:t>,</a:t>
            </a:r>
            <a:r>
              <a:rPr lang="en-US" sz="2000" b="1" dirty="0"/>
              <a:t> </a:t>
            </a:r>
            <a:r>
              <a:rPr lang="en-US" sz="2000" dirty="0"/>
              <a:t>responsible for converting the CIL(Common Intermediate Language ) into machine code using the Common Language Runtime environment.</a:t>
            </a:r>
          </a:p>
          <a:p>
            <a:pPr algn="just"/>
            <a:r>
              <a:rPr lang="en-US" sz="2000" b="1" dirty="0"/>
              <a:t>Common Language Runtime (CLR) </a:t>
            </a:r>
            <a:r>
              <a:rPr lang="en-US" sz="2000" dirty="0"/>
              <a:t>provides an environment to execute .NET applications on target machines. The responsibilities of CLR are listed as follows</a:t>
            </a:r>
            <a:r>
              <a:rPr lang="en-US" sz="2000" b="1" dirty="0"/>
              <a:t>:</a:t>
            </a:r>
          </a:p>
          <a:p>
            <a:pPr marL="285750" indent="-285750" algn="just">
              <a:buFont typeface="Arial" panose="020B0604020202020204" pitchFamily="34" charset="0"/>
              <a:buChar char="•"/>
            </a:pPr>
            <a:r>
              <a:rPr lang="en-US" sz="2000" dirty="0"/>
              <a:t>Automatic memory management</a:t>
            </a:r>
          </a:p>
          <a:p>
            <a:pPr marL="285750" indent="-285750" algn="just">
              <a:buFont typeface="Arial" panose="020B0604020202020204" pitchFamily="34" charset="0"/>
              <a:buChar char="•"/>
            </a:pPr>
            <a:r>
              <a:rPr lang="en-US" sz="2000" dirty="0"/>
              <a:t>Garbage Collection</a:t>
            </a:r>
          </a:p>
          <a:p>
            <a:pPr marL="285750" indent="-285750" algn="just">
              <a:buFont typeface="Arial" panose="020B0604020202020204" pitchFamily="34" charset="0"/>
              <a:buChar char="•"/>
            </a:pPr>
            <a:r>
              <a:rPr lang="en-US" sz="2000" dirty="0"/>
              <a:t>Code Access Security</a:t>
            </a:r>
          </a:p>
          <a:p>
            <a:pPr marL="285750" indent="-285750" algn="just">
              <a:buFont typeface="Arial" panose="020B0604020202020204" pitchFamily="34" charset="0"/>
              <a:buChar char="•"/>
            </a:pPr>
            <a:r>
              <a:rPr lang="en-US" sz="2000" dirty="0"/>
              <a:t>Code verification</a:t>
            </a:r>
          </a:p>
          <a:p>
            <a:pPr marL="285750" indent="-285750" algn="just">
              <a:buFont typeface="Arial" panose="020B0604020202020204" pitchFamily="34" charset="0"/>
              <a:buChar char="•"/>
            </a:pPr>
            <a:r>
              <a:rPr lang="en-US" sz="2000" dirty="0"/>
              <a:t>JIT compilation of .NET code </a:t>
            </a:r>
            <a:endParaRPr lang="en-FI" sz="2000" dirty="0"/>
          </a:p>
        </p:txBody>
      </p:sp>
    </p:spTree>
    <p:extLst>
      <p:ext uri="{BB962C8B-B14F-4D97-AF65-F5344CB8AC3E}">
        <p14:creationId xmlns:p14="http://schemas.microsoft.com/office/powerpoint/2010/main" val="3619713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7D887DC-9045-4399-B5FA-389586A28996}"/>
              </a:ext>
            </a:extLst>
          </p:cNvPr>
          <p:cNvSpPr txBox="1">
            <a:spLocks/>
          </p:cNvSpPr>
          <p:nvPr/>
        </p:nvSpPr>
        <p:spPr>
          <a:xfrm>
            <a:off x="457200" y="90190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Common Language Runtime (CLR)</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4156F2C6-1F5E-44F4-9486-AA33FCC3B6EE}"/>
              </a:ext>
            </a:extLst>
          </p:cNvPr>
          <p:cNvSpPr txBox="1">
            <a:spLocks/>
          </p:cNvSpPr>
          <p:nvPr/>
        </p:nvSpPr>
        <p:spPr>
          <a:xfrm>
            <a:off x="465138" y="2035383"/>
            <a:ext cx="8570912" cy="5072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Verdana"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Verdana"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Verdana"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Verdana"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Verdana"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Where is CLR on my machine?</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C:\WINDOWS\Microsoft.NET\Framework\v2.0.50727\</a:t>
            </a:r>
            <a:r>
              <a:rPr kumimoji="0" lang="en-US" sz="1400" b="1" i="0" u="none" strike="noStrike" kern="1200" cap="none" spc="0" normalizeH="0" baseline="0" noProof="0">
                <a:ln>
                  <a:noFill/>
                </a:ln>
                <a:solidFill>
                  <a:srgbClr val="FF0000"/>
                </a:solidFill>
                <a:effectLst/>
                <a:uLnTx/>
                <a:uFillTx/>
                <a:latin typeface="Verdana" pitchFamily="34" charset="0"/>
                <a:ea typeface="+mn-ea"/>
                <a:cs typeface="+mn-cs"/>
              </a:rPr>
              <a:t>mscorlib.dll </a:t>
            </a: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(the path may vary for different framework versions)</a:t>
            </a:r>
            <a:endParaRPr kumimoji="0" lang="en-CA" sz="1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mscorlib.dll</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file is described as the Microsoft Common Language Runtime Class Library file integrated into the Microsoft Windows Operating System platform. The Common Language Runtime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which is linked to the file mscorlib.resources.dll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is the virtual machine </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constituent attributed to Microsoft's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NET</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enterprise.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where the mscorlib.resources.dll file is associated with is the Common Language Infrastructure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CLI</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standard implementation of Microsoft that identifies the program code's execution environment.</a:t>
            </a: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Verdana" pitchFamily="34" charset="0"/>
              <a:ea typeface="+mn-ea"/>
              <a:cs typeface="+mn-cs"/>
            </a:endParaRPr>
          </a:p>
        </p:txBody>
      </p:sp>
    </p:spTree>
    <p:extLst>
      <p:ext uri="{BB962C8B-B14F-4D97-AF65-F5344CB8AC3E}">
        <p14:creationId xmlns:p14="http://schemas.microsoft.com/office/powerpoint/2010/main" val="263367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Goals of AIUB</a:t>
            </a:r>
            <a:endParaRPr lang="en-US" b="1" dirty="0"/>
          </a:p>
        </p:txBody>
      </p:sp>
      <p:graphicFrame>
        <p:nvGraphicFramePr>
          <p:cNvPr id="10" name="Content Placeholder 2">
            <a:extLst>
              <a:ext uri="{FF2B5EF4-FFF2-40B4-BE49-F238E27FC236}">
                <a16:creationId xmlns:a16="http://schemas.microsoft.com/office/drawing/2014/main" id="{A6260881-897E-4921-9908-DE8C772498F0}"/>
              </a:ext>
            </a:extLst>
          </p:cNvPr>
          <p:cNvGraphicFramePr>
            <a:graphicFrameLocks/>
          </p:cNvGraphicFramePr>
          <p:nvPr>
            <p:extLst>
              <p:ext uri="{D42A27DB-BD31-4B8C-83A1-F6EECF244321}">
                <p14:modId xmlns:p14="http://schemas.microsoft.com/office/powerpoint/2010/main" val="2611823654"/>
              </p:ext>
            </p:extLst>
          </p:nvPr>
        </p:nvGraphicFramePr>
        <p:xfrm>
          <a:off x="281355" y="2138289"/>
          <a:ext cx="8510954"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8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322E64-203B-4340-8C5E-5339087B062F}"/>
              </a:ext>
            </a:extLst>
          </p:cNvPr>
          <p:cNvSpPr txBox="1">
            <a:spLocks/>
          </p:cNvSpPr>
          <p:nvPr/>
        </p:nvSpPr>
        <p:spPr>
          <a:xfrm>
            <a:off x="307299" y="723900"/>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7" name="Text Placeholder 2">
            <a:extLst>
              <a:ext uri="{FF2B5EF4-FFF2-40B4-BE49-F238E27FC236}">
                <a16:creationId xmlns:a16="http://schemas.microsoft.com/office/drawing/2014/main" id="{E7C8F0C9-26DE-402F-B665-E63F4E17B86D}"/>
              </a:ext>
            </a:extLst>
          </p:cNvPr>
          <p:cNvSpPr txBox="1">
            <a:spLocks/>
          </p:cNvSpPr>
          <p:nvPr/>
        </p:nvSpPr>
        <p:spPr>
          <a:xfrm>
            <a:off x="314443"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.NET has an extensive library, offering literally thousands of reusable types. Organized into namespaces, the FCL contains code supporting all the .NET technologies, such as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Forms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Presentation Foundation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ASP.NET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ADO.NET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Workflow</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Communication Foundation.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addition, the FCL has numerous cross-language technologies, including file I/O, networking, text management, and diagnostics. As mentioned earlier, the FCL has CLR support in the areas of built-in types, exception handling, security, and threading. Table below shows some common FCL libraries</a:t>
            </a:r>
            <a:endParaRPr kumimoji="0" lang="en-CA"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26573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380C3B-A5C6-47D2-9907-C7A50B798EB4}"/>
              </a:ext>
            </a:extLst>
          </p:cNvPr>
          <p:cNvSpPr txBox="1">
            <a:spLocks/>
          </p:cNvSpPr>
          <p:nvPr/>
        </p:nvSpPr>
        <p:spPr>
          <a:xfrm>
            <a:off x="292308" y="723900"/>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F2D29296-5611-4E51-8F4B-7876BF3FFC35}"/>
              </a:ext>
            </a:extLst>
          </p:cNvPr>
          <p:cNvSpPr txBox="1">
            <a:spLocks/>
          </p:cNvSpPr>
          <p:nvPr/>
        </p:nvSpPr>
        <p:spPr>
          <a:xfrm>
            <a:off x="299452"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8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Some Common .NET Framework Class Library Namespaces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8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graphicFrame>
        <p:nvGraphicFramePr>
          <p:cNvPr id="11" name="Table 10">
            <a:extLst>
              <a:ext uri="{FF2B5EF4-FFF2-40B4-BE49-F238E27FC236}">
                <a16:creationId xmlns:a16="http://schemas.microsoft.com/office/drawing/2014/main" id="{31E64CF8-9E33-4653-8EC5-02DFBA9A6D00}"/>
              </a:ext>
            </a:extLst>
          </p:cNvPr>
          <p:cNvGraphicFramePr>
            <a:graphicFrameLocks noGrp="1"/>
          </p:cNvGraphicFramePr>
          <p:nvPr>
            <p:extLst>
              <p:ext uri="{D42A27DB-BD31-4B8C-83A1-F6EECF244321}">
                <p14:modId xmlns:p14="http://schemas.microsoft.com/office/powerpoint/2010/main" val="1047386139"/>
              </p:ext>
            </p:extLst>
          </p:nvPr>
        </p:nvGraphicFramePr>
        <p:xfrm>
          <a:off x="351046" y="2781300"/>
          <a:ext cx="7296422" cy="3167829"/>
        </p:xfrm>
        <a:graphic>
          <a:graphicData uri="http://schemas.openxmlformats.org/drawingml/2006/table">
            <a:tbl>
              <a:tblPr/>
              <a:tblGrid>
                <a:gridCol w="3648211">
                  <a:extLst>
                    <a:ext uri="{9D8B030D-6E8A-4147-A177-3AD203B41FA5}">
                      <a16:colId xmlns:a16="http://schemas.microsoft.com/office/drawing/2014/main" val="20000"/>
                    </a:ext>
                  </a:extLst>
                </a:gridCol>
                <a:gridCol w="3648211">
                  <a:extLst>
                    <a:ext uri="{9D8B030D-6E8A-4147-A177-3AD203B41FA5}">
                      <a16:colId xmlns:a16="http://schemas.microsoft.com/office/drawing/2014/main" val="20001"/>
                    </a:ext>
                  </a:extLst>
                </a:gridCol>
              </a:tblGrid>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System.Runtime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0"/>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System.Collections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System.Security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System.Configuration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System.ServiceModel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2"/>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System.Data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System.Text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3"/>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System.Diagnostics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System.Threading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System.Drawing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System.Web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5"/>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System.IO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System.Windows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6"/>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System.Linq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System.Workflow.*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7"/>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System.Net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System.Xml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8371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08321C-B860-495A-81AA-FA7C41028A39}"/>
              </a:ext>
            </a:extLst>
          </p:cNvPr>
          <p:cNvSpPr txBox="1"/>
          <p:nvPr/>
        </p:nvSpPr>
        <p:spPr>
          <a:xfrm>
            <a:off x="490330" y="1585654"/>
            <a:ext cx="8216348" cy="2246769"/>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In </a:t>
            </a:r>
            <a:r>
              <a:rPr lang="en-US" sz="2000" b="0" i="0" u="none" strike="noStrike" dirty="0">
                <a:solidFill>
                  <a:srgbClr val="0B0080"/>
                </a:solidFill>
                <a:effectLst/>
                <a:latin typeface="Arial" panose="020B0604020202020204" pitchFamily="34" charset="0"/>
                <a:hlinkClick r:id="rId2" tooltip="Computer programming"/>
              </a:rPr>
              <a:t>computer programming</a:t>
            </a:r>
            <a:r>
              <a:rPr lang="en-US" sz="2000" b="0" i="0" dirty="0">
                <a:solidFill>
                  <a:srgbClr val="202122"/>
                </a:solidFill>
                <a:effectLst/>
                <a:latin typeface="Arial" panose="020B0604020202020204" pitchFamily="34" charset="0"/>
              </a:rPr>
              <a:t>, a </a:t>
            </a:r>
            <a:r>
              <a:rPr lang="en-US" sz="2000" b="1" i="0" dirty="0">
                <a:solidFill>
                  <a:srgbClr val="202122"/>
                </a:solidFill>
                <a:effectLst/>
                <a:latin typeface="Arial" panose="020B0604020202020204" pitchFamily="34" charset="0"/>
              </a:rPr>
              <a:t>software framework</a:t>
            </a:r>
            <a:r>
              <a:rPr lang="en-US" sz="2000" b="0" i="0" dirty="0">
                <a:solidFill>
                  <a:srgbClr val="202122"/>
                </a:solidFill>
                <a:effectLst/>
                <a:latin typeface="Arial" panose="020B0604020202020204" pitchFamily="34" charset="0"/>
              </a:rPr>
              <a:t> is an </a:t>
            </a:r>
            <a:r>
              <a:rPr lang="en-US" sz="2000" b="0" i="0" u="none" strike="noStrike" dirty="0">
                <a:solidFill>
                  <a:srgbClr val="0B0080"/>
                </a:solidFill>
                <a:effectLst/>
                <a:latin typeface="Arial" panose="020B0604020202020204" pitchFamily="34" charset="0"/>
                <a:hlinkClick r:id="rId3" tooltip="Abstraction (computer science)"/>
              </a:rPr>
              <a:t>abstraction</a:t>
            </a:r>
            <a:r>
              <a:rPr lang="en-US" sz="2000" b="0" i="0" dirty="0">
                <a:solidFill>
                  <a:srgbClr val="202122"/>
                </a:solidFill>
                <a:effectLst/>
                <a:latin typeface="Arial" panose="020B0604020202020204" pitchFamily="34" charset="0"/>
              </a:rPr>
              <a:t> in which </a:t>
            </a:r>
            <a:r>
              <a:rPr lang="en-US" sz="2000" b="0" i="0" u="none" strike="noStrike" dirty="0">
                <a:solidFill>
                  <a:srgbClr val="0B0080"/>
                </a:solidFill>
                <a:effectLst/>
                <a:latin typeface="Arial" panose="020B0604020202020204" pitchFamily="34" charset="0"/>
                <a:hlinkClick r:id="rId4" tooltip="Software"/>
              </a:rPr>
              <a:t>software</a:t>
            </a:r>
            <a:r>
              <a:rPr lang="en-US" sz="2000" b="0" i="0" dirty="0">
                <a:solidFill>
                  <a:srgbClr val="202122"/>
                </a:solidFill>
                <a:effectLst/>
                <a:latin typeface="Arial" panose="020B0604020202020204" pitchFamily="34" charset="0"/>
              </a:rPr>
              <a:t> providing generic functionality can be selectively changed by additional user-written code, thus providing application-specific software. It provides a standard way to build and deploy applications and is a universal, reusable </a:t>
            </a:r>
            <a:r>
              <a:rPr lang="en-US" sz="2000" b="0" i="0" u="none" strike="noStrike" dirty="0">
                <a:solidFill>
                  <a:srgbClr val="0B0080"/>
                </a:solidFill>
                <a:effectLst/>
                <a:latin typeface="Arial" panose="020B0604020202020204" pitchFamily="34" charset="0"/>
                <a:hlinkClick r:id="rId5" tooltip="Software environment (disambiguation)"/>
              </a:rPr>
              <a:t>software environment</a:t>
            </a:r>
            <a:r>
              <a:rPr lang="en-US" sz="2000" b="0" i="0" dirty="0">
                <a:solidFill>
                  <a:srgbClr val="202122"/>
                </a:solidFill>
                <a:effectLst/>
                <a:latin typeface="Arial" panose="020B0604020202020204" pitchFamily="34" charset="0"/>
              </a:rPr>
              <a:t> that provides particular functionality as part of a larger </a:t>
            </a:r>
            <a:r>
              <a:rPr lang="en-US" sz="2000" b="0" i="0" u="none" strike="noStrike" dirty="0">
                <a:solidFill>
                  <a:srgbClr val="0B0080"/>
                </a:solidFill>
                <a:effectLst/>
                <a:latin typeface="Arial" panose="020B0604020202020204" pitchFamily="34" charset="0"/>
                <a:hlinkClick r:id="rId6" tooltip="Software platform"/>
              </a:rPr>
              <a:t>software platform</a:t>
            </a:r>
            <a:r>
              <a:rPr lang="en-US" sz="2000" b="0" i="0" dirty="0">
                <a:solidFill>
                  <a:srgbClr val="202122"/>
                </a:solidFill>
                <a:effectLst/>
                <a:latin typeface="Arial" panose="020B0604020202020204" pitchFamily="34" charset="0"/>
              </a:rPr>
              <a:t> to facilitate development of </a:t>
            </a:r>
            <a:r>
              <a:rPr lang="en-US" sz="2000" b="0" i="0" u="none" strike="noStrike" dirty="0">
                <a:solidFill>
                  <a:srgbClr val="0B0080"/>
                </a:solidFill>
                <a:effectLst/>
                <a:latin typeface="Arial" panose="020B0604020202020204" pitchFamily="34" charset="0"/>
                <a:hlinkClick r:id="rId7" tooltip="Software application"/>
              </a:rPr>
              <a:t>software applications</a:t>
            </a:r>
            <a:r>
              <a:rPr lang="en-US" sz="2000" b="0" i="0" dirty="0">
                <a:solidFill>
                  <a:srgbClr val="202122"/>
                </a:solidFill>
                <a:effectLst/>
                <a:latin typeface="Arial" panose="020B0604020202020204" pitchFamily="34" charset="0"/>
              </a:rPr>
              <a:t>, products and solutions.</a:t>
            </a:r>
            <a:endParaRPr lang="en-US" sz="2000" dirty="0"/>
          </a:p>
        </p:txBody>
      </p:sp>
      <p:sp>
        <p:nvSpPr>
          <p:cNvPr id="6" name="Subtitle 2">
            <a:extLst>
              <a:ext uri="{FF2B5EF4-FFF2-40B4-BE49-F238E27FC236}">
                <a16:creationId xmlns:a16="http://schemas.microsoft.com/office/drawing/2014/main" id="{C04502F3-F372-4B96-9640-3F16027E6B11}"/>
              </a:ext>
            </a:extLst>
          </p:cNvPr>
          <p:cNvSpPr txBox="1">
            <a:spLocks/>
          </p:cNvSpPr>
          <p:nvPr/>
        </p:nvSpPr>
        <p:spPr>
          <a:xfrm>
            <a:off x="490330" y="731162"/>
            <a:ext cx="4492487"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According to Wiki…</a:t>
            </a:r>
          </a:p>
        </p:txBody>
      </p:sp>
    </p:spTree>
    <p:extLst>
      <p:ext uri="{BB962C8B-B14F-4D97-AF65-F5344CB8AC3E}">
        <p14:creationId xmlns:p14="http://schemas.microsoft.com/office/powerpoint/2010/main" val="2531463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Introduction to </a:t>
            </a:r>
            <a:r>
              <a:rPr lang="en-US" sz="3600" b="1" dirty="0" err="1"/>
              <a:t>.Net</a:t>
            </a:r>
            <a:r>
              <a:rPr lang="en-US" sz="3600" b="1" dirty="0"/>
              <a:t>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.NET Framework?</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435896"/>
            <a:ext cx="8190717" cy="4339650"/>
          </a:xfrm>
          <a:prstGeom prst="rect">
            <a:avLst/>
          </a:prstGeom>
          <a:noFill/>
        </p:spPr>
        <p:txBody>
          <a:bodyPr wrap="square" rtlCol="0">
            <a:spAutoFit/>
          </a:bodyPr>
          <a:lstStyle/>
          <a:p>
            <a:pPr algn="just"/>
            <a:r>
              <a:rPr lang="en-US" sz="2400" dirty="0"/>
              <a:t>.NET is a platform for the developers made up of tools, programming languages and libraries. The framework is a complete environment that allows developers to develop, run and deploy applications such as:</a:t>
            </a:r>
          </a:p>
          <a:p>
            <a:pPr marL="742950" lvl="1" indent="-285750">
              <a:buFont typeface="Arial" panose="020B0604020202020204" pitchFamily="34" charset="0"/>
              <a:buChar char="•"/>
            </a:pPr>
            <a:r>
              <a:rPr lang="en-US" sz="2400" dirty="0"/>
              <a:t>Console applications.</a:t>
            </a:r>
          </a:p>
          <a:p>
            <a:pPr marL="742950" lvl="1" indent="-285750">
              <a:buFont typeface="Arial" panose="020B0604020202020204" pitchFamily="34" charset="0"/>
              <a:buChar char="•"/>
            </a:pPr>
            <a:r>
              <a:rPr lang="en-US" sz="2400" dirty="0"/>
              <a:t>Windows Forms applications.</a:t>
            </a:r>
          </a:p>
          <a:p>
            <a:pPr marL="742950" lvl="1" indent="-285750">
              <a:buFont typeface="Arial" panose="020B0604020202020204" pitchFamily="34" charset="0"/>
              <a:buChar char="•"/>
            </a:pPr>
            <a:r>
              <a:rPr lang="en-US" sz="2400" dirty="0"/>
              <a:t>Windows Presentation Foundation (WPF) applications.</a:t>
            </a:r>
          </a:p>
          <a:p>
            <a:pPr marL="742950" lvl="1" indent="-285750">
              <a:buFont typeface="Arial" panose="020B0604020202020204" pitchFamily="34" charset="0"/>
              <a:buChar char="•"/>
            </a:pPr>
            <a:r>
              <a:rPr lang="en-US" sz="2400" dirty="0"/>
              <a:t>Web applications (ASP.NET applications).</a:t>
            </a:r>
          </a:p>
          <a:p>
            <a:pPr marL="742950" lvl="1" indent="-285750">
              <a:buFont typeface="Arial" panose="020B0604020202020204" pitchFamily="34" charset="0"/>
              <a:buChar char="•"/>
            </a:pPr>
            <a:r>
              <a:rPr lang="en-US" sz="2400" dirty="0"/>
              <a:t>Web services.</a:t>
            </a:r>
          </a:p>
          <a:p>
            <a:pPr marL="742950" lvl="1" indent="-285750">
              <a:buFont typeface="Arial" panose="020B0604020202020204" pitchFamily="34" charset="0"/>
              <a:buChar char="•"/>
            </a:pPr>
            <a:r>
              <a:rPr lang="en-US" sz="2400" dirty="0"/>
              <a:t>Windows services and some more.</a:t>
            </a:r>
          </a:p>
          <a:p>
            <a:endParaRPr lang="en-US" dirty="0"/>
          </a:p>
          <a:p>
            <a:endParaRPr lang="en-FI" dirty="0"/>
          </a:p>
        </p:txBody>
      </p:sp>
    </p:spTree>
    <p:extLst>
      <p:ext uri="{BB962C8B-B14F-4D97-AF65-F5344CB8AC3E}">
        <p14:creationId xmlns:p14="http://schemas.microsoft.com/office/powerpoint/2010/main" val="497238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B2BFB79-7007-4466-A738-6D2EF3668C99}"/>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main components of .NET Framework</a:t>
            </a:r>
          </a:p>
        </p:txBody>
      </p:sp>
      <p:sp>
        <p:nvSpPr>
          <p:cNvPr id="6" name="TextBox 5">
            <a:extLst>
              <a:ext uri="{FF2B5EF4-FFF2-40B4-BE49-F238E27FC236}">
                <a16:creationId xmlns:a16="http://schemas.microsoft.com/office/drawing/2014/main" id="{426E8781-B750-4EFF-9023-769E20B6F732}"/>
              </a:ext>
            </a:extLst>
          </p:cNvPr>
          <p:cNvSpPr txBox="1"/>
          <p:nvPr/>
        </p:nvSpPr>
        <p:spPr>
          <a:xfrm>
            <a:off x="1066986" y="1795817"/>
            <a:ext cx="6102440" cy="4154984"/>
          </a:xfrm>
          <a:prstGeom prst="rect">
            <a:avLst/>
          </a:prstGeom>
          <a:noFill/>
        </p:spPr>
        <p:txBody>
          <a:bodyPr wrap="square" rtlCol="0">
            <a:spAutoFit/>
          </a:bodyPr>
          <a:lstStyle/>
          <a:p>
            <a:pPr marL="285750" indent="-285750">
              <a:buFont typeface="Arial" panose="020B0604020202020204" pitchFamily="34" charset="0"/>
              <a:buChar char="•"/>
            </a:pPr>
            <a:r>
              <a:rPr lang="en-US" sz="2400"/>
              <a:t>.</a:t>
            </a:r>
            <a:r>
              <a:rPr lang="en-US" sz="2400" dirty="0"/>
              <a:t>NET Framework Class Library </a:t>
            </a:r>
          </a:p>
          <a:p>
            <a:pPr marL="285750" indent="-285750">
              <a:buFont typeface="Arial" panose="020B0604020202020204" pitchFamily="34" charset="0"/>
              <a:buChar char="•"/>
            </a:pPr>
            <a:r>
              <a:rPr lang="en-US" sz="2400" dirty="0"/>
              <a:t>Common Language Runtime </a:t>
            </a:r>
          </a:p>
          <a:p>
            <a:pPr marL="285750" indent="-285750">
              <a:buFont typeface="Arial" panose="020B0604020202020204" pitchFamily="34" charset="0"/>
              <a:buChar char="•"/>
            </a:pPr>
            <a:r>
              <a:rPr lang="en-US" sz="2400" dirty="0"/>
              <a:t>Dynamic Language Runtimes (DLR) </a:t>
            </a:r>
          </a:p>
          <a:p>
            <a:pPr marL="285750" indent="-285750">
              <a:buFont typeface="Arial" panose="020B0604020202020204" pitchFamily="34" charset="0"/>
              <a:buChar char="•"/>
            </a:pPr>
            <a:r>
              <a:rPr lang="en-US" sz="2400" dirty="0"/>
              <a:t>Application Domains </a:t>
            </a:r>
          </a:p>
          <a:p>
            <a:pPr marL="285750" indent="-285750">
              <a:buFont typeface="Arial" panose="020B0604020202020204" pitchFamily="34" charset="0"/>
              <a:buChar char="•"/>
            </a:pPr>
            <a:r>
              <a:rPr lang="en-US" sz="2400" dirty="0"/>
              <a:t>Runtime Host </a:t>
            </a:r>
          </a:p>
          <a:p>
            <a:pPr marL="285750" indent="-285750">
              <a:buFont typeface="Arial" panose="020B0604020202020204" pitchFamily="34" charset="0"/>
              <a:buChar char="•"/>
            </a:pPr>
            <a:r>
              <a:rPr lang="en-US" sz="2400" dirty="0"/>
              <a:t>Common Type System </a:t>
            </a:r>
          </a:p>
          <a:p>
            <a:pPr marL="285750" indent="-285750">
              <a:buFont typeface="Arial" panose="020B0604020202020204" pitchFamily="34" charset="0"/>
              <a:buChar char="•"/>
            </a:pPr>
            <a:r>
              <a:rPr lang="en-US" sz="2400" dirty="0"/>
              <a:t>Metadata and Self-Describing Components </a:t>
            </a:r>
          </a:p>
          <a:p>
            <a:pPr marL="285750" indent="-285750">
              <a:buFont typeface="Arial" panose="020B0604020202020204" pitchFamily="34" charset="0"/>
              <a:buChar char="•"/>
            </a:pPr>
            <a:r>
              <a:rPr lang="en-US" sz="2400" dirty="0"/>
              <a:t>Cross-Language Interoperability </a:t>
            </a:r>
          </a:p>
          <a:p>
            <a:pPr marL="285750" indent="-285750">
              <a:buFont typeface="Arial" panose="020B0604020202020204" pitchFamily="34" charset="0"/>
              <a:buChar char="•"/>
            </a:pPr>
            <a:r>
              <a:rPr lang="en-US" sz="2400" dirty="0"/>
              <a:t>.NET Framework Security </a:t>
            </a:r>
          </a:p>
          <a:p>
            <a:pPr marL="285750" indent="-285750">
              <a:buFont typeface="Arial" panose="020B0604020202020204" pitchFamily="34" charset="0"/>
              <a:buChar char="•"/>
            </a:pPr>
            <a:r>
              <a:rPr lang="en-US" sz="2400" dirty="0"/>
              <a:t>Profiling </a:t>
            </a:r>
          </a:p>
          <a:p>
            <a:pPr marL="285750" indent="-285750">
              <a:buFont typeface="Arial" panose="020B0604020202020204" pitchFamily="34" charset="0"/>
              <a:buChar char="•"/>
            </a:pPr>
            <a:r>
              <a:rPr lang="en-US" sz="2400" dirty="0"/>
              <a:t>Side-by-Side Execution </a:t>
            </a:r>
            <a:endParaRPr lang="en-FI" sz="2400" dirty="0"/>
          </a:p>
        </p:txBody>
      </p:sp>
    </p:spTree>
    <p:extLst>
      <p:ext uri="{BB962C8B-B14F-4D97-AF65-F5344CB8AC3E}">
        <p14:creationId xmlns:p14="http://schemas.microsoft.com/office/powerpoint/2010/main" val="2434534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55E5C5-9171-4352-8B94-12AB41FBCE72}"/>
              </a:ext>
            </a:extLst>
          </p:cNvPr>
          <p:cNvSpPr txBox="1">
            <a:spLocks/>
          </p:cNvSpPr>
          <p:nvPr/>
        </p:nvSpPr>
        <p:spPr>
          <a:xfrm>
            <a:off x="450056" y="890181"/>
            <a:ext cx="8229600" cy="94295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 Tiny Bit of History</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C0F02F86-ECDD-4294-B7F5-62B128834342}"/>
              </a:ext>
            </a:extLst>
          </p:cNvPr>
          <p:cNvSpPr txBox="1">
            <a:spLocks/>
          </p:cNvSpPr>
          <p:nvPr/>
        </p:nvSpPr>
        <p:spPr>
          <a:xfrm>
            <a:off x="457200" y="1833133"/>
            <a:ext cx="8215312" cy="5062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C#</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language was originally developed by a small team led by two distinguished</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Microsoft engineers,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and Scott </a:t>
            </a:r>
            <a:r>
              <a:rPr kumimoji="0" lang="en-US" sz="24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Wiltamuth</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in 2001.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is also known</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for creating  Turbo Pascal, a popular language for PC programming, and for leading</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team that designed Borland Delphi, one of the first successful integrated development</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environments (IDEs) for client/server programming.</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72071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76F60C0-65E0-4612-8287-1F9C4147742A}"/>
              </a:ext>
            </a:extLst>
          </p:cNvPr>
          <p:cNvSpPr txBox="1">
            <a:spLocks/>
          </p:cNvSpPr>
          <p:nvPr/>
        </p:nvSpPr>
        <p:spPr>
          <a:xfrm>
            <a:off x="454025" y="58248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Anders Hejlsberg </a:t>
            </a:r>
            <a:b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11" name="Text Placeholder 2">
            <a:extLst>
              <a:ext uri="{FF2B5EF4-FFF2-40B4-BE49-F238E27FC236}">
                <a16:creationId xmlns:a16="http://schemas.microsoft.com/office/drawing/2014/main" id="{EDB4B8B8-FAEC-4518-8832-12A3127D8903}"/>
              </a:ext>
            </a:extLst>
          </p:cNvPr>
          <p:cNvSpPr txBox="1">
            <a:spLocks/>
          </p:cNvSpPr>
          <p:nvPr/>
        </p:nvSpPr>
        <p:spPr>
          <a:xfrm>
            <a:off x="465138" y="1698495"/>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Since 2000, he has been the lead architect of the   team developing the language </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ction="ppaction://hlinkfile" tooltip="C Sharp (programming language)"/>
              </a:rPr>
              <a:t>C#</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and currently is a Microsoft Chief Architect </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12" name="Picture 2">
            <a:extLst>
              <a:ext uri="{FF2B5EF4-FFF2-40B4-BE49-F238E27FC236}">
                <a16:creationId xmlns:a16="http://schemas.microsoft.com/office/drawing/2014/main" id="{250F2C4A-90E7-4B89-ABCC-3FBBB8D7A2D7}"/>
              </a:ext>
            </a:extLst>
          </p:cNvPr>
          <p:cNvPicPr>
            <a:picLocks noChangeAspect="1" noChangeArrowheads="1"/>
          </p:cNvPicPr>
          <p:nvPr/>
        </p:nvPicPr>
        <p:blipFill>
          <a:blip r:embed="rId3"/>
          <a:srcRect/>
          <a:stretch>
            <a:fillRect/>
          </a:stretch>
        </p:blipFill>
        <p:spPr bwMode="auto">
          <a:xfrm>
            <a:off x="681038" y="1771521"/>
            <a:ext cx="2058987" cy="2522652"/>
          </a:xfrm>
          <a:prstGeom prst="rect">
            <a:avLst/>
          </a:prstGeom>
          <a:noFill/>
          <a:ln w="9525">
            <a:noFill/>
            <a:miter lim="800000"/>
            <a:headEnd/>
            <a:tailEnd/>
          </a:ln>
        </p:spPr>
      </p:pic>
      <p:pic>
        <p:nvPicPr>
          <p:cNvPr id="13" name="Picture 3">
            <a:extLst>
              <a:ext uri="{FF2B5EF4-FFF2-40B4-BE49-F238E27FC236}">
                <a16:creationId xmlns:a16="http://schemas.microsoft.com/office/drawing/2014/main" id="{6FA409DB-C8C5-456F-85EC-6C652ADD3F30}"/>
              </a:ext>
            </a:extLst>
          </p:cNvPr>
          <p:cNvPicPr>
            <a:picLocks noChangeAspect="1" noChangeArrowheads="1"/>
          </p:cNvPicPr>
          <p:nvPr/>
        </p:nvPicPr>
        <p:blipFill>
          <a:blip r:embed="rId4"/>
          <a:srcRect/>
          <a:stretch>
            <a:fillRect/>
          </a:stretch>
        </p:blipFill>
        <p:spPr bwMode="auto">
          <a:xfrm>
            <a:off x="3848100" y="1738182"/>
            <a:ext cx="4073525" cy="2693979"/>
          </a:xfrm>
          <a:prstGeom prst="rect">
            <a:avLst/>
          </a:prstGeom>
          <a:noFill/>
          <a:ln w="9525">
            <a:noFill/>
            <a:miter lim="800000"/>
            <a:headEnd/>
            <a:tailEnd/>
          </a:ln>
        </p:spPr>
      </p:pic>
    </p:spTree>
    <p:extLst>
      <p:ext uri="{BB962C8B-B14F-4D97-AF65-F5344CB8AC3E}">
        <p14:creationId xmlns:p14="http://schemas.microsoft.com/office/powerpoint/2010/main" val="1525015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a:extLst>
              <a:ext uri="{FF2B5EF4-FFF2-40B4-BE49-F238E27FC236}">
                <a16:creationId xmlns:a16="http://schemas.microsoft.com/office/drawing/2014/main" id="{63D176BC-073C-4A2C-B60C-CBAED6BB5519}"/>
              </a:ext>
            </a:extLst>
          </p:cNvPr>
          <p:cNvSpPr txBox="1">
            <a:spLocks noChangeArrowheads="1"/>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 Genealogy</a:t>
            </a:r>
          </a:p>
        </p:txBody>
      </p:sp>
      <p:sp>
        <p:nvSpPr>
          <p:cNvPr id="32" name="Rectangle 4">
            <a:extLst>
              <a:ext uri="{FF2B5EF4-FFF2-40B4-BE49-F238E27FC236}">
                <a16:creationId xmlns:a16="http://schemas.microsoft.com/office/drawing/2014/main" id="{A2CF54E0-ADD6-473C-9131-3792106716A8}"/>
              </a:ext>
            </a:extLst>
          </p:cNvPr>
          <p:cNvSpPr>
            <a:spLocks noChangeArrowheads="1"/>
          </p:cNvSpPr>
          <p:nvPr/>
        </p:nvSpPr>
        <p:spPr bwMode="auto">
          <a:xfrm>
            <a:off x="42386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Fortran</a:t>
            </a:r>
          </a:p>
        </p:txBody>
      </p:sp>
      <p:sp>
        <p:nvSpPr>
          <p:cNvPr id="33" name="Rectangle 8">
            <a:extLst>
              <a:ext uri="{FF2B5EF4-FFF2-40B4-BE49-F238E27FC236}">
                <a16:creationId xmlns:a16="http://schemas.microsoft.com/office/drawing/2014/main" id="{3F119F88-107D-4208-A96F-3B9C49D220B5}"/>
              </a:ext>
            </a:extLst>
          </p:cNvPr>
          <p:cNvSpPr>
            <a:spLocks noChangeArrowheads="1"/>
          </p:cNvSpPr>
          <p:nvPr/>
        </p:nvSpPr>
        <p:spPr bwMode="auto">
          <a:xfrm>
            <a:off x="2152650"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Algol 68</a:t>
            </a:r>
          </a:p>
        </p:txBody>
      </p:sp>
      <p:sp>
        <p:nvSpPr>
          <p:cNvPr id="34" name="Rectangle 9">
            <a:extLst>
              <a:ext uri="{FF2B5EF4-FFF2-40B4-BE49-F238E27FC236}">
                <a16:creationId xmlns:a16="http://schemas.microsoft.com/office/drawing/2014/main" id="{CCCFD038-3E31-497F-95AE-115B3CC334A0}"/>
              </a:ext>
            </a:extLst>
          </p:cNvPr>
          <p:cNvSpPr>
            <a:spLocks noChangeArrowheads="1"/>
          </p:cNvSpPr>
          <p:nvPr/>
        </p:nvSpPr>
        <p:spPr bwMode="auto">
          <a:xfrm>
            <a:off x="39100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5" name="Rectangle 10">
            <a:extLst>
              <a:ext uri="{FF2B5EF4-FFF2-40B4-BE49-F238E27FC236}">
                <a16:creationId xmlns:a16="http://schemas.microsoft.com/office/drawing/2014/main" id="{34C57B68-D508-4538-8EF0-7F242D9F0EB3}"/>
              </a:ext>
            </a:extLst>
          </p:cNvPr>
          <p:cNvSpPr>
            <a:spLocks noChangeArrowheads="1"/>
          </p:cNvSpPr>
          <p:nvPr/>
        </p:nvSpPr>
        <p:spPr bwMode="auto">
          <a:xfrm>
            <a:off x="5722938"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6" name="Rectangle 11">
            <a:extLst>
              <a:ext uri="{FF2B5EF4-FFF2-40B4-BE49-F238E27FC236}">
                <a16:creationId xmlns:a16="http://schemas.microsoft.com/office/drawing/2014/main" id="{74276C94-CD51-4631-BBEC-493D55CD91D2}"/>
              </a:ext>
            </a:extLst>
          </p:cNvPr>
          <p:cNvSpPr>
            <a:spLocks noChangeArrowheads="1"/>
          </p:cNvSpPr>
          <p:nvPr/>
        </p:nvSpPr>
        <p:spPr bwMode="auto">
          <a:xfrm>
            <a:off x="75676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7" name="Rectangle 12">
            <a:extLst>
              <a:ext uri="{FF2B5EF4-FFF2-40B4-BE49-F238E27FC236}">
                <a16:creationId xmlns:a16="http://schemas.microsoft.com/office/drawing/2014/main" id="{CE41F2FA-9036-45DD-A2C4-F2417EAFCCE6}"/>
              </a:ext>
            </a:extLst>
          </p:cNvPr>
          <p:cNvSpPr>
            <a:spLocks noChangeArrowheads="1"/>
          </p:cNvSpPr>
          <p:nvPr/>
        </p:nvSpPr>
        <p:spPr bwMode="auto">
          <a:xfrm>
            <a:off x="42386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Cobol</a:t>
            </a:r>
          </a:p>
        </p:txBody>
      </p:sp>
      <p:sp>
        <p:nvSpPr>
          <p:cNvPr id="38" name="Rectangle 13">
            <a:extLst>
              <a:ext uri="{FF2B5EF4-FFF2-40B4-BE49-F238E27FC236}">
                <a16:creationId xmlns:a16="http://schemas.microsoft.com/office/drawing/2014/main" id="{F17A99E2-358C-4ECC-9F56-E1392F0F8393}"/>
              </a:ext>
            </a:extLst>
          </p:cNvPr>
          <p:cNvSpPr>
            <a:spLocks noChangeArrowheads="1"/>
          </p:cNvSpPr>
          <p:nvPr/>
        </p:nvSpPr>
        <p:spPr bwMode="auto">
          <a:xfrm>
            <a:off x="5724525" y="2506663"/>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Eiffel</a:t>
            </a:r>
          </a:p>
        </p:txBody>
      </p:sp>
      <p:sp>
        <p:nvSpPr>
          <p:cNvPr id="39" name="Rectangle 16">
            <a:extLst>
              <a:ext uri="{FF2B5EF4-FFF2-40B4-BE49-F238E27FC236}">
                <a16:creationId xmlns:a16="http://schemas.microsoft.com/office/drawing/2014/main" id="{536FC9BD-70B2-4E8D-80C8-4F6465C8063B}"/>
              </a:ext>
            </a:extLst>
          </p:cNvPr>
          <p:cNvSpPr>
            <a:spLocks noChangeArrowheads="1"/>
          </p:cNvSpPr>
          <p:nvPr/>
        </p:nvSpPr>
        <p:spPr bwMode="auto">
          <a:xfrm>
            <a:off x="756761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Java</a:t>
            </a:r>
          </a:p>
        </p:txBody>
      </p:sp>
      <p:sp>
        <p:nvSpPr>
          <p:cNvPr id="40" name="Rectangle 17">
            <a:extLst>
              <a:ext uri="{FF2B5EF4-FFF2-40B4-BE49-F238E27FC236}">
                <a16:creationId xmlns:a16="http://schemas.microsoft.com/office/drawing/2014/main" id="{33DE8328-0952-41B2-8560-85018CC2A248}"/>
              </a:ext>
            </a:extLst>
          </p:cNvPr>
          <p:cNvSpPr>
            <a:spLocks noChangeArrowheads="1"/>
          </p:cNvSpPr>
          <p:nvPr/>
        </p:nvSpPr>
        <p:spPr bwMode="auto">
          <a:xfrm>
            <a:off x="6689725"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95</a:t>
            </a:r>
          </a:p>
        </p:txBody>
      </p:sp>
      <p:sp>
        <p:nvSpPr>
          <p:cNvPr id="41" name="Rectangle 20">
            <a:extLst>
              <a:ext uri="{FF2B5EF4-FFF2-40B4-BE49-F238E27FC236}">
                <a16:creationId xmlns:a16="http://schemas.microsoft.com/office/drawing/2014/main" id="{BB93A56D-4F2C-472A-A364-6A47FA54AA15}"/>
              </a:ext>
            </a:extLst>
          </p:cNvPr>
          <p:cNvSpPr>
            <a:spLocks noChangeArrowheads="1"/>
          </p:cNvSpPr>
          <p:nvPr/>
        </p:nvSpPr>
        <p:spPr bwMode="auto">
          <a:xfrm>
            <a:off x="2152650"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PL/I</a:t>
            </a:r>
          </a:p>
        </p:txBody>
      </p:sp>
      <p:sp>
        <p:nvSpPr>
          <p:cNvPr id="42" name="Rectangle 21">
            <a:extLst>
              <a:ext uri="{FF2B5EF4-FFF2-40B4-BE49-F238E27FC236}">
                <a16:creationId xmlns:a16="http://schemas.microsoft.com/office/drawing/2014/main" id="{B9427A29-7E73-4758-B725-0E91F2DA0B28}"/>
              </a:ext>
            </a:extLst>
          </p:cNvPr>
          <p:cNvSpPr>
            <a:spLocks noChangeArrowheads="1"/>
          </p:cNvSpPr>
          <p:nvPr/>
        </p:nvSpPr>
        <p:spPr bwMode="auto">
          <a:xfrm>
            <a:off x="3924300" y="43640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Pascal</a:t>
            </a:r>
          </a:p>
        </p:txBody>
      </p:sp>
      <p:sp>
        <p:nvSpPr>
          <p:cNvPr id="43" name="Line 22">
            <a:extLst>
              <a:ext uri="{FF2B5EF4-FFF2-40B4-BE49-F238E27FC236}">
                <a16:creationId xmlns:a16="http://schemas.microsoft.com/office/drawing/2014/main" id="{ABB84815-EFA6-4375-9690-B7B5A354D127}"/>
              </a:ext>
            </a:extLst>
          </p:cNvPr>
          <p:cNvSpPr>
            <a:spLocks noChangeShapeType="1"/>
          </p:cNvSpPr>
          <p:nvPr/>
        </p:nvSpPr>
        <p:spPr bwMode="auto">
          <a:xfrm>
            <a:off x="1922463"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4" name="Line 23">
            <a:extLst>
              <a:ext uri="{FF2B5EF4-FFF2-40B4-BE49-F238E27FC236}">
                <a16:creationId xmlns:a16="http://schemas.microsoft.com/office/drawing/2014/main" id="{F0AB9BF3-528B-45A0-B726-A4688FF0BA93}"/>
              </a:ext>
            </a:extLst>
          </p:cNvPr>
          <p:cNvSpPr>
            <a:spLocks noChangeShapeType="1"/>
          </p:cNvSpPr>
          <p:nvPr/>
        </p:nvSpPr>
        <p:spPr bwMode="auto">
          <a:xfrm>
            <a:off x="5494338"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5" name="Line 24">
            <a:extLst>
              <a:ext uri="{FF2B5EF4-FFF2-40B4-BE49-F238E27FC236}">
                <a16:creationId xmlns:a16="http://schemas.microsoft.com/office/drawing/2014/main" id="{72E3F94D-E1D2-4DC9-9A54-E6A933C7AF76}"/>
              </a:ext>
            </a:extLst>
          </p:cNvPr>
          <p:cNvSpPr>
            <a:spLocks noChangeShapeType="1"/>
          </p:cNvSpPr>
          <p:nvPr/>
        </p:nvSpPr>
        <p:spPr bwMode="auto">
          <a:xfrm>
            <a:off x="7337425"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6" name="Text Box 25">
            <a:extLst>
              <a:ext uri="{FF2B5EF4-FFF2-40B4-BE49-F238E27FC236}">
                <a16:creationId xmlns:a16="http://schemas.microsoft.com/office/drawing/2014/main" id="{FB05FEE2-CCD8-4B84-B4F6-CABADC0D7006}"/>
              </a:ext>
            </a:extLst>
          </p:cNvPr>
          <p:cNvSpPr txBox="1">
            <a:spLocks noChangeArrowheads="1"/>
          </p:cNvSpPr>
          <p:nvPr/>
        </p:nvSpPr>
        <p:spPr bwMode="auto">
          <a:xfrm>
            <a:off x="3095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Elementary</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7" name="Text Box 26">
            <a:extLst>
              <a:ext uri="{FF2B5EF4-FFF2-40B4-BE49-F238E27FC236}">
                <a16:creationId xmlns:a16="http://schemas.microsoft.com/office/drawing/2014/main" id="{8B00974C-3722-4FAE-996F-8D428C22702F}"/>
              </a:ext>
            </a:extLst>
          </p:cNvPr>
          <p:cNvSpPr txBox="1">
            <a:spLocks noChangeArrowheads="1"/>
          </p:cNvSpPr>
          <p:nvPr/>
        </p:nvSpPr>
        <p:spPr bwMode="auto">
          <a:xfrm>
            <a:off x="20367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8" name="Text Box 29">
            <a:extLst>
              <a:ext uri="{FF2B5EF4-FFF2-40B4-BE49-F238E27FC236}">
                <a16:creationId xmlns:a16="http://schemas.microsoft.com/office/drawing/2014/main" id="{07B4334B-6D3D-459C-AA3F-62A7C73DED95}"/>
              </a:ext>
            </a:extLst>
          </p:cNvPr>
          <p:cNvSpPr txBox="1">
            <a:spLocks noChangeArrowheads="1"/>
          </p:cNvSpPr>
          <p:nvPr/>
        </p:nvSpPr>
        <p:spPr bwMode="auto">
          <a:xfrm>
            <a:off x="3765550"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Special</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9" name="Text Box 30">
            <a:extLst>
              <a:ext uri="{FF2B5EF4-FFF2-40B4-BE49-F238E27FC236}">
                <a16:creationId xmlns:a16="http://schemas.microsoft.com/office/drawing/2014/main" id="{E9086237-AA9C-476A-AF6E-9AE137038B90}"/>
              </a:ext>
            </a:extLst>
          </p:cNvPr>
          <p:cNvSpPr txBox="1">
            <a:spLocks noChangeArrowheads="1"/>
          </p:cNvSpPr>
          <p:nvPr/>
        </p:nvSpPr>
        <p:spPr bwMode="auto">
          <a:xfrm>
            <a:off x="5608638" y="1758950"/>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0" name="Text Box 31">
            <a:extLst>
              <a:ext uri="{FF2B5EF4-FFF2-40B4-BE49-F238E27FC236}">
                <a16:creationId xmlns:a16="http://schemas.microsoft.com/office/drawing/2014/main" id="{C94C6D57-5330-4BA7-9418-E11EF9ACA308}"/>
              </a:ext>
            </a:extLst>
          </p:cNvPr>
          <p:cNvSpPr txBox="1">
            <a:spLocks noChangeArrowheads="1"/>
          </p:cNvSpPr>
          <p:nvPr/>
        </p:nvSpPr>
        <p:spPr bwMode="auto">
          <a:xfrm>
            <a:off x="7451725" y="1758950"/>
            <a:ext cx="149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1" name="Rectangle 19">
            <a:extLst>
              <a:ext uri="{FF2B5EF4-FFF2-40B4-BE49-F238E27FC236}">
                <a16:creationId xmlns:a16="http://schemas.microsoft.com/office/drawing/2014/main" id="{F6602AE7-772E-4E30-B7D0-20E3F6ED2542}"/>
              </a:ext>
            </a:extLst>
          </p:cNvPr>
          <p:cNvSpPr>
            <a:spLocks noChangeArrowheads="1"/>
          </p:cNvSpPr>
          <p:nvPr/>
        </p:nvSpPr>
        <p:spPr bwMode="auto">
          <a:xfrm>
            <a:off x="4802188"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83</a:t>
            </a:r>
          </a:p>
        </p:txBody>
      </p:sp>
    </p:spTree>
    <p:extLst>
      <p:ext uri="{BB962C8B-B14F-4D97-AF65-F5344CB8AC3E}">
        <p14:creationId xmlns:p14="http://schemas.microsoft.com/office/powerpoint/2010/main" val="2965198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Introduction to Visual Studio</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754112" cy="1015663"/>
          </a:xfrm>
          <a:prstGeom prst="rect">
            <a:avLst/>
          </a:prstGeom>
          <a:noFill/>
        </p:spPr>
        <p:txBody>
          <a:bodyPr wrap="square" rtlCol="0">
            <a:spAutoFit/>
          </a:bodyPr>
          <a:lstStyle/>
          <a:p>
            <a:r>
              <a:rPr lang="en-US" sz="2000" dirty="0"/>
              <a:t>Visual Studio is an IDE (integrated development environment) for building apps. Similar to using Microsoft Word to write documents, you’ll use Visual Studio to create web apps.</a:t>
            </a:r>
            <a:endParaRPr lang="en-FI" sz="2000"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a:extLst>
              <a:ext uri="{FF2B5EF4-FFF2-40B4-BE49-F238E27FC236}">
                <a16:creationId xmlns:a16="http://schemas.microsoft.com/office/drawing/2014/main" id="{0DB75B16-EE9F-465F-9BBA-8FA186D329BD}"/>
              </a:ext>
            </a:extLst>
          </p:cNvPr>
          <p:cNvGrpSpPr>
            <a:grpSpLocks/>
          </p:cNvGrpSpPr>
          <p:nvPr/>
        </p:nvGrpSpPr>
        <p:grpSpPr bwMode="auto">
          <a:xfrm>
            <a:off x="1350305" y="3456691"/>
            <a:ext cx="6505189" cy="2776530"/>
            <a:chOff x="0" y="0"/>
            <a:chExt cx="8921" cy="6749"/>
          </a:xfrm>
        </p:grpSpPr>
        <p:pic>
          <p:nvPicPr>
            <p:cNvPr id="2051" name="Picture 3">
              <a:extLst>
                <a:ext uri="{FF2B5EF4-FFF2-40B4-BE49-F238E27FC236}">
                  <a16:creationId xmlns:a16="http://schemas.microsoft.com/office/drawing/2014/main" id="{74BDAC3F-0265-4A2A-A040-9B8EF726FF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 y="14"/>
              <a:ext cx="8892" cy="67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83C995E-9B36-44F8-B01C-C92AD3A0BE34}"/>
                </a:ext>
              </a:extLst>
            </p:cNvPr>
            <p:cNvSpPr>
              <a:spLocks noChangeArrowheads="1"/>
            </p:cNvSpPr>
            <p:nvPr/>
          </p:nvSpPr>
          <p:spPr bwMode="auto">
            <a:xfrm>
              <a:off x="7" y="7"/>
              <a:ext cx="8907" cy="6735"/>
            </a:xfrm>
            <a:prstGeom prst="rect">
              <a:avLst/>
            </a:prstGeom>
            <a:noFill/>
            <a:ln w="9144">
              <a:solidFill>
                <a:srgbClr val="25252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2154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22A2A64-1EED-499A-96E5-BA3D7A044F45}"/>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Visual Studio</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18054AD9-737B-41CD-910E-08DCD7BB0264}"/>
              </a:ext>
            </a:extLst>
          </p:cNvPr>
          <p:cNvSpPr txBox="1"/>
          <p:nvPr/>
        </p:nvSpPr>
        <p:spPr>
          <a:xfrm>
            <a:off x="530087" y="1795817"/>
            <a:ext cx="796455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VS supports multiple languages (C#, C++, Visual Basic, J#) in one IDE.</a:t>
            </a:r>
          </a:p>
          <a:p>
            <a:pPr marL="285750" indent="-285750">
              <a:buFont typeface="Arial" panose="020B0604020202020204" pitchFamily="34" charset="0"/>
              <a:buChar char="•"/>
            </a:pPr>
            <a:r>
              <a:rPr lang="en-US" sz="2400" dirty="0"/>
              <a:t>VS manages features and content in a convenient way.</a:t>
            </a:r>
          </a:p>
          <a:p>
            <a:pPr marL="285750" indent="-285750">
              <a:buFont typeface="Arial" panose="020B0604020202020204" pitchFamily="34" charset="0"/>
              <a:buChar char="•"/>
            </a:pPr>
            <a:r>
              <a:rPr lang="en-US" sz="2400" dirty="0"/>
              <a:t>All Visual Studio .NET languages are object-oriented.</a:t>
            </a:r>
          </a:p>
          <a:p>
            <a:pPr marL="285750" indent="-285750">
              <a:buFont typeface="Arial" panose="020B0604020202020204" pitchFamily="34" charset="0"/>
              <a:buChar char="•"/>
            </a:pPr>
            <a:r>
              <a:rPr lang="en-US" sz="2400" dirty="0"/>
              <a:t>All programs have a similar structure.</a:t>
            </a:r>
          </a:p>
          <a:p>
            <a:pPr marL="285750" indent="-285750">
              <a:buFont typeface="Arial" panose="020B0604020202020204" pitchFamily="34" charset="0"/>
              <a:buChar char="•"/>
            </a:pPr>
            <a:r>
              <a:rPr lang="en-US" sz="2400" dirty="0"/>
              <a:t>All programs compiled into Common Intermediate Language (CIL)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highlight>
                  <a:srgbClr val="FFFF00"/>
                </a:highlight>
              </a:rPr>
              <a:t>For this course at least Visual Studio 2012</a:t>
            </a:r>
            <a:endParaRPr lang="en-FI" sz="2400" dirty="0">
              <a:solidFill>
                <a:srgbClr val="FF0000"/>
              </a:solidFill>
              <a:highlight>
                <a:srgbClr val="FFFF00"/>
              </a:highlight>
            </a:endParaRPr>
          </a:p>
        </p:txBody>
      </p:sp>
    </p:spTree>
    <p:extLst>
      <p:ext uri="{BB962C8B-B14F-4D97-AF65-F5344CB8AC3E}">
        <p14:creationId xmlns:p14="http://schemas.microsoft.com/office/powerpoint/2010/main" val="205447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r>
              <a:rPr lang="en-US" b="1" dirty="0">
                <a:solidFill>
                  <a:srgbClr val="FFFFFF"/>
                </a:solidFill>
              </a:rPr>
              <a:t>Vision &amp; Mission of Computer Science Department</a:t>
            </a:r>
            <a:endParaRPr lang="en-US" b="1" dirty="0"/>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50832"/>
            <a:ext cx="8600580" cy="2996417"/>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sz="2000" dirty="0">
              <a:solidFill>
                <a:schemeClr val="tx1"/>
              </a:solidFill>
            </a:endParaRPr>
          </a:p>
          <a:p>
            <a:r>
              <a:rPr lang="en-US" sz="2000" b="1" dirty="0">
                <a:solidFill>
                  <a:schemeClr val="tx1"/>
                </a:solidFill>
              </a:rPr>
              <a:t>VISION</a:t>
            </a:r>
          </a:p>
          <a:p>
            <a:pPr algn="just"/>
            <a:r>
              <a:rPr lang="en-US" sz="2000" dirty="0">
                <a:solidFill>
                  <a:schemeClr val="tx1"/>
                </a:solidFill>
              </a:rPr>
              <a:t>Provides leadership in the pursuit of quality and excellent computer education and produce highly skilled and globally competitive IT professionals.</a:t>
            </a:r>
          </a:p>
          <a:p>
            <a:endParaRPr lang="en-US" sz="2000" dirty="0">
              <a:solidFill>
                <a:schemeClr val="tx1"/>
              </a:solidFill>
            </a:endParaRPr>
          </a:p>
          <a:p>
            <a:r>
              <a:rPr lang="en-US" sz="2000" b="1" dirty="0">
                <a:solidFill>
                  <a:schemeClr val="tx1"/>
                </a:solidFill>
              </a:rPr>
              <a:t>MISSION</a:t>
            </a:r>
          </a:p>
          <a:p>
            <a:pPr algn="just"/>
            <a:r>
              <a:rPr lang="en-US" sz="20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solidFill>
                <a:schemeClr val="tx1"/>
              </a:solidFill>
            </a:endParaRPr>
          </a:p>
        </p:txBody>
      </p:sp>
      <p:pic>
        <p:nvPicPr>
          <p:cNvPr id="5" name="Graphic 4">
            <a:extLst>
              <a:ext uri="{FF2B5EF4-FFF2-40B4-BE49-F238E27FC236}">
                <a16:creationId xmlns:a16="http://schemas.microsoft.com/office/drawing/2014/main" id="{68B19B2D-BFD8-4095-85DA-B89D76C46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2549" y="5109648"/>
            <a:ext cx="1175535" cy="1175535"/>
          </a:xfrm>
          <a:prstGeom prst="rect">
            <a:avLst/>
          </a:prstGeom>
        </p:spPr>
      </p:pic>
    </p:spTree>
    <p:extLst>
      <p:ext uri="{BB962C8B-B14F-4D97-AF65-F5344CB8AC3E}">
        <p14:creationId xmlns:p14="http://schemas.microsoft.com/office/powerpoint/2010/main" val="2868380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11AD86A-FA2E-412F-AFA9-DBEEC1E32B96}"/>
              </a:ext>
            </a:extLst>
          </p:cNvPr>
          <p:cNvSpPr txBox="1">
            <a:spLocks noChangeArrowheads="1"/>
          </p:cNvSpPr>
          <p:nvPr/>
        </p:nvSpPr>
        <p:spPr>
          <a:xfrm>
            <a:off x="609599" y="83979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a:ln>
                  <a:noFill/>
                </a:ln>
                <a:solidFill>
                  <a:srgbClr val="90C226"/>
                </a:solidFill>
                <a:effectLst/>
                <a:uLnTx/>
                <a:uFillTx/>
                <a:latin typeface="Trebuchet MS" panose="020B0603020202020204"/>
                <a:ea typeface="+mj-ea"/>
                <a:cs typeface="+mj-cs"/>
              </a:rPr>
              <a:t>IDE’s and CLI Implementations</a:t>
            </a:r>
          </a:p>
        </p:txBody>
      </p:sp>
      <p:sp>
        <p:nvSpPr>
          <p:cNvPr id="9" name="Rectangle 3">
            <a:extLst>
              <a:ext uri="{FF2B5EF4-FFF2-40B4-BE49-F238E27FC236}">
                <a16:creationId xmlns:a16="http://schemas.microsoft.com/office/drawing/2014/main" id="{13DAEA3D-4A11-4898-896F-DDD8C39400CA}"/>
              </a:ext>
            </a:extLst>
          </p:cNvPr>
          <p:cNvSpPr txBox="1">
            <a:spLocks noChangeArrowheads="1"/>
          </p:cNvSpPr>
          <p:nvPr/>
        </p:nvSpPr>
        <p:spPr>
          <a:xfrm>
            <a:off x="609599" y="2390780"/>
            <a:ext cx="6347714"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Visual C#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rPr>
              <a:t>http://www.microsoft.com/express/2012/</a:t>
            </a:r>
            <a:endPar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MSDNAA</a:t>
            </a:r>
          </a:p>
          <a:p>
            <a:pPr marL="1143000" marR="0" lvl="2" indent="-2286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must be version 2012: we need C# 4.5</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Mono: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3"/>
              </a:rPr>
              <a:t>http://www.go-mono.com</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Open Source for Linux</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Rotor: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4"/>
              </a:rPr>
              <a:t>http://msdn.microsoft.com/net/sscli</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Shared Source for Windows</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Use to work on BSD / OS X, too</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Portable.NET: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5"/>
              </a:rPr>
              <a:t>http://www.dotgnu.org</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yet another open source implementation</a:t>
            </a:r>
            <a:endPar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6545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86EF089-A313-4182-B3BA-174FA076776B}"/>
              </a:ext>
            </a:extLst>
          </p:cNvPr>
          <p:cNvSpPr txBox="1">
            <a:spLocks noChangeArrowheads="1"/>
          </p:cNvSpPr>
          <p:nvPr/>
        </p:nvSpPr>
        <p:spPr>
          <a:xfrm>
            <a:off x="609599" y="609599"/>
            <a:ext cx="6825521" cy="14176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First C# Program</a:t>
            </a:r>
          </a:p>
        </p:txBody>
      </p:sp>
      <p:sp>
        <p:nvSpPr>
          <p:cNvPr id="7" name="Rectangle 3">
            <a:extLst>
              <a:ext uri="{FF2B5EF4-FFF2-40B4-BE49-F238E27FC236}">
                <a16:creationId xmlns:a16="http://schemas.microsoft.com/office/drawing/2014/main" id="{BEC5E857-BF37-4C4C-AFC8-8B5A90E08154}"/>
              </a:ext>
            </a:extLst>
          </p:cNvPr>
          <p:cNvSpPr txBox="1">
            <a:spLocks noChangeArrowheads="1"/>
          </p:cNvSpPr>
          <p:nvPr/>
        </p:nvSpPr>
        <p:spPr>
          <a:xfrm>
            <a:off x="609599" y="2160590"/>
            <a:ext cx="6825522" cy="41652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None/>
            </a:pPr>
            <a:r>
              <a:rPr lang="en-US" altLang="zh-TW" sz="2000" b="1">
                <a:latin typeface="Courier New" panose="02070309020205020404" pitchFamily="49" charset="0"/>
                <a:ea typeface="新細明體" panose="02020500000000000000" pitchFamily="18" charset="-120"/>
                <a:cs typeface="Courier New" panose="02070309020205020404" pitchFamily="49" charset="0"/>
              </a:rPr>
              <a:t>using </a:t>
            </a:r>
            <a:r>
              <a:rPr lang="en-US" altLang="zh-TW" sz="2000" b="1">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b="1">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sz="2000" b="1">
                <a:latin typeface="Courier New" panose="02070309020205020404" pitchFamily="49" charset="0"/>
                <a:ea typeface="新細明體" panose="02020500000000000000" pitchFamily="18" charset="-120"/>
                <a:cs typeface="Courier New" panose="02070309020205020404" pitchFamily="49" charset="0"/>
              </a:rPr>
              <a:t>namespace </a:t>
            </a:r>
            <a:r>
              <a:rPr lang="en-US" altLang="zh-TW" sz="2000">
                <a:latin typeface="Courier New" panose="02070309020205020404" pitchFamily="49" charset="0"/>
                <a:ea typeface="新細明體" panose="02020500000000000000" pitchFamily="18" charset="-120"/>
                <a:cs typeface="Courier New" panose="02070309020205020404" pitchFamily="49" charset="0"/>
              </a:rPr>
              <a:t>Test</a:t>
            </a:r>
          </a:p>
          <a:p>
            <a:pPr>
              <a:buFont typeface="Courier New" panose="02070309020205020404" pitchFamily="49" charset="0"/>
              <a:buNone/>
            </a:pPr>
            <a:r>
              <a:rPr lang="en-US" altLang="zh-TW">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b="1">
                <a:solidFill>
                  <a:srgbClr val="000099"/>
                </a:solidFill>
                <a:latin typeface="Courier New" panose="02070309020205020404" pitchFamily="49" charset="0"/>
                <a:ea typeface="新細明體" panose="02020500000000000000" pitchFamily="18" charset="-120"/>
                <a:cs typeface="Courier New" panose="02070309020205020404" pitchFamily="49" charset="0"/>
              </a:rPr>
              <a:t>class</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ExampleClass </a:t>
            </a:r>
          </a:p>
          <a:p>
            <a:pPr lvl="1">
              <a:buFont typeface="Courier New" panose="02070309020205020404" pitchFamily="49" charset="0"/>
              <a:buNone/>
            </a:pP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a:solidFill>
                  <a:srgbClr val="000099"/>
                </a:solidFill>
                <a:latin typeface="Courier New" panose="02070309020205020404" pitchFamily="49" charset="0"/>
                <a:ea typeface="新細明體" panose="02020500000000000000" pitchFamily="18" charset="-120"/>
                <a:cs typeface="Courier New" panose="02070309020205020404" pitchFamily="49" charset="0"/>
              </a:rPr>
              <a:t>static</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a:solidFill>
                  <a:srgbClr val="000099"/>
                </a:solidFill>
                <a:latin typeface="Courier New" panose="02070309020205020404" pitchFamily="49" charset="0"/>
                <a:ea typeface="新細明體" panose="02020500000000000000" pitchFamily="18" charset="-120"/>
                <a:cs typeface="Courier New" panose="02070309020205020404" pitchFamily="49" charset="0"/>
              </a:rPr>
              <a:t>void</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Main</a:t>
            </a: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a:solidFill>
                  <a:srgbClr val="0000FF"/>
                </a:solidFill>
                <a:latin typeface="Courier New" panose="02070309020205020404" pitchFamily="49" charset="0"/>
                <a:ea typeface="新細明體" panose="02020500000000000000" pitchFamily="18" charset="-120"/>
                <a:cs typeface="Courier New" panose="02070309020205020404" pitchFamily="49" charset="0"/>
              </a:rPr>
              <a:t>Console</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a:solidFill>
                  <a:srgbClr val="0000FF"/>
                </a:solidFill>
                <a:latin typeface="Courier New" panose="02070309020205020404" pitchFamily="49" charset="0"/>
                <a:ea typeface="新細明體" panose="02020500000000000000" pitchFamily="18" charset="-120"/>
                <a:cs typeface="Courier New" panose="02070309020205020404" pitchFamily="49" charset="0"/>
              </a:rPr>
              <a:t>WriteLine</a:t>
            </a: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a:solidFill>
                  <a:srgbClr val="990099"/>
                </a:solidFill>
                <a:latin typeface="Courier New" panose="02070309020205020404" pitchFamily="49" charset="0"/>
                <a:ea typeface="新細明體" panose="02020500000000000000" pitchFamily="18" charset="-120"/>
                <a:cs typeface="Courier New" panose="02070309020205020404" pitchFamily="49" charset="0"/>
              </a:rPr>
              <a:t>"Hello, world!"</a:t>
            </a: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a:latin typeface="Courier New" panose="02070309020205020404" pitchFamily="49" charset="0"/>
                <a:ea typeface="新細明體" panose="02020500000000000000" pitchFamily="18" charset="-120"/>
                <a:cs typeface="Courier New" panose="02070309020205020404" pitchFamily="49" charset="0"/>
              </a:rPr>
              <a:t>}</a:t>
            </a:r>
            <a:endParaRPr lang="en-US" dirty="0">
              <a:ea typeface="新細明體" panose="02020500000000000000" pitchFamily="18" charset="-120"/>
              <a:cs typeface="Courier New" panose="02070309020205020404" pitchFamily="49" charset="0"/>
            </a:endParaRPr>
          </a:p>
        </p:txBody>
      </p:sp>
    </p:spTree>
    <p:extLst>
      <p:ext uri="{BB962C8B-B14F-4D97-AF65-F5344CB8AC3E}">
        <p14:creationId xmlns:p14="http://schemas.microsoft.com/office/powerpoint/2010/main" val="3641229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3" y="2435897"/>
            <a:ext cx="7724124" cy="1938992"/>
          </a:xfrm>
          <a:prstGeom prst="rect">
            <a:avLst/>
          </a:prstGeom>
          <a:noFill/>
        </p:spPr>
        <p:txBody>
          <a:bodyPr wrap="square" rtlCol="0">
            <a:spAutoFit/>
          </a:bodyPr>
          <a:lstStyle/>
          <a:p>
            <a:pPr marL="342900" indent="-342900" algn="just">
              <a:buFont typeface="+mj-lt"/>
              <a:buAutoNum type="arabicPeriod"/>
            </a:pPr>
            <a:r>
              <a:rPr lang="en-US" sz="2000" dirty="0"/>
              <a:t>Visual Studio from the Microsoft Developer Network (MSDN) https://msdn.microsoft.com/enus/library/dd831853(v=vs.120).aspx (particularly note the Visual Studio IDE User Guide and the Application Development in Visual Studio links).</a:t>
            </a:r>
          </a:p>
          <a:p>
            <a:pPr marL="342900" indent="-342900" algn="just">
              <a:buFont typeface="+mj-lt"/>
              <a:buAutoNum type="arabicPeriod" startAt="2"/>
            </a:pPr>
            <a:r>
              <a:rPr lang="en-US" sz="2000" dirty="0"/>
              <a:t>C# 4.0 The Complete Reference; Herbert </a:t>
            </a:r>
            <a:r>
              <a:rPr lang="en-US" sz="2000" dirty="0" err="1"/>
              <a:t>Schildt</a:t>
            </a:r>
            <a:r>
              <a:rPr lang="en-US" sz="2000" dirty="0"/>
              <a:t>; McGraw-Hill Osborne Media; 2010</a:t>
            </a:r>
          </a:p>
        </p:txBody>
      </p:sp>
    </p:spTree>
    <p:extLst>
      <p:ext uri="{BB962C8B-B14F-4D97-AF65-F5344CB8AC3E}">
        <p14:creationId xmlns:p14="http://schemas.microsoft.com/office/powerpoint/2010/main" val="1923382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rPr>
              <a:t>MSDN Library; URL: http://msdn.microsoft.com/library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C# Language Specification; URL: http://download.microsoft.com/download/0/B/D/0BDA894F-2CCD-4C2C-B5A7-4EB1171962E5/CSharp%20Language%20Specixfication.doc </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Goals of Computer Science Department</a:t>
            </a:r>
            <a:endParaRPr lang="en-US" b="1" dirty="0"/>
          </a:p>
        </p:txBody>
      </p:sp>
      <p:graphicFrame>
        <p:nvGraphicFramePr>
          <p:cNvPr id="8" name="Content Placeholder 2">
            <a:extLst>
              <a:ext uri="{FF2B5EF4-FFF2-40B4-BE49-F238E27FC236}">
                <a16:creationId xmlns:a16="http://schemas.microsoft.com/office/drawing/2014/main" id="{F848B3C2-FEAE-4528-B063-738F977EE0F3}"/>
              </a:ext>
            </a:extLst>
          </p:cNvPr>
          <p:cNvGraphicFramePr>
            <a:graphicFrameLocks/>
          </p:cNvGraphicFramePr>
          <p:nvPr>
            <p:extLst>
              <p:ext uri="{D42A27DB-BD31-4B8C-83A1-F6EECF244321}">
                <p14:modId xmlns:p14="http://schemas.microsoft.com/office/powerpoint/2010/main" val="3140035561"/>
              </p:ext>
            </p:extLst>
          </p:nvPr>
        </p:nvGraphicFramePr>
        <p:xfrm>
          <a:off x="309489" y="2152356"/>
          <a:ext cx="8454683" cy="38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About Me</a:t>
            </a:r>
          </a:p>
        </p:txBody>
      </p:sp>
      <p:graphicFrame>
        <p:nvGraphicFramePr>
          <p:cNvPr id="3" name="Content Placeholder 2">
            <a:extLst>
              <a:ext uri="{FF2B5EF4-FFF2-40B4-BE49-F238E27FC236}">
                <a16:creationId xmlns:a16="http://schemas.microsoft.com/office/drawing/2014/main" id="{E0187D27-808B-4325-8049-000FDA97FE64}"/>
              </a:ext>
            </a:extLst>
          </p:cNvPr>
          <p:cNvGraphicFramePr>
            <a:graphicFrameLocks/>
          </p:cNvGraphicFramePr>
          <p:nvPr>
            <p:extLst>
              <p:ext uri="{D42A27DB-BD31-4B8C-83A1-F6EECF244321}">
                <p14:modId xmlns:p14="http://schemas.microsoft.com/office/powerpoint/2010/main" val="3664748641"/>
              </p:ext>
            </p:extLst>
          </p:nvPr>
        </p:nvGraphicFramePr>
        <p:xfrm>
          <a:off x="309489" y="2194561"/>
          <a:ext cx="8352308" cy="391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dirty="0"/>
              <a:t>Contact Details</a:t>
            </a:r>
          </a:p>
        </p:txBody>
      </p:sp>
      <p:sp>
        <p:nvSpPr>
          <p:cNvPr id="3" name="Rectangle 2">
            <a:extLst>
              <a:ext uri="{FF2B5EF4-FFF2-40B4-BE49-F238E27FC236}">
                <a16:creationId xmlns:a16="http://schemas.microsoft.com/office/drawing/2014/main" id="{CCCED879-F5B9-4F0F-9A2F-5DBF08609B42}"/>
              </a:ext>
            </a:extLst>
          </p:cNvPr>
          <p:cNvSpPr/>
          <p:nvPr/>
        </p:nvSpPr>
        <p:spPr>
          <a:xfrm>
            <a:off x="421340" y="2513988"/>
            <a:ext cx="8328765" cy="1938992"/>
          </a:xfrm>
          <a:prstGeom prst="rect">
            <a:avLst/>
          </a:prstGeom>
        </p:spPr>
        <p:txBody>
          <a:bodyPr wrap="square">
            <a:spAutoFit/>
          </a:bodyPr>
          <a:lstStyle/>
          <a:p>
            <a:pPr lvl="1"/>
            <a:r>
              <a:rPr lang="en-US" sz="2400" i="1" dirty="0">
                <a:sym typeface="Wingdings" pitchFamily="2" charset="2"/>
              </a:rPr>
              <a:t>Lecturer</a:t>
            </a:r>
          </a:p>
          <a:p>
            <a:pPr lvl="1"/>
            <a:r>
              <a:rPr lang="en-US" sz="2400" dirty="0">
                <a:sym typeface="Wingdings" pitchFamily="2" charset="2"/>
              </a:rPr>
              <a:t>Department of Computer Science</a:t>
            </a:r>
          </a:p>
          <a:p>
            <a:pPr lvl="1"/>
            <a:r>
              <a:rPr lang="en-US" sz="2400" dirty="0">
                <a:sym typeface="Wingdings" pitchFamily="2" charset="2"/>
              </a:rPr>
              <a:t>FST, AIUB</a:t>
            </a:r>
          </a:p>
          <a:p>
            <a:pPr lvl="1"/>
            <a:r>
              <a:rPr lang="en-US" sz="2400" dirty="0">
                <a:sym typeface="Wingdings" pitchFamily="2" charset="2"/>
              </a:rPr>
              <a:t>Email </a:t>
            </a:r>
            <a:r>
              <a:rPr lang="en-US" sz="2400" i="1" dirty="0">
                <a:sym typeface="Wingdings" pitchFamily="2" charset="2"/>
              </a:rPr>
              <a:t>– tanvir.ahmed@aiub.edu</a:t>
            </a:r>
            <a:endParaRPr lang="en-US" sz="2400" dirty="0">
              <a:sym typeface="Wingdings" pitchFamily="2" charset="2"/>
            </a:endParaRPr>
          </a:p>
          <a:p>
            <a:pPr lvl="1"/>
            <a:r>
              <a:rPr lang="en-US" sz="2400" dirty="0">
                <a:sym typeface="Wingdings" pitchFamily="2" charset="2"/>
              </a:rPr>
              <a:t>Office </a:t>
            </a:r>
            <a:r>
              <a:rPr lang="en-US" sz="2400">
                <a:sym typeface="Wingdings" pitchFamily="2" charset="2"/>
              </a:rPr>
              <a:t>– D0201</a:t>
            </a:r>
            <a:endParaRPr lang="en-US" sz="2400" dirty="0">
              <a:sym typeface="Wingdings" pitchFamily="2" charset="2"/>
            </a:endParaRPr>
          </a:p>
        </p:txBody>
      </p:sp>
    </p:spTree>
    <p:extLst>
      <p:ext uri="{BB962C8B-B14F-4D97-AF65-F5344CB8AC3E}">
        <p14:creationId xmlns:p14="http://schemas.microsoft.com/office/powerpoint/2010/main" val="24278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1" y="2134340"/>
            <a:ext cx="8483508" cy="378565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1. Continued schooling ensures graduation/ completion on a stipulated time.</a:t>
            </a:r>
          </a:p>
          <a:p>
            <a:pPr algn="l"/>
            <a:r>
              <a:rPr lang="en-US" sz="2000" b="0" i="0" dirty="0">
                <a:solidFill>
                  <a:srgbClr val="000000"/>
                </a:solidFill>
                <a:effectLst/>
                <a:latin typeface="Times New Roman" panose="02020603050405020304" pitchFamily="18" charset="0"/>
              </a:rPr>
              <a:t>2. Maximizes time, making it productive and beneficial to future career.</a:t>
            </a:r>
          </a:p>
          <a:p>
            <a:pPr algn="l"/>
            <a:r>
              <a:rPr lang="en-US" sz="2000" b="0" i="0" dirty="0">
                <a:solidFill>
                  <a:srgbClr val="000000"/>
                </a:solidFill>
                <a:effectLst/>
                <a:latin typeface="Times New Roman" panose="02020603050405020304" pitchFamily="18" charset="0"/>
              </a:rPr>
              <a:t>3. Learning on student’s pace, as they can review the lectures after the online class.</a:t>
            </a:r>
          </a:p>
          <a:p>
            <a:pPr algn="l"/>
            <a:r>
              <a:rPr lang="en-US" sz="2000" b="0" i="0" dirty="0">
                <a:solidFill>
                  <a:srgbClr val="000000"/>
                </a:solidFill>
                <a:effectLst/>
                <a:latin typeface="Times New Roman" panose="02020603050405020304" pitchFamily="18" charset="0"/>
              </a:rPr>
              <a:t>4. Ensures safe, convenient and a secured environment at home.</a:t>
            </a:r>
          </a:p>
          <a:p>
            <a:pPr algn="l"/>
            <a:r>
              <a:rPr lang="en-US" sz="2000" b="0" i="0" dirty="0">
                <a:solidFill>
                  <a:srgbClr val="000000"/>
                </a:solidFill>
                <a:effectLst/>
                <a:latin typeface="Times New Roman" panose="02020603050405020304" pitchFamily="18" charset="0"/>
              </a:rPr>
              <a:t>5. Avoid risk of contamination of the deadly corona virus due to group and face to face contacts with other students/individuals.</a:t>
            </a:r>
          </a:p>
          <a:p>
            <a:pPr algn="l"/>
            <a:r>
              <a:rPr lang="en-US" sz="2000" b="0" i="0" dirty="0">
                <a:solidFill>
                  <a:srgbClr val="000000"/>
                </a:solidFill>
                <a:effectLst/>
                <a:latin typeface="Times New Roman" panose="02020603050405020304" pitchFamily="18" charset="0"/>
              </a:rPr>
              <a:t>6. Lessen parent’s anxiety on security and health</a:t>
            </a:r>
          </a:p>
          <a:p>
            <a:pPr algn="l"/>
            <a:r>
              <a:rPr lang="en-US" sz="2000" b="0" i="0" dirty="0">
                <a:solidFill>
                  <a:srgbClr val="000000"/>
                </a:solidFill>
                <a:effectLst/>
                <a:latin typeface="Times New Roman" panose="02020603050405020304" pitchFamily="18" charset="0"/>
              </a:rPr>
              <a:t>7. Develops self confidence and independence as students can express their ideas without hesitation being away from the direct face-to-face presence of classmates avoiding embarrassment when the answer/response is not correct, or a mistake is committed.</a:t>
            </a:r>
          </a:p>
        </p:txBody>
      </p:sp>
    </p:spTree>
    <p:extLst>
      <p:ext uri="{BB962C8B-B14F-4D97-AF65-F5344CB8AC3E}">
        <p14:creationId xmlns:p14="http://schemas.microsoft.com/office/powerpoint/2010/main" val="263863870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2403DA6E5EF4ABBA51A62BC88F8FF" ma:contentTypeVersion="6" ma:contentTypeDescription="Create a new document." ma:contentTypeScope="" ma:versionID="2d3ea29a2fc2f9ef595368c74f438669">
  <xsd:schema xmlns:xsd="http://www.w3.org/2001/XMLSchema" xmlns:xs="http://www.w3.org/2001/XMLSchema" xmlns:p="http://schemas.microsoft.com/office/2006/metadata/properties" xmlns:ns2="0e313d05-41d7-4c14-bfea-73edb09cef36" targetNamespace="http://schemas.microsoft.com/office/2006/metadata/properties" ma:root="true" ma:fieldsID="df92fbc7db4842706d9c918b3690a754" ns2:_="">
    <xsd:import namespace="0e313d05-41d7-4c14-bfea-73edb09cef3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13d05-41d7-4c14-bfea-73edb09cef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FC3DB6-7683-48BA-857B-34D8D80FE5FE}"/>
</file>

<file path=customXml/itemProps2.xml><?xml version="1.0" encoding="utf-8"?>
<ds:datastoreItem xmlns:ds="http://schemas.openxmlformats.org/officeDocument/2006/customXml" ds:itemID="{E54BD837-1763-4887-A1FD-9856EC125341}"/>
</file>

<file path=customXml/itemProps3.xml><?xml version="1.0" encoding="utf-8"?>
<ds:datastoreItem xmlns:ds="http://schemas.openxmlformats.org/officeDocument/2006/customXml" ds:itemID="{E3DD55FD-9829-4D32-8D8C-3DD1A92189BB}"/>
</file>

<file path=docProps/app.xml><?xml version="1.0" encoding="utf-8"?>
<Properties xmlns="http://schemas.openxmlformats.org/officeDocument/2006/extended-properties" xmlns:vt="http://schemas.openxmlformats.org/officeDocument/2006/docPropsVTypes">
  <Template>Spectrum.thmx</Template>
  <TotalTime>393</TotalTime>
  <Words>4011</Words>
  <Application>Microsoft Office PowerPoint</Application>
  <PresentationFormat>On-screen Show (4:3)</PresentationFormat>
  <Paragraphs>437</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Calibri</vt:lpstr>
      <vt:lpstr>Cambria</vt:lpstr>
      <vt:lpstr>Corbel</vt:lpstr>
      <vt:lpstr>Courier New</vt:lpstr>
      <vt:lpstr>Symbol</vt:lpstr>
      <vt:lpstr>Times New Roman</vt:lpstr>
      <vt:lpstr>Trebuchet MS</vt:lpstr>
      <vt:lpstr>Verdana</vt:lpstr>
      <vt:lpstr>Wingdings</vt:lpstr>
      <vt:lpstr>Wingdings 3</vt:lpstr>
      <vt:lpstr>Spectrum</vt:lpstr>
      <vt:lpstr>Course Orientation &amp; General Discussion</vt:lpstr>
      <vt:lpstr>Lecture Outline</vt:lpstr>
      <vt:lpstr>Vision &amp; Mission of AIUB</vt:lpstr>
      <vt:lpstr>Goals of AIUB</vt:lpstr>
      <vt:lpstr>Vision &amp; Mission of Computer Science Department</vt:lpstr>
      <vt:lpstr>Goals of Computer Science Department</vt:lpstr>
      <vt:lpstr>About Me</vt:lpstr>
      <vt:lpstr>Contact Details</vt:lpstr>
      <vt:lpstr>Possible List of Advantages of Online Instruction During Shutdown:</vt:lpstr>
      <vt:lpstr>Possible List of Advantages of Online Instruction During Shutdown:</vt:lpstr>
      <vt:lpstr>The Course</vt:lpstr>
      <vt:lpstr>Objectives</vt:lpstr>
      <vt:lpstr>Importance of the course</vt:lpstr>
      <vt:lpstr>Topics to be covered</vt:lpstr>
      <vt:lpstr>Books/References</vt:lpstr>
      <vt:lpstr>Course Requirements</vt:lpstr>
      <vt:lpstr>Quiz &amp; Assignments</vt:lpstr>
      <vt:lpstr>Mid &amp; Final Project</vt:lpstr>
      <vt:lpstr>Evaluation</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lpstr>Lecture Outline</vt:lpstr>
      <vt:lpstr>Overview of .NET</vt:lpstr>
      <vt:lpstr>Overview of .NET</vt:lpstr>
      <vt:lpstr>Overview of .NET</vt:lpstr>
      <vt:lpstr>Overview of .NET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.Net Framework</vt:lpstr>
      <vt:lpstr>PowerPoint Presentation</vt:lpstr>
      <vt:lpstr>PowerPoint Presentation</vt:lpstr>
      <vt:lpstr>PowerPoint Presentation</vt:lpstr>
      <vt:lpstr>PowerPoint Presentation</vt:lpstr>
      <vt:lpstr>Introduction to Visual Studio</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Tanvir Ahmed</cp:lastModifiedBy>
  <cp:revision>12</cp:revision>
  <dcterms:created xsi:type="dcterms:W3CDTF">2018-12-10T17:20:29Z</dcterms:created>
  <dcterms:modified xsi:type="dcterms:W3CDTF">2020-10-12T01:51:29Z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0x010100C892403DA6E5EF4ABBA51A62BC88F8FF</vt:lpwstr>
  </property>
</Properties>
</file>